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
  </p:notesMasterIdLst>
  <p:handoutMasterIdLst>
    <p:handoutMasterId r:id="rId4"/>
  </p:handoutMasterIdLst>
  <p:sldIdLst>
    <p:sldId id="256" r:id="rId2"/>
  </p:sldIdLst>
  <p:sldSz cx="43891200" cy="43891200"/>
  <p:notesSz cx="9296400" cy="7010400"/>
  <p:defaultTextStyle>
    <a:defPPr>
      <a:defRPr lang="en-US"/>
    </a:defPPr>
    <a:lvl1pPr algn="l" rtl="0" eaLnBrk="0" fontAlgn="base" hangingPunct="0">
      <a:spcBef>
        <a:spcPct val="0"/>
      </a:spcBef>
      <a:spcAft>
        <a:spcPct val="0"/>
      </a:spcAft>
      <a:defRPr sz="68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68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68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68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68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68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68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68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68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4496">
          <p15:clr>
            <a:srgbClr val="A4A3A4"/>
          </p15:clr>
        </p15:guide>
        <p15:guide id="2" pos="1872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7D91F-BE75-49DD-A8D5-CD3C8B0BDB0C}" v="47" dt="2025-04-11T06:45:03.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howGuides="1">
      <p:cViewPr>
        <p:scale>
          <a:sx n="25" d="100"/>
          <a:sy n="25" d="100"/>
        </p:scale>
        <p:origin x="-126" y="-2130"/>
      </p:cViewPr>
      <p:guideLst>
        <p:guide orient="horz" pos="14496"/>
        <p:guide pos="1872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59" d="100"/>
          <a:sy n="59" d="100"/>
        </p:scale>
        <p:origin x="-2472"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Avila" userId="a2c4ecd27c34bfa2" providerId="LiveId" clId="{C3F7D91F-BE75-49DD-A8D5-CD3C8B0BDB0C}"/>
    <pc:docChg chg="custSel modSld">
      <pc:chgData name="Erika Avila" userId="a2c4ecd27c34bfa2" providerId="LiveId" clId="{C3F7D91F-BE75-49DD-A8D5-CD3C8B0BDB0C}" dt="2025-04-11T06:48:02.482" v="9051" actId="313"/>
      <pc:docMkLst>
        <pc:docMk/>
      </pc:docMkLst>
      <pc:sldChg chg="addSp delSp modSp mod">
        <pc:chgData name="Erika Avila" userId="a2c4ecd27c34bfa2" providerId="LiveId" clId="{C3F7D91F-BE75-49DD-A8D5-CD3C8B0BDB0C}" dt="2025-04-11T06:48:02.482" v="9051" actId="313"/>
        <pc:sldMkLst>
          <pc:docMk/>
          <pc:sldMk cId="0" sldId="256"/>
        </pc:sldMkLst>
        <pc:spChg chg="add del mod">
          <ac:chgData name="Erika Avila" userId="a2c4ecd27c34bfa2" providerId="LiveId" clId="{C3F7D91F-BE75-49DD-A8D5-CD3C8B0BDB0C}" dt="2025-04-11T01:16:58.414" v="1204"/>
          <ac:spMkLst>
            <pc:docMk/>
            <pc:sldMk cId="0" sldId="256"/>
            <ac:spMk id="6" creationId="{E1D46E47-AEDA-61EF-A8B7-ADB1CF9BD06A}"/>
          </ac:spMkLst>
        </pc:spChg>
        <pc:spChg chg="del mod">
          <ac:chgData name="Erika Avila" userId="a2c4ecd27c34bfa2" providerId="LiveId" clId="{C3F7D91F-BE75-49DD-A8D5-CD3C8B0BDB0C}" dt="2025-04-11T01:08:08.592" v="42" actId="478"/>
          <ac:spMkLst>
            <pc:docMk/>
            <pc:sldMk cId="0" sldId="256"/>
            <ac:spMk id="15" creationId="{07D1CD44-AD0D-CAB3-CF12-DC391A2937AE}"/>
          </ac:spMkLst>
        </pc:spChg>
        <pc:spChg chg="del mod">
          <ac:chgData name="Erika Avila" userId="a2c4ecd27c34bfa2" providerId="LiveId" clId="{C3F7D91F-BE75-49DD-A8D5-CD3C8B0BDB0C}" dt="2025-04-11T01:07:18.381" v="21" actId="478"/>
          <ac:spMkLst>
            <pc:docMk/>
            <pc:sldMk cId="0" sldId="256"/>
            <ac:spMk id="23" creationId="{4B3D3F46-E899-79FF-5F5B-C384E48690D9}"/>
          </ac:spMkLst>
        </pc:spChg>
        <pc:spChg chg="del">
          <ac:chgData name="Erika Avila" userId="a2c4ecd27c34bfa2" providerId="LiveId" clId="{C3F7D91F-BE75-49DD-A8D5-CD3C8B0BDB0C}" dt="2025-04-11T01:07:52.845" v="35" actId="478"/>
          <ac:spMkLst>
            <pc:docMk/>
            <pc:sldMk cId="0" sldId="256"/>
            <ac:spMk id="34" creationId="{97CDE185-AD28-FB6A-3BF5-444EF5D0E74E}"/>
          </ac:spMkLst>
        </pc:spChg>
        <pc:spChg chg="mod">
          <ac:chgData name="Erika Avila" userId="a2c4ecd27c34bfa2" providerId="LiveId" clId="{C3F7D91F-BE75-49DD-A8D5-CD3C8B0BDB0C}" dt="2025-04-11T04:57:52.921" v="5357" actId="20577"/>
          <ac:spMkLst>
            <pc:docMk/>
            <pc:sldMk cId="0" sldId="256"/>
            <ac:spMk id="51" creationId="{C2506F14-3B6E-9D28-8008-C4116D29C149}"/>
          </ac:spMkLst>
        </pc:spChg>
        <pc:spChg chg="del mod">
          <ac:chgData name="Erika Avila" userId="a2c4ecd27c34bfa2" providerId="LiveId" clId="{C3F7D91F-BE75-49DD-A8D5-CD3C8B0BDB0C}" dt="2025-04-11T01:07:35.682" v="30" actId="478"/>
          <ac:spMkLst>
            <pc:docMk/>
            <pc:sldMk cId="0" sldId="256"/>
            <ac:spMk id="53" creationId="{D432FD13-9B5B-5EF1-BADF-21CD817E692F}"/>
          </ac:spMkLst>
        </pc:spChg>
        <pc:spChg chg="del mod">
          <ac:chgData name="Erika Avila" userId="a2c4ecd27c34bfa2" providerId="LiveId" clId="{C3F7D91F-BE75-49DD-A8D5-CD3C8B0BDB0C}" dt="2025-04-11T01:07:49.112" v="34" actId="478"/>
          <ac:spMkLst>
            <pc:docMk/>
            <pc:sldMk cId="0" sldId="256"/>
            <ac:spMk id="54" creationId="{C7B4846D-4EC6-24B6-AE0F-60DE625B8601}"/>
          </ac:spMkLst>
        </pc:spChg>
        <pc:spChg chg="del mod">
          <ac:chgData name="Erika Avila" userId="a2c4ecd27c34bfa2" providerId="LiveId" clId="{C3F7D91F-BE75-49DD-A8D5-CD3C8B0BDB0C}" dt="2025-04-11T01:07:30.110" v="27" actId="478"/>
          <ac:spMkLst>
            <pc:docMk/>
            <pc:sldMk cId="0" sldId="256"/>
            <ac:spMk id="55" creationId="{6A199266-4D31-A710-194B-1995D5BF36E7}"/>
          </ac:spMkLst>
        </pc:spChg>
        <pc:spChg chg="del">
          <ac:chgData name="Erika Avila" userId="a2c4ecd27c34bfa2" providerId="LiveId" clId="{C3F7D91F-BE75-49DD-A8D5-CD3C8B0BDB0C}" dt="2025-04-11T01:08:29.569" v="46" actId="478"/>
          <ac:spMkLst>
            <pc:docMk/>
            <pc:sldMk cId="0" sldId="256"/>
            <ac:spMk id="57" creationId="{1C1BC889-BC52-F2B1-783C-E06E96EC4470}"/>
          </ac:spMkLst>
        </pc:spChg>
        <pc:spChg chg="del mod">
          <ac:chgData name="Erika Avila" userId="a2c4ecd27c34bfa2" providerId="LiveId" clId="{C3F7D91F-BE75-49DD-A8D5-CD3C8B0BDB0C}" dt="2025-04-11T01:07:13.641" v="18" actId="478"/>
          <ac:spMkLst>
            <pc:docMk/>
            <pc:sldMk cId="0" sldId="256"/>
            <ac:spMk id="63" creationId="{76766529-D42D-D5DB-01DE-C5598E9C16B6}"/>
          </ac:spMkLst>
        </pc:spChg>
        <pc:spChg chg="mod">
          <ac:chgData name="Erika Avila" userId="a2c4ecd27c34bfa2" providerId="LiveId" clId="{C3F7D91F-BE75-49DD-A8D5-CD3C8B0BDB0C}" dt="2025-04-11T06:43:10.181" v="8607" actId="1076"/>
          <ac:spMkLst>
            <pc:docMk/>
            <pc:sldMk cId="0" sldId="256"/>
            <ac:spMk id="68" creationId="{C1B0B5B6-1F32-8915-061B-633467400A48}"/>
          </ac:spMkLst>
        </pc:spChg>
        <pc:spChg chg="del mod">
          <ac:chgData name="Erika Avila" userId="a2c4ecd27c34bfa2" providerId="LiveId" clId="{C3F7D91F-BE75-49DD-A8D5-CD3C8B0BDB0C}" dt="2025-04-11T01:08:02.610" v="39" actId="478"/>
          <ac:spMkLst>
            <pc:docMk/>
            <pc:sldMk cId="0" sldId="256"/>
            <ac:spMk id="71" creationId="{8530AFC8-D675-3E0E-F37D-601B44EA1F76}"/>
          </ac:spMkLst>
        </pc:spChg>
        <pc:spChg chg="del mod">
          <ac:chgData name="Erika Avila" userId="a2c4ecd27c34bfa2" providerId="LiveId" clId="{C3F7D91F-BE75-49DD-A8D5-CD3C8B0BDB0C}" dt="2025-04-11T01:08:26.421" v="45" actId="478"/>
          <ac:spMkLst>
            <pc:docMk/>
            <pc:sldMk cId="0" sldId="256"/>
            <ac:spMk id="72" creationId="{C0718DC3-741F-6D2F-5497-6F2ACDC41128}"/>
          </ac:spMkLst>
        </pc:spChg>
        <pc:spChg chg="add del mod">
          <ac:chgData name="Erika Avila" userId="a2c4ecd27c34bfa2" providerId="LiveId" clId="{C3F7D91F-BE75-49DD-A8D5-CD3C8B0BDB0C}" dt="2025-04-11T01:28:31.451" v="2200" actId="478"/>
          <ac:spMkLst>
            <pc:docMk/>
            <pc:sldMk cId="0" sldId="256"/>
            <ac:spMk id="78" creationId="{A60C4B80-63FF-1AB5-5745-644D59724FA3}"/>
          </ac:spMkLst>
        </pc:spChg>
        <pc:spChg chg="add mod">
          <ac:chgData name="Erika Avila" userId="a2c4ecd27c34bfa2" providerId="LiveId" clId="{C3F7D91F-BE75-49DD-A8D5-CD3C8B0BDB0C}" dt="2025-04-11T05:25:15.053" v="5937" actId="1076"/>
          <ac:spMkLst>
            <pc:docMk/>
            <pc:sldMk cId="0" sldId="256"/>
            <ac:spMk id="82" creationId="{A623A033-5DFE-9490-0C2E-A28435FA5A18}"/>
          </ac:spMkLst>
        </pc:spChg>
        <pc:spChg chg="add del mod">
          <ac:chgData name="Erika Avila" userId="a2c4ecd27c34bfa2" providerId="LiveId" clId="{C3F7D91F-BE75-49DD-A8D5-CD3C8B0BDB0C}" dt="2025-04-11T03:08:20.104" v="3841"/>
          <ac:spMkLst>
            <pc:docMk/>
            <pc:sldMk cId="0" sldId="256"/>
            <ac:spMk id="89" creationId="{84C7B6E6-A88C-D209-B397-55BD4BA27F72}"/>
          </ac:spMkLst>
        </pc:spChg>
        <pc:spChg chg="add mod">
          <ac:chgData name="Erika Avila" userId="a2c4ecd27c34bfa2" providerId="LiveId" clId="{C3F7D91F-BE75-49DD-A8D5-CD3C8B0BDB0C}" dt="2025-04-11T05:25:21.516" v="5938" actId="1076"/>
          <ac:spMkLst>
            <pc:docMk/>
            <pc:sldMk cId="0" sldId="256"/>
            <ac:spMk id="91" creationId="{156E82A9-618B-8C92-07BA-9B5516B0B8A4}"/>
          </ac:spMkLst>
        </pc:spChg>
        <pc:spChg chg="add mod">
          <ac:chgData name="Erika Avila" userId="a2c4ecd27c34bfa2" providerId="LiveId" clId="{C3F7D91F-BE75-49DD-A8D5-CD3C8B0BDB0C}" dt="2025-04-11T04:56:09.412" v="5319" actId="114"/>
          <ac:spMkLst>
            <pc:docMk/>
            <pc:sldMk cId="0" sldId="256"/>
            <ac:spMk id="92" creationId="{39EB7AF2-D429-E606-16A0-237FC2DFA237}"/>
          </ac:spMkLst>
        </pc:spChg>
        <pc:spChg chg="add mod">
          <ac:chgData name="Erika Avila" userId="a2c4ecd27c34bfa2" providerId="LiveId" clId="{C3F7D91F-BE75-49DD-A8D5-CD3C8B0BDB0C}" dt="2025-04-11T04:56:16.755" v="5320" actId="114"/>
          <ac:spMkLst>
            <pc:docMk/>
            <pc:sldMk cId="0" sldId="256"/>
            <ac:spMk id="93" creationId="{E67285FD-C5D7-C774-5779-D58F95E9E0C8}"/>
          </ac:spMkLst>
        </pc:spChg>
        <pc:spChg chg="add mod">
          <ac:chgData name="Erika Avila" userId="a2c4ecd27c34bfa2" providerId="LiveId" clId="{C3F7D91F-BE75-49DD-A8D5-CD3C8B0BDB0C}" dt="2025-04-11T04:56:55.317" v="5325" actId="20577"/>
          <ac:spMkLst>
            <pc:docMk/>
            <pc:sldMk cId="0" sldId="256"/>
            <ac:spMk id="94" creationId="{A9DFA8C2-3EB0-01A3-0E64-D0E1215F373A}"/>
          </ac:spMkLst>
        </pc:spChg>
        <pc:spChg chg="add mod">
          <ac:chgData name="Erika Avila" userId="a2c4ecd27c34bfa2" providerId="LiveId" clId="{C3F7D91F-BE75-49DD-A8D5-CD3C8B0BDB0C}" dt="2025-04-11T06:10:32.599" v="7297" actId="20577"/>
          <ac:spMkLst>
            <pc:docMk/>
            <pc:sldMk cId="0" sldId="256"/>
            <ac:spMk id="95" creationId="{05474A6D-DA6E-C847-CEBE-8E17EFAECAEB}"/>
          </ac:spMkLst>
        </pc:spChg>
        <pc:spChg chg="add mod">
          <ac:chgData name="Erika Avila" userId="a2c4ecd27c34bfa2" providerId="LiveId" clId="{C3F7D91F-BE75-49DD-A8D5-CD3C8B0BDB0C}" dt="2025-04-11T06:10:37.415" v="7298" actId="20577"/>
          <ac:spMkLst>
            <pc:docMk/>
            <pc:sldMk cId="0" sldId="256"/>
            <ac:spMk id="96" creationId="{5D4E1087-94B6-4160-6F89-4172B4C48EF0}"/>
          </ac:spMkLst>
        </pc:spChg>
        <pc:spChg chg="add mod">
          <ac:chgData name="Erika Avila" userId="a2c4ecd27c34bfa2" providerId="LiveId" clId="{C3F7D91F-BE75-49DD-A8D5-CD3C8B0BDB0C}" dt="2025-04-11T06:08:19.438" v="7249" actId="113"/>
          <ac:spMkLst>
            <pc:docMk/>
            <pc:sldMk cId="0" sldId="256"/>
            <ac:spMk id="97" creationId="{4E41C432-461E-F12B-03A8-84CDDAEB23C4}"/>
          </ac:spMkLst>
        </pc:spChg>
        <pc:spChg chg="add mod">
          <ac:chgData name="Erika Avila" userId="a2c4ecd27c34bfa2" providerId="LiveId" clId="{C3F7D91F-BE75-49DD-A8D5-CD3C8B0BDB0C}" dt="2025-04-11T06:08:13.882" v="7248" actId="113"/>
          <ac:spMkLst>
            <pc:docMk/>
            <pc:sldMk cId="0" sldId="256"/>
            <ac:spMk id="98" creationId="{C850AF98-D5DA-494B-E637-DDFDA761DB97}"/>
          </ac:spMkLst>
        </pc:spChg>
        <pc:spChg chg="add mod">
          <ac:chgData name="Erika Avila" userId="a2c4ecd27c34bfa2" providerId="LiveId" clId="{C3F7D91F-BE75-49DD-A8D5-CD3C8B0BDB0C}" dt="2025-04-11T06:18:32.705" v="7663" actId="1076"/>
          <ac:spMkLst>
            <pc:docMk/>
            <pc:sldMk cId="0" sldId="256"/>
            <ac:spMk id="99" creationId="{E39F381F-7233-8A15-3256-9612507B4C0A}"/>
          </ac:spMkLst>
        </pc:spChg>
        <pc:spChg chg="add mod">
          <ac:chgData name="Erika Avila" userId="a2c4ecd27c34bfa2" providerId="LiveId" clId="{C3F7D91F-BE75-49DD-A8D5-CD3C8B0BDB0C}" dt="2025-04-11T06:40:58.830" v="8404" actId="1076"/>
          <ac:spMkLst>
            <pc:docMk/>
            <pc:sldMk cId="0" sldId="256"/>
            <ac:spMk id="100" creationId="{51DF99AE-26CE-7C20-8E31-DE74F46DA8E3}"/>
          </ac:spMkLst>
        </pc:spChg>
        <pc:spChg chg="add mod">
          <ac:chgData name="Erika Avila" userId="a2c4ecd27c34bfa2" providerId="LiveId" clId="{C3F7D91F-BE75-49DD-A8D5-CD3C8B0BDB0C}" dt="2025-04-11T06:43:01.306" v="8606" actId="1076"/>
          <ac:spMkLst>
            <pc:docMk/>
            <pc:sldMk cId="0" sldId="256"/>
            <ac:spMk id="105" creationId="{836D7D45-9821-B92F-0DB2-043BDF0E0571}"/>
          </ac:spMkLst>
        </pc:spChg>
        <pc:spChg chg="add mod">
          <ac:chgData name="Erika Avila" userId="a2c4ecd27c34bfa2" providerId="LiveId" clId="{C3F7D91F-BE75-49DD-A8D5-CD3C8B0BDB0C}" dt="2025-04-11T06:36:57.588" v="8204" actId="1076"/>
          <ac:spMkLst>
            <pc:docMk/>
            <pc:sldMk cId="0" sldId="256"/>
            <ac:spMk id="106" creationId="{40436744-D670-4EFC-68D1-C3764434603E}"/>
          </ac:spMkLst>
        </pc:spChg>
        <pc:spChg chg="add mod">
          <ac:chgData name="Erika Avila" userId="a2c4ecd27c34bfa2" providerId="LiveId" clId="{C3F7D91F-BE75-49DD-A8D5-CD3C8B0BDB0C}" dt="2025-04-11T06:44:41.533" v="8720" actId="1076"/>
          <ac:spMkLst>
            <pc:docMk/>
            <pc:sldMk cId="0" sldId="256"/>
            <ac:spMk id="107" creationId="{79E3BB75-6B5E-8BE8-32FA-6424B270D797}"/>
          </ac:spMkLst>
        </pc:spChg>
        <pc:spChg chg="add mod">
          <ac:chgData name="Erika Avila" userId="a2c4ecd27c34bfa2" providerId="LiveId" clId="{C3F7D91F-BE75-49DD-A8D5-CD3C8B0BDB0C}" dt="2025-04-11T06:48:02.482" v="9051" actId="313"/>
          <ac:spMkLst>
            <pc:docMk/>
            <pc:sldMk cId="0" sldId="256"/>
            <ac:spMk id="108" creationId="{F8E2984E-BDDC-CDB5-A0A9-F8BA195B42D1}"/>
          </ac:spMkLst>
        </pc:spChg>
        <pc:spChg chg="mod">
          <ac:chgData name="Erika Avila" userId="a2c4ecd27c34bfa2" providerId="LiveId" clId="{C3F7D91F-BE75-49DD-A8D5-CD3C8B0BDB0C}" dt="2025-04-11T06:44:51.352" v="8721" actId="1076"/>
          <ac:spMkLst>
            <pc:docMk/>
            <pc:sldMk cId="0" sldId="256"/>
            <ac:spMk id="113" creationId="{7C9D4189-69D7-A588-382F-7ABB3D4D38C2}"/>
          </ac:spMkLst>
        </pc:spChg>
        <pc:spChg chg="del">
          <ac:chgData name="Erika Avila" userId="a2c4ecd27c34bfa2" providerId="LiveId" clId="{C3F7D91F-BE75-49DD-A8D5-CD3C8B0BDB0C}" dt="2025-04-11T01:16:58.411" v="1202" actId="478"/>
          <ac:spMkLst>
            <pc:docMk/>
            <pc:sldMk cId="0" sldId="256"/>
            <ac:spMk id="144" creationId="{84AB388A-EBD9-CCA3-8606-865A9857EB89}"/>
          </ac:spMkLst>
        </pc:spChg>
        <pc:spChg chg="mod">
          <ac:chgData name="Erika Avila" userId="a2c4ecd27c34bfa2" providerId="LiveId" clId="{C3F7D91F-BE75-49DD-A8D5-CD3C8B0BDB0C}" dt="2025-04-11T04:55:45.041" v="5317" actId="114"/>
          <ac:spMkLst>
            <pc:docMk/>
            <pc:sldMk cId="0" sldId="256"/>
            <ac:spMk id="15379" creationId="{3A808C77-3790-4442-DEF2-781A79B9953B}"/>
          </ac:spMkLst>
        </pc:spChg>
        <pc:spChg chg="mod">
          <ac:chgData name="Erika Avila" userId="a2c4ecd27c34bfa2" providerId="LiveId" clId="{C3F7D91F-BE75-49DD-A8D5-CD3C8B0BDB0C}" dt="2025-04-11T06:37:02.325" v="8205" actId="1076"/>
          <ac:spMkLst>
            <pc:docMk/>
            <pc:sldMk cId="0" sldId="256"/>
            <ac:spMk id="15380" creationId="{D3AD4B72-66F3-0596-12A7-47B62F326E70}"/>
          </ac:spMkLst>
        </pc:spChg>
        <pc:spChg chg="mod">
          <ac:chgData name="Erika Avila" userId="a2c4ecd27c34bfa2" providerId="LiveId" clId="{C3F7D91F-BE75-49DD-A8D5-CD3C8B0BDB0C}" dt="2025-04-11T01:10:40.104" v="492" actId="2711"/>
          <ac:spMkLst>
            <pc:docMk/>
            <pc:sldMk cId="0" sldId="256"/>
            <ac:spMk id="15385" creationId="{2B923BB5-B509-BE25-3951-8953A9C0C836}"/>
          </ac:spMkLst>
        </pc:spChg>
        <pc:spChg chg="del mod">
          <ac:chgData name="Erika Avila" userId="a2c4ecd27c34bfa2" providerId="LiveId" clId="{C3F7D91F-BE75-49DD-A8D5-CD3C8B0BDB0C}" dt="2025-04-11T01:07:24.855" v="24" actId="478"/>
          <ac:spMkLst>
            <pc:docMk/>
            <pc:sldMk cId="0" sldId="256"/>
            <ac:spMk id="15388" creationId="{B9BF122D-1956-467E-1EBA-530E269825D9}"/>
          </ac:spMkLst>
        </pc:spChg>
        <pc:spChg chg="del">
          <ac:chgData name="Erika Avila" userId="a2c4ecd27c34bfa2" providerId="LiveId" clId="{C3F7D91F-BE75-49DD-A8D5-CD3C8B0BDB0C}" dt="2025-04-11T01:07:41.249" v="31" actId="478"/>
          <ac:spMkLst>
            <pc:docMk/>
            <pc:sldMk cId="0" sldId="256"/>
            <ac:spMk id="15391" creationId="{AABD70BC-D373-922A-F6BB-5DD37569C5A7}"/>
          </ac:spMkLst>
        </pc:spChg>
        <pc:spChg chg="mod">
          <ac:chgData name="Erika Avila" userId="a2c4ecd27c34bfa2" providerId="LiveId" clId="{C3F7D91F-BE75-49DD-A8D5-CD3C8B0BDB0C}" dt="2025-04-11T04:57:30.313" v="5344" actId="20577"/>
          <ac:spMkLst>
            <pc:docMk/>
            <pc:sldMk cId="0" sldId="256"/>
            <ac:spMk id="15392" creationId="{AC839781-50DD-4332-4CD5-C1FD64AE3E91}"/>
          </ac:spMkLst>
        </pc:spChg>
        <pc:spChg chg="mod">
          <ac:chgData name="Erika Avila" userId="a2c4ecd27c34bfa2" providerId="LiveId" clId="{C3F7D91F-BE75-49DD-A8D5-CD3C8B0BDB0C}" dt="2025-04-11T05:07:03.696" v="5596" actId="20577"/>
          <ac:spMkLst>
            <pc:docMk/>
            <pc:sldMk cId="0" sldId="256"/>
            <ac:spMk id="15404" creationId="{1E869A04-D4B4-4716-2157-33A154C32B00}"/>
          </ac:spMkLst>
        </pc:spChg>
        <pc:grpChg chg="mod">
          <ac:chgData name="Erika Avila" userId="a2c4ecd27c34bfa2" providerId="LiveId" clId="{C3F7D91F-BE75-49DD-A8D5-CD3C8B0BDB0C}" dt="2025-04-11T02:17:39.561" v="2986" actId="14100"/>
          <ac:grpSpMkLst>
            <pc:docMk/>
            <pc:sldMk cId="0" sldId="256"/>
            <ac:grpSpMk id="15383" creationId="{DC993B95-4900-8FBE-3C4F-F844A2D5345D}"/>
          </ac:grpSpMkLst>
        </pc:grpChg>
        <pc:picChg chg="del">
          <ac:chgData name="Erika Avila" userId="a2c4ecd27c34bfa2" providerId="LiveId" clId="{C3F7D91F-BE75-49DD-A8D5-CD3C8B0BDB0C}" dt="2025-04-11T01:06:39.297" v="3" actId="478"/>
          <ac:picMkLst>
            <pc:docMk/>
            <pc:sldMk cId="0" sldId="256"/>
            <ac:picMk id="2" creationId="{09B2071F-EFC4-77D7-0BD2-3EC1A9C5470B}"/>
          </ac:picMkLst>
        </pc:picChg>
        <pc:picChg chg="add mod">
          <ac:chgData name="Erika Avila" userId="a2c4ecd27c34bfa2" providerId="LiveId" clId="{C3F7D91F-BE75-49DD-A8D5-CD3C8B0BDB0C}" dt="2025-04-11T02:17:09.802" v="2970" actId="1038"/>
          <ac:picMkLst>
            <pc:docMk/>
            <pc:sldMk cId="0" sldId="256"/>
            <ac:picMk id="3" creationId="{B097F49C-2DD9-D552-4F22-D2F45346FCCF}"/>
          </ac:picMkLst>
        </pc:picChg>
        <pc:picChg chg="del">
          <ac:chgData name="Erika Avila" userId="a2c4ecd27c34bfa2" providerId="LiveId" clId="{C3F7D91F-BE75-49DD-A8D5-CD3C8B0BDB0C}" dt="2025-04-11T01:06:46.268" v="6" actId="478"/>
          <ac:picMkLst>
            <pc:docMk/>
            <pc:sldMk cId="0" sldId="256"/>
            <ac:picMk id="4" creationId="{4A1DAC9E-B1E2-5586-B2A7-C0DFBD8D7E6F}"/>
          </ac:picMkLst>
        </pc:picChg>
        <pc:picChg chg="del">
          <ac:chgData name="Erika Avila" userId="a2c4ecd27c34bfa2" providerId="LiveId" clId="{C3F7D91F-BE75-49DD-A8D5-CD3C8B0BDB0C}" dt="2025-04-11T01:07:02.292" v="12" actId="478"/>
          <ac:picMkLst>
            <pc:docMk/>
            <pc:sldMk cId="0" sldId="256"/>
            <ac:picMk id="5" creationId="{8B394DAF-D22A-8FF7-0548-E0D168F0F957}"/>
          </ac:picMkLst>
        </pc:picChg>
        <pc:picChg chg="del">
          <ac:chgData name="Erika Avila" userId="a2c4ecd27c34bfa2" providerId="LiveId" clId="{C3F7D91F-BE75-49DD-A8D5-CD3C8B0BDB0C}" dt="2025-04-11T01:06:53.362" v="9" actId="478"/>
          <ac:picMkLst>
            <pc:docMk/>
            <pc:sldMk cId="0" sldId="256"/>
            <ac:picMk id="7" creationId="{9D0698C3-77A9-CC9C-BB52-9DECD517E369}"/>
          </ac:picMkLst>
        </pc:picChg>
        <pc:picChg chg="del">
          <ac:chgData name="Erika Avila" userId="a2c4ecd27c34bfa2" providerId="LiveId" clId="{C3F7D91F-BE75-49DD-A8D5-CD3C8B0BDB0C}" dt="2025-04-11T01:06:55.046" v="10" actId="478"/>
          <ac:picMkLst>
            <pc:docMk/>
            <pc:sldMk cId="0" sldId="256"/>
            <ac:picMk id="10" creationId="{87484A0F-7167-E818-8063-6988ED36B778}"/>
          </ac:picMkLst>
        </pc:picChg>
        <pc:picChg chg="del">
          <ac:chgData name="Erika Avila" userId="a2c4ecd27c34bfa2" providerId="LiveId" clId="{C3F7D91F-BE75-49DD-A8D5-CD3C8B0BDB0C}" dt="2025-04-11T01:06:49.817" v="8" actId="478"/>
          <ac:picMkLst>
            <pc:docMk/>
            <pc:sldMk cId="0" sldId="256"/>
            <ac:picMk id="16" creationId="{639BD4DC-CB14-5026-29EF-215D912177F8}"/>
          </ac:picMkLst>
        </pc:picChg>
        <pc:picChg chg="add mod">
          <ac:chgData name="Erika Avila" userId="a2c4ecd27c34bfa2" providerId="LiveId" clId="{C3F7D91F-BE75-49DD-A8D5-CD3C8B0BDB0C}" dt="2025-04-11T04:02:33.350" v="4899" actId="1036"/>
          <ac:picMkLst>
            <pc:docMk/>
            <pc:sldMk cId="0" sldId="256"/>
            <ac:picMk id="17" creationId="{33918C29-BEDE-1492-FEE0-680C25FD13FE}"/>
          </ac:picMkLst>
        </pc:picChg>
        <pc:picChg chg="del">
          <ac:chgData name="Erika Avila" userId="a2c4ecd27c34bfa2" providerId="LiveId" clId="{C3F7D91F-BE75-49DD-A8D5-CD3C8B0BDB0C}" dt="2025-04-11T01:06:48.078" v="7" actId="478"/>
          <ac:picMkLst>
            <pc:docMk/>
            <pc:sldMk cId="0" sldId="256"/>
            <ac:picMk id="61" creationId="{4E0BDB79-6E26-A6C2-BE21-9EF634DE43A0}"/>
          </ac:picMkLst>
        </pc:picChg>
        <pc:picChg chg="add mod">
          <ac:chgData name="Erika Avila" userId="a2c4ecd27c34bfa2" providerId="LiveId" clId="{C3F7D91F-BE75-49DD-A8D5-CD3C8B0BDB0C}" dt="2025-04-11T04:02:35.798" v="4900" actId="1036"/>
          <ac:picMkLst>
            <pc:docMk/>
            <pc:sldMk cId="0" sldId="256"/>
            <ac:picMk id="65" creationId="{E1A9D4C9-1D4D-349F-39E6-BD16940070E2}"/>
          </ac:picMkLst>
        </pc:picChg>
        <pc:picChg chg="add mod">
          <ac:chgData name="Erika Avila" userId="a2c4ecd27c34bfa2" providerId="LiveId" clId="{C3F7D91F-BE75-49DD-A8D5-CD3C8B0BDB0C}" dt="2025-04-11T04:02:22.049" v="4891" actId="1036"/>
          <ac:picMkLst>
            <pc:docMk/>
            <pc:sldMk cId="0" sldId="256"/>
            <ac:picMk id="69" creationId="{7394BB47-1F0D-1B9E-500F-8BE666DE182E}"/>
          </ac:picMkLst>
        </pc:picChg>
        <pc:picChg chg="add mod">
          <ac:chgData name="Erika Avila" userId="a2c4ecd27c34bfa2" providerId="LiveId" clId="{C3F7D91F-BE75-49DD-A8D5-CD3C8B0BDB0C}" dt="2025-04-11T04:02:17.901" v="4886" actId="1036"/>
          <ac:picMkLst>
            <pc:docMk/>
            <pc:sldMk cId="0" sldId="256"/>
            <ac:picMk id="77" creationId="{3981F485-5330-FDB9-5F5B-5682CF31F931}"/>
          </ac:picMkLst>
        </pc:picChg>
        <pc:picChg chg="add del mod">
          <ac:chgData name="Erika Avila" userId="a2c4ecd27c34bfa2" providerId="LiveId" clId="{C3F7D91F-BE75-49DD-A8D5-CD3C8B0BDB0C}" dt="2025-04-11T02:25:05.072" v="3207" actId="478"/>
          <ac:picMkLst>
            <pc:docMk/>
            <pc:sldMk cId="0" sldId="256"/>
            <ac:picMk id="83" creationId="{70E0F2ED-74EE-DFB1-4485-F6D560D6E4BD}"/>
          </ac:picMkLst>
        </pc:picChg>
        <pc:picChg chg="add mod">
          <ac:chgData name="Erika Avila" userId="a2c4ecd27c34bfa2" providerId="LiveId" clId="{C3F7D91F-BE75-49DD-A8D5-CD3C8B0BDB0C}" dt="2025-04-11T02:25:34.200" v="3415" actId="14100"/>
          <ac:picMkLst>
            <pc:docMk/>
            <pc:sldMk cId="0" sldId="256"/>
            <ac:picMk id="85" creationId="{A9487449-56A0-C8A0-8576-23F790F9A002}"/>
          </ac:picMkLst>
        </pc:picChg>
        <pc:picChg chg="add mod">
          <ac:chgData name="Erika Avila" userId="a2c4ecd27c34bfa2" providerId="LiveId" clId="{C3F7D91F-BE75-49DD-A8D5-CD3C8B0BDB0C}" dt="2025-04-11T05:25:47.321" v="5942" actId="1076"/>
          <ac:picMkLst>
            <pc:docMk/>
            <pc:sldMk cId="0" sldId="256"/>
            <ac:picMk id="102" creationId="{9F6FC940-A3E1-7869-9938-0854DC221CAF}"/>
          </ac:picMkLst>
        </pc:picChg>
        <pc:picChg chg="add mod">
          <ac:chgData name="Erika Avila" userId="a2c4ecd27c34bfa2" providerId="LiveId" clId="{C3F7D91F-BE75-49DD-A8D5-CD3C8B0BDB0C}" dt="2025-04-11T06:41:11.329" v="8407" actId="14100"/>
          <ac:picMkLst>
            <pc:docMk/>
            <pc:sldMk cId="0" sldId="256"/>
            <ac:picMk id="104" creationId="{F414E617-1E5E-A8FB-5985-536DE0EB4F26}"/>
          </ac:picMkLst>
        </pc:picChg>
        <pc:picChg chg="del">
          <ac:chgData name="Erika Avila" userId="a2c4ecd27c34bfa2" providerId="LiveId" clId="{C3F7D91F-BE75-49DD-A8D5-CD3C8B0BDB0C}" dt="2025-04-11T01:06:34.401" v="1" actId="478"/>
          <ac:picMkLst>
            <pc:docMk/>
            <pc:sldMk cId="0" sldId="256"/>
            <ac:picMk id="123" creationId="{4F5031C9-82BD-5086-0BE7-7908D99EE53E}"/>
          </ac:picMkLst>
        </pc:picChg>
        <pc:picChg chg="del">
          <ac:chgData name="Erika Avila" userId="a2c4ecd27c34bfa2" providerId="LiveId" clId="{C3F7D91F-BE75-49DD-A8D5-CD3C8B0BDB0C}" dt="2025-04-11T01:06:37.212" v="2" actId="478"/>
          <ac:picMkLst>
            <pc:docMk/>
            <pc:sldMk cId="0" sldId="256"/>
            <ac:picMk id="124" creationId="{61C60B84-7895-61A7-D837-37459FC3E2A0}"/>
          </ac:picMkLst>
        </pc:picChg>
        <pc:picChg chg="del">
          <ac:chgData name="Erika Avila" userId="a2c4ecd27c34bfa2" providerId="LiveId" clId="{C3F7D91F-BE75-49DD-A8D5-CD3C8B0BDB0C}" dt="2025-04-11T01:06:30.508" v="0" actId="478"/>
          <ac:picMkLst>
            <pc:docMk/>
            <pc:sldMk cId="0" sldId="256"/>
            <ac:picMk id="125" creationId="{1C0D9967-5270-D826-4247-67BE7467B14B}"/>
          </ac:picMkLst>
        </pc:picChg>
        <pc:picChg chg="add mod">
          <ac:chgData name="Erika Avila" userId="a2c4ecd27c34bfa2" providerId="LiveId" clId="{C3F7D91F-BE75-49DD-A8D5-CD3C8B0BDB0C}" dt="2025-04-11T05:57:18.265" v="6902" actId="1036"/>
          <ac:picMkLst>
            <pc:docMk/>
            <pc:sldMk cId="0" sldId="256"/>
            <ac:picMk id="1026" creationId="{93C0117C-5F84-693F-7207-3A41E28416A1}"/>
          </ac:picMkLst>
        </pc:picChg>
        <pc:picChg chg="del">
          <ac:chgData name="Erika Avila" userId="a2c4ecd27c34bfa2" providerId="LiveId" clId="{C3F7D91F-BE75-49DD-A8D5-CD3C8B0BDB0C}" dt="2025-04-11T01:06:42.173" v="4" actId="478"/>
          <ac:picMkLst>
            <pc:docMk/>
            <pc:sldMk cId="0" sldId="256"/>
            <ac:picMk id="1028" creationId="{5697A4E0-6696-E069-95D8-71343DAA90C4}"/>
          </ac:picMkLst>
        </pc:picChg>
        <pc:picChg chg="del">
          <ac:chgData name="Erika Avila" userId="a2c4ecd27c34bfa2" providerId="LiveId" clId="{C3F7D91F-BE75-49DD-A8D5-CD3C8B0BDB0C}" dt="2025-04-11T01:07:04.248" v="13" actId="478"/>
          <ac:picMkLst>
            <pc:docMk/>
            <pc:sldMk cId="0" sldId="256"/>
            <ac:picMk id="1034" creationId="{DF612204-5DEB-C9BB-4EF8-09717DA7AD93}"/>
          </ac:picMkLst>
        </pc:picChg>
        <pc:picChg chg="del">
          <ac:chgData name="Erika Avila" userId="a2c4ecd27c34bfa2" providerId="LiveId" clId="{C3F7D91F-BE75-49DD-A8D5-CD3C8B0BDB0C}" dt="2025-04-11T01:07:00.197" v="11" actId="478"/>
          <ac:picMkLst>
            <pc:docMk/>
            <pc:sldMk cId="0" sldId="256"/>
            <ac:picMk id="1036" creationId="{9C381187-4D09-DD6B-A402-7908BB8684AD}"/>
          </ac:picMkLst>
        </pc:picChg>
        <pc:picChg chg="del">
          <ac:chgData name="Erika Avila" userId="a2c4ecd27c34bfa2" providerId="LiveId" clId="{C3F7D91F-BE75-49DD-A8D5-CD3C8B0BDB0C}" dt="2025-04-11T01:06:44.118" v="5" actId="478"/>
          <ac:picMkLst>
            <pc:docMk/>
            <pc:sldMk cId="0" sldId="256"/>
            <ac:picMk id="1038" creationId="{670096D8-802C-8E12-D840-88F9E39C148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00AD68-7B61-C593-83F7-442A5F0C3874}"/>
              </a:ext>
            </a:extLst>
          </p:cNvPr>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4723" tIns="47362" rIns="94723" bIns="47362" numCol="1" anchor="t" anchorCtr="0" compatLnSpc="1">
            <a:prstTxWarp prst="textNoShape">
              <a:avLst/>
            </a:prstTxWarp>
          </a:bodyPr>
          <a:lstStyle>
            <a:lvl1pPr defTabSz="946150" eaLnBrk="1" hangingPunct="1">
              <a:defRPr sz="1200" i="0">
                <a:latin typeface="Times New Roman" charset="0"/>
                <a:ea typeface="ＭＳ Ｐゴシック" charset="0"/>
                <a:cs typeface="ＭＳ Ｐゴシック" charset="0"/>
              </a:defRPr>
            </a:lvl1pPr>
          </a:lstStyle>
          <a:p>
            <a:pPr>
              <a:defRPr/>
            </a:pPr>
            <a:endParaRPr lang="en-US"/>
          </a:p>
        </p:txBody>
      </p:sp>
      <p:sp>
        <p:nvSpPr>
          <p:cNvPr id="4099" name="Rectangle 3">
            <a:extLst>
              <a:ext uri="{FF2B5EF4-FFF2-40B4-BE49-F238E27FC236}">
                <a16:creationId xmlns:a16="http://schemas.microsoft.com/office/drawing/2014/main" id="{86AF346F-9CBA-C291-62A3-EE1619C60E80}"/>
              </a:ext>
            </a:extLst>
          </p:cNvPr>
          <p:cNvSpPr>
            <a:spLocks noGrp="1" noChangeArrowheads="1"/>
          </p:cNvSpPr>
          <p:nvPr>
            <p:ph type="dt" sz="quarter" idx="1"/>
          </p:nvPr>
        </p:nvSpPr>
        <p:spPr bwMode="auto">
          <a:xfrm>
            <a:off x="5267325" y="0"/>
            <a:ext cx="4029075" cy="350838"/>
          </a:xfrm>
          <a:prstGeom prst="rect">
            <a:avLst/>
          </a:prstGeom>
          <a:noFill/>
          <a:ln w="9525">
            <a:noFill/>
            <a:miter lim="800000"/>
            <a:headEnd/>
            <a:tailEnd/>
          </a:ln>
          <a:effectLst/>
        </p:spPr>
        <p:txBody>
          <a:bodyPr vert="horz" wrap="square" lIns="94723" tIns="47362" rIns="94723" bIns="47362" numCol="1" anchor="t" anchorCtr="0" compatLnSpc="1">
            <a:prstTxWarp prst="textNoShape">
              <a:avLst/>
            </a:prstTxWarp>
          </a:bodyPr>
          <a:lstStyle>
            <a:lvl1pPr algn="r" defTabSz="946150" eaLnBrk="1" hangingPunct="1">
              <a:defRPr sz="1200" i="0">
                <a:latin typeface="Times New Roman" charset="0"/>
                <a:ea typeface="ＭＳ Ｐゴシック" charset="0"/>
                <a:cs typeface="ＭＳ Ｐゴシック" charset="0"/>
              </a:defRPr>
            </a:lvl1pPr>
          </a:lstStyle>
          <a:p>
            <a:pPr>
              <a:defRPr/>
            </a:pPr>
            <a:endParaRPr lang="en-US"/>
          </a:p>
        </p:txBody>
      </p:sp>
      <p:sp>
        <p:nvSpPr>
          <p:cNvPr id="4100" name="Rectangle 4">
            <a:extLst>
              <a:ext uri="{FF2B5EF4-FFF2-40B4-BE49-F238E27FC236}">
                <a16:creationId xmlns:a16="http://schemas.microsoft.com/office/drawing/2014/main" id="{A675D435-3B78-4A17-2222-CCEE86D85717}"/>
              </a:ext>
            </a:extLst>
          </p:cNvPr>
          <p:cNvSpPr>
            <a:spLocks noGrp="1" noChangeArrowheads="1"/>
          </p:cNvSpPr>
          <p:nvPr>
            <p:ph type="ftr" sz="quarter" idx="2"/>
          </p:nvPr>
        </p:nvSpPr>
        <p:spPr bwMode="auto">
          <a:xfrm>
            <a:off x="0" y="6659563"/>
            <a:ext cx="4029075" cy="350837"/>
          </a:xfrm>
          <a:prstGeom prst="rect">
            <a:avLst/>
          </a:prstGeom>
          <a:noFill/>
          <a:ln w="9525">
            <a:noFill/>
            <a:miter lim="800000"/>
            <a:headEnd/>
            <a:tailEnd/>
          </a:ln>
          <a:effectLst/>
        </p:spPr>
        <p:txBody>
          <a:bodyPr vert="horz" wrap="square" lIns="94723" tIns="47362" rIns="94723" bIns="47362" numCol="1" anchor="b" anchorCtr="0" compatLnSpc="1">
            <a:prstTxWarp prst="textNoShape">
              <a:avLst/>
            </a:prstTxWarp>
          </a:bodyPr>
          <a:lstStyle>
            <a:lvl1pPr defTabSz="946150" eaLnBrk="1" hangingPunct="1">
              <a:defRPr sz="1200" i="0">
                <a:latin typeface="Times New Roman" charset="0"/>
                <a:ea typeface="ＭＳ Ｐゴシック" charset="0"/>
                <a:cs typeface="ＭＳ Ｐゴシック" charset="0"/>
              </a:defRPr>
            </a:lvl1pPr>
          </a:lstStyle>
          <a:p>
            <a:pPr>
              <a:defRPr/>
            </a:pPr>
            <a:endParaRPr lang="en-US"/>
          </a:p>
        </p:txBody>
      </p:sp>
      <p:sp>
        <p:nvSpPr>
          <p:cNvPr id="4101" name="Rectangle 5">
            <a:extLst>
              <a:ext uri="{FF2B5EF4-FFF2-40B4-BE49-F238E27FC236}">
                <a16:creationId xmlns:a16="http://schemas.microsoft.com/office/drawing/2014/main" id="{D0E326A7-13BF-5054-4958-6450D35A6FC1}"/>
              </a:ext>
            </a:extLst>
          </p:cNvPr>
          <p:cNvSpPr>
            <a:spLocks noGrp="1" noChangeArrowheads="1"/>
          </p:cNvSpPr>
          <p:nvPr>
            <p:ph type="sldNum" sz="quarter" idx="3"/>
          </p:nvPr>
        </p:nvSpPr>
        <p:spPr bwMode="auto">
          <a:xfrm>
            <a:off x="5267325" y="6659563"/>
            <a:ext cx="4029075" cy="350837"/>
          </a:xfrm>
          <a:prstGeom prst="rect">
            <a:avLst/>
          </a:prstGeom>
          <a:noFill/>
          <a:ln w="9525">
            <a:noFill/>
            <a:miter lim="800000"/>
            <a:headEnd/>
            <a:tailEnd/>
          </a:ln>
          <a:effectLst/>
        </p:spPr>
        <p:txBody>
          <a:bodyPr vert="horz" wrap="square" lIns="94723" tIns="47362" rIns="94723" bIns="47362" numCol="1" anchor="b" anchorCtr="0" compatLnSpc="1">
            <a:prstTxWarp prst="textNoShape">
              <a:avLst/>
            </a:prstTxWarp>
          </a:bodyPr>
          <a:lstStyle>
            <a:lvl1pPr algn="r" defTabSz="946150" eaLnBrk="1" hangingPunct="1">
              <a:defRPr sz="1200" i="0">
                <a:latin typeface="Times New Roman" panose="02020603050405020304" pitchFamily="18" charset="0"/>
              </a:defRPr>
            </a:lvl1pPr>
          </a:lstStyle>
          <a:p>
            <a:fld id="{7AC9946E-99B9-E44B-83CF-2D1A7D1FD78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2:20.96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32.52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33.60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12301 0,'-56'0,"-169"0,-215 0,-221 0,-147 0,6 0,103 0,151 0,151 19,104 5,-10 75,-254 170,-371 265,-308 210,-114 92,116-41,213-117,279-175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34.30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9834 3901,'-499'0,"-31"0,-204 0,275 1,-588-3,-3-35,5-67,13-102,576 66,303 82,4-8,2-6,4-6,3-6,-246-196,238 152,6-7,6-6,7-5,6-6,-168-272,-391-769,622 1081,19 36,-44-111,58 106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34.81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35.89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39.12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42.85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43.23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43.60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48.41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15.66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6:27.36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6:27.96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6:52.64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6:54.34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6:55.36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3 1,'-2'224,"8"275,45-171,-4-42,-36 68,-5-49,1-239,3 0,24 82,51 120,-51-173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6:57.96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7:00.63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7:01.00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9:02.183"/>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1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32.26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17.41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34.13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38.18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541 331,'-95'-1,"-126"4,204-1,0 1,0 0,1 1,-1 1,1 0,-23 12,33-15,1 1,0 0,0 0,-1 0,2 1,-1-1,0 1,1 0,0 1,0-1,0 1,0 0,1 0,0 0,0 0,0 0,0 1,1-1,0 1,0 0,-1 9,3-13,0 1,0 0,0-1,0 1,1 0,-1 0,1-1,-1 1,1 0,0-1,0 1,0-1,1 1,-1-1,1 0,-1 1,1-1,2 3,0-1,1-1,-1 1,1-1,0 0,0 0,0 0,1-1,6 3,9 2,1-2,-1-1,35 3,-21-4,1-2,0-1,-1-2,1-1,-1-2,0-1,0-2,44-16,24-17,-1-5,-3-4,119-81,-68 51,-40 23,-74 37,0 1,1 2,1 1,0 2,1 2,1 2,50-8,-20 12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42.04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43.22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44.31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44.77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48.5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56.7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12140 2470,'-95'73,"-126"85,-159 103,-140 73,-2533 1325,2521-1409,-707 288,460-263,-19-57,-764 68,1355-258,-384 2,540-28,0 1,-1 3,-59 15,-62 7,133-24,11 0,0-2,-1-1,-52-4,81 3,0 0,0 0,0 0,-1 0,1 0,0 0,0 0,0-1,0 1,0 0,-1-1,1 1,0-1,0 1,0-1,0 0,0 1,0-1,1 0,-1 0,0 0,-1-1,3 1,0-1,0 0,1 1,-1-1,0 1,1-1,-1 1,1-1,-1 1,1 0,-1 0,1 0,0 0,0 0,-1 0,1 1,4-2,80-35,173-50,112-6,138 1,2076-229,-2087 278,-100 16,412 11,-783 17,-16 0,0 0,1 0,-1-2,0 1,1-1,-1-1,0 0,20-7,-29 9,-1-1,1 0,0 0,-1 0,1-1,-1 1,1 0,-1-1,0 1,0 0,1-1,-1 0,0 1,0-1,0 0,-1 1,1-1,0 0,-1 0,2-3,-2 0,0 1,0-1,0 0,0 1,-1-1,0 0,0 1,-2-7,-4-8,0 1,-2 1,0 0,-16-23,-167-222,-198-211,-162-163,-707-709,-104 106,820 817,107 112,-107-43,-6 54,524 287,-368-167,288 137,-194-49,260 81,-1 2,0 2,-1 2,-42 1,69 3,1 2,-1 0,1 0,0 1,0 0,-24 11,29-10,1 0,0 0,0 0,0 1,0 0,1 1,0 0,0 0,1 0,0 0,0 1,-6 9,3 0,1 0,0 1,1 0,1 0,0 0,2 1,-3 26,2 131,14 39,40 220,68 208,-52-304,73 415,344 1728,-452-2339,7-1,5-2,88 192,-112-295,2-1,1-1,1-2,2 0,1-1,1-1,2-2,1-1,1-1,56 35,-36-29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57.93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1 172,'237'-14,"384"-19,282-3,114 4,-34 7,-114 9,-176 6,-179 6,-163 3,-126 1,-89 1,-52 1,-41-1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8:59.48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10623 1012,'-1'-10,"-1"1,1 0,-1 0,-1 0,0 0,0 0,-1 0,0 1,0 0,-1 0,0 0,-12-14,0 1,-2 1,0 1,-25-18,26 23,-1 0,-1 1,0 2,-1 0,0 1,0 1,-1 1,0 1,-1 0,0 2,0 1,-39-2,33 6,0 1,0 1,0 2,0 0,1 2,-1 2,1 0,1 2,0 1,-32 18,-72 47,4 5,-214 179,-216 253,323-289,-2430 2263,2393-2231,-1701 1532,1801-1646,-5-8,-227 131,319-218,-2-4,-2-4,-1-3,-2-4,-1-4,-1-5,-146 19,87-31,0-6,-1-8,-250-34,367 31,0-2,0 0,1-3,0-1,0-2,2-1,0-1,1-2,0-1,2-2,0-1,1-1,2-1,0-2,2-1,-33-44,8 1,3-3,3-1,3-3,4-1,3-1,-46-168,36 62,9-1,-12-205,34 123,11 0,12 0,59-354,-60 564,2 0,2 1,4 0,1 1,3 1,2 1,37-61,31-49,40-64,425-695,-97 150,271-276,-680 983,3 3,3 2,79-68,-67 79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21.87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4:59:00.6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488 2480,'3'536,"-8"606,2-1034,-4 0,-32 159,24-216,-2-2,-2 0,-2-1,-49 81,64-120,1-1,-1 0,-1 0,0 0,0-1,0 0,-1 0,0-1,0 0,0-1,-1 1,0-2,-12 6,17-9,0 1,-1-1,1 0,0-1,0 1,-1-1,1 0,-1 0,1 0,0 0,-1-1,1 0,0 1,0-2,-1 1,1 0,0-1,0 0,1 0,-1 0,0-1,1 1,-1-1,1 0,0 0,-1 0,2 0,-1 0,0-1,1 1,-1-1,1 0,0 0,-2-5,-2-6,0 0,1-1,1 0,0 1,-2-23,-11-194,22-144,28-127,105-422,63 11,-63 369,-18 98,-30 107,-71 270,73-253,-76 270,-12 38,0-1,1 1,1 0,0 1,1-1,1 1,18-25,-3 18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05:00:07.13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2T05:00:22.245"/>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2T05:00:24.090"/>
    </inkml:context>
    <inkml:brush xml:id="br0">
      <inkml:brushProperty name="width" value="0.35" units="cm"/>
      <inkml:brushProperty name="height" value="0.35" units="cm"/>
      <inkml:brushProperty name="color" value="#FFFFFF"/>
    </inkml:brush>
  </inkml:definitions>
  <inkml:trace contextRef="#ctx0" brushRef="#br0">206 272 24575,'-13'0'0,"-6"-14"0,-12-5 0,-2-12 0,5-16 0,7-13 0,-6 3 0,1 26 0,19 18 0,10 25 0,20 10 0,18 2 0,4 10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2T05:00:54.755"/>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2T05:00:57.205"/>
    </inkml:context>
    <inkml:brush xml:id="br0">
      <inkml:brushProperty name="width" value="0.1" units="cm"/>
      <inkml:brushProperty name="height" value="0.1" units="cm"/>
      <inkml:brushProperty name="color" value="#FFFFFF"/>
    </inkml:brush>
  </inkml:definitions>
  <inkml:trace contextRef="#ctx0" brushRef="#br0">398 1 24575,'0'0'0,"-13"0"0,-20 14 0,-17 5 0,0 13 0,-6 0 0,-7 10 0,-7-2 0,22-9 0,34-9 0,33-8 0,13-7-8191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2T05:01:02.908"/>
    </inkml:context>
    <inkml:brush xml:id="br0">
      <inkml:brushProperty name="width" value="0.1" units="cm"/>
      <inkml:brushProperty name="height" value="0.1" units="cm"/>
      <inkml:brushProperty name="color" value="#FFFFFF"/>
    </inkml:brush>
  </inkml:definitions>
  <inkml:trace contextRef="#ctx0" brushRef="#br0">810 1 24575,'-13'0'0,"-20"0"0,-17 0 0,-14 0 0,-11 0 0,-5 0 0,-5 0 0,0 0 0,-1 0 0,1 0 0,1 0 0,14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22.9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24.41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25.029"/>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31.02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4T06:23:32.11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E6454E3B-5D01-7717-1D74-DB2E49927ED9}"/>
              </a:ext>
            </a:extLst>
          </p:cNvPr>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Times New Roman" charset="0"/>
                <a:ea typeface="ＭＳ Ｐゴシック" charset="0"/>
                <a:cs typeface="ＭＳ Ｐゴシック" charset="0"/>
              </a:defRPr>
            </a:lvl1pPr>
          </a:lstStyle>
          <a:p>
            <a:pPr>
              <a:defRPr/>
            </a:pPr>
            <a:endParaRPr lang="nb-NO"/>
          </a:p>
        </p:txBody>
      </p:sp>
      <p:sp>
        <p:nvSpPr>
          <p:cNvPr id="267267" name="Rectangle 3">
            <a:extLst>
              <a:ext uri="{FF2B5EF4-FFF2-40B4-BE49-F238E27FC236}">
                <a16:creationId xmlns:a16="http://schemas.microsoft.com/office/drawing/2014/main" id="{97E19D37-5719-1563-1C48-0410ACB84B4E}"/>
              </a:ext>
            </a:extLst>
          </p:cNvPr>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Times New Roman" charset="0"/>
                <a:ea typeface="ＭＳ Ｐゴシック" charset="0"/>
                <a:cs typeface="ＭＳ Ｐゴシック" charset="0"/>
              </a:defRPr>
            </a:lvl1pPr>
          </a:lstStyle>
          <a:p>
            <a:pPr>
              <a:defRPr/>
            </a:pPr>
            <a:endParaRPr lang="nb-NO"/>
          </a:p>
        </p:txBody>
      </p:sp>
      <p:sp>
        <p:nvSpPr>
          <p:cNvPr id="13316" name="Rectangle 4">
            <a:extLst>
              <a:ext uri="{FF2B5EF4-FFF2-40B4-BE49-F238E27FC236}">
                <a16:creationId xmlns:a16="http://schemas.microsoft.com/office/drawing/2014/main" id="{3E960428-7124-650B-2DB7-6DC675372493}"/>
              </a:ext>
            </a:extLst>
          </p:cNvPr>
          <p:cNvSpPr>
            <a:spLocks noGrp="1" noRot="1" noChangeAspect="1" noChangeArrowheads="1" noTextEdit="1"/>
          </p:cNvSpPr>
          <p:nvPr>
            <p:ph type="sldImg" idx="2"/>
          </p:nvPr>
        </p:nvSpPr>
        <p:spPr bwMode="auto">
          <a:xfrm>
            <a:off x="3333750" y="525463"/>
            <a:ext cx="26289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9" name="Rectangle 5">
            <a:extLst>
              <a:ext uri="{FF2B5EF4-FFF2-40B4-BE49-F238E27FC236}">
                <a16:creationId xmlns:a16="http://schemas.microsoft.com/office/drawing/2014/main" id="{378D3131-A3EB-C4A5-ED5D-074C803E5FFA}"/>
              </a:ext>
            </a:extLst>
          </p:cNvPr>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267270" name="Rectangle 6">
            <a:extLst>
              <a:ext uri="{FF2B5EF4-FFF2-40B4-BE49-F238E27FC236}">
                <a16:creationId xmlns:a16="http://schemas.microsoft.com/office/drawing/2014/main" id="{DAD09DA3-05CA-092B-2078-467B7F1E48A8}"/>
              </a:ext>
            </a:extLst>
          </p:cNvPr>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Times New Roman" charset="0"/>
                <a:ea typeface="ＭＳ Ｐゴシック" charset="0"/>
                <a:cs typeface="ＭＳ Ｐゴシック" charset="0"/>
              </a:defRPr>
            </a:lvl1pPr>
          </a:lstStyle>
          <a:p>
            <a:pPr>
              <a:defRPr/>
            </a:pPr>
            <a:endParaRPr lang="nb-NO"/>
          </a:p>
        </p:txBody>
      </p:sp>
      <p:sp>
        <p:nvSpPr>
          <p:cNvPr id="267271" name="Rectangle 7">
            <a:extLst>
              <a:ext uri="{FF2B5EF4-FFF2-40B4-BE49-F238E27FC236}">
                <a16:creationId xmlns:a16="http://schemas.microsoft.com/office/drawing/2014/main" id="{10578994-3592-38F3-563E-C77DAC17914D}"/>
              </a:ext>
            </a:extLst>
          </p:cNvPr>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atin typeface="Times New Roman" panose="02020603050405020304" pitchFamily="18" charset="0"/>
              </a:defRPr>
            </a:lvl1pPr>
          </a:lstStyle>
          <a:p>
            <a:fld id="{6DCBD1A1-D9D3-8B4A-8E5B-760909211D94}" type="slidenum">
              <a:rPr lang="nb-NO" altLang="en-US"/>
              <a:pPr/>
              <a:t>‹#›</a:t>
            </a:fld>
            <a:endParaRPr lang="nb-NO"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199DEE2A-2938-92E4-18D8-827E512E45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800" i="1">
                <a:solidFill>
                  <a:schemeClr val="tx1"/>
                </a:solidFill>
                <a:latin typeface="Arial" panose="020B0604020202020204" pitchFamily="34" charset="0"/>
                <a:ea typeface="ＭＳ Ｐゴシック" panose="020B0600070205080204" pitchFamily="34" charset="-128"/>
              </a:defRPr>
            </a:lvl1pPr>
            <a:lvl2pPr marL="742950" indent="-285750">
              <a:defRPr sz="6800" i="1">
                <a:solidFill>
                  <a:schemeClr val="tx1"/>
                </a:solidFill>
                <a:latin typeface="Arial" panose="020B0604020202020204" pitchFamily="34" charset="0"/>
                <a:ea typeface="ＭＳ Ｐゴシック" panose="020B0600070205080204" pitchFamily="34" charset="-128"/>
              </a:defRPr>
            </a:lvl2pPr>
            <a:lvl3pPr marL="1143000" indent="-228600">
              <a:defRPr sz="6800" i="1">
                <a:solidFill>
                  <a:schemeClr val="tx1"/>
                </a:solidFill>
                <a:latin typeface="Arial" panose="020B0604020202020204" pitchFamily="34" charset="0"/>
                <a:ea typeface="ＭＳ Ｐゴシック" panose="020B0600070205080204" pitchFamily="34" charset="-128"/>
              </a:defRPr>
            </a:lvl3pPr>
            <a:lvl4pPr marL="1600200" indent="-228600">
              <a:defRPr sz="6800" i="1">
                <a:solidFill>
                  <a:schemeClr val="tx1"/>
                </a:solidFill>
                <a:latin typeface="Arial" panose="020B0604020202020204" pitchFamily="34" charset="0"/>
                <a:ea typeface="ＭＳ Ｐゴシック" panose="020B0600070205080204" pitchFamily="34" charset="-128"/>
              </a:defRPr>
            </a:lvl4pPr>
            <a:lvl5pPr marL="2057400" indent="-228600">
              <a:defRPr sz="68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9pPr>
          </a:lstStyle>
          <a:p>
            <a:fld id="{944D9740-D288-7A4D-B716-23446F27A51A}" type="slidenum">
              <a:rPr lang="nb-NO" altLang="en-US" sz="1200" i="0">
                <a:latin typeface="Times New Roman" panose="02020603050405020304" pitchFamily="18" charset="0"/>
              </a:rPr>
              <a:pPr/>
              <a:t>1</a:t>
            </a:fld>
            <a:endParaRPr lang="nb-NO" altLang="en-US" sz="1200" i="0">
              <a:latin typeface="Times New Roman" panose="02020603050405020304" pitchFamily="18" charset="0"/>
            </a:endParaRPr>
          </a:p>
        </p:txBody>
      </p:sp>
      <p:sp>
        <p:nvSpPr>
          <p:cNvPr id="16386" name="Rectangle 2">
            <a:extLst>
              <a:ext uri="{FF2B5EF4-FFF2-40B4-BE49-F238E27FC236}">
                <a16:creationId xmlns:a16="http://schemas.microsoft.com/office/drawing/2014/main" id="{B404E186-A30F-1899-7A1B-F7D8FEED4C9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3219D7A-1E6C-24BE-1798-340049D7E1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71" y="13635569"/>
            <a:ext cx="37308064" cy="9406467"/>
          </a:xfrm>
        </p:spPr>
        <p:txBody>
          <a:bodyPr/>
          <a:lstStyle/>
          <a:p>
            <a:r>
              <a:rPr lang="en-US"/>
              <a:t>Click to edit Master title style</a:t>
            </a:r>
          </a:p>
        </p:txBody>
      </p:sp>
      <p:sp>
        <p:nvSpPr>
          <p:cNvPr id="3" name="Subtitle 2"/>
          <p:cNvSpPr>
            <a:spLocks noGrp="1"/>
          </p:cNvSpPr>
          <p:nvPr>
            <p:ph type="subTitle" idx="1"/>
          </p:nvPr>
        </p:nvSpPr>
        <p:spPr>
          <a:xfrm>
            <a:off x="6583139" y="24870836"/>
            <a:ext cx="30724929" cy="11218333"/>
          </a:xfrm>
        </p:spPr>
        <p:txBody>
          <a:bodyPr/>
          <a:lstStyle>
            <a:lvl1pPr marL="0" indent="0" algn="ctr">
              <a:buNone/>
              <a:defRPr/>
            </a:lvl1pPr>
            <a:lvl2pPr marL="391895" indent="0" algn="ctr">
              <a:buNone/>
              <a:defRPr/>
            </a:lvl2pPr>
            <a:lvl3pPr marL="783790" indent="0" algn="ctr">
              <a:buNone/>
              <a:defRPr/>
            </a:lvl3pPr>
            <a:lvl4pPr marL="1175684" indent="0" algn="ctr">
              <a:buNone/>
              <a:defRPr/>
            </a:lvl4pPr>
            <a:lvl5pPr marL="1567579" indent="0" algn="ctr">
              <a:buNone/>
              <a:defRPr/>
            </a:lvl5pPr>
            <a:lvl6pPr marL="1959475" indent="0" algn="ctr">
              <a:buNone/>
              <a:defRPr/>
            </a:lvl6pPr>
            <a:lvl7pPr marL="2351371" indent="0" algn="ctr">
              <a:buNone/>
              <a:defRPr/>
            </a:lvl7pPr>
            <a:lvl8pPr marL="2743266" indent="0" algn="ctr">
              <a:buNone/>
              <a:defRPr/>
            </a:lvl8pPr>
            <a:lvl9pPr marL="313516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0A58BD2-AA83-466D-C958-480D14B68B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831228-5771-6956-C295-1B86D0D32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A26D6D-FFE4-2260-FCCB-7841761C266A}"/>
              </a:ext>
            </a:extLst>
          </p:cNvPr>
          <p:cNvSpPr>
            <a:spLocks noGrp="1" noChangeArrowheads="1"/>
          </p:cNvSpPr>
          <p:nvPr>
            <p:ph type="sldNum" sz="quarter" idx="12"/>
          </p:nvPr>
        </p:nvSpPr>
        <p:spPr>
          <a:ln/>
        </p:spPr>
        <p:txBody>
          <a:bodyPr/>
          <a:lstStyle>
            <a:lvl1pPr>
              <a:defRPr/>
            </a:lvl1pPr>
          </a:lstStyle>
          <a:p>
            <a:fld id="{26B44C9C-2CBE-0746-A086-0E8EB34E6858}" type="slidenum">
              <a:rPr lang="en-US" altLang="en-US"/>
              <a:pPr/>
              <a:t>‹#›</a:t>
            </a:fld>
            <a:endParaRPr lang="en-US" altLang="en-US"/>
          </a:p>
        </p:txBody>
      </p:sp>
    </p:spTree>
    <p:extLst>
      <p:ext uri="{BB962C8B-B14F-4D97-AF65-F5344CB8AC3E}">
        <p14:creationId xmlns:p14="http://schemas.microsoft.com/office/powerpoint/2010/main" val="88971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8D8928-1B25-AB3E-8F1F-CF95388740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C5ABF8-8F9E-F2B8-5529-992873BA58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D2B481-7C9D-382D-9004-7C293EA8C506}"/>
              </a:ext>
            </a:extLst>
          </p:cNvPr>
          <p:cNvSpPr>
            <a:spLocks noGrp="1" noChangeArrowheads="1"/>
          </p:cNvSpPr>
          <p:nvPr>
            <p:ph type="sldNum" sz="quarter" idx="12"/>
          </p:nvPr>
        </p:nvSpPr>
        <p:spPr>
          <a:ln/>
        </p:spPr>
        <p:txBody>
          <a:bodyPr/>
          <a:lstStyle>
            <a:lvl1pPr>
              <a:defRPr/>
            </a:lvl1pPr>
          </a:lstStyle>
          <a:p>
            <a:fld id="{2C9E85D4-0149-5848-955D-592BBA28CC42}" type="slidenum">
              <a:rPr lang="en-US" altLang="en-US"/>
              <a:pPr/>
              <a:t>‹#›</a:t>
            </a:fld>
            <a:endParaRPr lang="en-US" altLang="en-US"/>
          </a:p>
        </p:txBody>
      </p:sp>
    </p:spTree>
    <p:extLst>
      <p:ext uri="{BB962C8B-B14F-4D97-AF65-F5344CB8AC3E}">
        <p14:creationId xmlns:p14="http://schemas.microsoft.com/office/powerpoint/2010/main" val="370257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664" y="1756833"/>
            <a:ext cx="9874704" cy="3745018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835" y="1756833"/>
            <a:ext cx="29496202" cy="374501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B8AEB4-92C9-FCE7-6E5B-D3D4DFED47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1DF123-6163-2D69-9DA4-9318836948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E3EE4F-CFAB-5654-7ACD-E32F792821A2}"/>
              </a:ext>
            </a:extLst>
          </p:cNvPr>
          <p:cNvSpPr>
            <a:spLocks noGrp="1" noChangeArrowheads="1"/>
          </p:cNvSpPr>
          <p:nvPr>
            <p:ph type="sldNum" sz="quarter" idx="12"/>
          </p:nvPr>
        </p:nvSpPr>
        <p:spPr>
          <a:ln/>
        </p:spPr>
        <p:txBody>
          <a:bodyPr/>
          <a:lstStyle>
            <a:lvl1pPr>
              <a:defRPr/>
            </a:lvl1pPr>
          </a:lstStyle>
          <a:p>
            <a:fld id="{71945CD4-4ABB-2140-8A2C-8F736A0930F7}" type="slidenum">
              <a:rPr lang="en-US" altLang="en-US"/>
              <a:pPr/>
              <a:t>‹#›</a:t>
            </a:fld>
            <a:endParaRPr lang="en-US" altLang="en-US"/>
          </a:p>
        </p:txBody>
      </p:sp>
    </p:spTree>
    <p:extLst>
      <p:ext uri="{BB962C8B-B14F-4D97-AF65-F5344CB8AC3E}">
        <p14:creationId xmlns:p14="http://schemas.microsoft.com/office/powerpoint/2010/main" val="194988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8C708E-F73A-0949-3CFB-2A9162B96A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B0CD40-CCDF-C236-D69F-88C7EF62C8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860EA1-DDF9-3258-35B9-AB2A613BDF68}"/>
              </a:ext>
            </a:extLst>
          </p:cNvPr>
          <p:cNvSpPr>
            <a:spLocks noGrp="1" noChangeArrowheads="1"/>
          </p:cNvSpPr>
          <p:nvPr>
            <p:ph type="sldNum" sz="quarter" idx="12"/>
          </p:nvPr>
        </p:nvSpPr>
        <p:spPr>
          <a:ln/>
        </p:spPr>
        <p:txBody>
          <a:bodyPr/>
          <a:lstStyle>
            <a:lvl1pPr>
              <a:defRPr/>
            </a:lvl1pPr>
          </a:lstStyle>
          <a:p>
            <a:fld id="{C40BEC3B-4977-7B44-BCF9-386D90CFEA98}" type="slidenum">
              <a:rPr lang="en-US" altLang="en-US"/>
              <a:pPr/>
              <a:t>‹#›</a:t>
            </a:fld>
            <a:endParaRPr lang="en-US" altLang="en-US"/>
          </a:p>
        </p:txBody>
      </p:sp>
    </p:spTree>
    <p:extLst>
      <p:ext uri="{BB962C8B-B14F-4D97-AF65-F5344CB8AC3E}">
        <p14:creationId xmlns:p14="http://schemas.microsoft.com/office/powerpoint/2010/main" val="39026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8204589"/>
            <a:ext cx="37308064" cy="8716433"/>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1" y="18603384"/>
            <a:ext cx="37308064" cy="9601200"/>
          </a:xfrm>
        </p:spPr>
        <p:txBody>
          <a:bodyPr anchor="b"/>
          <a:lstStyle>
            <a:lvl1pPr marL="0" indent="0">
              <a:buNone/>
              <a:defRPr sz="1714"/>
            </a:lvl1pPr>
            <a:lvl2pPr marL="391895" indent="0">
              <a:buNone/>
              <a:defRPr sz="1543"/>
            </a:lvl2pPr>
            <a:lvl3pPr marL="783790" indent="0">
              <a:buNone/>
              <a:defRPr sz="1371"/>
            </a:lvl3pPr>
            <a:lvl4pPr marL="1175684" indent="0">
              <a:buNone/>
              <a:defRPr sz="1200"/>
            </a:lvl4pPr>
            <a:lvl5pPr marL="1567579" indent="0">
              <a:buNone/>
              <a:defRPr sz="1200"/>
            </a:lvl5pPr>
            <a:lvl6pPr marL="1959475" indent="0">
              <a:buNone/>
              <a:defRPr sz="1200"/>
            </a:lvl6pPr>
            <a:lvl7pPr marL="2351371" indent="0">
              <a:buNone/>
              <a:defRPr sz="1200"/>
            </a:lvl7pPr>
            <a:lvl8pPr marL="2743266" indent="0">
              <a:buNone/>
              <a:defRPr sz="1200"/>
            </a:lvl8pPr>
            <a:lvl9pPr marL="3135160"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A3685748-EE29-6CB8-1C4D-CC60EF4B48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EE4019-D170-0375-0991-73EC683FF9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AA9FC3-9A5F-D803-E03C-6E693C3337EC}"/>
              </a:ext>
            </a:extLst>
          </p:cNvPr>
          <p:cNvSpPr>
            <a:spLocks noGrp="1" noChangeArrowheads="1"/>
          </p:cNvSpPr>
          <p:nvPr>
            <p:ph type="sldNum" sz="quarter" idx="12"/>
          </p:nvPr>
        </p:nvSpPr>
        <p:spPr>
          <a:ln/>
        </p:spPr>
        <p:txBody>
          <a:bodyPr/>
          <a:lstStyle>
            <a:lvl1pPr>
              <a:defRPr/>
            </a:lvl1pPr>
          </a:lstStyle>
          <a:p>
            <a:fld id="{B9599C27-06C6-7147-8826-4551820AD82E}" type="slidenum">
              <a:rPr lang="en-US" altLang="en-US"/>
              <a:pPr/>
              <a:t>‹#›</a:t>
            </a:fld>
            <a:endParaRPr lang="en-US" altLang="en-US"/>
          </a:p>
        </p:txBody>
      </p:sp>
    </p:spTree>
    <p:extLst>
      <p:ext uri="{BB962C8B-B14F-4D97-AF65-F5344CB8AC3E}">
        <p14:creationId xmlns:p14="http://schemas.microsoft.com/office/powerpoint/2010/main" val="342704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835" y="10240433"/>
            <a:ext cx="19685453" cy="2896658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0917" y="10240433"/>
            <a:ext cx="19685455" cy="2896658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8E21D01-C721-2581-D38F-5BB1116E56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6BA674-390F-793A-8B0F-E4B168138D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263D0C1-FF18-EBFD-2CF9-7CBDAADEB9E8}"/>
              </a:ext>
            </a:extLst>
          </p:cNvPr>
          <p:cNvSpPr>
            <a:spLocks noGrp="1" noChangeArrowheads="1"/>
          </p:cNvSpPr>
          <p:nvPr>
            <p:ph type="sldNum" sz="quarter" idx="12"/>
          </p:nvPr>
        </p:nvSpPr>
        <p:spPr>
          <a:ln/>
        </p:spPr>
        <p:txBody>
          <a:bodyPr/>
          <a:lstStyle>
            <a:lvl1pPr>
              <a:defRPr/>
            </a:lvl1pPr>
          </a:lstStyle>
          <a:p>
            <a:fld id="{0546D5E2-6877-1046-AC1A-C43B555A464C}" type="slidenum">
              <a:rPr lang="en-US" altLang="en-US"/>
              <a:pPr/>
              <a:t>‹#›</a:t>
            </a:fld>
            <a:endParaRPr lang="en-US" altLang="en-US"/>
          </a:p>
        </p:txBody>
      </p:sp>
    </p:spTree>
    <p:extLst>
      <p:ext uri="{BB962C8B-B14F-4D97-AF65-F5344CB8AC3E}">
        <p14:creationId xmlns:p14="http://schemas.microsoft.com/office/powerpoint/2010/main" val="157382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834" y="9825571"/>
            <a:ext cx="19392900" cy="4093633"/>
          </a:xfrm>
        </p:spPr>
        <p:txBody>
          <a:bodyPr anchor="b"/>
          <a:lstStyle>
            <a:lvl1pPr marL="0" indent="0">
              <a:buNone/>
              <a:defRPr sz="2057" b="1"/>
            </a:lvl1pPr>
            <a:lvl2pPr marL="391895" indent="0">
              <a:buNone/>
              <a:defRPr sz="1714" b="1"/>
            </a:lvl2pPr>
            <a:lvl3pPr marL="783790" indent="0">
              <a:buNone/>
              <a:defRPr sz="1543" b="1"/>
            </a:lvl3pPr>
            <a:lvl4pPr marL="1175684" indent="0">
              <a:buNone/>
              <a:defRPr sz="1371" b="1"/>
            </a:lvl4pPr>
            <a:lvl5pPr marL="1567579" indent="0">
              <a:buNone/>
              <a:defRPr sz="1371" b="1"/>
            </a:lvl5pPr>
            <a:lvl6pPr marL="1959475" indent="0">
              <a:buNone/>
              <a:defRPr sz="1371" b="1"/>
            </a:lvl6pPr>
            <a:lvl7pPr marL="2351371" indent="0">
              <a:buNone/>
              <a:defRPr sz="1371" b="1"/>
            </a:lvl7pPr>
            <a:lvl8pPr marL="2743266" indent="0">
              <a:buNone/>
              <a:defRPr sz="1371" b="1"/>
            </a:lvl8pPr>
            <a:lvl9pPr marL="3135160" indent="0">
              <a:buNone/>
              <a:defRPr sz="1371" b="1"/>
            </a:lvl9pPr>
          </a:lstStyle>
          <a:p>
            <a:pPr lvl="0"/>
            <a:r>
              <a:rPr lang="en-US"/>
              <a:t>Click to edit Master text styles</a:t>
            </a:r>
          </a:p>
        </p:txBody>
      </p:sp>
      <p:sp>
        <p:nvSpPr>
          <p:cNvPr id="4" name="Content Placeholder 3"/>
          <p:cNvSpPr>
            <a:spLocks noGrp="1"/>
          </p:cNvSpPr>
          <p:nvPr>
            <p:ph sz="half" idx="2"/>
          </p:nvPr>
        </p:nvSpPr>
        <p:spPr>
          <a:xfrm>
            <a:off x="2194834" y="13919204"/>
            <a:ext cx="19392900" cy="25287817"/>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664" y="9825571"/>
            <a:ext cx="19399704" cy="4093633"/>
          </a:xfrm>
        </p:spPr>
        <p:txBody>
          <a:bodyPr anchor="b"/>
          <a:lstStyle>
            <a:lvl1pPr marL="0" indent="0">
              <a:buNone/>
              <a:defRPr sz="2057" b="1"/>
            </a:lvl1pPr>
            <a:lvl2pPr marL="391895" indent="0">
              <a:buNone/>
              <a:defRPr sz="1714" b="1"/>
            </a:lvl2pPr>
            <a:lvl3pPr marL="783790" indent="0">
              <a:buNone/>
              <a:defRPr sz="1543" b="1"/>
            </a:lvl3pPr>
            <a:lvl4pPr marL="1175684" indent="0">
              <a:buNone/>
              <a:defRPr sz="1371" b="1"/>
            </a:lvl4pPr>
            <a:lvl5pPr marL="1567579" indent="0">
              <a:buNone/>
              <a:defRPr sz="1371" b="1"/>
            </a:lvl5pPr>
            <a:lvl6pPr marL="1959475" indent="0">
              <a:buNone/>
              <a:defRPr sz="1371" b="1"/>
            </a:lvl6pPr>
            <a:lvl7pPr marL="2351371" indent="0">
              <a:buNone/>
              <a:defRPr sz="1371" b="1"/>
            </a:lvl7pPr>
            <a:lvl8pPr marL="2743266" indent="0">
              <a:buNone/>
              <a:defRPr sz="1371" b="1"/>
            </a:lvl8pPr>
            <a:lvl9pPr marL="3135160"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664" y="13919204"/>
            <a:ext cx="19399704" cy="25287817"/>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3B0F9E9-83D1-3DAC-0B9D-00255BAFF85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578AB86-8BD4-27B9-0879-4DAFBD22E0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E5CB2A8-69D9-31E1-E478-425FDF6AC7DA}"/>
              </a:ext>
            </a:extLst>
          </p:cNvPr>
          <p:cNvSpPr>
            <a:spLocks noGrp="1" noChangeArrowheads="1"/>
          </p:cNvSpPr>
          <p:nvPr>
            <p:ph type="sldNum" sz="quarter" idx="12"/>
          </p:nvPr>
        </p:nvSpPr>
        <p:spPr>
          <a:ln/>
        </p:spPr>
        <p:txBody>
          <a:bodyPr/>
          <a:lstStyle>
            <a:lvl1pPr>
              <a:defRPr/>
            </a:lvl1pPr>
          </a:lstStyle>
          <a:p>
            <a:fld id="{56355B53-DE15-334F-9A37-2322905CAE4B}" type="slidenum">
              <a:rPr lang="en-US" altLang="en-US"/>
              <a:pPr/>
              <a:t>‹#›</a:t>
            </a:fld>
            <a:endParaRPr lang="en-US" altLang="en-US"/>
          </a:p>
        </p:txBody>
      </p:sp>
    </p:spTree>
    <p:extLst>
      <p:ext uri="{BB962C8B-B14F-4D97-AF65-F5344CB8AC3E}">
        <p14:creationId xmlns:p14="http://schemas.microsoft.com/office/powerpoint/2010/main" val="11553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35B05A4-BC90-041F-F3EA-B21E1F2B8C9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E8DFEAF-C11D-03F4-A1C9-70007C779B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CC719CF-7463-536E-7BED-A833B7816F88}"/>
              </a:ext>
            </a:extLst>
          </p:cNvPr>
          <p:cNvSpPr>
            <a:spLocks noGrp="1" noChangeArrowheads="1"/>
          </p:cNvSpPr>
          <p:nvPr>
            <p:ph type="sldNum" sz="quarter" idx="12"/>
          </p:nvPr>
        </p:nvSpPr>
        <p:spPr>
          <a:ln/>
        </p:spPr>
        <p:txBody>
          <a:bodyPr/>
          <a:lstStyle>
            <a:lvl1pPr>
              <a:defRPr/>
            </a:lvl1pPr>
          </a:lstStyle>
          <a:p>
            <a:fld id="{DDB0F253-A543-034D-839B-D6BAB565D131}" type="slidenum">
              <a:rPr lang="en-US" altLang="en-US"/>
              <a:pPr/>
              <a:t>‹#›</a:t>
            </a:fld>
            <a:endParaRPr lang="en-US" altLang="en-US"/>
          </a:p>
        </p:txBody>
      </p:sp>
    </p:spTree>
    <p:extLst>
      <p:ext uri="{BB962C8B-B14F-4D97-AF65-F5344CB8AC3E}">
        <p14:creationId xmlns:p14="http://schemas.microsoft.com/office/powerpoint/2010/main" val="310149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541168-114F-FFD0-3720-39B1574627A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689A592-F4EA-680A-A2F8-23307E9EC2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F8B106A-E66E-AAC4-D249-16E6DC1EBB22}"/>
              </a:ext>
            </a:extLst>
          </p:cNvPr>
          <p:cNvSpPr>
            <a:spLocks noGrp="1" noChangeArrowheads="1"/>
          </p:cNvSpPr>
          <p:nvPr>
            <p:ph type="sldNum" sz="quarter" idx="12"/>
          </p:nvPr>
        </p:nvSpPr>
        <p:spPr>
          <a:ln/>
        </p:spPr>
        <p:txBody>
          <a:bodyPr/>
          <a:lstStyle>
            <a:lvl1pPr>
              <a:defRPr/>
            </a:lvl1pPr>
          </a:lstStyle>
          <a:p>
            <a:fld id="{163581CB-23A0-A149-A18E-BC822CE75282}" type="slidenum">
              <a:rPr lang="en-US" altLang="en-US"/>
              <a:pPr/>
              <a:t>‹#›</a:t>
            </a:fld>
            <a:endParaRPr lang="en-US" altLang="en-US"/>
          </a:p>
        </p:txBody>
      </p:sp>
    </p:spTree>
    <p:extLst>
      <p:ext uri="{BB962C8B-B14F-4D97-AF65-F5344CB8AC3E}">
        <p14:creationId xmlns:p14="http://schemas.microsoft.com/office/powerpoint/2010/main" val="210243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4" y="1748369"/>
            <a:ext cx="14439900" cy="7435851"/>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59968" y="1748369"/>
            <a:ext cx="24536400" cy="37458651"/>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834" y="9184217"/>
            <a:ext cx="14439900" cy="30022800"/>
          </a:xfrm>
        </p:spPr>
        <p:txBody>
          <a:bodyPr/>
          <a:lstStyle>
            <a:lvl1pPr marL="0" indent="0">
              <a:buNone/>
              <a:defRPr sz="1200"/>
            </a:lvl1pPr>
            <a:lvl2pPr marL="391895" indent="0">
              <a:buNone/>
              <a:defRPr sz="1029"/>
            </a:lvl2pPr>
            <a:lvl3pPr marL="783790" indent="0">
              <a:buNone/>
              <a:defRPr sz="857"/>
            </a:lvl3pPr>
            <a:lvl4pPr marL="1175684" indent="0">
              <a:buNone/>
              <a:defRPr sz="771"/>
            </a:lvl4pPr>
            <a:lvl5pPr marL="1567579" indent="0">
              <a:buNone/>
              <a:defRPr sz="771"/>
            </a:lvl5pPr>
            <a:lvl6pPr marL="1959475" indent="0">
              <a:buNone/>
              <a:defRPr sz="771"/>
            </a:lvl6pPr>
            <a:lvl7pPr marL="2351371" indent="0">
              <a:buNone/>
              <a:defRPr sz="771"/>
            </a:lvl7pPr>
            <a:lvl8pPr marL="2743266" indent="0">
              <a:buNone/>
              <a:defRPr sz="771"/>
            </a:lvl8pPr>
            <a:lvl9pPr marL="3135160" indent="0">
              <a:buNone/>
              <a:defRPr sz="771"/>
            </a:lvl9pPr>
          </a:lstStyle>
          <a:p>
            <a:pPr lvl="0"/>
            <a:r>
              <a:rPr lang="en-US"/>
              <a:t>Click to edit Master text styles</a:t>
            </a:r>
          </a:p>
        </p:txBody>
      </p:sp>
      <p:sp>
        <p:nvSpPr>
          <p:cNvPr id="5" name="Rectangle 4">
            <a:extLst>
              <a:ext uri="{FF2B5EF4-FFF2-40B4-BE49-F238E27FC236}">
                <a16:creationId xmlns:a16="http://schemas.microsoft.com/office/drawing/2014/main" id="{6C7B3CAF-7B9C-3133-D8BD-96B8FA459F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5A3A12-24DF-C61D-E5CA-3E6F4BA6E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9A0CD8-0D55-6292-BE75-0B022EE5204E}"/>
              </a:ext>
            </a:extLst>
          </p:cNvPr>
          <p:cNvSpPr>
            <a:spLocks noGrp="1" noChangeArrowheads="1"/>
          </p:cNvSpPr>
          <p:nvPr>
            <p:ph type="sldNum" sz="quarter" idx="12"/>
          </p:nvPr>
        </p:nvSpPr>
        <p:spPr>
          <a:ln/>
        </p:spPr>
        <p:txBody>
          <a:bodyPr/>
          <a:lstStyle>
            <a:lvl1pPr>
              <a:defRPr/>
            </a:lvl1pPr>
          </a:lstStyle>
          <a:p>
            <a:fld id="{2458374E-6162-4844-BB7F-FDE697FD5EE8}" type="slidenum">
              <a:rPr lang="en-US" altLang="en-US"/>
              <a:pPr/>
              <a:t>‹#›</a:t>
            </a:fld>
            <a:endParaRPr lang="en-US" altLang="en-US"/>
          </a:p>
        </p:txBody>
      </p:sp>
    </p:spTree>
    <p:extLst>
      <p:ext uri="{BB962C8B-B14F-4D97-AF65-F5344CB8AC3E}">
        <p14:creationId xmlns:p14="http://schemas.microsoft.com/office/powerpoint/2010/main" val="277926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6" y="30723422"/>
            <a:ext cx="26335264" cy="3627967"/>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436" y="3922189"/>
            <a:ext cx="26335264" cy="26333449"/>
          </a:xfrm>
        </p:spPr>
        <p:txBody>
          <a:bodyPr/>
          <a:lstStyle>
            <a:lvl1pPr marL="0" indent="0">
              <a:buNone/>
              <a:defRPr sz="2743"/>
            </a:lvl1pPr>
            <a:lvl2pPr marL="391895" indent="0">
              <a:buNone/>
              <a:defRPr sz="2400"/>
            </a:lvl2pPr>
            <a:lvl3pPr marL="783790" indent="0">
              <a:buNone/>
              <a:defRPr sz="2057"/>
            </a:lvl3pPr>
            <a:lvl4pPr marL="1175684" indent="0">
              <a:buNone/>
              <a:defRPr sz="1714"/>
            </a:lvl4pPr>
            <a:lvl5pPr marL="1567579" indent="0">
              <a:buNone/>
              <a:defRPr sz="1714"/>
            </a:lvl5pPr>
            <a:lvl6pPr marL="1959475" indent="0">
              <a:buNone/>
              <a:defRPr sz="1714"/>
            </a:lvl6pPr>
            <a:lvl7pPr marL="2351371" indent="0">
              <a:buNone/>
              <a:defRPr sz="1714"/>
            </a:lvl7pPr>
            <a:lvl8pPr marL="2743266" indent="0">
              <a:buNone/>
              <a:defRPr sz="1714"/>
            </a:lvl8pPr>
            <a:lvl9pPr marL="3135160" indent="0">
              <a:buNone/>
              <a:defRPr sz="1714"/>
            </a:lvl9pPr>
          </a:lstStyle>
          <a:p>
            <a:pPr lvl="0"/>
            <a:endParaRPr lang="en-US" noProof="0"/>
          </a:p>
        </p:txBody>
      </p:sp>
      <p:sp>
        <p:nvSpPr>
          <p:cNvPr id="4" name="Text Placeholder 3"/>
          <p:cNvSpPr>
            <a:spLocks noGrp="1"/>
          </p:cNvSpPr>
          <p:nvPr>
            <p:ph type="body" sz="half" idx="2"/>
          </p:nvPr>
        </p:nvSpPr>
        <p:spPr>
          <a:xfrm>
            <a:off x="8602436" y="34351388"/>
            <a:ext cx="26335264" cy="5149849"/>
          </a:xfrm>
        </p:spPr>
        <p:txBody>
          <a:bodyPr/>
          <a:lstStyle>
            <a:lvl1pPr marL="0" indent="0">
              <a:buNone/>
              <a:defRPr sz="1200"/>
            </a:lvl1pPr>
            <a:lvl2pPr marL="391895" indent="0">
              <a:buNone/>
              <a:defRPr sz="1029"/>
            </a:lvl2pPr>
            <a:lvl3pPr marL="783790" indent="0">
              <a:buNone/>
              <a:defRPr sz="857"/>
            </a:lvl3pPr>
            <a:lvl4pPr marL="1175684" indent="0">
              <a:buNone/>
              <a:defRPr sz="771"/>
            </a:lvl4pPr>
            <a:lvl5pPr marL="1567579" indent="0">
              <a:buNone/>
              <a:defRPr sz="771"/>
            </a:lvl5pPr>
            <a:lvl6pPr marL="1959475" indent="0">
              <a:buNone/>
              <a:defRPr sz="771"/>
            </a:lvl6pPr>
            <a:lvl7pPr marL="2351371" indent="0">
              <a:buNone/>
              <a:defRPr sz="771"/>
            </a:lvl7pPr>
            <a:lvl8pPr marL="2743266" indent="0">
              <a:buNone/>
              <a:defRPr sz="771"/>
            </a:lvl8pPr>
            <a:lvl9pPr marL="3135160" indent="0">
              <a:buNone/>
              <a:defRPr sz="771"/>
            </a:lvl9pPr>
          </a:lstStyle>
          <a:p>
            <a:pPr lvl="0"/>
            <a:r>
              <a:rPr lang="en-US"/>
              <a:t>Click to edit Master text styles</a:t>
            </a:r>
          </a:p>
        </p:txBody>
      </p:sp>
      <p:sp>
        <p:nvSpPr>
          <p:cNvPr id="5" name="Rectangle 4">
            <a:extLst>
              <a:ext uri="{FF2B5EF4-FFF2-40B4-BE49-F238E27FC236}">
                <a16:creationId xmlns:a16="http://schemas.microsoft.com/office/drawing/2014/main" id="{358B56A2-A9A3-4633-851B-B36407CA30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3D633C-570A-5D3C-891B-F91F9D744F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73CDF2-A81C-F82D-7EE6-A626BD89EB17}"/>
              </a:ext>
            </a:extLst>
          </p:cNvPr>
          <p:cNvSpPr>
            <a:spLocks noGrp="1" noChangeArrowheads="1"/>
          </p:cNvSpPr>
          <p:nvPr>
            <p:ph type="sldNum" sz="quarter" idx="12"/>
          </p:nvPr>
        </p:nvSpPr>
        <p:spPr>
          <a:ln/>
        </p:spPr>
        <p:txBody>
          <a:bodyPr/>
          <a:lstStyle>
            <a:lvl1pPr>
              <a:defRPr/>
            </a:lvl1pPr>
          </a:lstStyle>
          <a:p>
            <a:fld id="{EBF943C1-47D0-6E44-AAB5-CCBEE500853E}" type="slidenum">
              <a:rPr lang="en-US" altLang="en-US"/>
              <a:pPr/>
              <a:t>‹#›</a:t>
            </a:fld>
            <a:endParaRPr lang="en-US" altLang="en-US"/>
          </a:p>
        </p:txBody>
      </p:sp>
    </p:spTree>
    <p:extLst>
      <p:ext uri="{BB962C8B-B14F-4D97-AF65-F5344CB8AC3E}">
        <p14:creationId xmlns:p14="http://schemas.microsoft.com/office/powerpoint/2010/main" val="3741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18FB08-C22C-ED4E-FD95-B445C95BEE5E}"/>
              </a:ext>
            </a:extLst>
          </p:cNvPr>
          <p:cNvSpPr>
            <a:spLocks noGrp="1" noChangeArrowheads="1"/>
          </p:cNvSpPr>
          <p:nvPr>
            <p:ph type="title"/>
          </p:nvPr>
        </p:nvSpPr>
        <p:spPr bwMode="auto">
          <a:xfrm>
            <a:off x="2195513" y="1757363"/>
            <a:ext cx="3950017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662" tIns="240334" rIns="480662" bIns="240334"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3ABA4C1-5E32-F055-5C07-B459BB965B6A}"/>
              </a:ext>
            </a:extLst>
          </p:cNvPr>
          <p:cNvSpPr>
            <a:spLocks noGrp="1" noChangeArrowheads="1"/>
          </p:cNvSpPr>
          <p:nvPr>
            <p:ph type="body" idx="1"/>
          </p:nvPr>
        </p:nvSpPr>
        <p:spPr bwMode="auto">
          <a:xfrm>
            <a:off x="2195513" y="10240963"/>
            <a:ext cx="39500175" cy="289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662" tIns="240334" rIns="480662" bIns="24033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9076" name="Rectangle 4">
            <a:extLst>
              <a:ext uri="{FF2B5EF4-FFF2-40B4-BE49-F238E27FC236}">
                <a16:creationId xmlns:a16="http://schemas.microsoft.com/office/drawing/2014/main" id="{395B6C95-6EA5-DFBD-0A80-8597BDBBF699}"/>
              </a:ext>
            </a:extLst>
          </p:cNvPr>
          <p:cNvSpPr>
            <a:spLocks noGrp="1" noChangeArrowheads="1"/>
          </p:cNvSpPr>
          <p:nvPr>
            <p:ph type="dt" sz="half" idx="2"/>
          </p:nvPr>
        </p:nvSpPr>
        <p:spPr bwMode="auto">
          <a:xfrm>
            <a:off x="2195513" y="39968488"/>
            <a:ext cx="10239375" cy="3048000"/>
          </a:xfrm>
          <a:prstGeom prst="rect">
            <a:avLst/>
          </a:prstGeom>
          <a:noFill/>
          <a:ln w="9525">
            <a:noFill/>
            <a:miter lim="800000"/>
            <a:headEnd/>
            <a:tailEnd/>
          </a:ln>
          <a:effectLst/>
        </p:spPr>
        <p:txBody>
          <a:bodyPr vert="horz" wrap="square" lIns="480662" tIns="240334" rIns="480662" bIns="240334" numCol="1" anchor="t" anchorCtr="0" compatLnSpc="1">
            <a:prstTxWarp prst="textNoShape">
              <a:avLst/>
            </a:prstTxWarp>
          </a:bodyPr>
          <a:lstStyle>
            <a:lvl1pPr eaLnBrk="1" hangingPunct="1">
              <a:defRPr sz="6300" i="0">
                <a:latin typeface="Arial" charset="0"/>
                <a:ea typeface="ＭＳ Ｐゴシック" charset="0"/>
                <a:cs typeface="ＭＳ Ｐゴシック" charset="0"/>
              </a:defRPr>
            </a:lvl1pPr>
          </a:lstStyle>
          <a:p>
            <a:pPr>
              <a:defRPr/>
            </a:pPr>
            <a:endParaRPr lang="en-US"/>
          </a:p>
        </p:txBody>
      </p:sp>
      <p:sp>
        <p:nvSpPr>
          <p:cNvPr id="259077" name="Rectangle 5">
            <a:extLst>
              <a:ext uri="{FF2B5EF4-FFF2-40B4-BE49-F238E27FC236}">
                <a16:creationId xmlns:a16="http://schemas.microsoft.com/office/drawing/2014/main" id="{57834E1F-695F-CF96-214B-C5A1C1A7F42C}"/>
              </a:ext>
            </a:extLst>
          </p:cNvPr>
          <p:cNvSpPr>
            <a:spLocks noGrp="1" noChangeArrowheads="1"/>
          </p:cNvSpPr>
          <p:nvPr>
            <p:ph type="ftr" sz="quarter" idx="3"/>
          </p:nvPr>
        </p:nvSpPr>
        <p:spPr bwMode="auto">
          <a:xfrm>
            <a:off x="14997113" y="39968488"/>
            <a:ext cx="13896975" cy="3048000"/>
          </a:xfrm>
          <a:prstGeom prst="rect">
            <a:avLst/>
          </a:prstGeom>
          <a:noFill/>
          <a:ln w="9525">
            <a:noFill/>
            <a:miter lim="800000"/>
            <a:headEnd/>
            <a:tailEnd/>
          </a:ln>
          <a:effectLst/>
        </p:spPr>
        <p:txBody>
          <a:bodyPr vert="horz" wrap="square" lIns="480662" tIns="240334" rIns="480662" bIns="240334" numCol="1" anchor="t" anchorCtr="0" compatLnSpc="1">
            <a:prstTxWarp prst="textNoShape">
              <a:avLst/>
            </a:prstTxWarp>
          </a:bodyPr>
          <a:lstStyle>
            <a:lvl1pPr algn="ctr" eaLnBrk="1" hangingPunct="1">
              <a:defRPr sz="6300" i="0">
                <a:latin typeface="Arial" charset="0"/>
                <a:ea typeface="ＭＳ Ｐゴシック" charset="0"/>
                <a:cs typeface="ＭＳ Ｐゴシック" charset="0"/>
              </a:defRPr>
            </a:lvl1pPr>
          </a:lstStyle>
          <a:p>
            <a:pPr>
              <a:defRPr/>
            </a:pPr>
            <a:endParaRPr lang="en-US"/>
          </a:p>
        </p:txBody>
      </p:sp>
      <p:sp>
        <p:nvSpPr>
          <p:cNvPr id="259078" name="Rectangle 6">
            <a:extLst>
              <a:ext uri="{FF2B5EF4-FFF2-40B4-BE49-F238E27FC236}">
                <a16:creationId xmlns:a16="http://schemas.microsoft.com/office/drawing/2014/main" id="{5FFF7092-CFC7-AE4B-DEA8-9035BCC75BD1}"/>
              </a:ext>
            </a:extLst>
          </p:cNvPr>
          <p:cNvSpPr>
            <a:spLocks noGrp="1" noChangeArrowheads="1"/>
          </p:cNvSpPr>
          <p:nvPr>
            <p:ph type="sldNum" sz="quarter" idx="4"/>
          </p:nvPr>
        </p:nvSpPr>
        <p:spPr bwMode="auto">
          <a:xfrm>
            <a:off x="31456313" y="39968488"/>
            <a:ext cx="10239375" cy="3048000"/>
          </a:xfrm>
          <a:prstGeom prst="rect">
            <a:avLst/>
          </a:prstGeom>
          <a:noFill/>
          <a:ln w="9525">
            <a:noFill/>
            <a:miter lim="800000"/>
            <a:headEnd/>
            <a:tailEnd/>
          </a:ln>
          <a:effectLst/>
        </p:spPr>
        <p:txBody>
          <a:bodyPr vert="horz" wrap="square" lIns="480662" tIns="240334" rIns="480662" bIns="240334" numCol="1" anchor="t" anchorCtr="0" compatLnSpc="1">
            <a:prstTxWarp prst="textNoShape">
              <a:avLst/>
            </a:prstTxWarp>
          </a:bodyPr>
          <a:lstStyle>
            <a:lvl1pPr algn="r" eaLnBrk="1" hangingPunct="1">
              <a:defRPr sz="6300" i="0"/>
            </a:lvl1pPr>
          </a:lstStyle>
          <a:p>
            <a:fld id="{D15489AF-D7B1-8E4E-ACC0-AC3707C70BB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117975" rtl="0" eaLnBrk="0" fontAlgn="base" hangingPunct="0">
        <a:spcBef>
          <a:spcPct val="0"/>
        </a:spcBef>
        <a:spcAft>
          <a:spcPct val="0"/>
        </a:spcAft>
        <a:defRPr sz="19600">
          <a:solidFill>
            <a:schemeClr val="tx2"/>
          </a:solidFill>
          <a:latin typeface="+mj-lt"/>
          <a:ea typeface="ＭＳ Ｐゴシック" pitchFamily="-108" charset="-128"/>
          <a:cs typeface="ＭＳ Ｐゴシック" pitchFamily="-108" charset="-128"/>
        </a:defRPr>
      </a:lvl1pPr>
      <a:lvl2pPr algn="ctr" defTabSz="4117975" rtl="0" eaLnBrk="0" fontAlgn="base" hangingPunct="0">
        <a:spcBef>
          <a:spcPct val="0"/>
        </a:spcBef>
        <a:spcAft>
          <a:spcPct val="0"/>
        </a:spcAft>
        <a:defRPr sz="19600">
          <a:solidFill>
            <a:schemeClr val="tx2"/>
          </a:solidFill>
          <a:latin typeface="Arial" charset="0"/>
          <a:ea typeface="ＭＳ Ｐゴシック" pitchFamily="-108" charset="-128"/>
          <a:cs typeface="ＭＳ Ｐゴシック" pitchFamily="-108" charset="-128"/>
        </a:defRPr>
      </a:lvl2pPr>
      <a:lvl3pPr algn="ctr" defTabSz="4117975" rtl="0" eaLnBrk="0" fontAlgn="base" hangingPunct="0">
        <a:spcBef>
          <a:spcPct val="0"/>
        </a:spcBef>
        <a:spcAft>
          <a:spcPct val="0"/>
        </a:spcAft>
        <a:defRPr sz="19600">
          <a:solidFill>
            <a:schemeClr val="tx2"/>
          </a:solidFill>
          <a:latin typeface="Arial" charset="0"/>
          <a:ea typeface="ＭＳ Ｐゴシック" pitchFamily="-108" charset="-128"/>
          <a:cs typeface="ＭＳ Ｐゴシック" pitchFamily="-108" charset="-128"/>
        </a:defRPr>
      </a:lvl3pPr>
      <a:lvl4pPr algn="ctr" defTabSz="4117975" rtl="0" eaLnBrk="0" fontAlgn="base" hangingPunct="0">
        <a:spcBef>
          <a:spcPct val="0"/>
        </a:spcBef>
        <a:spcAft>
          <a:spcPct val="0"/>
        </a:spcAft>
        <a:defRPr sz="19600">
          <a:solidFill>
            <a:schemeClr val="tx2"/>
          </a:solidFill>
          <a:latin typeface="Arial" charset="0"/>
          <a:ea typeface="ＭＳ Ｐゴシック" pitchFamily="-108" charset="-128"/>
          <a:cs typeface="ＭＳ Ｐゴシック" pitchFamily="-108" charset="-128"/>
        </a:defRPr>
      </a:lvl4pPr>
      <a:lvl5pPr algn="ctr" defTabSz="4117975" rtl="0" eaLnBrk="0" fontAlgn="base" hangingPunct="0">
        <a:spcBef>
          <a:spcPct val="0"/>
        </a:spcBef>
        <a:spcAft>
          <a:spcPct val="0"/>
        </a:spcAft>
        <a:defRPr sz="19600">
          <a:solidFill>
            <a:schemeClr val="tx2"/>
          </a:solidFill>
          <a:latin typeface="Arial" charset="0"/>
          <a:ea typeface="ＭＳ Ｐゴシック" pitchFamily="-108" charset="-128"/>
          <a:cs typeface="ＭＳ Ｐゴシック" pitchFamily="-108" charset="-128"/>
        </a:defRPr>
      </a:lvl5pPr>
      <a:lvl6pPr marL="391895" algn="ctr" defTabSz="4120341" rtl="0" fontAlgn="base">
        <a:spcBef>
          <a:spcPct val="0"/>
        </a:spcBef>
        <a:spcAft>
          <a:spcPct val="0"/>
        </a:spcAft>
        <a:defRPr sz="19800">
          <a:solidFill>
            <a:schemeClr val="tx2"/>
          </a:solidFill>
          <a:latin typeface="Arial" charset="0"/>
        </a:defRPr>
      </a:lvl6pPr>
      <a:lvl7pPr marL="783790" algn="ctr" defTabSz="4120341" rtl="0" fontAlgn="base">
        <a:spcBef>
          <a:spcPct val="0"/>
        </a:spcBef>
        <a:spcAft>
          <a:spcPct val="0"/>
        </a:spcAft>
        <a:defRPr sz="19800">
          <a:solidFill>
            <a:schemeClr val="tx2"/>
          </a:solidFill>
          <a:latin typeface="Arial" charset="0"/>
        </a:defRPr>
      </a:lvl7pPr>
      <a:lvl8pPr marL="1175684" algn="ctr" defTabSz="4120341" rtl="0" fontAlgn="base">
        <a:spcBef>
          <a:spcPct val="0"/>
        </a:spcBef>
        <a:spcAft>
          <a:spcPct val="0"/>
        </a:spcAft>
        <a:defRPr sz="19800">
          <a:solidFill>
            <a:schemeClr val="tx2"/>
          </a:solidFill>
          <a:latin typeface="Arial" charset="0"/>
        </a:defRPr>
      </a:lvl8pPr>
      <a:lvl9pPr marL="1567579" algn="ctr" defTabSz="4120341" rtl="0" fontAlgn="base">
        <a:spcBef>
          <a:spcPct val="0"/>
        </a:spcBef>
        <a:spcAft>
          <a:spcPct val="0"/>
        </a:spcAft>
        <a:defRPr sz="19800">
          <a:solidFill>
            <a:schemeClr val="tx2"/>
          </a:solidFill>
          <a:latin typeface="Arial" charset="0"/>
        </a:defRPr>
      </a:lvl9pPr>
    </p:titleStyle>
    <p:bodyStyle>
      <a:lvl1pPr marL="1543050" indent="-1543050" algn="l" defTabSz="4117975" rtl="0" eaLnBrk="0" fontAlgn="base" hangingPunct="0">
        <a:spcBef>
          <a:spcPct val="20000"/>
        </a:spcBef>
        <a:spcAft>
          <a:spcPct val="0"/>
        </a:spcAft>
        <a:buChar char="•"/>
        <a:defRPr sz="14200">
          <a:solidFill>
            <a:schemeClr val="tx1"/>
          </a:solidFill>
          <a:latin typeface="+mn-lt"/>
          <a:ea typeface="ＭＳ Ｐゴシック" pitchFamily="-108" charset="-128"/>
          <a:cs typeface="ＭＳ Ｐゴシック" pitchFamily="-108" charset="-128"/>
        </a:defRPr>
      </a:lvl1pPr>
      <a:lvl2pPr marL="3344863" indent="-1284288" algn="l" defTabSz="4117975" rtl="0" eaLnBrk="0" fontAlgn="base" hangingPunct="0">
        <a:spcBef>
          <a:spcPct val="20000"/>
        </a:spcBef>
        <a:spcAft>
          <a:spcPct val="0"/>
        </a:spcAft>
        <a:buChar char="–"/>
        <a:defRPr sz="12400">
          <a:solidFill>
            <a:schemeClr val="tx1"/>
          </a:solidFill>
          <a:latin typeface="+mn-lt"/>
          <a:ea typeface="ＭＳ Ｐゴシック" pitchFamily="-108" charset="-128"/>
        </a:defRPr>
      </a:lvl2pPr>
      <a:lvl3pPr marL="5149850" indent="-1027113" algn="l" defTabSz="4117975" rtl="0" eaLnBrk="0" fontAlgn="base" hangingPunct="0">
        <a:spcBef>
          <a:spcPct val="20000"/>
        </a:spcBef>
        <a:spcAft>
          <a:spcPct val="0"/>
        </a:spcAft>
        <a:buChar char="•"/>
        <a:defRPr sz="10600">
          <a:solidFill>
            <a:schemeClr val="tx1"/>
          </a:solidFill>
          <a:latin typeface="+mn-lt"/>
          <a:ea typeface="ＭＳ Ｐゴシック" pitchFamily="-108" charset="-128"/>
        </a:defRPr>
      </a:lvl3pPr>
      <a:lvl4pPr marL="7207250" indent="-1027113" algn="l" defTabSz="4117975" rtl="0" eaLnBrk="0" fontAlgn="base" hangingPunct="0">
        <a:spcBef>
          <a:spcPct val="20000"/>
        </a:spcBef>
        <a:spcAft>
          <a:spcPct val="0"/>
        </a:spcAft>
        <a:buChar char="–"/>
        <a:defRPr sz="9000">
          <a:solidFill>
            <a:schemeClr val="tx1"/>
          </a:solidFill>
          <a:latin typeface="+mn-lt"/>
          <a:ea typeface="ＭＳ Ｐゴシック" pitchFamily="-108" charset="-128"/>
        </a:defRPr>
      </a:lvl4pPr>
      <a:lvl5pPr marL="9269413" indent="-1027113" algn="l" defTabSz="4117975" rtl="0" eaLnBrk="0" fontAlgn="base" hangingPunct="0">
        <a:spcBef>
          <a:spcPct val="20000"/>
        </a:spcBef>
        <a:spcAft>
          <a:spcPct val="0"/>
        </a:spcAft>
        <a:buChar char="»"/>
        <a:defRPr sz="9000">
          <a:solidFill>
            <a:schemeClr val="tx1"/>
          </a:solidFill>
          <a:latin typeface="+mn-lt"/>
          <a:ea typeface="ＭＳ Ｐゴシック" pitchFamily="-108" charset="-128"/>
        </a:defRPr>
      </a:lvl5pPr>
      <a:lvl6pPr marL="9662662" indent="-1030087" algn="l" defTabSz="4120341" rtl="0" fontAlgn="base">
        <a:spcBef>
          <a:spcPct val="20000"/>
        </a:spcBef>
        <a:spcAft>
          <a:spcPct val="0"/>
        </a:spcAft>
        <a:buChar char="»"/>
        <a:defRPr sz="9000">
          <a:solidFill>
            <a:schemeClr val="tx1"/>
          </a:solidFill>
          <a:latin typeface="+mn-lt"/>
        </a:defRPr>
      </a:lvl6pPr>
      <a:lvl7pPr marL="10054558" indent="-1030087" algn="l" defTabSz="4120341" rtl="0" fontAlgn="base">
        <a:spcBef>
          <a:spcPct val="20000"/>
        </a:spcBef>
        <a:spcAft>
          <a:spcPct val="0"/>
        </a:spcAft>
        <a:buChar char="»"/>
        <a:defRPr sz="9000">
          <a:solidFill>
            <a:schemeClr val="tx1"/>
          </a:solidFill>
          <a:latin typeface="+mn-lt"/>
        </a:defRPr>
      </a:lvl7pPr>
      <a:lvl8pPr marL="10446452" indent="-1030087" algn="l" defTabSz="4120341" rtl="0" fontAlgn="base">
        <a:spcBef>
          <a:spcPct val="20000"/>
        </a:spcBef>
        <a:spcAft>
          <a:spcPct val="0"/>
        </a:spcAft>
        <a:buChar char="»"/>
        <a:defRPr sz="9000">
          <a:solidFill>
            <a:schemeClr val="tx1"/>
          </a:solidFill>
          <a:latin typeface="+mn-lt"/>
        </a:defRPr>
      </a:lvl8pPr>
      <a:lvl9pPr marL="10838347" indent="-1030087" algn="l" defTabSz="4120341" rtl="0" fontAlgn="base">
        <a:spcBef>
          <a:spcPct val="20000"/>
        </a:spcBef>
        <a:spcAft>
          <a:spcPct val="0"/>
        </a:spcAft>
        <a:buChar char="»"/>
        <a:defRPr sz="9000">
          <a:solidFill>
            <a:schemeClr val="tx1"/>
          </a:solidFill>
          <a:latin typeface="+mn-lt"/>
        </a:defRPr>
      </a:lvl9pPr>
    </p:bodyStyle>
    <p:otherStyle>
      <a:defPPr>
        <a:defRPr lang="en-US"/>
      </a:defPPr>
      <a:lvl1pPr marL="0" algn="l" defTabSz="783790" rtl="0" eaLnBrk="1" latinLnBrk="0" hangingPunct="1">
        <a:defRPr sz="1543" kern="1200">
          <a:solidFill>
            <a:schemeClr val="tx1"/>
          </a:solidFill>
          <a:latin typeface="+mn-lt"/>
          <a:ea typeface="+mn-ea"/>
          <a:cs typeface="+mn-cs"/>
        </a:defRPr>
      </a:lvl1pPr>
      <a:lvl2pPr marL="391895" algn="l" defTabSz="783790" rtl="0" eaLnBrk="1" latinLnBrk="0" hangingPunct="1">
        <a:defRPr sz="1543" kern="1200">
          <a:solidFill>
            <a:schemeClr val="tx1"/>
          </a:solidFill>
          <a:latin typeface="+mn-lt"/>
          <a:ea typeface="+mn-ea"/>
          <a:cs typeface="+mn-cs"/>
        </a:defRPr>
      </a:lvl2pPr>
      <a:lvl3pPr marL="783790" algn="l" defTabSz="783790" rtl="0" eaLnBrk="1" latinLnBrk="0" hangingPunct="1">
        <a:defRPr sz="1543" kern="1200">
          <a:solidFill>
            <a:schemeClr val="tx1"/>
          </a:solidFill>
          <a:latin typeface="+mn-lt"/>
          <a:ea typeface="+mn-ea"/>
          <a:cs typeface="+mn-cs"/>
        </a:defRPr>
      </a:lvl3pPr>
      <a:lvl4pPr marL="1175684" algn="l" defTabSz="783790" rtl="0" eaLnBrk="1" latinLnBrk="0" hangingPunct="1">
        <a:defRPr sz="1543" kern="1200">
          <a:solidFill>
            <a:schemeClr val="tx1"/>
          </a:solidFill>
          <a:latin typeface="+mn-lt"/>
          <a:ea typeface="+mn-ea"/>
          <a:cs typeface="+mn-cs"/>
        </a:defRPr>
      </a:lvl4pPr>
      <a:lvl5pPr marL="1567579" algn="l" defTabSz="783790" rtl="0" eaLnBrk="1" latinLnBrk="0" hangingPunct="1">
        <a:defRPr sz="1543" kern="1200">
          <a:solidFill>
            <a:schemeClr val="tx1"/>
          </a:solidFill>
          <a:latin typeface="+mn-lt"/>
          <a:ea typeface="+mn-ea"/>
          <a:cs typeface="+mn-cs"/>
        </a:defRPr>
      </a:lvl5pPr>
      <a:lvl6pPr marL="1959475" algn="l" defTabSz="783790" rtl="0" eaLnBrk="1" latinLnBrk="0" hangingPunct="1">
        <a:defRPr sz="1543" kern="1200">
          <a:solidFill>
            <a:schemeClr val="tx1"/>
          </a:solidFill>
          <a:latin typeface="+mn-lt"/>
          <a:ea typeface="+mn-ea"/>
          <a:cs typeface="+mn-cs"/>
        </a:defRPr>
      </a:lvl6pPr>
      <a:lvl7pPr marL="2351371" algn="l" defTabSz="783790" rtl="0" eaLnBrk="1" latinLnBrk="0" hangingPunct="1">
        <a:defRPr sz="1543" kern="1200">
          <a:solidFill>
            <a:schemeClr val="tx1"/>
          </a:solidFill>
          <a:latin typeface="+mn-lt"/>
          <a:ea typeface="+mn-ea"/>
          <a:cs typeface="+mn-cs"/>
        </a:defRPr>
      </a:lvl7pPr>
      <a:lvl8pPr marL="2743266" algn="l" defTabSz="783790" rtl="0" eaLnBrk="1" latinLnBrk="0" hangingPunct="1">
        <a:defRPr sz="1543" kern="1200">
          <a:solidFill>
            <a:schemeClr val="tx1"/>
          </a:solidFill>
          <a:latin typeface="+mn-lt"/>
          <a:ea typeface="+mn-ea"/>
          <a:cs typeface="+mn-cs"/>
        </a:defRPr>
      </a:lvl8pPr>
      <a:lvl9pPr marL="3135160" algn="l" defTabSz="783790"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customXml" Target="../ink/ink14.xml"/><Relationship Id="rId42" Type="http://schemas.openxmlformats.org/officeDocument/2006/relationships/customXml" Target="../ink/ink27.xml"/><Relationship Id="rId63" Type="http://schemas.openxmlformats.org/officeDocument/2006/relationships/customXml" Target="../ink/ink35.xml"/><Relationship Id="rId68" Type="http://schemas.openxmlformats.org/officeDocument/2006/relationships/image" Target="../media/image25.png"/><Relationship Id="rId84" Type="http://schemas.openxmlformats.org/officeDocument/2006/relationships/image" Target="../media/image1.png"/><Relationship Id="rId89"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customXml" Target="../ink/ink7.xml"/><Relationship Id="rId29" Type="http://schemas.openxmlformats.org/officeDocument/2006/relationships/customXml" Target="../ink/ink17.xml"/><Relationship Id="rId11" Type="http://schemas.openxmlformats.org/officeDocument/2006/relationships/customXml" Target="../ink/ink2.xml"/><Relationship Id="rId24" Type="http://schemas.openxmlformats.org/officeDocument/2006/relationships/image" Target="../media/image9.png"/><Relationship Id="rId32" Type="http://schemas.openxmlformats.org/officeDocument/2006/relationships/customXml" Target="../ink/ink20.xml"/><Relationship Id="rId40" Type="http://schemas.openxmlformats.org/officeDocument/2006/relationships/customXml" Target="../ink/ink25.xml"/><Relationship Id="rId45" Type="http://schemas.openxmlformats.org/officeDocument/2006/relationships/customXml" Target="../ink/ink29.xml"/><Relationship Id="rId58" Type="http://schemas.openxmlformats.org/officeDocument/2006/relationships/customXml" Target="../ink/ink31.xml"/><Relationship Id="rId66" Type="http://schemas.openxmlformats.org/officeDocument/2006/relationships/image" Target="../media/image24.png"/><Relationship Id="rId74" Type="http://schemas.openxmlformats.org/officeDocument/2006/relationships/customXml" Target="../ink/ink42.xml"/><Relationship Id="rId79" Type="http://schemas.openxmlformats.org/officeDocument/2006/relationships/image" Target="../media/image30.png"/><Relationship Id="rId87" Type="http://schemas.openxmlformats.org/officeDocument/2006/relationships/image" Target="../media/image4.png"/><Relationship Id="rId61" Type="http://schemas.openxmlformats.org/officeDocument/2006/relationships/customXml" Target="../ink/ink33.xml"/><Relationship Id="rId82" Type="http://schemas.openxmlformats.org/officeDocument/2006/relationships/customXml" Target="../ink/ink46.xml"/><Relationship Id="rId90" Type="http://schemas.openxmlformats.org/officeDocument/2006/relationships/image" Target="../media/image10.png"/><Relationship Id="rId19" Type="http://schemas.openxmlformats.org/officeDocument/2006/relationships/customXml" Target="../ink/ink10.xml"/><Relationship Id="rId14" Type="http://schemas.openxmlformats.org/officeDocument/2006/relationships/customXml" Target="../ink/ink5.xml"/><Relationship Id="rId22" Type="http://schemas.openxmlformats.org/officeDocument/2006/relationships/image" Target="../media/image8.png"/><Relationship Id="rId27" Type="http://schemas.openxmlformats.org/officeDocument/2006/relationships/customXml" Target="../ink/ink15.xml"/><Relationship Id="rId30" Type="http://schemas.openxmlformats.org/officeDocument/2006/relationships/customXml" Target="../ink/ink18.xml"/><Relationship Id="rId35" Type="http://schemas.openxmlformats.org/officeDocument/2006/relationships/customXml" Target="../ink/ink23.xml"/><Relationship Id="rId43" Type="http://schemas.openxmlformats.org/officeDocument/2006/relationships/customXml" Target="../ink/ink28.xml"/><Relationship Id="rId56" Type="http://schemas.openxmlformats.org/officeDocument/2006/relationships/image" Target="../media/image22.png"/><Relationship Id="rId64" Type="http://schemas.openxmlformats.org/officeDocument/2006/relationships/customXml" Target="../ink/ink36.xml"/><Relationship Id="rId69" Type="http://schemas.openxmlformats.org/officeDocument/2006/relationships/customXml" Target="../ink/ink39.xml"/><Relationship Id="rId77" Type="http://schemas.openxmlformats.org/officeDocument/2006/relationships/image" Target="../media/image29.png"/><Relationship Id="rId72" Type="http://schemas.openxmlformats.org/officeDocument/2006/relationships/image" Target="../media/image27.png"/><Relationship Id="rId80" Type="http://schemas.openxmlformats.org/officeDocument/2006/relationships/customXml" Target="../ink/ink45.xml"/><Relationship Id="rId85" Type="http://schemas.openxmlformats.org/officeDocument/2006/relationships/image" Target="../media/image2.png"/><Relationship Id="rId3" Type="http://schemas.openxmlformats.org/officeDocument/2006/relationships/customXml" Target="../ink/ink1.xml"/><Relationship Id="rId12" Type="http://schemas.openxmlformats.org/officeDocument/2006/relationships/customXml" Target="../ink/ink3.xml"/><Relationship Id="rId17" Type="http://schemas.openxmlformats.org/officeDocument/2006/relationships/customXml" Target="../ink/ink8.xml"/><Relationship Id="rId25" Type="http://schemas.openxmlformats.org/officeDocument/2006/relationships/customXml" Target="../ink/ink13.xml"/><Relationship Id="rId33" Type="http://schemas.openxmlformats.org/officeDocument/2006/relationships/customXml" Target="../ink/ink21.xml"/><Relationship Id="rId59" Type="http://schemas.openxmlformats.org/officeDocument/2006/relationships/image" Target="../media/image23.png"/><Relationship Id="rId67" Type="http://schemas.openxmlformats.org/officeDocument/2006/relationships/customXml" Target="../ink/ink38.xml"/><Relationship Id="rId20" Type="http://schemas.openxmlformats.org/officeDocument/2006/relationships/customXml" Target="../ink/ink11.xml"/><Relationship Id="rId41" Type="http://schemas.openxmlformats.org/officeDocument/2006/relationships/customXml" Target="../ink/ink26.xml"/><Relationship Id="rId62" Type="http://schemas.openxmlformats.org/officeDocument/2006/relationships/customXml" Target="../ink/ink34.xml"/><Relationship Id="rId70" Type="http://schemas.openxmlformats.org/officeDocument/2006/relationships/image" Target="../media/image26.png"/><Relationship Id="rId75" Type="http://schemas.openxmlformats.org/officeDocument/2006/relationships/image" Target="../media/image28.png"/><Relationship Id="rId83" Type="http://schemas.openxmlformats.org/officeDocument/2006/relationships/image" Target="../media/image32.png"/><Relationship Id="rId88" Type="http://schemas.openxmlformats.org/officeDocument/2006/relationships/image" Target="../media/image5.png"/><Relationship Id="rId91" Type="http://schemas.openxmlformats.org/officeDocument/2006/relationships/image" Target="../media/image11.jpeg"/><Relationship Id="rId1" Type="http://schemas.openxmlformats.org/officeDocument/2006/relationships/slideLayout" Target="../slideLayouts/slideLayout7.xml"/><Relationship Id="rId15" Type="http://schemas.openxmlformats.org/officeDocument/2006/relationships/customXml" Target="../ink/ink6.xml"/><Relationship Id="rId23" Type="http://schemas.openxmlformats.org/officeDocument/2006/relationships/customXml" Target="../ink/ink12.xml"/><Relationship Id="rId28" Type="http://schemas.openxmlformats.org/officeDocument/2006/relationships/customXml" Target="../ink/ink16.xml"/><Relationship Id="rId36" Type="http://schemas.openxmlformats.org/officeDocument/2006/relationships/customXml" Target="../ink/ink24.xml"/><Relationship Id="rId57" Type="http://schemas.openxmlformats.org/officeDocument/2006/relationships/customXml" Target="../ink/ink30.xml"/><Relationship Id="rId10" Type="http://schemas.openxmlformats.org/officeDocument/2006/relationships/image" Target="../media/image7.png"/><Relationship Id="rId31" Type="http://schemas.openxmlformats.org/officeDocument/2006/relationships/customXml" Target="../ink/ink19.xml"/><Relationship Id="rId44" Type="http://schemas.openxmlformats.org/officeDocument/2006/relationships/image" Target="../media/image12.png"/><Relationship Id="rId60" Type="http://schemas.openxmlformats.org/officeDocument/2006/relationships/customXml" Target="../ink/ink32.xml"/><Relationship Id="rId65" Type="http://schemas.openxmlformats.org/officeDocument/2006/relationships/customXml" Target="../ink/ink37.xml"/><Relationship Id="rId73" Type="http://schemas.openxmlformats.org/officeDocument/2006/relationships/customXml" Target="../ink/ink41.xml"/><Relationship Id="rId78" Type="http://schemas.openxmlformats.org/officeDocument/2006/relationships/customXml" Target="../ink/ink44.xml"/><Relationship Id="rId81" Type="http://schemas.openxmlformats.org/officeDocument/2006/relationships/image" Target="../media/image31.png"/><Relationship Id="rId86" Type="http://schemas.openxmlformats.org/officeDocument/2006/relationships/image" Target="../media/image3.png"/><Relationship Id="rId13" Type="http://schemas.openxmlformats.org/officeDocument/2006/relationships/customXml" Target="../ink/ink4.xml"/><Relationship Id="rId18" Type="http://schemas.openxmlformats.org/officeDocument/2006/relationships/customXml" Target="../ink/ink9.xml"/><Relationship Id="rId39" Type="http://schemas.openxmlformats.org/officeDocument/2006/relationships/image" Target="../media/image11.png"/><Relationship Id="rId34" Type="http://schemas.openxmlformats.org/officeDocument/2006/relationships/customXml" Target="../ink/ink22.xml"/><Relationship Id="rId76" Type="http://schemas.openxmlformats.org/officeDocument/2006/relationships/customXml" Target="../ink/ink43.xml"/><Relationship Id="rId71" Type="http://schemas.openxmlformats.org/officeDocument/2006/relationships/customXml" Target="../ink/ink40.xml"/><Relationship Id="rId9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647">
            <a:extLst>
              <a:ext uri="{FF2B5EF4-FFF2-40B4-BE49-F238E27FC236}">
                <a16:creationId xmlns:a16="http://schemas.microsoft.com/office/drawing/2014/main" id="{7E7E156F-3599-01E2-A87E-829C392DBEBF}"/>
              </a:ext>
            </a:extLst>
          </p:cNvPr>
          <p:cNvSpPr>
            <a:spLocks noChangeArrowheads="1"/>
          </p:cNvSpPr>
          <p:nvPr/>
        </p:nvSpPr>
        <p:spPr bwMode="auto">
          <a:xfrm>
            <a:off x="457200" y="42933938"/>
            <a:ext cx="43094275" cy="195262"/>
          </a:xfrm>
          <a:prstGeom prst="rect">
            <a:avLst/>
          </a:prstGeom>
          <a:solidFill>
            <a:schemeClr val="tx1"/>
          </a:solidFill>
          <a:ln w="9525">
            <a:solidFill>
              <a:schemeClr val="tx1"/>
            </a:solidFill>
            <a:miter lim="800000"/>
            <a:headEnd/>
            <a:tailEnd/>
          </a:ln>
        </p:spPr>
        <p:txBody>
          <a:bodyPr wrap="none" anchor="ctr"/>
          <a:lstStyle>
            <a:lvl1pPr>
              <a:defRPr sz="6800" i="1">
                <a:solidFill>
                  <a:schemeClr val="tx1"/>
                </a:solidFill>
                <a:latin typeface="Arial" panose="020B0604020202020204" pitchFamily="34" charset="0"/>
                <a:ea typeface="ＭＳ Ｐゴシック" panose="020B0600070205080204" pitchFamily="34" charset="-128"/>
              </a:defRPr>
            </a:lvl1pPr>
            <a:lvl2pPr marL="742950" indent="-285750">
              <a:defRPr sz="6800" i="1">
                <a:solidFill>
                  <a:schemeClr val="tx1"/>
                </a:solidFill>
                <a:latin typeface="Arial" panose="020B0604020202020204" pitchFamily="34" charset="0"/>
                <a:ea typeface="ＭＳ Ｐゴシック" panose="020B0600070205080204" pitchFamily="34" charset="-128"/>
              </a:defRPr>
            </a:lvl2pPr>
            <a:lvl3pPr marL="1143000" indent="-228600">
              <a:defRPr sz="6800" i="1">
                <a:solidFill>
                  <a:schemeClr val="tx1"/>
                </a:solidFill>
                <a:latin typeface="Arial" panose="020B0604020202020204" pitchFamily="34" charset="0"/>
                <a:ea typeface="ＭＳ Ｐゴシック" panose="020B0600070205080204" pitchFamily="34" charset="-128"/>
              </a:defRPr>
            </a:lvl3pPr>
            <a:lvl4pPr marL="1600200" indent="-228600">
              <a:defRPr sz="6800" i="1">
                <a:solidFill>
                  <a:schemeClr val="tx1"/>
                </a:solidFill>
                <a:latin typeface="Arial" panose="020B0604020202020204" pitchFamily="34" charset="0"/>
                <a:ea typeface="ＭＳ Ｐゴシック" panose="020B0600070205080204" pitchFamily="34" charset="-128"/>
              </a:defRPr>
            </a:lvl4pPr>
            <a:lvl5pPr marL="2057400" indent="-228600">
              <a:defRPr sz="68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5800"/>
          </a:p>
        </p:txBody>
      </p:sp>
      <p:sp>
        <p:nvSpPr>
          <p:cNvPr id="15378" name="Rectangle 673">
            <a:extLst>
              <a:ext uri="{FF2B5EF4-FFF2-40B4-BE49-F238E27FC236}">
                <a16:creationId xmlns:a16="http://schemas.microsoft.com/office/drawing/2014/main" id="{9CD23520-7D80-E9DD-8F7C-7AF83EFDF2ED}"/>
              </a:ext>
            </a:extLst>
          </p:cNvPr>
          <p:cNvSpPr>
            <a:spLocks noChangeArrowheads="1"/>
          </p:cNvSpPr>
          <p:nvPr/>
        </p:nvSpPr>
        <p:spPr bwMode="auto">
          <a:xfrm>
            <a:off x="358775" y="8643938"/>
            <a:ext cx="43094275" cy="195262"/>
          </a:xfrm>
          <a:prstGeom prst="rect">
            <a:avLst/>
          </a:prstGeom>
          <a:solidFill>
            <a:schemeClr val="tx1"/>
          </a:solidFill>
          <a:ln w="9525">
            <a:solidFill>
              <a:schemeClr val="tx1"/>
            </a:solidFill>
            <a:miter lim="800000"/>
            <a:headEnd/>
            <a:tailEnd/>
          </a:ln>
        </p:spPr>
        <p:txBody>
          <a:bodyPr wrap="none" anchor="ctr"/>
          <a:lstStyle>
            <a:lvl1pPr>
              <a:defRPr sz="6800" i="1">
                <a:solidFill>
                  <a:schemeClr val="tx1"/>
                </a:solidFill>
                <a:latin typeface="Arial" panose="020B0604020202020204" pitchFamily="34" charset="0"/>
                <a:ea typeface="ＭＳ Ｐゴシック" panose="020B0600070205080204" pitchFamily="34" charset="-128"/>
              </a:defRPr>
            </a:lvl1pPr>
            <a:lvl2pPr marL="742950" indent="-285750">
              <a:defRPr sz="6800" i="1">
                <a:solidFill>
                  <a:schemeClr val="tx1"/>
                </a:solidFill>
                <a:latin typeface="Arial" panose="020B0604020202020204" pitchFamily="34" charset="0"/>
                <a:ea typeface="ＭＳ Ｐゴシック" panose="020B0600070205080204" pitchFamily="34" charset="-128"/>
              </a:defRPr>
            </a:lvl2pPr>
            <a:lvl3pPr marL="1143000" indent="-228600">
              <a:defRPr sz="6800" i="1">
                <a:solidFill>
                  <a:schemeClr val="tx1"/>
                </a:solidFill>
                <a:latin typeface="Arial" panose="020B0604020202020204" pitchFamily="34" charset="0"/>
                <a:ea typeface="ＭＳ Ｐゴシック" panose="020B0600070205080204" pitchFamily="34" charset="-128"/>
              </a:defRPr>
            </a:lvl3pPr>
            <a:lvl4pPr marL="1600200" indent="-228600">
              <a:defRPr sz="6800" i="1">
                <a:solidFill>
                  <a:schemeClr val="tx1"/>
                </a:solidFill>
                <a:latin typeface="Arial" panose="020B0604020202020204" pitchFamily="34" charset="0"/>
                <a:ea typeface="ＭＳ Ｐゴシック" panose="020B0600070205080204" pitchFamily="34" charset="-128"/>
              </a:defRPr>
            </a:lvl4pPr>
            <a:lvl5pPr marL="2057400" indent="-228600">
              <a:defRPr sz="68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5800"/>
          </a:p>
        </p:txBody>
      </p:sp>
      <p:sp>
        <p:nvSpPr>
          <p:cNvPr id="15379" name="AutoShape 683">
            <a:extLst>
              <a:ext uri="{FF2B5EF4-FFF2-40B4-BE49-F238E27FC236}">
                <a16:creationId xmlns:a16="http://schemas.microsoft.com/office/drawing/2014/main" id="{3A808C77-3790-4442-DEF2-781A79B9953B}"/>
              </a:ext>
            </a:extLst>
          </p:cNvPr>
          <p:cNvSpPr>
            <a:spLocks noChangeArrowheads="1"/>
          </p:cNvSpPr>
          <p:nvPr/>
        </p:nvSpPr>
        <p:spPr bwMode="auto">
          <a:xfrm>
            <a:off x="478737" y="9136622"/>
            <a:ext cx="11757025" cy="784225"/>
          </a:xfrm>
          <a:prstGeom prst="roundRect">
            <a:avLst>
              <a:gd name="adj" fmla="val 16667"/>
            </a:avLst>
          </a:prstGeom>
          <a:solidFill>
            <a:srgbClr val="006633"/>
          </a:solidFill>
          <a:ln w="76200">
            <a:solidFill>
              <a:srgbClr val="F4EE00"/>
            </a:solidFill>
            <a:round/>
            <a:headEnd/>
            <a:tailEnd/>
          </a:ln>
        </p:spPr>
        <p:txBody>
          <a:bodyPr wrap="none" lIns="78369" tIns="39185" rIns="78369" bIns="39185" anchor="ctr"/>
          <a:lstStyle>
            <a:lvl1pPr defTabSz="917575">
              <a:spcBef>
                <a:spcPct val="20000"/>
              </a:spcBef>
              <a:buChar char="•"/>
              <a:defRPr sz="16600">
                <a:solidFill>
                  <a:schemeClr val="tx1"/>
                </a:solidFill>
                <a:latin typeface="Arial" charset="0"/>
                <a:ea typeface="ＭＳ Ｐゴシック" charset="-128"/>
              </a:defRPr>
            </a:lvl1pPr>
            <a:lvl2pPr marL="742950" indent="-285750" defTabSz="917575">
              <a:spcBef>
                <a:spcPct val="20000"/>
              </a:spcBef>
              <a:buChar char="–"/>
              <a:defRPr sz="14500">
                <a:solidFill>
                  <a:schemeClr val="tx1"/>
                </a:solidFill>
                <a:latin typeface="Arial" charset="0"/>
                <a:ea typeface="ＭＳ Ｐゴシック" charset="-128"/>
              </a:defRPr>
            </a:lvl2pPr>
            <a:lvl3pPr marL="1143000" indent="-228600" defTabSz="917575">
              <a:spcBef>
                <a:spcPct val="20000"/>
              </a:spcBef>
              <a:buChar char="•"/>
              <a:defRPr sz="12400">
                <a:solidFill>
                  <a:schemeClr val="tx1"/>
                </a:solidFill>
                <a:latin typeface="Arial" charset="0"/>
                <a:ea typeface="ＭＳ Ｐゴシック" charset="-128"/>
              </a:defRPr>
            </a:lvl3pPr>
            <a:lvl4pPr marL="1600200" indent="-228600" defTabSz="917575">
              <a:spcBef>
                <a:spcPct val="20000"/>
              </a:spcBef>
              <a:buChar char="–"/>
              <a:defRPr sz="10500">
                <a:solidFill>
                  <a:schemeClr val="tx1"/>
                </a:solidFill>
                <a:latin typeface="Arial" charset="0"/>
                <a:ea typeface="ＭＳ Ｐゴシック" charset="-128"/>
              </a:defRPr>
            </a:lvl4pPr>
            <a:lvl5pPr marL="2057400" indent="-228600" defTabSz="917575">
              <a:spcBef>
                <a:spcPct val="20000"/>
              </a:spcBef>
              <a:buChar char="»"/>
              <a:defRPr sz="10500">
                <a:solidFill>
                  <a:schemeClr val="tx1"/>
                </a:solidFill>
                <a:latin typeface="Arial" charset="0"/>
                <a:ea typeface="ＭＳ Ｐゴシック" charset="-128"/>
              </a:defRPr>
            </a:lvl5pPr>
            <a:lvl6pPr marL="25146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6pPr>
            <a:lvl7pPr marL="29718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7pPr>
            <a:lvl8pPr marL="34290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8pPr>
            <a:lvl9pPr marL="38862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9pPr>
          </a:lstStyle>
          <a:p>
            <a:pPr algn="ctr" eaLnBrk="1" hangingPunct="1">
              <a:spcBef>
                <a:spcPct val="0"/>
              </a:spcBef>
              <a:buFontTx/>
              <a:buNone/>
              <a:defRPr/>
            </a:pPr>
            <a:r>
              <a:rPr lang="en-US" altLang="en-US" sz="3943" b="1" i="0" dirty="0">
                <a:solidFill>
                  <a:schemeClr val="bg1"/>
                </a:solidFill>
              </a:rPr>
              <a:t>Post Traumatic Stress </a:t>
            </a:r>
            <a:r>
              <a:rPr lang="en-US" altLang="en-US" sz="4000" b="1" i="0" dirty="0">
                <a:solidFill>
                  <a:schemeClr val="bg1"/>
                </a:solidFill>
              </a:rPr>
              <a:t>Disorder</a:t>
            </a:r>
          </a:p>
        </p:txBody>
      </p:sp>
      <p:sp>
        <p:nvSpPr>
          <p:cNvPr id="15380" name="AutoShape 686">
            <a:extLst>
              <a:ext uri="{FF2B5EF4-FFF2-40B4-BE49-F238E27FC236}">
                <a16:creationId xmlns:a16="http://schemas.microsoft.com/office/drawing/2014/main" id="{D3AD4B72-66F3-0596-12A7-47B62F326E70}"/>
              </a:ext>
            </a:extLst>
          </p:cNvPr>
          <p:cNvSpPr>
            <a:spLocks noChangeArrowheads="1"/>
          </p:cNvSpPr>
          <p:nvPr/>
        </p:nvSpPr>
        <p:spPr bwMode="auto">
          <a:xfrm>
            <a:off x="29654500" y="15053748"/>
            <a:ext cx="13760450" cy="785812"/>
          </a:xfrm>
          <a:prstGeom prst="roundRect">
            <a:avLst>
              <a:gd name="adj" fmla="val 16667"/>
            </a:avLst>
          </a:prstGeom>
          <a:solidFill>
            <a:srgbClr val="006633"/>
          </a:solidFill>
          <a:ln w="76200">
            <a:solidFill>
              <a:srgbClr val="F4EE00"/>
            </a:solidFill>
            <a:round/>
            <a:headEnd/>
            <a:tailEnd/>
          </a:ln>
        </p:spPr>
        <p:txBody>
          <a:bodyPr wrap="none" lIns="78369" tIns="39185" rIns="78369" bIns="39185" anchor="ctr"/>
          <a:lstStyle>
            <a:lvl1pPr defTabSz="917575">
              <a:spcBef>
                <a:spcPct val="20000"/>
              </a:spcBef>
              <a:buChar char="•"/>
              <a:defRPr sz="16600">
                <a:solidFill>
                  <a:schemeClr val="tx1"/>
                </a:solidFill>
                <a:latin typeface="Arial" charset="0"/>
                <a:ea typeface="ＭＳ Ｐゴシック" charset="-128"/>
              </a:defRPr>
            </a:lvl1pPr>
            <a:lvl2pPr marL="742950" indent="-285750" defTabSz="917575">
              <a:spcBef>
                <a:spcPct val="20000"/>
              </a:spcBef>
              <a:buChar char="–"/>
              <a:defRPr sz="14500">
                <a:solidFill>
                  <a:schemeClr val="tx1"/>
                </a:solidFill>
                <a:latin typeface="Arial" charset="0"/>
                <a:ea typeface="ＭＳ Ｐゴシック" charset="-128"/>
              </a:defRPr>
            </a:lvl2pPr>
            <a:lvl3pPr marL="1143000" indent="-228600" defTabSz="917575">
              <a:spcBef>
                <a:spcPct val="20000"/>
              </a:spcBef>
              <a:buChar char="•"/>
              <a:defRPr sz="12400">
                <a:solidFill>
                  <a:schemeClr val="tx1"/>
                </a:solidFill>
                <a:latin typeface="Arial" charset="0"/>
                <a:ea typeface="ＭＳ Ｐゴシック" charset="-128"/>
              </a:defRPr>
            </a:lvl3pPr>
            <a:lvl4pPr marL="1600200" indent="-228600" defTabSz="917575">
              <a:spcBef>
                <a:spcPct val="20000"/>
              </a:spcBef>
              <a:buChar char="–"/>
              <a:defRPr sz="10500">
                <a:solidFill>
                  <a:schemeClr val="tx1"/>
                </a:solidFill>
                <a:latin typeface="Arial" charset="0"/>
                <a:ea typeface="ＭＳ Ｐゴシック" charset="-128"/>
              </a:defRPr>
            </a:lvl4pPr>
            <a:lvl5pPr marL="2057400" indent="-228600" defTabSz="917575">
              <a:spcBef>
                <a:spcPct val="20000"/>
              </a:spcBef>
              <a:buChar char="»"/>
              <a:defRPr sz="10500">
                <a:solidFill>
                  <a:schemeClr val="tx1"/>
                </a:solidFill>
                <a:latin typeface="Arial" charset="0"/>
                <a:ea typeface="ＭＳ Ｐゴシック" charset="-128"/>
              </a:defRPr>
            </a:lvl5pPr>
            <a:lvl6pPr marL="25146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6pPr>
            <a:lvl7pPr marL="29718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7pPr>
            <a:lvl8pPr marL="34290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8pPr>
            <a:lvl9pPr marL="38862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9pPr>
          </a:lstStyle>
          <a:p>
            <a:pPr algn="ctr" eaLnBrk="1" hangingPunct="1">
              <a:spcBef>
                <a:spcPct val="0"/>
              </a:spcBef>
              <a:buFontTx/>
              <a:buNone/>
              <a:defRPr/>
            </a:pPr>
            <a:r>
              <a:rPr lang="en-US" altLang="en-US" sz="4028" b="1" i="0" dirty="0">
                <a:solidFill>
                  <a:schemeClr val="bg1"/>
                </a:solidFill>
              </a:rPr>
              <a:t>Conclusion</a:t>
            </a:r>
          </a:p>
        </p:txBody>
      </p:sp>
      <p:sp>
        <p:nvSpPr>
          <p:cNvPr id="15382" name="Rectangle 835">
            <a:extLst>
              <a:ext uri="{FF2B5EF4-FFF2-40B4-BE49-F238E27FC236}">
                <a16:creationId xmlns:a16="http://schemas.microsoft.com/office/drawing/2014/main" id="{8D5AB350-EA29-081C-2C10-F00512B2899E}"/>
              </a:ext>
            </a:extLst>
          </p:cNvPr>
          <p:cNvSpPr>
            <a:spLocks noChangeArrowheads="1"/>
          </p:cNvSpPr>
          <p:nvPr/>
        </p:nvSpPr>
        <p:spPr bwMode="auto">
          <a:xfrm>
            <a:off x="433388" y="641350"/>
            <a:ext cx="43092687" cy="196850"/>
          </a:xfrm>
          <a:prstGeom prst="rect">
            <a:avLst/>
          </a:prstGeom>
          <a:solidFill>
            <a:schemeClr val="tx1"/>
          </a:solidFill>
          <a:ln w="9525">
            <a:solidFill>
              <a:schemeClr val="tx1"/>
            </a:solidFill>
            <a:miter lim="800000"/>
            <a:headEnd/>
            <a:tailEnd/>
          </a:ln>
        </p:spPr>
        <p:txBody>
          <a:bodyPr wrap="none" anchor="ctr"/>
          <a:lstStyle>
            <a:lvl1pPr>
              <a:defRPr sz="6800" i="1">
                <a:solidFill>
                  <a:schemeClr val="tx1"/>
                </a:solidFill>
                <a:latin typeface="Arial" panose="020B0604020202020204" pitchFamily="34" charset="0"/>
                <a:ea typeface="ＭＳ Ｐゴシック" panose="020B0600070205080204" pitchFamily="34" charset="-128"/>
              </a:defRPr>
            </a:lvl1pPr>
            <a:lvl2pPr marL="742950" indent="-285750">
              <a:defRPr sz="6800" i="1">
                <a:solidFill>
                  <a:schemeClr val="tx1"/>
                </a:solidFill>
                <a:latin typeface="Arial" panose="020B0604020202020204" pitchFamily="34" charset="0"/>
                <a:ea typeface="ＭＳ Ｐゴシック" panose="020B0600070205080204" pitchFamily="34" charset="-128"/>
              </a:defRPr>
            </a:lvl2pPr>
            <a:lvl3pPr marL="1143000" indent="-228600">
              <a:defRPr sz="6800" i="1">
                <a:solidFill>
                  <a:schemeClr val="tx1"/>
                </a:solidFill>
                <a:latin typeface="Arial" panose="020B0604020202020204" pitchFamily="34" charset="0"/>
                <a:ea typeface="ＭＳ Ｐゴシック" panose="020B0600070205080204" pitchFamily="34" charset="-128"/>
              </a:defRPr>
            </a:lvl3pPr>
            <a:lvl4pPr marL="1600200" indent="-228600">
              <a:defRPr sz="6800" i="1">
                <a:solidFill>
                  <a:schemeClr val="tx1"/>
                </a:solidFill>
                <a:latin typeface="Arial" panose="020B0604020202020204" pitchFamily="34" charset="0"/>
                <a:ea typeface="ＭＳ Ｐゴシック" panose="020B0600070205080204" pitchFamily="34" charset="-128"/>
              </a:defRPr>
            </a:lvl4pPr>
            <a:lvl5pPr marL="2057400" indent="-228600">
              <a:defRPr sz="68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5800"/>
          </a:p>
        </p:txBody>
      </p:sp>
      <p:grpSp>
        <p:nvGrpSpPr>
          <p:cNvPr id="15383" name="Group 836">
            <a:extLst>
              <a:ext uri="{FF2B5EF4-FFF2-40B4-BE49-F238E27FC236}">
                <a16:creationId xmlns:a16="http://schemas.microsoft.com/office/drawing/2014/main" id="{DC993B95-4900-8FBE-3C4F-F844A2D5345D}"/>
              </a:ext>
            </a:extLst>
          </p:cNvPr>
          <p:cNvGrpSpPr>
            <a:grpSpLocks/>
          </p:cNvGrpSpPr>
          <p:nvPr/>
        </p:nvGrpSpPr>
        <p:grpSpPr bwMode="auto">
          <a:xfrm>
            <a:off x="39168492" y="2593680"/>
            <a:ext cx="4283478" cy="4509830"/>
            <a:chOff x="1260" y="540"/>
            <a:chExt cx="3240" cy="3240"/>
          </a:xfrm>
        </p:grpSpPr>
        <p:sp>
          <p:nvSpPr>
            <p:cNvPr id="11" name="Freeform 837">
              <a:extLst>
                <a:ext uri="{FF2B5EF4-FFF2-40B4-BE49-F238E27FC236}">
                  <a16:creationId xmlns:a16="http://schemas.microsoft.com/office/drawing/2014/main" id="{D4CF8524-FE58-DA08-8573-2B68187B5D37}"/>
                </a:ext>
              </a:extLst>
            </p:cNvPr>
            <p:cNvSpPr>
              <a:spLocks/>
            </p:cNvSpPr>
            <p:nvPr/>
          </p:nvSpPr>
          <p:spPr bwMode="auto">
            <a:xfrm>
              <a:off x="3222" y="2118"/>
              <a:ext cx="189" cy="227"/>
            </a:xfrm>
            <a:custGeom>
              <a:avLst/>
              <a:gdLst>
                <a:gd name="T0" fmla="*/ 4 w 188"/>
                <a:gd name="T1" fmla="*/ 228 h 228"/>
                <a:gd name="T2" fmla="*/ 4 w 188"/>
                <a:gd name="T3" fmla="*/ 228 h 228"/>
                <a:gd name="T4" fmla="*/ 10 w 188"/>
                <a:gd name="T5" fmla="*/ 228 h 228"/>
                <a:gd name="T6" fmla="*/ 14 w 188"/>
                <a:gd name="T7" fmla="*/ 228 h 228"/>
                <a:gd name="T8" fmla="*/ 18 w 188"/>
                <a:gd name="T9" fmla="*/ 226 h 228"/>
                <a:gd name="T10" fmla="*/ 22 w 188"/>
                <a:gd name="T11" fmla="*/ 222 h 228"/>
                <a:gd name="T12" fmla="*/ 36 w 188"/>
                <a:gd name="T13" fmla="*/ 204 h 228"/>
                <a:gd name="T14" fmla="*/ 54 w 188"/>
                <a:gd name="T15" fmla="*/ 176 h 228"/>
                <a:gd name="T16" fmla="*/ 54 w 188"/>
                <a:gd name="T17" fmla="*/ 176 h 228"/>
                <a:gd name="T18" fmla="*/ 64 w 188"/>
                <a:gd name="T19" fmla="*/ 164 h 228"/>
                <a:gd name="T20" fmla="*/ 76 w 188"/>
                <a:gd name="T21" fmla="*/ 154 h 228"/>
                <a:gd name="T22" fmla="*/ 90 w 188"/>
                <a:gd name="T23" fmla="*/ 148 h 228"/>
                <a:gd name="T24" fmla="*/ 104 w 188"/>
                <a:gd name="T25" fmla="*/ 144 h 228"/>
                <a:gd name="T26" fmla="*/ 132 w 188"/>
                <a:gd name="T27" fmla="*/ 138 h 228"/>
                <a:gd name="T28" fmla="*/ 146 w 188"/>
                <a:gd name="T29" fmla="*/ 134 h 228"/>
                <a:gd name="T30" fmla="*/ 156 w 188"/>
                <a:gd name="T31" fmla="*/ 130 h 228"/>
                <a:gd name="T32" fmla="*/ 156 w 188"/>
                <a:gd name="T33" fmla="*/ 130 h 228"/>
                <a:gd name="T34" fmla="*/ 170 w 188"/>
                <a:gd name="T35" fmla="*/ 118 h 228"/>
                <a:gd name="T36" fmla="*/ 180 w 188"/>
                <a:gd name="T37" fmla="*/ 104 h 228"/>
                <a:gd name="T38" fmla="*/ 186 w 188"/>
                <a:gd name="T39" fmla="*/ 88 h 228"/>
                <a:gd name="T40" fmla="*/ 188 w 188"/>
                <a:gd name="T41" fmla="*/ 72 h 228"/>
                <a:gd name="T42" fmla="*/ 186 w 188"/>
                <a:gd name="T43" fmla="*/ 56 h 228"/>
                <a:gd name="T44" fmla="*/ 180 w 188"/>
                <a:gd name="T45" fmla="*/ 40 h 228"/>
                <a:gd name="T46" fmla="*/ 172 w 188"/>
                <a:gd name="T47" fmla="*/ 24 h 228"/>
                <a:gd name="T48" fmla="*/ 158 w 188"/>
                <a:gd name="T49" fmla="*/ 10 h 228"/>
                <a:gd name="T50" fmla="*/ 158 w 188"/>
                <a:gd name="T51" fmla="*/ 10 h 228"/>
                <a:gd name="T52" fmla="*/ 148 w 188"/>
                <a:gd name="T53" fmla="*/ 4 h 228"/>
                <a:gd name="T54" fmla="*/ 136 w 188"/>
                <a:gd name="T55" fmla="*/ 0 h 228"/>
                <a:gd name="T56" fmla="*/ 122 w 188"/>
                <a:gd name="T57" fmla="*/ 2 h 228"/>
                <a:gd name="T58" fmla="*/ 108 w 188"/>
                <a:gd name="T59" fmla="*/ 8 h 228"/>
                <a:gd name="T60" fmla="*/ 94 w 188"/>
                <a:gd name="T61" fmla="*/ 16 h 228"/>
                <a:gd name="T62" fmla="*/ 80 w 188"/>
                <a:gd name="T63" fmla="*/ 28 h 228"/>
                <a:gd name="T64" fmla="*/ 66 w 188"/>
                <a:gd name="T65" fmla="*/ 42 h 228"/>
                <a:gd name="T66" fmla="*/ 52 w 188"/>
                <a:gd name="T67" fmla="*/ 58 h 228"/>
                <a:gd name="T68" fmla="*/ 38 w 188"/>
                <a:gd name="T69" fmla="*/ 76 h 228"/>
                <a:gd name="T70" fmla="*/ 26 w 188"/>
                <a:gd name="T71" fmla="*/ 96 h 228"/>
                <a:gd name="T72" fmla="*/ 16 w 188"/>
                <a:gd name="T73" fmla="*/ 116 h 228"/>
                <a:gd name="T74" fmla="*/ 10 w 188"/>
                <a:gd name="T75" fmla="*/ 138 h 228"/>
                <a:gd name="T76" fmla="*/ 4 w 188"/>
                <a:gd name="T77" fmla="*/ 160 h 228"/>
                <a:gd name="T78" fmla="*/ 0 w 188"/>
                <a:gd name="T79" fmla="*/ 184 h 228"/>
                <a:gd name="T80" fmla="*/ 0 w 188"/>
                <a:gd name="T81" fmla="*/ 206 h 228"/>
                <a:gd name="T82" fmla="*/ 4 w 188"/>
                <a:gd name="T83" fmla="*/ 228 h 228"/>
                <a:gd name="T84" fmla="*/ 4 w 188"/>
                <a:gd name="T85" fmla="*/ 228 h 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228"/>
                <a:gd name="T131" fmla="*/ 188 w 188"/>
                <a:gd name="T132" fmla="*/ 228 h 2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228">
                  <a:moveTo>
                    <a:pt x="4" y="228"/>
                  </a:moveTo>
                  <a:lnTo>
                    <a:pt x="4" y="228"/>
                  </a:lnTo>
                  <a:lnTo>
                    <a:pt x="10" y="228"/>
                  </a:lnTo>
                  <a:lnTo>
                    <a:pt x="14" y="228"/>
                  </a:lnTo>
                  <a:lnTo>
                    <a:pt x="18" y="226"/>
                  </a:lnTo>
                  <a:lnTo>
                    <a:pt x="22" y="222"/>
                  </a:lnTo>
                  <a:lnTo>
                    <a:pt x="36" y="204"/>
                  </a:lnTo>
                  <a:lnTo>
                    <a:pt x="54" y="176"/>
                  </a:lnTo>
                  <a:lnTo>
                    <a:pt x="64" y="164"/>
                  </a:lnTo>
                  <a:lnTo>
                    <a:pt x="76" y="154"/>
                  </a:lnTo>
                  <a:lnTo>
                    <a:pt x="90" y="148"/>
                  </a:lnTo>
                  <a:lnTo>
                    <a:pt x="104" y="144"/>
                  </a:lnTo>
                  <a:lnTo>
                    <a:pt x="132" y="138"/>
                  </a:lnTo>
                  <a:lnTo>
                    <a:pt x="146" y="134"/>
                  </a:lnTo>
                  <a:lnTo>
                    <a:pt x="156" y="130"/>
                  </a:lnTo>
                  <a:lnTo>
                    <a:pt x="170" y="118"/>
                  </a:lnTo>
                  <a:lnTo>
                    <a:pt x="180" y="104"/>
                  </a:lnTo>
                  <a:lnTo>
                    <a:pt x="186" y="88"/>
                  </a:lnTo>
                  <a:lnTo>
                    <a:pt x="188" y="72"/>
                  </a:lnTo>
                  <a:lnTo>
                    <a:pt x="186" y="56"/>
                  </a:lnTo>
                  <a:lnTo>
                    <a:pt x="180" y="40"/>
                  </a:lnTo>
                  <a:lnTo>
                    <a:pt x="172" y="24"/>
                  </a:lnTo>
                  <a:lnTo>
                    <a:pt x="158" y="10"/>
                  </a:lnTo>
                  <a:lnTo>
                    <a:pt x="148" y="4"/>
                  </a:lnTo>
                  <a:lnTo>
                    <a:pt x="136" y="0"/>
                  </a:lnTo>
                  <a:lnTo>
                    <a:pt x="122" y="2"/>
                  </a:lnTo>
                  <a:lnTo>
                    <a:pt x="108" y="8"/>
                  </a:lnTo>
                  <a:lnTo>
                    <a:pt x="94" y="16"/>
                  </a:lnTo>
                  <a:lnTo>
                    <a:pt x="80" y="28"/>
                  </a:lnTo>
                  <a:lnTo>
                    <a:pt x="66" y="42"/>
                  </a:lnTo>
                  <a:lnTo>
                    <a:pt x="52" y="58"/>
                  </a:lnTo>
                  <a:lnTo>
                    <a:pt x="38" y="76"/>
                  </a:lnTo>
                  <a:lnTo>
                    <a:pt x="26" y="96"/>
                  </a:lnTo>
                  <a:lnTo>
                    <a:pt x="16" y="116"/>
                  </a:lnTo>
                  <a:lnTo>
                    <a:pt x="10" y="138"/>
                  </a:lnTo>
                  <a:lnTo>
                    <a:pt x="4" y="160"/>
                  </a:lnTo>
                  <a:lnTo>
                    <a:pt x="0" y="184"/>
                  </a:lnTo>
                  <a:lnTo>
                    <a:pt x="0" y="206"/>
                  </a:lnTo>
                  <a:lnTo>
                    <a:pt x="4" y="228"/>
                  </a:lnTo>
                  <a:close/>
                </a:path>
              </a:pathLst>
            </a:custGeom>
            <a:solidFill>
              <a:srgbClr val="006633"/>
            </a:solidFill>
            <a:ln w="3175">
              <a:solidFill>
                <a:srgbClr val="000000"/>
              </a:solidFill>
              <a:round/>
              <a:headEnd/>
              <a:tailEnd/>
            </a:ln>
          </p:spPr>
          <p:txBody>
            <a:bodyPr/>
            <a:lstStyle/>
            <a:p>
              <a:pPr eaLnBrk="1" hangingPunct="1">
                <a:defRPr/>
              </a:pPr>
              <a:endParaRPr lang="en-US" sz="5829">
                <a:latin typeface="Arial" charset="0"/>
                <a:ea typeface="ＭＳ Ｐゴシック" charset="-128"/>
              </a:endParaRPr>
            </a:p>
          </p:txBody>
        </p:sp>
        <p:sp>
          <p:nvSpPr>
            <p:cNvPr id="12" name="Freeform 838">
              <a:extLst>
                <a:ext uri="{FF2B5EF4-FFF2-40B4-BE49-F238E27FC236}">
                  <a16:creationId xmlns:a16="http://schemas.microsoft.com/office/drawing/2014/main" id="{60C620C7-69E3-EADF-2BC6-FD23B2F8A524}"/>
                </a:ext>
              </a:extLst>
            </p:cNvPr>
            <p:cNvSpPr>
              <a:spLocks noEditPoints="1"/>
            </p:cNvSpPr>
            <p:nvPr/>
          </p:nvSpPr>
          <p:spPr bwMode="auto">
            <a:xfrm>
              <a:off x="1540" y="720"/>
              <a:ext cx="2689" cy="2878"/>
            </a:xfrm>
            <a:custGeom>
              <a:avLst/>
              <a:gdLst>
                <a:gd name="T0" fmla="*/ 2558 w 2692"/>
                <a:gd name="T1" fmla="*/ 1936 h 2880"/>
                <a:gd name="T2" fmla="*/ 2492 w 2692"/>
                <a:gd name="T3" fmla="*/ 1764 h 2880"/>
                <a:gd name="T4" fmla="*/ 2362 w 2692"/>
                <a:gd name="T5" fmla="*/ 1086 h 2880"/>
                <a:gd name="T6" fmla="*/ 2598 w 2692"/>
                <a:gd name="T7" fmla="*/ 910 h 2880"/>
                <a:gd name="T8" fmla="*/ 1752 w 2692"/>
                <a:gd name="T9" fmla="*/ 1052 h 2880"/>
                <a:gd name="T10" fmla="*/ 1418 w 2692"/>
                <a:gd name="T11" fmla="*/ 922 h 2880"/>
                <a:gd name="T12" fmla="*/ 2002 w 2692"/>
                <a:gd name="T13" fmla="*/ 448 h 2880"/>
                <a:gd name="T14" fmla="*/ 2252 w 2692"/>
                <a:gd name="T15" fmla="*/ 326 h 2880"/>
                <a:gd name="T16" fmla="*/ 1390 w 2692"/>
                <a:gd name="T17" fmla="*/ 0 h 2880"/>
                <a:gd name="T18" fmla="*/ 542 w 2692"/>
                <a:gd name="T19" fmla="*/ 250 h 2880"/>
                <a:gd name="T20" fmla="*/ 574 w 2692"/>
                <a:gd name="T21" fmla="*/ 438 h 2880"/>
                <a:gd name="T22" fmla="*/ 1272 w 2692"/>
                <a:gd name="T23" fmla="*/ 856 h 2880"/>
                <a:gd name="T24" fmla="*/ 1014 w 2692"/>
                <a:gd name="T25" fmla="*/ 1128 h 2880"/>
                <a:gd name="T26" fmla="*/ 258 w 2692"/>
                <a:gd name="T27" fmla="*/ 832 h 2880"/>
                <a:gd name="T28" fmla="*/ 346 w 2692"/>
                <a:gd name="T29" fmla="*/ 1014 h 2880"/>
                <a:gd name="T30" fmla="*/ 330 w 2692"/>
                <a:gd name="T31" fmla="*/ 1818 h 2880"/>
                <a:gd name="T32" fmla="*/ 94 w 2692"/>
                <a:gd name="T33" fmla="*/ 1898 h 2880"/>
                <a:gd name="T34" fmla="*/ 416 w 2692"/>
                <a:gd name="T35" fmla="*/ 2372 h 2880"/>
                <a:gd name="T36" fmla="*/ 98 w 2692"/>
                <a:gd name="T37" fmla="*/ 2128 h 2880"/>
                <a:gd name="T38" fmla="*/ 548 w 2692"/>
                <a:gd name="T39" fmla="*/ 2486 h 2880"/>
                <a:gd name="T40" fmla="*/ 466 w 2692"/>
                <a:gd name="T41" fmla="*/ 2086 h 2880"/>
                <a:gd name="T42" fmla="*/ 206 w 2692"/>
                <a:gd name="T43" fmla="*/ 1806 h 2880"/>
                <a:gd name="T44" fmla="*/ 710 w 2692"/>
                <a:gd name="T45" fmla="*/ 2408 h 2880"/>
                <a:gd name="T46" fmla="*/ 732 w 2692"/>
                <a:gd name="T47" fmla="*/ 2738 h 2880"/>
                <a:gd name="T48" fmla="*/ 2030 w 2692"/>
                <a:gd name="T49" fmla="*/ 2702 h 2880"/>
                <a:gd name="T50" fmla="*/ 1982 w 2692"/>
                <a:gd name="T51" fmla="*/ 2382 h 2880"/>
                <a:gd name="T52" fmla="*/ 2518 w 2692"/>
                <a:gd name="T53" fmla="*/ 1792 h 2880"/>
                <a:gd name="T54" fmla="*/ 2196 w 2692"/>
                <a:gd name="T55" fmla="*/ 2122 h 2880"/>
                <a:gd name="T56" fmla="*/ 2162 w 2692"/>
                <a:gd name="T57" fmla="*/ 2494 h 2880"/>
                <a:gd name="T58" fmla="*/ 2624 w 2692"/>
                <a:gd name="T59" fmla="*/ 2072 h 2880"/>
                <a:gd name="T60" fmla="*/ 724 w 2692"/>
                <a:gd name="T61" fmla="*/ 1278 h 2880"/>
                <a:gd name="T62" fmla="*/ 480 w 2692"/>
                <a:gd name="T63" fmla="*/ 1298 h 2880"/>
                <a:gd name="T64" fmla="*/ 516 w 2692"/>
                <a:gd name="T65" fmla="*/ 1442 h 2880"/>
                <a:gd name="T66" fmla="*/ 594 w 2692"/>
                <a:gd name="T67" fmla="*/ 1558 h 2880"/>
                <a:gd name="T68" fmla="*/ 644 w 2692"/>
                <a:gd name="T69" fmla="*/ 2020 h 2880"/>
                <a:gd name="T70" fmla="*/ 410 w 2692"/>
                <a:gd name="T71" fmla="*/ 1484 h 2880"/>
                <a:gd name="T72" fmla="*/ 432 w 2692"/>
                <a:gd name="T73" fmla="*/ 1244 h 2880"/>
                <a:gd name="T74" fmla="*/ 632 w 2692"/>
                <a:gd name="T75" fmla="*/ 1150 h 2880"/>
                <a:gd name="T76" fmla="*/ 814 w 2692"/>
                <a:gd name="T77" fmla="*/ 1856 h 2880"/>
                <a:gd name="T78" fmla="*/ 896 w 2692"/>
                <a:gd name="T79" fmla="*/ 1322 h 2880"/>
                <a:gd name="T80" fmla="*/ 1164 w 2692"/>
                <a:gd name="T81" fmla="*/ 1598 h 2880"/>
                <a:gd name="T82" fmla="*/ 930 w 2692"/>
                <a:gd name="T83" fmla="*/ 2088 h 2880"/>
                <a:gd name="T84" fmla="*/ 1168 w 2692"/>
                <a:gd name="T85" fmla="*/ 2320 h 2880"/>
                <a:gd name="T86" fmla="*/ 1488 w 2692"/>
                <a:gd name="T87" fmla="*/ 2386 h 2880"/>
                <a:gd name="T88" fmla="*/ 1364 w 2692"/>
                <a:gd name="T89" fmla="*/ 2256 h 2880"/>
                <a:gd name="T90" fmla="*/ 1524 w 2692"/>
                <a:gd name="T91" fmla="*/ 2082 h 2880"/>
                <a:gd name="T92" fmla="*/ 1324 w 2692"/>
                <a:gd name="T93" fmla="*/ 2086 h 2880"/>
                <a:gd name="T94" fmla="*/ 1196 w 2692"/>
                <a:gd name="T95" fmla="*/ 2142 h 2880"/>
                <a:gd name="T96" fmla="*/ 1184 w 2692"/>
                <a:gd name="T97" fmla="*/ 2290 h 2880"/>
                <a:gd name="T98" fmla="*/ 1184 w 2692"/>
                <a:gd name="T99" fmla="*/ 1854 h 2880"/>
                <a:gd name="T100" fmla="*/ 1440 w 2692"/>
                <a:gd name="T101" fmla="*/ 1778 h 2880"/>
                <a:gd name="T102" fmla="*/ 1872 w 2692"/>
                <a:gd name="T103" fmla="*/ 1856 h 2880"/>
                <a:gd name="T104" fmla="*/ 1594 w 2692"/>
                <a:gd name="T105" fmla="*/ 1814 h 2880"/>
                <a:gd name="T106" fmla="*/ 1700 w 2692"/>
                <a:gd name="T107" fmla="*/ 1372 h 2880"/>
                <a:gd name="T108" fmla="*/ 1936 w 2692"/>
                <a:gd name="T109" fmla="*/ 1530 h 2880"/>
                <a:gd name="T110" fmla="*/ 2122 w 2692"/>
                <a:gd name="T111" fmla="*/ 1658 h 2880"/>
                <a:gd name="T112" fmla="*/ 2040 w 2692"/>
                <a:gd name="T113" fmla="*/ 1846 h 2880"/>
                <a:gd name="T114" fmla="*/ 2034 w 2692"/>
                <a:gd name="T115" fmla="*/ 1518 h 2880"/>
                <a:gd name="T116" fmla="*/ 2332 w 2692"/>
                <a:gd name="T117" fmla="*/ 1354 h 2880"/>
                <a:gd name="T118" fmla="*/ 2080 w 2692"/>
                <a:gd name="T119" fmla="*/ 1364 h 2880"/>
                <a:gd name="T120" fmla="*/ 1982 w 2692"/>
                <a:gd name="T121" fmla="*/ 1126 h 2880"/>
                <a:gd name="T122" fmla="*/ 2108 w 2692"/>
                <a:gd name="T123" fmla="*/ 1248 h 2880"/>
                <a:gd name="T124" fmla="*/ 2396 w 2692"/>
                <a:gd name="T125" fmla="*/ 1384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2"/>
                <a:gd name="T190" fmla="*/ 0 h 2880"/>
                <a:gd name="T191" fmla="*/ 2692 w 2692"/>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2" h="2880">
                  <a:moveTo>
                    <a:pt x="2288" y="2372"/>
                  </a:moveTo>
                  <a:lnTo>
                    <a:pt x="2288" y="2372"/>
                  </a:lnTo>
                  <a:lnTo>
                    <a:pt x="2278" y="2372"/>
                  </a:lnTo>
                  <a:lnTo>
                    <a:pt x="2270" y="2368"/>
                  </a:lnTo>
                  <a:lnTo>
                    <a:pt x="2264" y="2366"/>
                  </a:lnTo>
                  <a:lnTo>
                    <a:pt x="2260" y="2360"/>
                  </a:lnTo>
                  <a:lnTo>
                    <a:pt x="2258" y="2354"/>
                  </a:lnTo>
                  <a:lnTo>
                    <a:pt x="2256" y="2344"/>
                  </a:lnTo>
                  <a:lnTo>
                    <a:pt x="2258" y="2336"/>
                  </a:lnTo>
                  <a:lnTo>
                    <a:pt x="2260" y="2324"/>
                  </a:lnTo>
                  <a:lnTo>
                    <a:pt x="2268" y="2300"/>
                  </a:lnTo>
                  <a:lnTo>
                    <a:pt x="2282" y="2270"/>
                  </a:lnTo>
                  <a:lnTo>
                    <a:pt x="2300" y="2240"/>
                  </a:lnTo>
                  <a:lnTo>
                    <a:pt x="2322" y="2206"/>
                  </a:lnTo>
                  <a:lnTo>
                    <a:pt x="2346" y="2170"/>
                  </a:lnTo>
                  <a:lnTo>
                    <a:pt x="2374" y="2134"/>
                  </a:lnTo>
                  <a:lnTo>
                    <a:pt x="2402" y="2096"/>
                  </a:lnTo>
                  <a:lnTo>
                    <a:pt x="2434" y="2060"/>
                  </a:lnTo>
                  <a:lnTo>
                    <a:pt x="2464" y="2026"/>
                  </a:lnTo>
                  <a:lnTo>
                    <a:pt x="2496" y="1992"/>
                  </a:lnTo>
                  <a:lnTo>
                    <a:pt x="2528" y="1964"/>
                  </a:lnTo>
                  <a:lnTo>
                    <a:pt x="2558" y="1936"/>
                  </a:lnTo>
                  <a:lnTo>
                    <a:pt x="2586" y="1912"/>
                  </a:lnTo>
                  <a:lnTo>
                    <a:pt x="2600" y="1898"/>
                  </a:lnTo>
                  <a:lnTo>
                    <a:pt x="2612" y="1884"/>
                  </a:lnTo>
                  <a:lnTo>
                    <a:pt x="2624" y="1868"/>
                  </a:lnTo>
                  <a:lnTo>
                    <a:pt x="2634" y="1850"/>
                  </a:lnTo>
                  <a:lnTo>
                    <a:pt x="2642" y="1832"/>
                  </a:lnTo>
                  <a:lnTo>
                    <a:pt x="2646" y="1810"/>
                  </a:lnTo>
                  <a:lnTo>
                    <a:pt x="2648" y="1796"/>
                  </a:lnTo>
                  <a:lnTo>
                    <a:pt x="2646" y="1782"/>
                  </a:lnTo>
                  <a:lnTo>
                    <a:pt x="2642" y="1770"/>
                  </a:lnTo>
                  <a:lnTo>
                    <a:pt x="2636" y="1760"/>
                  </a:lnTo>
                  <a:lnTo>
                    <a:pt x="2628" y="1752"/>
                  </a:lnTo>
                  <a:lnTo>
                    <a:pt x="2618" y="1746"/>
                  </a:lnTo>
                  <a:lnTo>
                    <a:pt x="2606" y="1742"/>
                  </a:lnTo>
                  <a:lnTo>
                    <a:pt x="2592" y="1740"/>
                  </a:lnTo>
                  <a:lnTo>
                    <a:pt x="2578" y="1740"/>
                  </a:lnTo>
                  <a:lnTo>
                    <a:pt x="2564" y="1742"/>
                  </a:lnTo>
                  <a:lnTo>
                    <a:pt x="2530" y="1750"/>
                  </a:lnTo>
                  <a:lnTo>
                    <a:pt x="2492" y="1764"/>
                  </a:lnTo>
                  <a:lnTo>
                    <a:pt x="2454" y="1778"/>
                  </a:lnTo>
                  <a:lnTo>
                    <a:pt x="2390" y="1806"/>
                  </a:lnTo>
                  <a:lnTo>
                    <a:pt x="2362" y="1818"/>
                  </a:lnTo>
                  <a:lnTo>
                    <a:pt x="2388" y="1772"/>
                  </a:lnTo>
                  <a:lnTo>
                    <a:pt x="2408" y="1726"/>
                  </a:lnTo>
                  <a:lnTo>
                    <a:pt x="2424" y="1682"/>
                  </a:lnTo>
                  <a:lnTo>
                    <a:pt x="2438" y="1638"/>
                  </a:lnTo>
                  <a:lnTo>
                    <a:pt x="2448" y="1596"/>
                  </a:lnTo>
                  <a:lnTo>
                    <a:pt x="2454" y="1556"/>
                  </a:lnTo>
                  <a:lnTo>
                    <a:pt x="2460" y="1518"/>
                  </a:lnTo>
                  <a:lnTo>
                    <a:pt x="2462" y="1480"/>
                  </a:lnTo>
                  <a:lnTo>
                    <a:pt x="2460" y="1444"/>
                  </a:lnTo>
                  <a:lnTo>
                    <a:pt x="2458" y="1410"/>
                  </a:lnTo>
                  <a:lnTo>
                    <a:pt x="2454" y="1376"/>
                  </a:lnTo>
                  <a:lnTo>
                    <a:pt x="2448" y="1344"/>
                  </a:lnTo>
                  <a:lnTo>
                    <a:pt x="2442" y="1312"/>
                  </a:lnTo>
                  <a:lnTo>
                    <a:pt x="2434" y="1284"/>
                  </a:lnTo>
                  <a:lnTo>
                    <a:pt x="2416" y="1228"/>
                  </a:lnTo>
                  <a:lnTo>
                    <a:pt x="2398" y="1176"/>
                  </a:lnTo>
                  <a:lnTo>
                    <a:pt x="2378" y="1130"/>
                  </a:lnTo>
                  <a:lnTo>
                    <a:pt x="2362" y="1086"/>
                  </a:lnTo>
                  <a:lnTo>
                    <a:pt x="2352" y="1048"/>
                  </a:lnTo>
                  <a:lnTo>
                    <a:pt x="2348" y="1032"/>
                  </a:lnTo>
                  <a:lnTo>
                    <a:pt x="2348" y="1014"/>
                  </a:lnTo>
                  <a:lnTo>
                    <a:pt x="2348" y="998"/>
                  </a:lnTo>
                  <a:lnTo>
                    <a:pt x="2352" y="984"/>
                  </a:lnTo>
                  <a:lnTo>
                    <a:pt x="2358" y="970"/>
                  </a:lnTo>
                  <a:lnTo>
                    <a:pt x="2366" y="958"/>
                  </a:lnTo>
                  <a:lnTo>
                    <a:pt x="2378" y="946"/>
                  </a:lnTo>
                  <a:lnTo>
                    <a:pt x="2392" y="934"/>
                  </a:lnTo>
                  <a:lnTo>
                    <a:pt x="2404" y="928"/>
                  </a:lnTo>
                  <a:lnTo>
                    <a:pt x="2418" y="924"/>
                  </a:lnTo>
                  <a:lnTo>
                    <a:pt x="2434" y="920"/>
                  </a:lnTo>
                  <a:lnTo>
                    <a:pt x="2450" y="920"/>
                  </a:lnTo>
                  <a:lnTo>
                    <a:pt x="2484" y="920"/>
                  </a:lnTo>
                  <a:lnTo>
                    <a:pt x="2522" y="922"/>
                  </a:lnTo>
                  <a:lnTo>
                    <a:pt x="2560" y="928"/>
                  </a:lnTo>
                  <a:lnTo>
                    <a:pt x="2596" y="934"/>
                  </a:lnTo>
                  <a:lnTo>
                    <a:pt x="2630" y="940"/>
                  </a:lnTo>
                  <a:lnTo>
                    <a:pt x="2660" y="946"/>
                  </a:lnTo>
                  <a:lnTo>
                    <a:pt x="2598" y="910"/>
                  </a:lnTo>
                  <a:lnTo>
                    <a:pt x="2542" y="880"/>
                  </a:lnTo>
                  <a:lnTo>
                    <a:pt x="2486" y="854"/>
                  </a:lnTo>
                  <a:lnTo>
                    <a:pt x="2436" y="832"/>
                  </a:lnTo>
                  <a:lnTo>
                    <a:pt x="2386" y="814"/>
                  </a:lnTo>
                  <a:lnTo>
                    <a:pt x="2340" y="800"/>
                  </a:lnTo>
                  <a:lnTo>
                    <a:pt x="2296" y="790"/>
                  </a:lnTo>
                  <a:lnTo>
                    <a:pt x="2256" y="782"/>
                  </a:lnTo>
                  <a:lnTo>
                    <a:pt x="2216" y="778"/>
                  </a:lnTo>
                  <a:lnTo>
                    <a:pt x="2180" y="776"/>
                  </a:lnTo>
                  <a:lnTo>
                    <a:pt x="2144" y="778"/>
                  </a:lnTo>
                  <a:lnTo>
                    <a:pt x="2112" y="782"/>
                  </a:lnTo>
                  <a:lnTo>
                    <a:pt x="2080" y="788"/>
                  </a:lnTo>
                  <a:lnTo>
                    <a:pt x="2050" y="796"/>
                  </a:lnTo>
                  <a:lnTo>
                    <a:pt x="2022" y="808"/>
                  </a:lnTo>
                  <a:lnTo>
                    <a:pt x="1996" y="820"/>
                  </a:lnTo>
                  <a:lnTo>
                    <a:pt x="1972" y="834"/>
                  </a:lnTo>
                  <a:lnTo>
                    <a:pt x="1948" y="850"/>
                  </a:lnTo>
                  <a:lnTo>
                    <a:pt x="1924" y="868"/>
                  </a:lnTo>
                  <a:lnTo>
                    <a:pt x="1904" y="886"/>
                  </a:lnTo>
                  <a:lnTo>
                    <a:pt x="1862" y="926"/>
                  </a:lnTo>
                  <a:lnTo>
                    <a:pt x="1824" y="966"/>
                  </a:lnTo>
                  <a:lnTo>
                    <a:pt x="1752" y="1052"/>
                  </a:lnTo>
                  <a:lnTo>
                    <a:pt x="1716" y="1092"/>
                  </a:lnTo>
                  <a:lnTo>
                    <a:pt x="1680" y="1128"/>
                  </a:lnTo>
                  <a:lnTo>
                    <a:pt x="1674" y="1132"/>
                  </a:lnTo>
                  <a:lnTo>
                    <a:pt x="1664" y="1136"/>
                  </a:lnTo>
                  <a:lnTo>
                    <a:pt x="1652" y="1138"/>
                  </a:lnTo>
                  <a:lnTo>
                    <a:pt x="1640" y="1140"/>
                  </a:lnTo>
                  <a:lnTo>
                    <a:pt x="1610" y="1140"/>
                  </a:lnTo>
                  <a:lnTo>
                    <a:pt x="1578" y="1134"/>
                  </a:lnTo>
                  <a:lnTo>
                    <a:pt x="1548" y="1128"/>
                  </a:lnTo>
                  <a:lnTo>
                    <a:pt x="1518" y="1118"/>
                  </a:lnTo>
                  <a:lnTo>
                    <a:pt x="1496" y="1106"/>
                  </a:lnTo>
                  <a:lnTo>
                    <a:pt x="1488" y="1100"/>
                  </a:lnTo>
                  <a:lnTo>
                    <a:pt x="1480" y="1094"/>
                  </a:lnTo>
                  <a:lnTo>
                    <a:pt x="1466" y="1072"/>
                  </a:lnTo>
                  <a:lnTo>
                    <a:pt x="1450" y="1044"/>
                  </a:lnTo>
                  <a:lnTo>
                    <a:pt x="1436" y="1006"/>
                  </a:lnTo>
                  <a:lnTo>
                    <a:pt x="1430" y="986"/>
                  </a:lnTo>
                  <a:lnTo>
                    <a:pt x="1424" y="966"/>
                  </a:lnTo>
                  <a:lnTo>
                    <a:pt x="1420" y="944"/>
                  </a:lnTo>
                  <a:lnTo>
                    <a:pt x="1418" y="922"/>
                  </a:lnTo>
                  <a:lnTo>
                    <a:pt x="1418" y="900"/>
                  </a:lnTo>
                  <a:lnTo>
                    <a:pt x="1420" y="878"/>
                  </a:lnTo>
                  <a:lnTo>
                    <a:pt x="1424" y="856"/>
                  </a:lnTo>
                  <a:lnTo>
                    <a:pt x="1430" y="834"/>
                  </a:lnTo>
                  <a:lnTo>
                    <a:pt x="1440" y="814"/>
                  </a:lnTo>
                  <a:lnTo>
                    <a:pt x="1454" y="794"/>
                  </a:lnTo>
                  <a:lnTo>
                    <a:pt x="1480" y="762"/>
                  </a:lnTo>
                  <a:lnTo>
                    <a:pt x="1514" y="726"/>
                  </a:lnTo>
                  <a:lnTo>
                    <a:pt x="1556" y="686"/>
                  </a:lnTo>
                  <a:lnTo>
                    <a:pt x="1604" y="646"/>
                  </a:lnTo>
                  <a:lnTo>
                    <a:pt x="1658" y="604"/>
                  </a:lnTo>
                  <a:lnTo>
                    <a:pt x="1688" y="582"/>
                  </a:lnTo>
                  <a:lnTo>
                    <a:pt x="1718" y="562"/>
                  </a:lnTo>
                  <a:lnTo>
                    <a:pt x="1750" y="544"/>
                  </a:lnTo>
                  <a:lnTo>
                    <a:pt x="1784" y="526"/>
                  </a:lnTo>
                  <a:lnTo>
                    <a:pt x="1818" y="508"/>
                  </a:lnTo>
                  <a:lnTo>
                    <a:pt x="1852" y="492"/>
                  </a:lnTo>
                  <a:lnTo>
                    <a:pt x="1888" y="478"/>
                  </a:lnTo>
                  <a:lnTo>
                    <a:pt x="1926" y="466"/>
                  </a:lnTo>
                  <a:lnTo>
                    <a:pt x="1964" y="456"/>
                  </a:lnTo>
                  <a:lnTo>
                    <a:pt x="2002" y="448"/>
                  </a:lnTo>
                  <a:lnTo>
                    <a:pt x="2040" y="442"/>
                  </a:lnTo>
                  <a:lnTo>
                    <a:pt x="2080" y="438"/>
                  </a:lnTo>
                  <a:lnTo>
                    <a:pt x="2120" y="438"/>
                  </a:lnTo>
                  <a:lnTo>
                    <a:pt x="2162" y="440"/>
                  </a:lnTo>
                  <a:lnTo>
                    <a:pt x="2202" y="446"/>
                  </a:lnTo>
                  <a:lnTo>
                    <a:pt x="2244" y="456"/>
                  </a:lnTo>
                  <a:lnTo>
                    <a:pt x="2284" y="468"/>
                  </a:lnTo>
                  <a:lnTo>
                    <a:pt x="2326" y="486"/>
                  </a:lnTo>
                  <a:lnTo>
                    <a:pt x="2368" y="506"/>
                  </a:lnTo>
                  <a:lnTo>
                    <a:pt x="2408" y="532"/>
                  </a:lnTo>
                  <a:lnTo>
                    <a:pt x="2450" y="560"/>
                  </a:lnTo>
                  <a:lnTo>
                    <a:pt x="2490" y="594"/>
                  </a:lnTo>
                  <a:lnTo>
                    <a:pt x="2470" y="562"/>
                  </a:lnTo>
                  <a:lnTo>
                    <a:pt x="2448" y="530"/>
                  </a:lnTo>
                  <a:lnTo>
                    <a:pt x="2424" y="498"/>
                  </a:lnTo>
                  <a:lnTo>
                    <a:pt x="2398" y="468"/>
                  </a:lnTo>
                  <a:lnTo>
                    <a:pt x="2372" y="438"/>
                  </a:lnTo>
                  <a:lnTo>
                    <a:pt x="2344" y="410"/>
                  </a:lnTo>
                  <a:lnTo>
                    <a:pt x="2314" y="380"/>
                  </a:lnTo>
                  <a:lnTo>
                    <a:pt x="2284" y="352"/>
                  </a:lnTo>
                  <a:lnTo>
                    <a:pt x="2252" y="326"/>
                  </a:lnTo>
                  <a:lnTo>
                    <a:pt x="2220" y="300"/>
                  </a:lnTo>
                  <a:lnTo>
                    <a:pt x="2186" y="274"/>
                  </a:lnTo>
                  <a:lnTo>
                    <a:pt x="2150" y="250"/>
                  </a:lnTo>
                  <a:lnTo>
                    <a:pt x="2114" y="226"/>
                  </a:lnTo>
                  <a:lnTo>
                    <a:pt x="2078" y="204"/>
                  </a:lnTo>
                  <a:lnTo>
                    <a:pt x="2042" y="182"/>
                  </a:lnTo>
                  <a:lnTo>
                    <a:pt x="2004" y="162"/>
                  </a:lnTo>
                  <a:lnTo>
                    <a:pt x="1964" y="142"/>
                  </a:lnTo>
                  <a:lnTo>
                    <a:pt x="1926" y="124"/>
                  </a:lnTo>
                  <a:lnTo>
                    <a:pt x="1886" y="106"/>
                  </a:lnTo>
                  <a:lnTo>
                    <a:pt x="1846" y="90"/>
                  </a:lnTo>
                  <a:lnTo>
                    <a:pt x="1804" y="76"/>
                  </a:lnTo>
                  <a:lnTo>
                    <a:pt x="1764" y="62"/>
                  </a:lnTo>
                  <a:lnTo>
                    <a:pt x="1722" y="50"/>
                  </a:lnTo>
                  <a:lnTo>
                    <a:pt x="1682" y="38"/>
                  </a:lnTo>
                  <a:lnTo>
                    <a:pt x="1640" y="28"/>
                  </a:lnTo>
                  <a:lnTo>
                    <a:pt x="1598" y="20"/>
                  </a:lnTo>
                  <a:lnTo>
                    <a:pt x="1556" y="14"/>
                  </a:lnTo>
                  <a:lnTo>
                    <a:pt x="1514" y="8"/>
                  </a:lnTo>
                  <a:lnTo>
                    <a:pt x="1472" y="4"/>
                  </a:lnTo>
                  <a:lnTo>
                    <a:pt x="1430" y="0"/>
                  </a:lnTo>
                  <a:lnTo>
                    <a:pt x="1390" y="0"/>
                  </a:lnTo>
                  <a:lnTo>
                    <a:pt x="1348" y="0"/>
                  </a:lnTo>
                  <a:lnTo>
                    <a:pt x="1308" y="0"/>
                  </a:lnTo>
                  <a:lnTo>
                    <a:pt x="1266" y="0"/>
                  </a:lnTo>
                  <a:lnTo>
                    <a:pt x="1224" y="4"/>
                  </a:lnTo>
                  <a:lnTo>
                    <a:pt x="1182" y="8"/>
                  </a:lnTo>
                  <a:lnTo>
                    <a:pt x="1140" y="14"/>
                  </a:lnTo>
                  <a:lnTo>
                    <a:pt x="1098" y="20"/>
                  </a:lnTo>
                  <a:lnTo>
                    <a:pt x="1056" y="28"/>
                  </a:lnTo>
                  <a:lnTo>
                    <a:pt x="1014" y="38"/>
                  </a:lnTo>
                  <a:lnTo>
                    <a:pt x="972" y="50"/>
                  </a:lnTo>
                  <a:lnTo>
                    <a:pt x="932" y="62"/>
                  </a:lnTo>
                  <a:lnTo>
                    <a:pt x="890" y="76"/>
                  </a:lnTo>
                  <a:lnTo>
                    <a:pt x="850" y="90"/>
                  </a:lnTo>
                  <a:lnTo>
                    <a:pt x="808" y="106"/>
                  </a:lnTo>
                  <a:lnTo>
                    <a:pt x="768" y="124"/>
                  </a:lnTo>
                  <a:lnTo>
                    <a:pt x="730" y="142"/>
                  </a:lnTo>
                  <a:lnTo>
                    <a:pt x="690" y="162"/>
                  </a:lnTo>
                  <a:lnTo>
                    <a:pt x="652" y="182"/>
                  </a:lnTo>
                  <a:lnTo>
                    <a:pt x="616" y="204"/>
                  </a:lnTo>
                  <a:lnTo>
                    <a:pt x="578" y="226"/>
                  </a:lnTo>
                  <a:lnTo>
                    <a:pt x="542" y="250"/>
                  </a:lnTo>
                  <a:lnTo>
                    <a:pt x="508" y="274"/>
                  </a:lnTo>
                  <a:lnTo>
                    <a:pt x="474" y="300"/>
                  </a:lnTo>
                  <a:lnTo>
                    <a:pt x="442" y="326"/>
                  </a:lnTo>
                  <a:lnTo>
                    <a:pt x="410" y="352"/>
                  </a:lnTo>
                  <a:lnTo>
                    <a:pt x="378" y="380"/>
                  </a:lnTo>
                  <a:lnTo>
                    <a:pt x="350" y="410"/>
                  </a:lnTo>
                  <a:lnTo>
                    <a:pt x="322" y="438"/>
                  </a:lnTo>
                  <a:lnTo>
                    <a:pt x="294" y="468"/>
                  </a:lnTo>
                  <a:lnTo>
                    <a:pt x="268" y="498"/>
                  </a:lnTo>
                  <a:lnTo>
                    <a:pt x="246" y="530"/>
                  </a:lnTo>
                  <a:lnTo>
                    <a:pt x="222" y="562"/>
                  </a:lnTo>
                  <a:lnTo>
                    <a:pt x="202" y="594"/>
                  </a:lnTo>
                  <a:lnTo>
                    <a:pt x="242" y="560"/>
                  </a:lnTo>
                  <a:lnTo>
                    <a:pt x="284" y="532"/>
                  </a:lnTo>
                  <a:lnTo>
                    <a:pt x="326" y="506"/>
                  </a:lnTo>
                  <a:lnTo>
                    <a:pt x="368" y="486"/>
                  </a:lnTo>
                  <a:lnTo>
                    <a:pt x="410" y="468"/>
                  </a:lnTo>
                  <a:lnTo>
                    <a:pt x="450" y="456"/>
                  </a:lnTo>
                  <a:lnTo>
                    <a:pt x="492" y="446"/>
                  </a:lnTo>
                  <a:lnTo>
                    <a:pt x="532" y="440"/>
                  </a:lnTo>
                  <a:lnTo>
                    <a:pt x="574" y="438"/>
                  </a:lnTo>
                  <a:lnTo>
                    <a:pt x="614" y="438"/>
                  </a:lnTo>
                  <a:lnTo>
                    <a:pt x="654" y="442"/>
                  </a:lnTo>
                  <a:lnTo>
                    <a:pt x="692" y="448"/>
                  </a:lnTo>
                  <a:lnTo>
                    <a:pt x="732" y="456"/>
                  </a:lnTo>
                  <a:lnTo>
                    <a:pt x="768" y="466"/>
                  </a:lnTo>
                  <a:lnTo>
                    <a:pt x="806" y="478"/>
                  </a:lnTo>
                  <a:lnTo>
                    <a:pt x="842" y="492"/>
                  </a:lnTo>
                  <a:lnTo>
                    <a:pt x="878" y="508"/>
                  </a:lnTo>
                  <a:lnTo>
                    <a:pt x="912" y="526"/>
                  </a:lnTo>
                  <a:lnTo>
                    <a:pt x="944" y="544"/>
                  </a:lnTo>
                  <a:lnTo>
                    <a:pt x="976" y="562"/>
                  </a:lnTo>
                  <a:lnTo>
                    <a:pt x="1008" y="582"/>
                  </a:lnTo>
                  <a:lnTo>
                    <a:pt x="1036" y="604"/>
                  </a:lnTo>
                  <a:lnTo>
                    <a:pt x="1090" y="646"/>
                  </a:lnTo>
                  <a:lnTo>
                    <a:pt x="1140" y="686"/>
                  </a:lnTo>
                  <a:lnTo>
                    <a:pt x="1180" y="726"/>
                  </a:lnTo>
                  <a:lnTo>
                    <a:pt x="1216" y="762"/>
                  </a:lnTo>
                  <a:lnTo>
                    <a:pt x="1242" y="794"/>
                  </a:lnTo>
                  <a:lnTo>
                    <a:pt x="1254" y="814"/>
                  </a:lnTo>
                  <a:lnTo>
                    <a:pt x="1264" y="834"/>
                  </a:lnTo>
                  <a:lnTo>
                    <a:pt x="1272" y="856"/>
                  </a:lnTo>
                  <a:lnTo>
                    <a:pt x="1276" y="878"/>
                  </a:lnTo>
                  <a:lnTo>
                    <a:pt x="1278" y="900"/>
                  </a:lnTo>
                  <a:lnTo>
                    <a:pt x="1278" y="922"/>
                  </a:lnTo>
                  <a:lnTo>
                    <a:pt x="1274" y="944"/>
                  </a:lnTo>
                  <a:lnTo>
                    <a:pt x="1270" y="966"/>
                  </a:lnTo>
                  <a:lnTo>
                    <a:pt x="1266" y="986"/>
                  </a:lnTo>
                  <a:lnTo>
                    <a:pt x="1260" y="1006"/>
                  </a:lnTo>
                  <a:lnTo>
                    <a:pt x="1244" y="1044"/>
                  </a:lnTo>
                  <a:lnTo>
                    <a:pt x="1228" y="1072"/>
                  </a:lnTo>
                  <a:lnTo>
                    <a:pt x="1214" y="1094"/>
                  </a:lnTo>
                  <a:lnTo>
                    <a:pt x="1208" y="1100"/>
                  </a:lnTo>
                  <a:lnTo>
                    <a:pt x="1198" y="1106"/>
                  </a:lnTo>
                  <a:lnTo>
                    <a:pt x="1176" y="1118"/>
                  </a:lnTo>
                  <a:lnTo>
                    <a:pt x="1148" y="1128"/>
                  </a:lnTo>
                  <a:lnTo>
                    <a:pt x="1116" y="1134"/>
                  </a:lnTo>
                  <a:lnTo>
                    <a:pt x="1084" y="1140"/>
                  </a:lnTo>
                  <a:lnTo>
                    <a:pt x="1056" y="1140"/>
                  </a:lnTo>
                  <a:lnTo>
                    <a:pt x="1042" y="1138"/>
                  </a:lnTo>
                  <a:lnTo>
                    <a:pt x="1030" y="1136"/>
                  </a:lnTo>
                  <a:lnTo>
                    <a:pt x="1022" y="1132"/>
                  </a:lnTo>
                  <a:lnTo>
                    <a:pt x="1014" y="1128"/>
                  </a:lnTo>
                  <a:lnTo>
                    <a:pt x="978" y="1092"/>
                  </a:lnTo>
                  <a:lnTo>
                    <a:pt x="942" y="1052"/>
                  </a:lnTo>
                  <a:lnTo>
                    <a:pt x="870" y="966"/>
                  </a:lnTo>
                  <a:lnTo>
                    <a:pt x="832" y="926"/>
                  </a:lnTo>
                  <a:lnTo>
                    <a:pt x="792" y="886"/>
                  </a:lnTo>
                  <a:lnTo>
                    <a:pt x="770" y="868"/>
                  </a:lnTo>
                  <a:lnTo>
                    <a:pt x="748" y="850"/>
                  </a:lnTo>
                  <a:lnTo>
                    <a:pt x="724" y="834"/>
                  </a:lnTo>
                  <a:lnTo>
                    <a:pt x="698" y="820"/>
                  </a:lnTo>
                  <a:lnTo>
                    <a:pt x="672" y="808"/>
                  </a:lnTo>
                  <a:lnTo>
                    <a:pt x="644" y="796"/>
                  </a:lnTo>
                  <a:lnTo>
                    <a:pt x="614" y="788"/>
                  </a:lnTo>
                  <a:lnTo>
                    <a:pt x="584" y="782"/>
                  </a:lnTo>
                  <a:lnTo>
                    <a:pt x="550" y="778"/>
                  </a:lnTo>
                  <a:lnTo>
                    <a:pt x="516" y="776"/>
                  </a:lnTo>
                  <a:lnTo>
                    <a:pt x="478" y="778"/>
                  </a:lnTo>
                  <a:lnTo>
                    <a:pt x="438" y="782"/>
                  </a:lnTo>
                  <a:lnTo>
                    <a:pt x="398" y="790"/>
                  </a:lnTo>
                  <a:lnTo>
                    <a:pt x="354" y="800"/>
                  </a:lnTo>
                  <a:lnTo>
                    <a:pt x="308" y="814"/>
                  </a:lnTo>
                  <a:lnTo>
                    <a:pt x="258" y="832"/>
                  </a:lnTo>
                  <a:lnTo>
                    <a:pt x="206" y="854"/>
                  </a:lnTo>
                  <a:lnTo>
                    <a:pt x="152" y="880"/>
                  </a:lnTo>
                  <a:lnTo>
                    <a:pt x="94" y="910"/>
                  </a:lnTo>
                  <a:lnTo>
                    <a:pt x="34" y="946"/>
                  </a:lnTo>
                  <a:lnTo>
                    <a:pt x="64" y="940"/>
                  </a:lnTo>
                  <a:lnTo>
                    <a:pt x="96" y="934"/>
                  </a:lnTo>
                  <a:lnTo>
                    <a:pt x="134" y="928"/>
                  </a:lnTo>
                  <a:lnTo>
                    <a:pt x="170" y="922"/>
                  </a:lnTo>
                  <a:lnTo>
                    <a:pt x="208" y="920"/>
                  </a:lnTo>
                  <a:lnTo>
                    <a:pt x="244" y="920"/>
                  </a:lnTo>
                  <a:lnTo>
                    <a:pt x="260" y="920"/>
                  </a:lnTo>
                  <a:lnTo>
                    <a:pt x="274" y="924"/>
                  </a:lnTo>
                  <a:lnTo>
                    <a:pt x="288" y="928"/>
                  </a:lnTo>
                  <a:lnTo>
                    <a:pt x="300" y="934"/>
                  </a:lnTo>
                  <a:lnTo>
                    <a:pt x="316" y="946"/>
                  </a:lnTo>
                  <a:lnTo>
                    <a:pt x="328" y="958"/>
                  </a:lnTo>
                  <a:lnTo>
                    <a:pt x="336" y="970"/>
                  </a:lnTo>
                  <a:lnTo>
                    <a:pt x="342" y="984"/>
                  </a:lnTo>
                  <a:lnTo>
                    <a:pt x="344" y="998"/>
                  </a:lnTo>
                  <a:lnTo>
                    <a:pt x="346" y="1014"/>
                  </a:lnTo>
                  <a:lnTo>
                    <a:pt x="344" y="1032"/>
                  </a:lnTo>
                  <a:lnTo>
                    <a:pt x="340" y="1048"/>
                  </a:lnTo>
                  <a:lnTo>
                    <a:pt x="330" y="1086"/>
                  </a:lnTo>
                  <a:lnTo>
                    <a:pt x="314" y="1130"/>
                  </a:lnTo>
                  <a:lnTo>
                    <a:pt x="296" y="1176"/>
                  </a:lnTo>
                  <a:lnTo>
                    <a:pt x="276" y="1228"/>
                  </a:lnTo>
                  <a:lnTo>
                    <a:pt x="258" y="1284"/>
                  </a:lnTo>
                  <a:lnTo>
                    <a:pt x="250" y="1312"/>
                  </a:lnTo>
                  <a:lnTo>
                    <a:pt x="244" y="1344"/>
                  </a:lnTo>
                  <a:lnTo>
                    <a:pt x="238" y="1376"/>
                  </a:lnTo>
                  <a:lnTo>
                    <a:pt x="234" y="1410"/>
                  </a:lnTo>
                  <a:lnTo>
                    <a:pt x="232" y="1444"/>
                  </a:lnTo>
                  <a:lnTo>
                    <a:pt x="232" y="1480"/>
                  </a:lnTo>
                  <a:lnTo>
                    <a:pt x="234" y="1518"/>
                  </a:lnTo>
                  <a:lnTo>
                    <a:pt x="238" y="1556"/>
                  </a:lnTo>
                  <a:lnTo>
                    <a:pt x="244" y="1596"/>
                  </a:lnTo>
                  <a:lnTo>
                    <a:pt x="256" y="1638"/>
                  </a:lnTo>
                  <a:lnTo>
                    <a:pt x="268" y="1682"/>
                  </a:lnTo>
                  <a:lnTo>
                    <a:pt x="286" y="1726"/>
                  </a:lnTo>
                  <a:lnTo>
                    <a:pt x="306" y="1772"/>
                  </a:lnTo>
                  <a:lnTo>
                    <a:pt x="330" y="1818"/>
                  </a:lnTo>
                  <a:lnTo>
                    <a:pt x="302" y="1806"/>
                  </a:lnTo>
                  <a:lnTo>
                    <a:pt x="238" y="1778"/>
                  </a:lnTo>
                  <a:lnTo>
                    <a:pt x="200" y="1764"/>
                  </a:lnTo>
                  <a:lnTo>
                    <a:pt x="162" y="1750"/>
                  </a:lnTo>
                  <a:lnTo>
                    <a:pt x="128" y="1742"/>
                  </a:lnTo>
                  <a:lnTo>
                    <a:pt x="114" y="1740"/>
                  </a:lnTo>
                  <a:lnTo>
                    <a:pt x="100" y="1740"/>
                  </a:lnTo>
                  <a:lnTo>
                    <a:pt x="86" y="1742"/>
                  </a:lnTo>
                  <a:lnTo>
                    <a:pt x="74" y="1746"/>
                  </a:lnTo>
                  <a:lnTo>
                    <a:pt x="64" y="1752"/>
                  </a:lnTo>
                  <a:lnTo>
                    <a:pt x="56" y="1760"/>
                  </a:lnTo>
                  <a:lnTo>
                    <a:pt x="50" y="1770"/>
                  </a:lnTo>
                  <a:lnTo>
                    <a:pt x="46" y="1782"/>
                  </a:lnTo>
                  <a:lnTo>
                    <a:pt x="46" y="1796"/>
                  </a:lnTo>
                  <a:lnTo>
                    <a:pt x="46" y="1810"/>
                  </a:lnTo>
                  <a:lnTo>
                    <a:pt x="50" y="1832"/>
                  </a:lnTo>
                  <a:lnTo>
                    <a:pt x="58" y="1850"/>
                  </a:lnTo>
                  <a:lnTo>
                    <a:pt x="68" y="1868"/>
                  </a:lnTo>
                  <a:lnTo>
                    <a:pt x="80" y="1884"/>
                  </a:lnTo>
                  <a:lnTo>
                    <a:pt x="94" y="1898"/>
                  </a:lnTo>
                  <a:lnTo>
                    <a:pt x="106" y="1912"/>
                  </a:lnTo>
                  <a:lnTo>
                    <a:pt x="134" y="1936"/>
                  </a:lnTo>
                  <a:lnTo>
                    <a:pt x="164" y="1964"/>
                  </a:lnTo>
                  <a:lnTo>
                    <a:pt x="196" y="1992"/>
                  </a:lnTo>
                  <a:lnTo>
                    <a:pt x="228" y="2026"/>
                  </a:lnTo>
                  <a:lnTo>
                    <a:pt x="260" y="2060"/>
                  </a:lnTo>
                  <a:lnTo>
                    <a:pt x="290" y="2096"/>
                  </a:lnTo>
                  <a:lnTo>
                    <a:pt x="320" y="2134"/>
                  </a:lnTo>
                  <a:lnTo>
                    <a:pt x="346" y="2170"/>
                  </a:lnTo>
                  <a:lnTo>
                    <a:pt x="372" y="2206"/>
                  </a:lnTo>
                  <a:lnTo>
                    <a:pt x="394" y="2240"/>
                  </a:lnTo>
                  <a:lnTo>
                    <a:pt x="412" y="2270"/>
                  </a:lnTo>
                  <a:lnTo>
                    <a:pt x="424" y="2300"/>
                  </a:lnTo>
                  <a:lnTo>
                    <a:pt x="434" y="2324"/>
                  </a:lnTo>
                  <a:lnTo>
                    <a:pt x="436" y="2336"/>
                  </a:lnTo>
                  <a:lnTo>
                    <a:pt x="436" y="2344"/>
                  </a:lnTo>
                  <a:lnTo>
                    <a:pt x="436" y="2354"/>
                  </a:lnTo>
                  <a:lnTo>
                    <a:pt x="432" y="2360"/>
                  </a:lnTo>
                  <a:lnTo>
                    <a:pt x="428" y="2366"/>
                  </a:lnTo>
                  <a:lnTo>
                    <a:pt x="422" y="2368"/>
                  </a:lnTo>
                  <a:lnTo>
                    <a:pt x="416" y="2372"/>
                  </a:lnTo>
                  <a:lnTo>
                    <a:pt x="406" y="2372"/>
                  </a:lnTo>
                  <a:lnTo>
                    <a:pt x="394" y="2370"/>
                  </a:lnTo>
                  <a:lnTo>
                    <a:pt x="382" y="2366"/>
                  </a:lnTo>
                  <a:lnTo>
                    <a:pt x="370" y="2360"/>
                  </a:lnTo>
                  <a:lnTo>
                    <a:pt x="358" y="2354"/>
                  </a:lnTo>
                  <a:lnTo>
                    <a:pt x="330" y="2334"/>
                  </a:lnTo>
                  <a:lnTo>
                    <a:pt x="300" y="2308"/>
                  </a:lnTo>
                  <a:lnTo>
                    <a:pt x="270" y="2278"/>
                  </a:lnTo>
                  <a:lnTo>
                    <a:pt x="238" y="2244"/>
                  </a:lnTo>
                  <a:lnTo>
                    <a:pt x="206" y="2206"/>
                  </a:lnTo>
                  <a:lnTo>
                    <a:pt x="176" y="2168"/>
                  </a:lnTo>
                  <a:lnTo>
                    <a:pt x="116" y="2088"/>
                  </a:lnTo>
                  <a:lnTo>
                    <a:pt x="64" y="2012"/>
                  </a:lnTo>
                  <a:lnTo>
                    <a:pt x="24" y="1946"/>
                  </a:lnTo>
                  <a:lnTo>
                    <a:pt x="10" y="1922"/>
                  </a:lnTo>
                  <a:lnTo>
                    <a:pt x="0" y="1900"/>
                  </a:lnTo>
                  <a:lnTo>
                    <a:pt x="20" y="1958"/>
                  </a:lnTo>
                  <a:lnTo>
                    <a:pt x="42" y="2016"/>
                  </a:lnTo>
                  <a:lnTo>
                    <a:pt x="70" y="2072"/>
                  </a:lnTo>
                  <a:lnTo>
                    <a:pt x="98" y="2128"/>
                  </a:lnTo>
                  <a:lnTo>
                    <a:pt x="130" y="2182"/>
                  </a:lnTo>
                  <a:lnTo>
                    <a:pt x="162" y="2234"/>
                  </a:lnTo>
                  <a:lnTo>
                    <a:pt x="196" y="2284"/>
                  </a:lnTo>
                  <a:lnTo>
                    <a:pt x="232" y="2334"/>
                  </a:lnTo>
                  <a:lnTo>
                    <a:pt x="250" y="2358"/>
                  </a:lnTo>
                  <a:lnTo>
                    <a:pt x="270" y="2382"/>
                  </a:lnTo>
                  <a:lnTo>
                    <a:pt x="290" y="2404"/>
                  </a:lnTo>
                  <a:lnTo>
                    <a:pt x="312" y="2424"/>
                  </a:lnTo>
                  <a:lnTo>
                    <a:pt x="334" y="2442"/>
                  </a:lnTo>
                  <a:lnTo>
                    <a:pt x="358" y="2458"/>
                  </a:lnTo>
                  <a:lnTo>
                    <a:pt x="384" y="2472"/>
                  </a:lnTo>
                  <a:lnTo>
                    <a:pt x="410" y="2482"/>
                  </a:lnTo>
                  <a:lnTo>
                    <a:pt x="426" y="2490"/>
                  </a:lnTo>
                  <a:lnTo>
                    <a:pt x="444" y="2494"/>
                  </a:lnTo>
                  <a:lnTo>
                    <a:pt x="462" y="2498"/>
                  </a:lnTo>
                  <a:lnTo>
                    <a:pt x="478" y="2500"/>
                  </a:lnTo>
                  <a:lnTo>
                    <a:pt x="496" y="2500"/>
                  </a:lnTo>
                  <a:lnTo>
                    <a:pt x="514" y="2498"/>
                  </a:lnTo>
                  <a:lnTo>
                    <a:pt x="530" y="2494"/>
                  </a:lnTo>
                  <a:lnTo>
                    <a:pt x="548" y="2486"/>
                  </a:lnTo>
                  <a:lnTo>
                    <a:pt x="562" y="2480"/>
                  </a:lnTo>
                  <a:lnTo>
                    <a:pt x="574" y="2470"/>
                  </a:lnTo>
                  <a:lnTo>
                    <a:pt x="584" y="2460"/>
                  </a:lnTo>
                  <a:lnTo>
                    <a:pt x="594" y="2450"/>
                  </a:lnTo>
                  <a:lnTo>
                    <a:pt x="602" y="2436"/>
                  </a:lnTo>
                  <a:lnTo>
                    <a:pt x="608" y="2424"/>
                  </a:lnTo>
                  <a:lnTo>
                    <a:pt x="612" y="2410"/>
                  </a:lnTo>
                  <a:lnTo>
                    <a:pt x="616" y="2394"/>
                  </a:lnTo>
                  <a:lnTo>
                    <a:pt x="616" y="2372"/>
                  </a:lnTo>
                  <a:lnTo>
                    <a:pt x="614" y="2348"/>
                  </a:lnTo>
                  <a:lnTo>
                    <a:pt x="610" y="2324"/>
                  </a:lnTo>
                  <a:lnTo>
                    <a:pt x="602" y="2300"/>
                  </a:lnTo>
                  <a:lnTo>
                    <a:pt x="594" y="2276"/>
                  </a:lnTo>
                  <a:lnTo>
                    <a:pt x="582" y="2254"/>
                  </a:lnTo>
                  <a:lnTo>
                    <a:pt x="560" y="2214"/>
                  </a:lnTo>
                  <a:lnTo>
                    <a:pt x="544" y="2186"/>
                  </a:lnTo>
                  <a:lnTo>
                    <a:pt x="522" y="2156"/>
                  </a:lnTo>
                  <a:lnTo>
                    <a:pt x="496" y="2122"/>
                  </a:lnTo>
                  <a:lnTo>
                    <a:pt x="466" y="2086"/>
                  </a:lnTo>
                  <a:lnTo>
                    <a:pt x="434" y="2050"/>
                  </a:lnTo>
                  <a:lnTo>
                    <a:pt x="400" y="2014"/>
                  </a:lnTo>
                  <a:lnTo>
                    <a:pt x="362" y="1980"/>
                  </a:lnTo>
                  <a:lnTo>
                    <a:pt x="324" y="1950"/>
                  </a:lnTo>
                  <a:lnTo>
                    <a:pt x="270" y="1912"/>
                  </a:lnTo>
                  <a:lnTo>
                    <a:pt x="222" y="1880"/>
                  </a:lnTo>
                  <a:lnTo>
                    <a:pt x="146" y="1832"/>
                  </a:lnTo>
                  <a:lnTo>
                    <a:pt x="120" y="1816"/>
                  </a:lnTo>
                  <a:lnTo>
                    <a:pt x="112" y="1808"/>
                  </a:lnTo>
                  <a:lnTo>
                    <a:pt x="104" y="1802"/>
                  </a:lnTo>
                  <a:lnTo>
                    <a:pt x="102" y="1796"/>
                  </a:lnTo>
                  <a:lnTo>
                    <a:pt x="100" y="1792"/>
                  </a:lnTo>
                  <a:lnTo>
                    <a:pt x="104" y="1786"/>
                  </a:lnTo>
                  <a:lnTo>
                    <a:pt x="110" y="1782"/>
                  </a:lnTo>
                  <a:lnTo>
                    <a:pt x="116" y="1778"/>
                  </a:lnTo>
                  <a:lnTo>
                    <a:pt x="124" y="1778"/>
                  </a:lnTo>
                  <a:lnTo>
                    <a:pt x="134" y="1780"/>
                  </a:lnTo>
                  <a:lnTo>
                    <a:pt x="146" y="1782"/>
                  </a:lnTo>
                  <a:lnTo>
                    <a:pt x="176" y="1792"/>
                  </a:lnTo>
                  <a:lnTo>
                    <a:pt x="206" y="1806"/>
                  </a:lnTo>
                  <a:lnTo>
                    <a:pt x="266" y="1836"/>
                  </a:lnTo>
                  <a:lnTo>
                    <a:pt x="306" y="1856"/>
                  </a:lnTo>
                  <a:lnTo>
                    <a:pt x="336" y="1874"/>
                  </a:lnTo>
                  <a:lnTo>
                    <a:pt x="368" y="1894"/>
                  </a:lnTo>
                  <a:lnTo>
                    <a:pt x="400" y="1918"/>
                  </a:lnTo>
                  <a:lnTo>
                    <a:pt x="432" y="1944"/>
                  </a:lnTo>
                  <a:lnTo>
                    <a:pt x="464" y="1974"/>
                  </a:lnTo>
                  <a:lnTo>
                    <a:pt x="496" y="2004"/>
                  </a:lnTo>
                  <a:lnTo>
                    <a:pt x="528" y="2038"/>
                  </a:lnTo>
                  <a:lnTo>
                    <a:pt x="558" y="2072"/>
                  </a:lnTo>
                  <a:lnTo>
                    <a:pt x="586" y="2106"/>
                  </a:lnTo>
                  <a:lnTo>
                    <a:pt x="612" y="2142"/>
                  </a:lnTo>
                  <a:lnTo>
                    <a:pt x="636" y="2180"/>
                  </a:lnTo>
                  <a:lnTo>
                    <a:pt x="658" y="2216"/>
                  </a:lnTo>
                  <a:lnTo>
                    <a:pt x="676" y="2252"/>
                  </a:lnTo>
                  <a:lnTo>
                    <a:pt x="692" y="2288"/>
                  </a:lnTo>
                  <a:lnTo>
                    <a:pt x="702" y="2322"/>
                  </a:lnTo>
                  <a:lnTo>
                    <a:pt x="710" y="2356"/>
                  </a:lnTo>
                  <a:lnTo>
                    <a:pt x="712" y="2382"/>
                  </a:lnTo>
                  <a:lnTo>
                    <a:pt x="710" y="2408"/>
                  </a:lnTo>
                  <a:lnTo>
                    <a:pt x="704" y="2430"/>
                  </a:lnTo>
                  <a:lnTo>
                    <a:pt x="696" y="2454"/>
                  </a:lnTo>
                  <a:lnTo>
                    <a:pt x="684" y="2474"/>
                  </a:lnTo>
                  <a:lnTo>
                    <a:pt x="670" y="2492"/>
                  </a:lnTo>
                  <a:lnTo>
                    <a:pt x="654" y="2510"/>
                  </a:lnTo>
                  <a:lnTo>
                    <a:pt x="634" y="2526"/>
                  </a:lnTo>
                  <a:lnTo>
                    <a:pt x="616" y="2538"/>
                  </a:lnTo>
                  <a:lnTo>
                    <a:pt x="594" y="2550"/>
                  </a:lnTo>
                  <a:lnTo>
                    <a:pt x="572" y="2558"/>
                  </a:lnTo>
                  <a:lnTo>
                    <a:pt x="550" y="2564"/>
                  </a:lnTo>
                  <a:lnTo>
                    <a:pt x="528" y="2568"/>
                  </a:lnTo>
                  <a:lnTo>
                    <a:pt x="504" y="2568"/>
                  </a:lnTo>
                  <a:lnTo>
                    <a:pt x="484" y="2566"/>
                  </a:lnTo>
                  <a:lnTo>
                    <a:pt x="462" y="2560"/>
                  </a:lnTo>
                  <a:lnTo>
                    <a:pt x="496" y="2588"/>
                  </a:lnTo>
                  <a:lnTo>
                    <a:pt x="530" y="2614"/>
                  </a:lnTo>
                  <a:lnTo>
                    <a:pt x="562" y="2638"/>
                  </a:lnTo>
                  <a:lnTo>
                    <a:pt x="596" y="2662"/>
                  </a:lnTo>
                  <a:lnTo>
                    <a:pt x="630" y="2682"/>
                  </a:lnTo>
                  <a:lnTo>
                    <a:pt x="664" y="2702"/>
                  </a:lnTo>
                  <a:lnTo>
                    <a:pt x="732" y="2738"/>
                  </a:lnTo>
                  <a:lnTo>
                    <a:pt x="798" y="2768"/>
                  </a:lnTo>
                  <a:lnTo>
                    <a:pt x="862" y="2794"/>
                  </a:lnTo>
                  <a:lnTo>
                    <a:pt x="926" y="2816"/>
                  </a:lnTo>
                  <a:lnTo>
                    <a:pt x="988" y="2832"/>
                  </a:lnTo>
                  <a:lnTo>
                    <a:pt x="1046" y="2846"/>
                  </a:lnTo>
                  <a:lnTo>
                    <a:pt x="1102" y="2858"/>
                  </a:lnTo>
                  <a:lnTo>
                    <a:pt x="1154" y="2866"/>
                  </a:lnTo>
                  <a:lnTo>
                    <a:pt x="1202" y="2870"/>
                  </a:lnTo>
                  <a:lnTo>
                    <a:pt x="1286" y="2878"/>
                  </a:lnTo>
                  <a:lnTo>
                    <a:pt x="1348" y="2880"/>
                  </a:lnTo>
                  <a:lnTo>
                    <a:pt x="1412" y="2878"/>
                  </a:lnTo>
                  <a:lnTo>
                    <a:pt x="1494" y="2870"/>
                  </a:lnTo>
                  <a:lnTo>
                    <a:pt x="1542" y="2866"/>
                  </a:lnTo>
                  <a:lnTo>
                    <a:pt x="1594" y="2858"/>
                  </a:lnTo>
                  <a:lnTo>
                    <a:pt x="1650" y="2846"/>
                  </a:lnTo>
                  <a:lnTo>
                    <a:pt x="1708" y="2832"/>
                  </a:lnTo>
                  <a:lnTo>
                    <a:pt x="1770" y="2816"/>
                  </a:lnTo>
                  <a:lnTo>
                    <a:pt x="1832" y="2794"/>
                  </a:lnTo>
                  <a:lnTo>
                    <a:pt x="1898" y="2768"/>
                  </a:lnTo>
                  <a:lnTo>
                    <a:pt x="1964" y="2738"/>
                  </a:lnTo>
                  <a:lnTo>
                    <a:pt x="2030" y="2702"/>
                  </a:lnTo>
                  <a:lnTo>
                    <a:pt x="2064" y="2682"/>
                  </a:lnTo>
                  <a:lnTo>
                    <a:pt x="2096" y="2662"/>
                  </a:lnTo>
                  <a:lnTo>
                    <a:pt x="2130" y="2638"/>
                  </a:lnTo>
                  <a:lnTo>
                    <a:pt x="2164" y="2614"/>
                  </a:lnTo>
                  <a:lnTo>
                    <a:pt x="2198" y="2588"/>
                  </a:lnTo>
                  <a:lnTo>
                    <a:pt x="2230" y="2560"/>
                  </a:lnTo>
                  <a:lnTo>
                    <a:pt x="2210" y="2566"/>
                  </a:lnTo>
                  <a:lnTo>
                    <a:pt x="2188" y="2568"/>
                  </a:lnTo>
                  <a:lnTo>
                    <a:pt x="2166" y="2568"/>
                  </a:lnTo>
                  <a:lnTo>
                    <a:pt x="2144" y="2564"/>
                  </a:lnTo>
                  <a:lnTo>
                    <a:pt x="2120" y="2558"/>
                  </a:lnTo>
                  <a:lnTo>
                    <a:pt x="2100" y="2550"/>
                  </a:lnTo>
                  <a:lnTo>
                    <a:pt x="2078" y="2538"/>
                  </a:lnTo>
                  <a:lnTo>
                    <a:pt x="2058" y="2526"/>
                  </a:lnTo>
                  <a:lnTo>
                    <a:pt x="2040" y="2510"/>
                  </a:lnTo>
                  <a:lnTo>
                    <a:pt x="2024" y="2492"/>
                  </a:lnTo>
                  <a:lnTo>
                    <a:pt x="2010" y="2474"/>
                  </a:lnTo>
                  <a:lnTo>
                    <a:pt x="1998" y="2454"/>
                  </a:lnTo>
                  <a:lnTo>
                    <a:pt x="1990" y="2430"/>
                  </a:lnTo>
                  <a:lnTo>
                    <a:pt x="1984" y="2408"/>
                  </a:lnTo>
                  <a:lnTo>
                    <a:pt x="1982" y="2382"/>
                  </a:lnTo>
                  <a:lnTo>
                    <a:pt x="1984" y="2356"/>
                  </a:lnTo>
                  <a:lnTo>
                    <a:pt x="1992" y="2322"/>
                  </a:lnTo>
                  <a:lnTo>
                    <a:pt x="2002" y="2288"/>
                  </a:lnTo>
                  <a:lnTo>
                    <a:pt x="2018" y="2252"/>
                  </a:lnTo>
                  <a:lnTo>
                    <a:pt x="2036" y="2216"/>
                  </a:lnTo>
                  <a:lnTo>
                    <a:pt x="2058" y="2180"/>
                  </a:lnTo>
                  <a:lnTo>
                    <a:pt x="2082" y="2142"/>
                  </a:lnTo>
                  <a:lnTo>
                    <a:pt x="2108" y="2106"/>
                  </a:lnTo>
                  <a:lnTo>
                    <a:pt x="2136" y="2072"/>
                  </a:lnTo>
                  <a:lnTo>
                    <a:pt x="2166" y="2038"/>
                  </a:lnTo>
                  <a:lnTo>
                    <a:pt x="2196" y="2004"/>
                  </a:lnTo>
                  <a:lnTo>
                    <a:pt x="2228" y="1974"/>
                  </a:lnTo>
                  <a:lnTo>
                    <a:pt x="2260" y="1944"/>
                  </a:lnTo>
                  <a:lnTo>
                    <a:pt x="2292" y="1918"/>
                  </a:lnTo>
                  <a:lnTo>
                    <a:pt x="2324" y="1894"/>
                  </a:lnTo>
                  <a:lnTo>
                    <a:pt x="2356" y="1874"/>
                  </a:lnTo>
                  <a:lnTo>
                    <a:pt x="2386" y="1856"/>
                  </a:lnTo>
                  <a:lnTo>
                    <a:pt x="2426" y="1836"/>
                  </a:lnTo>
                  <a:lnTo>
                    <a:pt x="2486" y="1806"/>
                  </a:lnTo>
                  <a:lnTo>
                    <a:pt x="2518" y="1792"/>
                  </a:lnTo>
                  <a:lnTo>
                    <a:pt x="2546" y="1782"/>
                  </a:lnTo>
                  <a:lnTo>
                    <a:pt x="2558" y="1780"/>
                  </a:lnTo>
                  <a:lnTo>
                    <a:pt x="2568" y="1778"/>
                  </a:lnTo>
                  <a:lnTo>
                    <a:pt x="2578" y="1778"/>
                  </a:lnTo>
                  <a:lnTo>
                    <a:pt x="2584" y="1782"/>
                  </a:lnTo>
                  <a:lnTo>
                    <a:pt x="2590" y="1786"/>
                  </a:lnTo>
                  <a:lnTo>
                    <a:pt x="2592" y="1792"/>
                  </a:lnTo>
                  <a:lnTo>
                    <a:pt x="2592" y="1796"/>
                  </a:lnTo>
                  <a:lnTo>
                    <a:pt x="2588" y="1802"/>
                  </a:lnTo>
                  <a:lnTo>
                    <a:pt x="2582" y="1808"/>
                  </a:lnTo>
                  <a:lnTo>
                    <a:pt x="2572" y="1816"/>
                  </a:lnTo>
                  <a:lnTo>
                    <a:pt x="2548" y="1832"/>
                  </a:lnTo>
                  <a:lnTo>
                    <a:pt x="2472" y="1880"/>
                  </a:lnTo>
                  <a:lnTo>
                    <a:pt x="2422" y="1912"/>
                  </a:lnTo>
                  <a:lnTo>
                    <a:pt x="2370" y="1950"/>
                  </a:lnTo>
                  <a:lnTo>
                    <a:pt x="2330" y="1980"/>
                  </a:lnTo>
                  <a:lnTo>
                    <a:pt x="2294" y="2014"/>
                  </a:lnTo>
                  <a:lnTo>
                    <a:pt x="2258" y="2050"/>
                  </a:lnTo>
                  <a:lnTo>
                    <a:pt x="2226" y="2086"/>
                  </a:lnTo>
                  <a:lnTo>
                    <a:pt x="2196" y="2122"/>
                  </a:lnTo>
                  <a:lnTo>
                    <a:pt x="2170" y="2156"/>
                  </a:lnTo>
                  <a:lnTo>
                    <a:pt x="2150" y="2186"/>
                  </a:lnTo>
                  <a:lnTo>
                    <a:pt x="2132" y="2214"/>
                  </a:lnTo>
                  <a:lnTo>
                    <a:pt x="2110" y="2254"/>
                  </a:lnTo>
                  <a:lnTo>
                    <a:pt x="2100" y="2276"/>
                  </a:lnTo>
                  <a:lnTo>
                    <a:pt x="2092" y="2300"/>
                  </a:lnTo>
                  <a:lnTo>
                    <a:pt x="2084" y="2324"/>
                  </a:lnTo>
                  <a:lnTo>
                    <a:pt x="2080" y="2348"/>
                  </a:lnTo>
                  <a:lnTo>
                    <a:pt x="2078" y="2372"/>
                  </a:lnTo>
                  <a:lnTo>
                    <a:pt x="2080" y="2394"/>
                  </a:lnTo>
                  <a:lnTo>
                    <a:pt x="2082" y="2410"/>
                  </a:lnTo>
                  <a:lnTo>
                    <a:pt x="2086" y="2424"/>
                  </a:lnTo>
                  <a:lnTo>
                    <a:pt x="2092" y="2436"/>
                  </a:lnTo>
                  <a:lnTo>
                    <a:pt x="2100" y="2450"/>
                  </a:lnTo>
                  <a:lnTo>
                    <a:pt x="2108" y="2460"/>
                  </a:lnTo>
                  <a:lnTo>
                    <a:pt x="2120" y="2470"/>
                  </a:lnTo>
                  <a:lnTo>
                    <a:pt x="2132" y="2480"/>
                  </a:lnTo>
                  <a:lnTo>
                    <a:pt x="2144" y="2486"/>
                  </a:lnTo>
                  <a:lnTo>
                    <a:pt x="2162" y="2494"/>
                  </a:lnTo>
                  <a:lnTo>
                    <a:pt x="2180" y="2498"/>
                  </a:lnTo>
                  <a:lnTo>
                    <a:pt x="2196" y="2500"/>
                  </a:lnTo>
                  <a:lnTo>
                    <a:pt x="2214" y="2500"/>
                  </a:lnTo>
                  <a:lnTo>
                    <a:pt x="2232" y="2498"/>
                  </a:lnTo>
                  <a:lnTo>
                    <a:pt x="2248" y="2494"/>
                  </a:lnTo>
                  <a:lnTo>
                    <a:pt x="2266" y="2490"/>
                  </a:lnTo>
                  <a:lnTo>
                    <a:pt x="2284" y="2482"/>
                  </a:lnTo>
                  <a:lnTo>
                    <a:pt x="2310" y="2472"/>
                  </a:lnTo>
                  <a:lnTo>
                    <a:pt x="2334" y="2458"/>
                  </a:lnTo>
                  <a:lnTo>
                    <a:pt x="2358" y="2442"/>
                  </a:lnTo>
                  <a:lnTo>
                    <a:pt x="2380" y="2424"/>
                  </a:lnTo>
                  <a:lnTo>
                    <a:pt x="2402" y="2404"/>
                  </a:lnTo>
                  <a:lnTo>
                    <a:pt x="2422" y="2382"/>
                  </a:lnTo>
                  <a:lnTo>
                    <a:pt x="2442" y="2358"/>
                  </a:lnTo>
                  <a:lnTo>
                    <a:pt x="2462" y="2334"/>
                  </a:lnTo>
                  <a:lnTo>
                    <a:pt x="2496" y="2284"/>
                  </a:lnTo>
                  <a:lnTo>
                    <a:pt x="2530" y="2234"/>
                  </a:lnTo>
                  <a:lnTo>
                    <a:pt x="2564" y="2182"/>
                  </a:lnTo>
                  <a:lnTo>
                    <a:pt x="2594" y="2128"/>
                  </a:lnTo>
                  <a:lnTo>
                    <a:pt x="2624" y="2072"/>
                  </a:lnTo>
                  <a:lnTo>
                    <a:pt x="2650" y="2016"/>
                  </a:lnTo>
                  <a:lnTo>
                    <a:pt x="2674" y="1958"/>
                  </a:lnTo>
                  <a:lnTo>
                    <a:pt x="2692" y="1900"/>
                  </a:lnTo>
                  <a:lnTo>
                    <a:pt x="2682" y="1922"/>
                  </a:lnTo>
                  <a:lnTo>
                    <a:pt x="2668" y="1946"/>
                  </a:lnTo>
                  <a:lnTo>
                    <a:pt x="2628" y="2012"/>
                  </a:lnTo>
                  <a:lnTo>
                    <a:pt x="2576" y="2088"/>
                  </a:lnTo>
                  <a:lnTo>
                    <a:pt x="2518" y="2168"/>
                  </a:lnTo>
                  <a:lnTo>
                    <a:pt x="2486" y="2206"/>
                  </a:lnTo>
                  <a:lnTo>
                    <a:pt x="2454" y="2244"/>
                  </a:lnTo>
                  <a:lnTo>
                    <a:pt x="2424" y="2278"/>
                  </a:lnTo>
                  <a:lnTo>
                    <a:pt x="2392" y="2308"/>
                  </a:lnTo>
                  <a:lnTo>
                    <a:pt x="2364" y="2334"/>
                  </a:lnTo>
                  <a:lnTo>
                    <a:pt x="2336" y="2354"/>
                  </a:lnTo>
                  <a:lnTo>
                    <a:pt x="2322" y="2360"/>
                  </a:lnTo>
                  <a:lnTo>
                    <a:pt x="2310" y="2366"/>
                  </a:lnTo>
                  <a:lnTo>
                    <a:pt x="2298" y="2370"/>
                  </a:lnTo>
                  <a:lnTo>
                    <a:pt x="2288" y="2372"/>
                  </a:lnTo>
                  <a:close/>
                  <a:moveTo>
                    <a:pt x="724" y="1278"/>
                  </a:moveTo>
                  <a:lnTo>
                    <a:pt x="724" y="1278"/>
                  </a:lnTo>
                  <a:lnTo>
                    <a:pt x="710" y="1306"/>
                  </a:lnTo>
                  <a:lnTo>
                    <a:pt x="702" y="1320"/>
                  </a:lnTo>
                  <a:lnTo>
                    <a:pt x="692" y="1336"/>
                  </a:lnTo>
                  <a:lnTo>
                    <a:pt x="682" y="1348"/>
                  </a:lnTo>
                  <a:lnTo>
                    <a:pt x="668" y="1358"/>
                  </a:lnTo>
                  <a:lnTo>
                    <a:pt x="660" y="1362"/>
                  </a:lnTo>
                  <a:lnTo>
                    <a:pt x="652" y="1364"/>
                  </a:lnTo>
                  <a:lnTo>
                    <a:pt x="642" y="1366"/>
                  </a:lnTo>
                  <a:lnTo>
                    <a:pt x="632" y="1366"/>
                  </a:lnTo>
                  <a:lnTo>
                    <a:pt x="620" y="1364"/>
                  </a:lnTo>
                  <a:lnTo>
                    <a:pt x="610" y="1360"/>
                  </a:lnTo>
                  <a:lnTo>
                    <a:pt x="594" y="1354"/>
                  </a:lnTo>
                  <a:lnTo>
                    <a:pt x="582" y="1342"/>
                  </a:lnTo>
                  <a:lnTo>
                    <a:pt x="568" y="1332"/>
                  </a:lnTo>
                  <a:lnTo>
                    <a:pt x="554" y="1320"/>
                  </a:lnTo>
                  <a:lnTo>
                    <a:pt x="536" y="1310"/>
                  </a:lnTo>
                  <a:lnTo>
                    <a:pt x="526" y="1306"/>
                  </a:lnTo>
                  <a:lnTo>
                    <a:pt x="512" y="1302"/>
                  </a:lnTo>
                  <a:lnTo>
                    <a:pt x="498" y="1300"/>
                  </a:lnTo>
                  <a:lnTo>
                    <a:pt x="480" y="1298"/>
                  </a:lnTo>
                  <a:lnTo>
                    <a:pt x="462" y="1300"/>
                  </a:lnTo>
                  <a:lnTo>
                    <a:pt x="444" y="1302"/>
                  </a:lnTo>
                  <a:lnTo>
                    <a:pt x="422" y="1308"/>
                  </a:lnTo>
                  <a:lnTo>
                    <a:pt x="402" y="1314"/>
                  </a:lnTo>
                  <a:lnTo>
                    <a:pt x="382" y="1322"/>
                  </a:lnTo>
                  <a:lnTo>
                    <a:pt x="376" y="1326"/>
                  </a:lnTo>
                  <a:lnTo>
                    <a:pt x="370" y="1332"/>
                  </a:lnTo>
                  <a:lnTo>
                    <a:pt x="366" y="1338"/>
                  </a:lnTo>
                  <a:lnTo>
                    <a:pt x="366" y="1344"/>
                  </a:lnTo>
                  <a:lnTo>
                    <a:pt x="366" y="1354"/>
                  </a:lnTo>
                  <a:lnTo>
                    <a:pt x="370" y="1364"/>
                  </a:lnTo>
                  <a:lnTo>
                    <a:pt x="374" y="1372"/>
                  </a:lnTo>
                  <a:lnTo>
                    <a:pt x="378" y="1380"/>
                  </a:lnTo>
                  <a:lnTo>
                    <a:pt x="390" y="1394"/>
                  </a:lnTo>
                  <a:lnTo>
                    <a:pt x="404" y="1406"/>
                  </a:lnTo>
                  <a:lnTo>
                    <a:pt x="420" y="1414"/>
                  </a:lnTo>
                  <a:lnTo>
                    <a:pt x="438" y="1422"/>
                  </a:lnTo>
                  <a:lnTo>
                    <a:pt x="470" y="1434"/>
                  </a:lnTo>
                  <a:lnTo>
                    <a:pt x="492" y="1440"/>
                  </a:lnTo>
                  <a:lnTo>
                    <a:pt x="516" y="1442"/>
                  </a:lnTo>
                  <a:lnTo>
                    <a:pt x="562" y="1444"/>
                  </a:lnTo>
                  <a:lnTo>
                    <a:pt x="586" y="1446"/>
                  </a:lnTo>
                  <a:lnTo>
                    <a:pt x="608" y="1452"/>
                  </a:lnTo>
                  <a:lnTo>
                    <a:pt x="618" y="1458"/>
                  </a:lnTo>
                  <a:lnTo>
                    <a:pt x="628" y="1464"/>
                  </a:lnTo>
                  <a:lnTo>
                    <a:pt x="638" y="1472"/>
                  </a:lnTo>
                  <a:lnTo>
                    <a:pt x="646" y="1480"/>
                  </a:lnTo>
                  <a:lnTo>
                    <a:pt x="658" y="1494"/>
                  </a:lnTo>
                  <a:lnTo>
                    <a:pt x="666" y="1510"/>
                  </a:lnTo>
                  <a:lnTo>
                    <a:pt x="668" y="1518"/>
                  </a:lnTo>
                  <a:lnTo>
                    <a:pt x="670" y="1526"/>
                  </a:lnTo>
                  <a:lnTo>
                    <a:pt x="670" y="1534"/>
                  </a:lnTo>
                  <a:lnTo>
                    <a:pt x="668" y="1542"/>
                  </a:lnTo>
                  <a:lnTo>
                    <a:pt x="666" y="1548"/>
                  </a:lnTo>
                  <a:lnTo>
                    <a:pt x="662" y="1552"/>
                  </a:lnTo>
                  <a:lnTo>
                    <a:pt x="660" y="1554"/>
                  </a:lnTo>
                  <a:lnTo>
                    <a:pt x="654" y="1556"/>
                  </a:lnTo>
                  <a:lnTo>
                    <a:pt x="632" y="1556"/>
                  </a:lnTo>
                  <a:lnTo>
                    <a:pt x="594" y="1558"/>
                  </a:lnTo>
                  <a:lnTo>
                    <a:pt x="608" y="1576"/>
                  </a:lnTo>
                  <a:lnTo>
                    <a:pt x="618" y="1596"/>
                  </a:lnTo>
                  <a:lnTo>
                    <a:pt x="628" y="1618"/>
                  </a:lnTo>
                  <a:lnTo>
                    <a:pt x="638" y="1640"/>
                  </a:lnTo>
                  <a:lnTo>
                    <a:pt x="644" y="1662"/>
                  </a:lnTo>
                  <a:lnTo>
                    <a:pt x="650" y="1686"/>
                  </a:lnTo>
                  <a:lnTo>
                    <a:pt x="652" y="1710"/>
                  </a:lnTo>
                  <a:lnTo>
                    <a:pt x="654" y="1732"/>
                  </a:lnTo>
                  <a:lnTo>
                    <a:pt x="656" y="1792"/>
                  </a:lnTo>
                  <a:lnTo>
                    <a:pt x="660" y="1846"/>
                  </a:lnTo>
                  <a:lnTo>
                    <a:pt x="668" y="1898"/>
                  </a:lnTo>
                  <a:lnTo>
                    <a:pt x="674" y="1944"/>
                  </a:lnTo>
                  <a:lnTo>
                    <a:pt x="680" y="1986"/>
                  </a:lnTo>
                  <a:lnTo>
                    <a:pt x="684" y="2022"/>
                  </a:lnTo>
                  <a:lnTo>
                    <a:pt x="684" y="2052"/>
                  </a:lnTo>
                  <a:lnTo>
                    <a:pt x="682" y="2066"/>
                  </a:lnTo>
                  <a:lnTo>
                    <a:pt x="680" y="2078"/>
                  </a:lnTo>
                  <a:lnTo>
                    <a:pt x="666" y="2060"/>
                  </a:lnTo>
                  <a:lnTo>
                    <a:pt x="654" y="2040"/>
                  </a:lnTo>
                  <a:lnTo>
                    <a:pt x="644" y="2020"/>
                  </a:lnTo>
                  <a:lnTo>
                    <a:pt x="634" y="1998"/>
                  </a:lnTo>
                  <a:lnTo>
                    <a:pt x="626" y="1976"/>
                  </a:lnTo>
                  <a:lnTo>
                    <a:pt x="620" y="1954"/>
                  </a:lnTo>
                  <a:lnTo>
                    <a:pt x="610" y="1910"/>
                  </a:lnTo>
                  <a:lnTo>
                    <a:pt x="604" y="1862"/>
                  </a:lnTo>
                  <a:lnTo>
                    <a:pt x="598" y="1816"/>
                  </a:lnTo>
                  <a:lnTo>
                    <a:pt x="590" y="1726"/>
                  </a:lnTo>
                  <a:lnTo>
                    <a:pt x="588" y="1704"/>
                  </a:lnTo>
                  <a:lnTo>
                    <a:pt x="582" y="1680"/>
                  </a:lnTo>
                  <a:lnTo>
                    <a:pt x="576" y="1658"/>
                  </a:lnTo>
                  <a:lnTo>
                    <a:pt x="570" y="1636"/>
                  </a:lnTo>
                  <a:lnTo>
                    <a:pt x="552" y="1594"/>
                  </a:lnTo>
                  <a:lnTo>
                    <a:pt x="544" y="1574"/>
                  </a:lnTo>
                  <a:lnTo>
                    <a:pt x="534" y="1556"/>
                  </a:lnTo>
                  <a:lnTo>
                    <a:pt x="518" y="1540"/>
                  </a:lnTo>
                  <a:lnTo>
                    <a:pt x="502" y="1526"/>
                  </a:lnTo>
                  <a:lnTo>
                    <a:pt x="484" y="1516"/>
                  </a:lnTo>
                  <a:lnTo>
                    <a:pt x="466" y="1508"/>
                  </a:lnTo>
                  <a:lnTo>
                    <a:pt x="428" y="1492"/>
                  </a:lnTo>
                  <a:lnTo>
                    <a:pt x="410" y="1484"/>
                  </a:lnTo>
                  <a:lnTo>
                    <a:pt x="392" y="1472"/>
                  </a:lnTo>
                  <a:lnTo>
                    <a:pt x="360" y="1448"/>
                  </a:lnTo>
                  <a:lnTo>
                    <a:pt x="344" y="1432"/>
                  </a:lnTo>
                  <a:lnTo>
                    <a:pt x="328" y="1416"/>
                  </a:lnTo>
                  <a:lnTo>
                    <a:pt x="314" y="1400"/>
                  </a:lnTo>
                  <a:lnTo>
                    <a:pt x="304" y="1384"/>
                  </a:lnTo>
                  <a:lnTo>
                    <a:pt x="298" y="1366"/>
                  </a:lnTo>
                  <a:lnTo>
                    <a:pt x="296" y="1358"/>
                  </a:lnTo>
                  <a:lnTo>
                    <a:pt x="296" y="1348"/>
                  </a:lnTo>
                  <a:lnTo>
                    <a:pt x="298" y="1338"/>
                  </a:lnTo>
                  <a:lnTo>
                    <a:pt x="300" y="1326"/>
                  </a:lnTo>
                  <a:lnTo>
                    <a:pt x="304" y="1318"/>
                  </a:lnTo>
                  <a:lnTo>
                    <a:pt x="310" y="1308"/>
                  </a:lnTo>
                  <a:lnTo>
                    <a:pt x="322" y="1294"/>
                  </a:lnTo>
                  <a:lnTo>
                    <a:pt x="336" y="1282"/>
                  </a:lnTo>
                  <a:lnTo>
                    <a:pt x="352" y="1272"/>
                  </a:lnTo>
                  <a:lnTo>
                    <a:pt x="370" y="1264"/>
                  </a:lnTo>
                  <a:lnTo>
                    <a:pt x="408" y="1252"/>
                  </a:lnTo>
                  <a:lnTo>
                    <a:pt x="432" y="1244"/>
                  </a:lnTo>
                  <a:lnTo>
                    <a:pt x="456" y="1240"/>
                  </a:lnTo>
                  <a:lnTo>
                    <a:pt x="478" y="1236"/>
                  </a:lnTo>
                  <a:lnTo>
                    <a:pt x="498" y="1236"/>
                  </a:lnTo>
                  <a:lnTo>
                    <a:pt x="518" y="1234"/>
                  </a:lnTo>
                  <a:lnTo>
                    <a:pt x="534" y="1236"/>
                  </a:lnTo>
                  <a:lnTo>
                    <a:pt x="564" y="1242"/>
                  </a:lnTo>
                  <a:lnTo>
                    <a:pt x="590" y="1248"/>
                  </a:lnTo>
                  <a:lnTo>
                    <a:pt x="612" y="1256"/>
                  </a:lnTo>
                  <a:lnTo>
                    <a:pt x="630" y="1262"/>
                  </a:lnTo>
                  <a:lnTo>
                    <a:pt x="646" y="1266"/>
                  </a:lnTo>
                  <a:lnTo>
                    <a:pt x="640" y="1256"/>
                  </a:lnTo>
                  <a:lnTo>
                    <a:pt x="632" y="1246"/>
                  </a:lnTo>
                  <a:lnTo>
                    <a:pt x="628" y="1236"/>
                  </a:lnTo>
                  <a:lnTo>
                    <a:pt x="624" y="1224"/>
                  </a:lnTo>
                  <a:lnTo>
                    <a:pt x="622" y="1212"/>
                  </a:lnTo>
                  <a:lnTo>
                    <a:pt x="620" y="1202"/>
                  </a:lnTo>
                  <a:lnTo>
                    <a:pt x="620" y="1190"/>
                  </a:lnTo>
                  <a:lnTo>
                    <a:pt x="620" y="1180"/>
                  </a:lnTo>
                  <a:lnTo>
                    <a:pt x="624" y="1168"/>
                  </a:lnTo>
                  <a:lnTo>
                    <a:pt x="626" y="1158"/>
                  </a:lnTo>
                  <a:lnTo>
                    <a:pt x="632" y="1150"/>
                  </a:lnTo>
                  <a:lnTo>
                    <a:pt x="638" y="1142"/>
                  </a:lnTo>
                  <a:lnTo>
                    <a:pt x="644" y="1134"/>
                  </a:lnTo>
                  <a:lnTo>
                    <a:pt x="652" y="1128"/>
                  </a:lnTo>
                  <a:lnTo>
                    <a:pt x="662" y="1124"/>
                  </a:lnTo>
                  <a:lnTo>
                    <a:pt x="672" y="1122"/>
                  </a:lnTo>
                  <a:lnTo>
                    <a:pt x="690" y="1120"/>
                  </a:lnTo>
                  <a:lnTo>
                    <a:pt x="706" y="1122"/>
                  </a:lnTo>
                  <a:lnTo>
                    <a:pt x="720" y="1126"/>
                  </a:lnTo>
                  <a:lnTo>
                    <a:pt x="730" y="1132"/>
                  </a:lnTo>
                  <a:lnTo>
                    <a:pt x="738" y="1140"/>
                  </a:lnTo>
                  <a:lnTo>
                    <a:pt x="744" y="1150"/>
                  </a:lnTo>
                  <a:lnTo>
                    <a:pt x="746" y="1160"/>
                  </a:lnTo>
                  <a:lnTo>
                    <a:pt x="748" y="1172"/>
                  </a:lnTo>
                  <a:lnTo>
                    <a:pt x="750" y="1186"/>
                  </a:lnTo>
                  <a:lnTo>
                    <a:pt x="748" y="1200"/>
                  </a:lnTo>
                  <a:lnTo>
                    <a:pt x="742" y="1228"/>
                  </a:lnTo>
                  <a:lnTo>
                    <a:pt x="734" y="1254"/>
                  </a:lnTo>
                  <a:lnTo>
                    <a:pt x="724" y="1278"/>
                  </a:lnTo>
                  <a:close/>
                  <a:moveTo>
                    <a:pt x="814" y="1856"/>
                  </a:moveTo>
                  <a:lnTo>
                    <a:pt x="814" y="1856"/>
                  </a:lnTo>
                  <a:lnTo>
                    <a:pt x="798" y="1816"/>
                  </a:lnTo>
                  <a:lnTo>
                    <a:pt x="784" y="1772"/>
                  </a:lnTo>
                  <a:lnTo>
                    <a:pt x="772" y="1724"/>
                  </a:lnTo>
                  <a:lnTo>
                    <a:pt x="762" y="1674"/>
                  </a:lnTo>
                  <a:lnTo>
                    <a:pt x="756" y="1624"/>
                  </a:lnTo>
                  <a:lnTo>
                    <a:pt x="752" y="1576"/>
                  </a:lnTo>
                  <a:lnTo>
                    <a:pt x="750" y="1530"/>
                  </a:lnTo>
                  <a:lnTo>
                    <a:pt x="750" y="1488"/>
                  </a:lnTo>
                  <a:lnTo>
                    <a:pt x="756" y="1444"/>
                  </a:lnTo>
                  <a:lnTo>
                    <a:pt x="762" y="1424"/>
                  </a:lnTo>
                  <a:lnTo>
                    <a:pt x="768" y="1404"/>
                  </a:lnTo>
                  <a:lnTo>
                    <a:pt x="776" y="1384"/>
                  </a:lnTo>
                  <a:lnTo>
                    <a:pt x="788" y="1366"/>
                  </a:lnTo>
                  <a:lnTo>
                    <a:pt x="800" y="1350"/>
                  </a:lnTo>
                  <a:lnTo>
                    <a:pt x="818" y="1338"/>
                  </a:lnTo>
                  <a:lnTo>
                    <a:pt x="842" y="1328"/>
                  </a:lnTo>
                  <a:lnTo>
                    <a:pt x="856" y="1324"/>
                  </a:lnTo>
                  <a:lnTo>
                    <a:pt x="870" y="1322"/>
                  </a:lnTo>
                  <a:lnTo>
                    <a:pt x="882" y="1322"/>
                  </a:lnTo>
                  <a:lnTo>
                    <a:pt x="896" y="1322"/>
                  </a:lnTo>
                  <a:lnTo>
                    <a:pt x="910" y="1324"/>
                  </a:lnTo>
                  <a:lnTo>
                    <a:pt x="924" y="1328"/>
                  </a:lnTo>
                  <a:lnTo>
                    <a:pt x="944" y="1336"/>
                  </a:lnTo>
                  <a:lnTo>
                    <a:pt x="960" y="1346"/>
                  </a:lnTo>
                  <a:lnTo>
                    <a:pt x="974" y="1358"/>
                  </a:lnTo>
                  <a:lnTo>
                    <a:pt x="986" y="1372"/>
                  </a:lnTo>
                  <a:lnTo>
                    <a:pt x="1008" y="1406"/>
                  </a:lnTo>
                  <a:lnTo>
                    <a:pt x="1030" y="1438"/>
                  </a:lnTo>
                  <a:lnTo>
                    <a:pt x="1042" y="1456"/>
                  </a:lnTo>
                  <a:lnTo>
                    <a:pt x="1056" y="1472"/>
                  </a:lnTo>
                  <a:lnTo>
                    <a:pt x="1072" y="1486"/>
                  </a:lnTo>
                  <a:lnTo>
                    <a:pt x="1088" y="1500"/>
                  </a:lnTo>
                  <a:lnTo>
                    <a:pt x="1106" y="1512"/>
                  </a:lnTo>
                  <a:lnTo>
                    <a:pt x="1122" y="1522"/>
                  </a:lnTo>
                  <a:lnTo>
                    <a:pt x="1156" y="1538"/>
                  </a:lnTo>
                  <a:lnTo>
                    <a:pt x="1160" y="1550"/>
                  </a:lnTo>
                  <a:lnTo>
                    <a:pt x="1162" y="1564"/>
                  </a:lnTo>
                  <a:lnTo>
                    <a:pt x="1164" y="1580"/>
                  </a:lnTo>
                  <a:lnTo>
                    <a:pt x="1164" y="1598"/>
                  </a:lnTo>
                  <a:lnTo>
                    <a:pt x="1158" y="1634"/>
                  </a:lnTo>
                  <a:lnTo>
                    <a:pt x="1150" y="1674"/>
                  </a:lnTo>
                  <a:lnTo>
                    <a:pt x="1138" y="1714"/>
                  </a:lnTo>
                  <a:lnTo>
                    <a:pt x="1124" y="1752"/>
                  </a:lnTo>
                  <a:lnTo>
                    <a:pt x="1108" y="1786"/>
                  </a:lnTo>
                  <a:lnTo>
                    <a:pt x="1092" y="1814"/>
                  </a:lnTo>
                  <a:lnTo>
                    <a:pt x="1080" y="1838"/>
                  </a:lnTo>
                  <a:lnTo>
                    <a:pt x="1064" y="1866"/>
                  </a:lnTo>
                  <a:lnTo>
                    <a:pt x="1044" y="1902"/>
                  </a:lnTo>
                  <a:lnTo>
                    <a:pt x="1024" y="1944"/>
                  </a:lnTo>
                  <a:lnTo>
                    <a:pt x="1014" y="1968"/>
                  </a:lnTo>
                  <a:lnTo>
                    <a:pt x="1006" y="1992"/>
                  </a:lnTo>
                  <a:lnTo>
                    <a:pt x="998" y="2020"/>
                  </a:lnTo>
                  <a:lnTo>
                    <a:pt x="992" y="2048"/>
                  </a:lnTo>
                  <a:lnTo>
                    <a:pt x="988" y="2078"/>
                  </a:lnTo>
                  <a:lnTo>
                    <a:pt x="984" y="2108"/>
                  </a:lnTo>
                  <a:lnTo>
                    <a:pt x="984" y="2142"/>
                  </a:lnTo>
                  <a:lnTo>
                    <a:pt x="988" y="2176"/>
                  </a:lnTo>
                  <a:lnTo>
                    <a:pt x="958" y="2132"/>
                  </a:lnTo>
                  <a:lnTo>
                    <a:pt x="930" y="2088"/>
                  </a:lnTo>
                  <a:lnTo>
                    <a:pt x="904" y="2044"/>
                  </a:lnTo>
                  <a:lnTo>
                    <a:pt x="882" y="2000"/>
                  </a:lnTo>
                  <a:lnTo>
                    <a:pt x="860" y="1960"/>
                  </a:lnTo>
                  <a:lnTo>
                    <a:pt x="842" y="1922"/>
                  </a:lnTo>
                  <a:lnTo>
                    <a:pt x="826" y="1888"/>
                  </a:lnTo>
                  <a:lnTo>
                    <a:pt x="814" y="1856"/>
                  </a:lnTo>
                  <a:close/>
                  <a:moveTo>
                    <a:pt x="1346" y="2424"/>
                  </a:moveTo>
                  <a:lnTo>
                    <a:pt x="1346" y="2424"/>
                  </a:lnTo>
                  <a:lnTo>
                    <a:pt x="1330" y="2424"/>
                  </a:lnTo>
                  <a:lnTo>
                    <a:pt x="1304" y="2420"/>
                  </a:lnTo>
                  <a:lnTo>
                    <a:pt x="1272" y="2412"/>
                  </a:lnTo>
                  <a:lnTo>
                    <a:pt x="1236" y="2400"/>
                  </a:lnTo>
                  <a:lnTo>
                    <a:pt x="1220" y="2392"/>
                  </a:lnTo>
                  <a:lnTo>
                    <a:pt x="1204" y="2386"/>
                  </a:lnTo>
                  <a:lnTo>
                    <a:pt x="1190" y="2376"/>
                  </a:lnTo>
                  <a:lnTo>
                    <a:pt x="1180" y="2366"/>
                  </a:lnTo>
                  <a:lnTo>
                    <a:pt x="1170" y="2356"/>
                  </a:lnTo>
                  <a:lnTo>
                    <a:pt x="1166" y="2346"/>
                  </a:lnTo>
                  <a:lnTo>
                    <a:pt x="1164" y="2334"/>
                  </a:lnTo>
                  <a:lnTo>
                    <a:pt x="1168" y="2320"/>
                  </a:lnTo>
                  <a:lnTo>
                    <a:pt x="1172" y="2318"/>
                  </a:lnTo>
                  <a:lnTo>
                    <a:pt x="1176" y="2316"/>
                  </a:lnTo>
                  <a:lnTo>
                    <a:pt x="1182" y="2314"/>
                  </a:lnTo>
                  <a:lnTo>
                    <a:pt x="1266" y="2326"/>
                  </a:lnTo>
                  <a:lnTo>
                    <a:pt x="1308" y="2330"/>
                  </a:lnTo>
                  <a:lnTo>
                    <a:pt x="1346" y="2332"/>
                  </a:lnTo>
                  <a:lnTo>
                    <a:pt x="1384" y="2330"/>
                  </a:lnTo>
                  <a:lnTo>
                    <a:pt x="1426" y="2326"/>
                  </a:lnTo>
                  <a:lnTo>
                    <a:pt x="1510" y="2314"/>
                  </a:lnTo>
                  <a:lnTo>
                    <a:pt x="1516" y="2316"/>
                  </a:lnTo>
                  <a:lnTo>
                    <a:pt x="1520" y="2318"/>
                  </a:lnTo>
                  <a:lnTo>
                    <a:pt x="1524" y="2320"/>
                  </a:lnTo>
                  <a:lnTo>
                    <a:pt x="1528" y="2334"/>
                  </a:lnTo>
                  <a:lnTo>
                    <a:pt x="1528" y="2346"/>
                  </a:lnTo>
                  <a:lnTo>
                    <a:pt x="1522" y="2356"/>
                  </a:lnTo>
                  <a:lnTo>
                    <a:pt x="1514" y="2366"/>
                  </a:lnTo>
                  <a:lnTo>
                    <a:pt x="1502" y="2376"/>
                  </a:lnTo>
                  <a:lnTo>
                    <a:pt x="1488" y="2386"/>
                  </a:lnTo>
                  <a:lnTo>
                    <a:pt x="1472" y="2392"/>
                  </a:lnTo>
                  <a:lnTo>
                    <a:pt x="1456" y="2400"/>
                  </a:lnTo>
                  <a:lnTo>
                    <a:pt x="1420" y="2412"/>
                  </a:lnTo>
                  <a:lnTo>
                    <a:pt x="1388" y="2420"/>
                  </a:lnTo>
                  <a:lnTo>
                    <a:pt x="1362" y="2424"/>
                  </a:lnTo>
                  <a:lnTo>
                    <a:pt x="1346" y="2424"/>
                  </a:lnTo>
                  <a:close/>
                  <a:moveTo>
                    <a:pt x="1602" y="2234"/>
                  </a:moveTo>
                  <a:lnTo>
                    <a:pt x="1602" y="2234"/>
                  </a:lnTo>
                  <a:lnTo>
                    <a:pt x="1582" y="2252"/>
                  </a:lnTo>
                  <a:lnTo>
                    <a:pt x="1558" y="2268"/>
                  </a:lnTo>
                  <a:lnTo>
                    <a:pt x="1534" y="2280"/>
                  </a:lnTo>
                  <a:lnTo>
                    <a:pt x="1506" y="2290"/>
                  </a:lnTo>
                  <a:lnTo>
                    <a:pt x="1478" y="2294"/>
                  </a:lnTo>
                  <a:lnTo>
                    <a:pt x="1446" y="2296"/>
                  </a:lnTo>
                  <a:lnTo>
                    <a:pt x="1412" y="2294"/>
                  </a:lnTo>
                  <a:lnTo>
                    <a:pt x="1394" y="2290"/>
                  </a:lnTo>
                  <a:lnTo>
                    <a:pt x="1376" y="2286"/>
                  </a:lnTo>
                  <a:lnTo>
                    <a:pt x="1368" y="2278"/>
                  </a:lnTo>
                  <a:lnTo>
                    <a:pt x="1364" y="2268"/>
                  </a:lnTo>
                  <a:lnTo>
                    <a:pt x="1364" y="2256"/>
                  </a:lnTo>
                  <a:lnTo>
                    <a:pt x="1364" y="2242"/>
                  </a:lnTo>
                  <a:lnTo>
                    <a:pt x="1366" y="2230"/>
                  </a:lnTo>
                  <a:lnTo>
                    <a:pt x="1370" y="2216"/>
                  </a:lnTo>
                  <a:lnTo>
                    <a:pt x="1374" y="2204"/>
                  </a:lnTo>
                  <a:lnTo>
                    <a:pt x="1380" y="2194"/>
                  </a:lnTo>
                  <a:lnTo>
                    <a:pt x="1388" y="2184"/>
                  </a:lnTo>
                  <a:lnTo>
                    <a:pt x="1398" y="2176"/>
                  </a:lnTo>
                  <a:lnTo>
                    <a:pt x="1408" y="2168"/>
                  </a:lnTo>
                  <a:lnTo>
                    <a:pt x="1418" y="2162"/>
                  </a:lnTo>
                  <a:lnTo>
                    <a:pt x="1438" y="2154"/>
                  </a:lnTo>
                  <a:lnTo>
                    <a:pt x="1458" y="2150"/>
                  </a:lnTo>
                  <a:lnTo>
                    <a:pt x="1494" y="2142"/>
                  </a:lnTo>
                  <a:lnTo>
                    <a:pt x="1508" y="2136"/>
                  </a:lnTo>
                  <a:lnTo>
                    <a:pt x="1514" y="2132"/>
                  </a:lnTo>
                  <a:lnTo>
                    <a:pt x="1518" y="2128"/>
                  </a:lnTo>
                  <a:lnTo>
                    <a:pt x="1524" y="2118"/>
                  </a:lnTo>
                  <a:lnTo>
                    <a:pt x="1528" y="2108"/>
                  </a:lnTo>
                  <a:lnTo>
                    <a:pt x="1528" y="2098"/>
                  </a:lnTo>
                  <a:lnTo>
                    <a:pt x="1528" y="2090"/>
                  </a:lnTo>
                  <a:lnTo>
                    <a:pt x="1524" y="2082"/>
                  </a:lnTo>
                  <a:lnTo>
                    <a:pt x="1522" y="2074"/>
                  </a:lnTo>
                  <a:lnTo>
                    <a:pt x="1512" y="2060"/>
                  </a:lnTo>
                  <a:lnTo>
                    <a:pt x="1506" y="2054"/>
                  </a:lnTo>
                  <a:lnTo>
                    <a:pt x="1498" y="2050"/>
                  </a:lnTo>
                  <a:lnTo>
                    <a:pt x="1490" y="2046"/>
                  </a:lnTo>
                  <a:lnTo>
                    <a:pt x="1480" y="2046"/>
                  </a:lnTo>
                  <a:lnTo>
                    <a:pt x="1462" y="2048"/>
                  </a:lnTo>
                  <a:lnTo>
                    <a:pt x="1442" y="2052"/>
                  </a:lnTo>
                  <a:lnTo>
                    <a:pt x="1414" y="2060"/>
                  </a:lnTo>
                  <a:lnTo>
                    <a:pt x="1390" y="2072"/>
                  </a:lnTo>
                  <a:lnTo>
                    <a:pt x="1366" y="2086"/>
                  </a:lnTo>
                  <a:lnTo>
                    <a:pt x="1346" y="2104"/>
                  </a:lnTo>
                  <a:lnTo>
                    <a:pt x="1346" y="2106"/>
                  </a:lnTo>
                  <a:lnTo>
                    <a:pt x="1344" y="2106"/>
                  </a:lnTo>
                  <a:lnTo>
                    <a:pt x="1344" y="2104"/>
                  </a:lnTo>
                  <a:lnTo>
                    <a:pt x="1324" y="2086"/>
                  </a:lnTo>
                  <a:lnTo>
                    <a:pt x="1302" y="2072"/>
                  </a:lnTo>
                  <a:lnTo>
                    <a:pt x="1276" y="2060"/>
                  </a:lnTo>
                  <a:lnTo>
                    <a:pt x="1248" y="2052"/>
                  </a:lnTo>
                  <a:lnTo>
                    <a:pt x="1230" y="2048"/>
                  </a:lnTo>
                  <a:lnTo>
                    <a:pt x="1210" y="2046"/>
                  </a:lnTo>
                  <a:lnTo>
                    <a:pt x="1202" y="2046"/>
                  </a:lnTo>
                  <a:lnTo>
                    <a:pt x="1192" y="2050"/>
                  </a:lnTo>
                  <a:lnTo>
                    <a:pt x="1186" y="2054"/>
                  </a:lnTo>
                  <a:lnTo>
                    <a:pt x="1178" y="2060"/>
                  </a:lnTo>
                  <a:lnTo>
                    <a:pt x="1170" y="2074"/>
                  </a:lnTo>
                  <a:lnTo>
                    <a:pt x="1166" y="2082"/>
                  </a:lnTo>
                  <a:lnTo>
                    <a:pt x="1164" y="2090"/>
                  </a:lnTo>
                  <a:lnTo>
                    <a:pt x="1162" y="2098"/>
                  </a:lnTo>
                  <a:lnTo>
                    <a:pt x="1164" y="2108"/>
                  </a:lnTo>
                  <a:lnTo>
                    <a:pt x="1166" y="2118"/>
                  </a:lnTo>
                  <a:lnTo>
                    <a:pt x="1172" y="2128"/>
                  </a:lnTo>
                  <a:lnTo>
                    <a:pt x="1176" y="2132"/>
                  </a:lnTo>
                  <a:lnTo>
                    <a:pt x="1182" y="2136"/>
                  </a:lnTo>
                  <a:lnTo>
                    <a:pt x="1196" y="2142"/>
                  </a:lnTo>
                  <a:lnTo>
                    <a:pt x="1232" y="2150"/>
                  </a:lnTo>
                  <a:lnTo>
                    <a:pt x="1252" y="2154"/>
                  </a:lnTo>
                  <a:lnTo>
                    <a:pt x="1272" y="2162"/>
                  </a:lnTo>
                  <a:lnTo>
                    <a:pt x="1282" y="2168"/>
                  </a:lnTo>
                  <a:lnTo>
                    <a:pt x="1292" y="2176"/>
                  </a:lnTo>
                  <a:lnTo>
                    <a:pt x="1302" y="2184"/>
                  </a:lnTo>
                  <a:lnTo>
                    <a:pt x="1310" y="2194"/>
                  </a:lnTo>
                  <a:lnTo>
                    <a:pt x="1316" y="2204"/>
                  </a:lnTo>
                  <a:lnTo>
                    <a:pt x="1320" y="2216"/>
                  </a:lnTo>
                  <a:lnTo>
                    <a:pt x="1324" y="2230"/>
                  </a:lnTo>
                  <a:lnTo>
                    <a:pt x="1326" y="2242"/>
                  </a:lnTo>
                  <a:lnTo>
                    <a:pt x="1328" y="2256"/>
                  </a:lnTo>
                  <a:lnTo>
                    <a:pt x="1326" y="2268"/>
                  </a:lnTo>
                  <a:lnTo>
                    <a:pt x="1322" y="2278"/>
                  </a:lnTo>
                  <a:lnTo>
                    <a:pt x="1314" y="2286"/>
                  </a:lnTo>
                  <a:lnTo>
                    <a:pt x="1296" y="2290"/>
                  </a:lnTo>
                  <a:lnTo>
                    <a:pt x="1278" y="2294"/>
                  </a:lnTo>
                  <a:lnTo>
                    <a:pt x="1244" y="2296"/>
                  </a:lnTo>
                  <a:lnTo>
                    <a:pt x="1214" y="2294"/>
                  </a:lnTo>
                  <a:lnTo>
                    <a:pt x="1184" y="2290"/>
                  </a:lnTo>
                  <a:lnTo>
                    <a:pt x="1158" y="2280"/>
                  </a:lnTo>
                  <a:lnTo>
                    <a:pt x="1132" y="2268"/>
                  </a:lnTo>
                  <a:lnTo>
                    <a:pt x="1110" y="2252"/>
                  </a:lnTo>
                  <a:lnTo>
                    <a:pt x="1088" y="2234"/>
                  </a:lnTo>
                  <a:lnTo>
                    <a:pt x="1078" y="2224"/>
                  </a:lnTo>
                  <a:lnTo>
                    <a:pt x="1068" y="2214"/>
                  </a:lnTo>
                  <a:lnTo>
                    <a:pt x="1060" y="2202"/>
                  </a:lnTo>
                  <a:lnTo>
                    <a:pt x="1054" y="2190"/>
                  </a:lnTo>
                  <a:lnTo>
                    <a:pt x="1050" y="2178"/>
                  </a:lnTo>
                  <a:lnTo>
                    <a:pt x="1046" y="2164"/>
                  </a:lnTo>
                  <a:lnTo>
                    <a:pt x="1044" y="2152"/>
                  </a:lnTo>
                  <a:lnTo>
                    <a:pt x="1044" y="2138"/>
                  </a:lnTo>
                  <a:lnTo>
                    <a:pt x="1046" y="2110"/>
                  </a:lnTo>
                  <a:lnTo>
                    <a:pt x="1052" y="2080"/>
                  </a:lnTo>
                  <a:lnTo>
                    <a:pt x="1062" y="2050"/>
                  </a:lnTo>
                  <a:lnTo>
                    <a:pt x="1076" y="2020"/>
                  </a:lnTo>
                  <a:lnTo>
                    <a:pt x="1090" y="1988"/>
                  </a:lnTo>
                  <a:lnTo>
                    <a:pt x="1108" y="1960"/>
                  </a:lnTo>
                  <a:lnTo>
                    <a:pt x="1126" y="1930"/>
                  </a:lnTo>
                  <a:lnTo>
                    <a:pt x="1144" y="1902"/>
                  </a:lnTo>
                  <a:lnTo>
                    <a:pt x="1184" y="1854"/>
                  </a:lnTo>
                  <a:lnTo>
                    <a:pt x="1218" y="1812"/>
                  </a:lnTo>
                  <a:lnTo>
                    <a:pt x="1250" y="1778"/>
                  </a:lnTo>
                  <a:lnTo>
                    <a:pt x="1264" y="1762"/>
                  </a:lnTo>
                  <a:lnTo>
                    <a:pt x="1280" y="1748"/>
                  </a:lnTo>
                  <a:lnTo>
                    <a:pt x="1294" y="1736"/>
                  </a:lnTo>
                  <a:lnTo>
                    <a:pt x="1310" y="1726"/>
                  </a:lnTo>
                  <a:lnTo>
                    <a:pt x="1326" y="1720"/>
                  </a:lnTo>
                  <a:lnTo>
                    <a:pt x="1344" y="1718"/>
                  </a:lnTo>
                  <a:lnTo>
                    <a:pt x="1346" y="1718"/>
                  </a:lnTo>
                  <a:lnTo>
                    <a:pt x="1364" y="1720"/>
                  </a:lnTo>
                  <a:lnTo>
                    <a:pt x="1382" y="1726"/>
                  </a:lnTo>
                  <a:lnTo>
                    <a:pt x="1396" y="1736"/>
                  </a:lnTo>
                  <a:lnTo>
                    <a:pt x="1412" y="1748"/>
                  </a:lnTo>
                  <a:lnTo>
                    <a:pt x="1426" y="1762"/>
                  </a:lnTo>
                  <a:lnTo>
                    <a:pt x="1440" y="1778"/>
                  </a:lnTo>
                  <a:lnTo>
                    <a:pt x="1472" y="1812"/>
                  </a:lnTo>
                  <a:lnTo>
                    <a:pt x="1508" y="1854"/>
                  </a:lnTo>
                  <a:lnTo>
                    <a:pt x="1546" y="1902"/>
                  </a:lnTo>
                  <a:lnTo>
                    <a:pt x="1564" y="1930"/>
                  </a:lnTo>
                  <a:lnTo>
                    <a:pt x="1584" y="1960"/>
                  </a:lnTo>
                  <a:lnTo>
                    <a:pt x="1600" y="1988"/>
                  </a:lnTo>
                  <a:lnTo>
                    <a:pt x="1616" y="2020"/>
                  </a:lnTo>
                  <a:lnTo>
                    <a:pt x="1628" y="2050"/>
                  </a:lnTo>
                  <a:lnTo>
                    <a:pt x="1638" y="2080"/>
                  </a:lnTo>
                  <a:lnTo>
                    <a:pt x="1644" y="2110"/>
                  </a:lnTo>
                  <a:lnTo>
                    <a:pt x="1646" y="2138"/>
                  </a:lnTo>
                  <a:lnTo>
                    <a:pt x="1646" y="2152"/>
                  </a:lnTo>
                  <a:lnTo>
                    <a:pt x="1644" y="2164"/>
                  </a:lnTo>
                  <a:lnTo>
                    <a:pt x="1640" y="2178"/>
                  </a:lnTo>
                  <a:lnTo>
                    <a:pt x="1636" y="2190"/>
                  </a:lnTo>
                  <a:lnTo>
                    <a:pt x="1630" y="2202"/>
                  </a:lnTo>
                  <a:lnTo>
                    <a:pt x="1622" y="2214"/>
                  </a:lnTo>
                  <a:lnTo>
                    <a:pt x="1614" y="2224"/>
                  </a:lnTo>
                  <a:lnTo>
                    <a:pt x="1602" y="2234"/>
                  </a:lnTo>
                  <a:close/>
                  <a:moveTo>
                    <a:pt x="1872" y="1856"/>
                  </a:moveTo>
                  <a:lnTo>
                    <a:pt x="1872" y="1856"/>
                  </a:lnTo>
                  <a:lnTo>
                    <a:pt x="1860" y="1888"/>
                  </a:lnTo>
                  <a:lnTo>
                    <a:pt x="1844" y="1922"/>
                  </a:lnTo>
                  <a:lnTo>
                    <a:pt x="1826" y="1960"/>
                  </a:lnTo>
                  <a:lnTo>
                    <a:pt x="1804" y="2000"/>
                  </a:lnTo>
                  <a:lnTo>
                    <a:pt x="1782" y="2044"/>
                  </a:lnTo>
                  <a:lnTo>
                    <a:pt x="1756" y="2088"/>
                  </a:lnTo>
                  <a:lnTo>
                    <a:pt x="1728" y="2132"/>
                  </a:lnTo>
                  <a:lnTo>
                    <a:pt x="1700" y="2176"/>
                  </a:lnTo>
                  <a:lnTo>
                    <a:pt x="1702" y="2142"/>
                  </a:lnTo>
                  <a:lnTo>
                    <a:pt x="1702" y="2108"/>
                  </a:lnTo>
                  <a:lnTo>
                    <a:pt x="1700" y="2078"/>
                  </a:lnTo>
                  <a:lnTo>
                    <a:pt x="1694" y="2048"/>
                  </a:lnTo>
                  <a:lnTo>
                    <a:pt x="1688" y="2020"/>
                  </a:lnTo>
                  <a:lnTo>
                    <a:pt x="1682" y="1992"/>
                  </a:lnTo>
                  <a:lnTo>
                    <a:pt x="1672" y="1968"/>
                  </a:lnTo>
                  <a:lnTo>
                    <a:pt x="1664" y="1944"/>
                  </a:lnTo>
                  <a:lnTo>
                    <a:pt x="1644" y="1902"/>
                  </a:lnTo>
                  <a:lnTo>
                    <a:pt x="1624" y="1866"/>
                  </a:lnTo>
                  <a:lnTo>
                    <a:pt x="1606" y="1838"/>
                  </a:lnTo>
                  <a:lnTo>
                    <a:pt x="1594" y="1814"/>
                  </a:lnTo>
                  <a:lnTo>
                    <a:pt x="1578" y="1786"/>
                  </a:lnTo>
                  <a:lnTo>
                    <a:pt x="1562" y="1752"/>
                  </a:lnTo>
                  <a:lnTo>
                    <a:pt x="1548" y="1714"/>
                  </a:lnTo>
                  <a:lnTo>
                    <a:pt x="1536" y="1674"/>
                  </a:lnTo>
                  <a:lnTo>
                    <a:pt x="1528" y="1634"/>
                  </a:lnTo>
                  <a:lnTo>
                    <a:pt x="1524" y="1598"/>
                  </a:lnTo>
                  <a:lnTo>
                    <a:pt x="1524" y="1580"/>
                  </a:lnTo>
                  <a:lnTo>
                    <a:pt x="1524" y="1564"/>
                  </a:lnTo>
                  <a:lnTo>
                    <a:pt x="1526" y="1550"/>
                  </a:lnTo>
                  <a:lnTo>
                    <a:pt x="1532" y="1538"/>
                  </a:lnTo>
                  <a:lnTo>
                    <a:pt x="1564" y="1522"/>
                  </a:lnTo>
                  <a:lnTo>
                    <a:pt x="1582" y="1512"/>
                  </a:lnTo>
                  <a:lnTo>
                    <a:pt x="1598" y="1500"/>
                  </a:lnTo>
                  <a:lnTo>
                    <a:pt x="1614" y="1486"/>
                  </a:lnTo>
                  <a:lnTo>
                    <a:pt x="1630" y="1472"/>
                  </a:lnTo>
                  <a:lnTo>
                    <a:pt x="1644" y="1456"/>
                  </a:lnTo>
                  <a:lnTo>
                    <a:pt x="1658" y="1438"/>
                  </a:lnTo>
                  <a:lnTo>
                    <a:pt x="1678" y="1406"/>
                  </a:lnTo>
                  <a:lnTo>
                    <a:pt x="1700" y="1372"/>
                  </a:lnTo>
                  <a:lnTo>
                    <a:pt x="1712" y="1358"/>
                  </a:lnTo>
                  <a:lnTo>
                    <a:pt x="1726" y="1346"/>
                  </a:lnTo>
                  <a:lnTo>
                    <a:pt x="1742" y="1336"/>
                  </a:lnTo>
                  <a:lnTo>
                    <a:pt x="1762" y="1328"/>
                  </a:lnTo>
                  <a:lnTo>
                    <a:pt x="1776" y="1324"/>
                  </a:lnTo>
                  <a:lnTo>
                    <a:pt x="1790" y="1322"/>
                  </a:lnTo>
                  <a:lnTo>
                    <a:pt x="1804" y="1322"/>
                  </a:lnTo>
                  <a:lnTo>
                    <a:pt x="1818" y="1322"/>
                  </a:lnTo>
                  <a:lnTo>
                    <a:pt x="1830" y="1324"/>
                  </a:lnTo>
                  <a:lnTo>
                    <a:pt x="1844" y="1328"/>
                  </a:lnTo>
                  <a:lnTo>
                    <a:pt x="1870" y="1338"/>
                  </a:lnTo>
                  <a:lnTo>
                    <a:pt x="1886" y="1350"/>
                  </a:lnTo>
                  <a:lnTo>
                    <a:pt x="1900" y="1366"/>
                  </a:lnTo>
                  <a:lnTo>
                    <a:pt x="1910" y="1384"/>
                  </a:lnTo>
                  <a:lnTo>
                    <a:pt x="1918" y="1404"/>
                  </a:lnTo>
                  <a:lnTo>
                    <a:pt x="1926" y="1424"/>
                  </a:lnTo>
                  <a:lnTo>
                    <a:pt x="1930" y="1444"/>
                  </a:lnTo>
                  <a:lnTo>
                    <a:pt x="1936" y="1488"/>
                  </a:lnTo>
                  <a:lnTo>
                    <a:pt x="1936" y="1530"/>
                  </a:lnTo>
                  <a:lnTo>
                    <a:pt x="1934" y="1576"/>
                  </a:lnTo>
                  <a:lnTo>
                    <a:pt x="1930" y="1624"/>
                  </a:lnTo>
                  <a:lnTo>
                    <a:pt x="1924" y="1674"/>
                  </a:lnTo>
                  <a:lnTo>
                    <a:pt x="1914" y="1724"/>
                  </a:lnTo>
                  <a:lnTo>
                    <a:pt x="1902" y="1772"/>
                  </a:lnTo>
                  <a:lnTo>
                    <a:pt x="1888" y="1816"/>
                  </a:lnTo>
                  <a:lnTo>
                    <a:pt x="1872" y="1856"/>
                  </a:lnTo>
                  <a:close/>
                  <a:moveTo>
                    <a:pt x="2306" y="1472"/>
                  </a:moveTo>
                  <a:lnTo>
                    <a:pt x="2306" y="1472"/>
                  </a:lnTo>
                  <a:lnTo>
                    <a:pt x="2290" y="1484"/>
                  </a:lnTo>
                  <a:lnTo>
                    <a:pt x="2272" y="1492"/>
                  </a:lnTo>
                  <a:lnTo>
                    <a:pt x="2234" y="1508"/>
                  </a:lnTo>
                  <a:lnTo>
                    <a:pt x="2214" y="1516"/>
                  </a:lnTo>
                  <a:lnTo>
                    <a:pt x="2196" y="1526"/>
                  </a:lnTo>
                  <a:lnTo>
                    <a:pt x="2180" y="1540"/>
                  </a:lnTo>
                  <a:lnTo>
                    <a:pt x="2166" y="1556"/>
                  </a:lnTo>
                  <a:lnTo>
                    <a:pt x="2156" y="1574"/>
                  </a:lnTo>
                  <a:lnTo>
                    <a:pt x="2146" y="1594"/>
                  </a:lnTo>
                  <a:lnTo>
                    <a:pt x="2130" y="1636"/>
                  </a:lnTo>
                  <a:lnTo>
                    <a:pt x="2122" y="1658"/>
                  </a:lnTo>
                  <a:lnTo>
                    <a:pt x="2116" y="1680"/>
                  </a:lnTo>
                  <a:lnTo>
                    <a:pt x="2112" y="1704"/>
                  </a:lnTo>
                  <a:lnTo>
                    <a:pt x="2108" y="1726"/>
                  </a:lnTo>
                  <a:lnTo>
                    <a:pt x="2100" y="1816"/>
                  </a:lnTo>
                  <a:lnTo>
                    <a:pt x="2096" y="1862"/>
                  </a:lnTo>
                  <a:lnTo>
                    <a:pt x="2090" y="1910"/>
                  </a:lnTo>
                  <a:lnTo>
                    <a:pt x="2080" y="1954"/>
                  </a:lnTo>
                  <a:lnTo>
                    <a:pt x="2072" y="1976"/>
                  </a:lnTo>
                  <a:lnTo>
                    <a:pt x="2066" y="1998"/>
                  </a:lnTo>
                  <a:lnTo>
                    <a:pt x="2056" y="2020"/>
                  </a:lnTo>
                  <a:lnTo>
                    <a:pt x="2046" y="2040"/>
                  </a:lnTo>
                  <a:lnTo>
                    <a:pt x="2034" y="2060"/>
                  </a:lnTo>
                  <a:lnTo>
                    <a:pt x="2020" y="2078"/>
                  </a:lnTo>
                  <a:lnTo>
                    <a:pt x="2018" y="2066"/>
                  </a:lnTo>
                  <a:lnTo>
                    <a:pt x="2016" y="2052"/>
                  </a:lnTo>
                  <a:lnTo>
                    <a:pt x="2018" y="2022"/>
                  </a:lnTo>
                  <a:lnTo>
                    <a:pt x="2022" y="1986"/>
                  </a:lnTo>
                  <a:lnTo>
                    <a:pt x="2028" y="1944"/>
                  </a:lnTo>
                  <a:lnTo>
                    <a:pt x="2034" y="1898"/>
                  </a:lnTo>
                  <a:lnTo>
                    <a:pt x="2040" y="1846"/>
                  </a:lnTo>
                  <a:lnTo>
                    <a:pt x="2046" y="1792"/>
                  </a:lnTo>
                  <a:lnTo>
                    <a:pt x="2048" y="1732"/>
                  </a:lnTo>
                  <a:lnTo>
                    <a:pt x="2048" y="1710"/>
                  </a:lnTo>
                  <a:lnTo>
                    <a:pt x="2052" y="1686"/>
                  </a:lnTo>
                  <a:lnTo>
                    <a:pt x="2056" y="1662"/>
                  </a:lnTo>
                  <a:lnTo>
                    <a:pt x="2064" y="1640"/>
                  </a:lnTo>
                  <a:lnTo>
                    <a:pt x="2072" y="1618"/>
                  </a:lnTo>
                  <a:lnTo>
                    <a:pt x="2082" y="1596"/>
                  </a:lnTo>
                  <a:lnTo>
                    <a:pt x="2092" y="1576"/>
                  </a:lnTo>
                  <a:lnTo>
                    <a:pt x="2104" y="1558"/>
                  </a:lnTo>
                  <a:lnTo>
                    <a:pt x="2068" y="1556"/>
                  </a:lnTo>
                  <a:lnTo>
                    <a:pt x="2048" y="1556"/>
                  </a:lnTo>
                  <a:lnTo>
                    <a:pt x="2042" y="1554"/>
                  </a:lnTo>
                  <a:lnTo>
                    <a:pt x="2038" y="1552"/>
                  </a:lnTo>
                  <a:lnTo>
                    <a:pt x="2036" y="1548"/>
                  </a:lnTo>
                  <a:lnTo>
                    <a:pt x="2034" y="1542"/>
                  </a:lnTo>
                  <a:lnTo>
                    <a:pt x="2032" y="1534"/>
                  </a:lnTo>
                  <a:lnTo>
                    <a:pt x="2032" y="1526"/>
                  </a:lnTo>
                  <a:lnTo>
                    <a:pt x="2034" y="1518"/>
                  </a:lnTo>
                  <a:lnTo>
                    <a:pt x="2036" y="1510"/>
                  </a:lnTo>
                  <a:lnTo>
                    <a:pt x="2044" y="1494"/>
                  </a:lnTo>
                  <a:lnTo>
                    <a:pt x="2054" y="1480"/>
                  </a:lnTo>
                  <a:lnTo>
                    <a:pt x="2064" y="1472"/>
                  </a:lnTo>
                  <a:lnTo>
                    <a:pt x="2072" y="1464"/>
                  </a:lnTo>
                  <a:lnTo>
                    <a:pt x="2082" y="1458"/>
                  </a:lnTo>
                  <a:lnTo>
                    <a:pt x="2092" y="1452"/>
                  </a:lnTo>
                  <a:lnTo>
                    <a:pt x="2114" y="1446"/>
                  </a:lnTo>
                  <a:lnTo>
                    <a:pt x="2136" y="1444"/>
                  </a:lnTo>
                  <a:lnTo>
                    <a:pt x="2182" y="1442"/>
                  </a:lnTo>
                  <a:lnTo>
                    <a:pt x="2206" y="1440"/>
                  </a:lnTo>
                  <a:lnTo>
                    <a:pt x="2228" y="1434"/>
                  </a:lnTo>
                  <a:lnTo>
                    <a:pt x="2262" y="1422"/>
                  </a:lnTo>
                  <a:lnTo>
                    <a:pt x="2278" y="1414"/>
                  </a:lnTo>
                  <a:lnTo>
                    <a:pt x="2294" y="1406"/>
                  </a:lnTo>
                  <a:lnTo>
                    <a:pt x="2308" y="1394"/>
                  </a:lnTo>
                  <a:lnTo>
                    <a:pt x="2320" y="1380"/>
                  </a:lnTo>
                  <a:lnTo>
                    <a:pt x="2326" y="1372"/>
                  </a:lnTo>
                  <a:lnTo>
                    <a:pt x="2330" y="1364"/>
                  </a:lnTo>
                  <a:lnTo>
                    <a:pt x="2332" y="1354"/>
                  </a:lnTo>
                  <a:lnTo>
                    <a:pt x="2334" y="1344"/>
                  </a:lnTo>
                  <a:lnTo>
                    <a:pt x="2332" y="1338"/>
                  </a:lnTo>
                  <a:lnTo>
                    <a:pt x="2330" y="1332"/>
                  </a:lnTo>
                  <a:lnTo>
                    <a:pt x="2324" y="1326"/>
                  </a:lnTo>
                  <a:lnTo>
                    <a:pt x="2316" y="1322"/>
                  </a:lnTo>
                  <a:lnTo>
                    <a:pt x="2298" y="1314"/>
                  </a:lnTo>
                  <a:lnTo>
                    <a:pt x="2276" y="1308"/>
                  </a:lnTo>
                  <a:lnTo>
                    <a:pt x="2256" y="1302"/>
                  </a:lnTo>
                  <a:lnTo>
                    <a:pt x="2236" y="1300"/>
                  </a:lnTo>
                  <a:lnTo>
                    <a:pt x="2218" y="1298"/>
                  </a:lnTo>
                  <a:lnTo>
                    <a:pt x="2202" y="1300"/>
                  </a:lnTo>
                  <a:lnTo>
                    <a:pt x="2186" y="1302"/>
                  </a:lnTo>
                  <a:lnTo>
                    <a:pt x="2174" y="1306"/>
                  </a:lnTo>
                  <a:lnTo>
                    <a:pt x="2162" y="1310"/>
                  </a:lnTo>
                  <a:lnTo>
                    <a:pt x="2144" y="1320"/>
                  </a:lnTo>
                  <a:lnTo>
                    <a:pt x="2130" y="1332"/>
                  </a:lnTo>
                  <a:lnTo>
                    <a:pt x="2118" y="1342"/>
                  </a:lnTo>
                  <a:lnTo>
                    <a:pt x="2106" y="1354"/>
                  </a:lnTo>
                  <a:lnTo>
                    <a:pt x="2090" y="1360"/>
                  </a:lnTo>
                  <a:lnTo>
                    <a:pt x="2080" y="1364"/>
                  </a:lnTo>
                  <a:lnTo>
                    <a:pt x="2068" y="1366"/>
                  </a:lnTo>
                  <a:lnTo>
                    <a:pt x="2058" y="1366"/>
                  </a:lnTo>
                  <a:lnTo>
                    <a:pt x="2050" y="1364"/>
                  </a:lnTo>
                  <a:lnTo>
                    <a:pt x="2042" y="1362"/>
                  </a:lnTo>
                  <a:lnTo>
                    <a:pt x="2034" y="1358"/>
                  </a:lnTo>
                  <a:lnTo>
                    <a:pt x="2020" y="1348"/>
                  </a:lnTo>
                  <a:lnTo>
                    <a:pt x="2008" y="1336"/>
                  </a:lnTo>
                  <a:lnTo>
                    <a:pt x="1998" y="1320"/>
                  </a:lnTo>
                  <a:lnTo>
                    <a:pt x="1990" y="1306"/>
                  </a:lnTo>
                  <a:lnTo>
                    <a:pt x="1976" y="1278"/>
                  </a:lnTo>
                  <a:lnTo>
                    <a:pt x="1966" y="1254"/>
                  </a:lnTo>
                  <a:lnTo>
                    <a:pt x="1958" y="1228"/>
                  </a:lnTo>
                  <a:lnTo>
                    <a:pt x="1954" y="1200"/>
                  </a:lnTo>
                  <a:lnTo>
                    <a:pt x="1952" y="1186"/>
                  </a:lnTo>
                  <a:lnTo>
                    <a:pt x="1952" y="1172"/>
                  </a:lnTo>
                  <a:lnTo>
                    <a:pt x="1954" y="1160"/>
                  </a:lnTo>
                  <a:lnTo>
                    <a:pt x="1958" y="1150"/>
                  </a:lnTo>
                  <a:lnTo>
                    <a:pt x="1964" y="1140"/>
                  </a:lnTo>
                  <a:lnTo>
                    <a:pt x="1972" y="1132"/>
                  </a:lnTo>
                  <a:lnTo>
                    <a:pt x="1982" y="1126"/>
                  </a:lnTo>
                  <a:lnTo>
                    <a:pt x="1994" y="1122"/>
                  </a:lnTo>
                  <a:lnTo>
                    <a:pt x="2010" y="1120"/>
                  </a:lnTo>
                  <a:lnTo>
                    <a:pt x="2028" y="1122"/>
                  </a:lnTo>
                  <a:lnTo>
                    <a:pt x="2038" y="1124"/>
                  </a:lnTo>
                  <a:lnTo>
                    <a:pt x="2048" y="1128"/>
                  </a:lnTo>
                  <a:lnTo>
                    <a:pt x="2056" y="1134"/>
                  </a:lnTo>
                  <a:lnTo>
                    <a:pt x="2062" y="1142"/>
                  </a:lnTo>
                  <a:lnTo>
                    <a:pt x="2068" y="1150"/>
                  </a:lnTo>
                  <a:lnTo>
                    <a:pt x="2072" y="1158"/>
                  </a:lnTo>
                  <a:lnTo>
                    <a:pt x="2076" y="1168"/>
                  </a:lnTo>
                  <a:lnTo>
                    <a:pt x="2078" y="1180"/>
                  </a:lnTo>
                  <a:lnTo>
                    <a:pt x="2080" y="1202"/>
                  </a:lnTo>
                  <a:lnTo>
                    <a:pt x="2076" y="1224"/>
                  </a:lnTo>
                  <a:lnTo>
                    <a:pt x="2072" y="1236"/>
                  </a:lnTo>
                  <a:lnTo>
                    <a:pt x="2068" y="1246"/>
                  </a:lnTo>
                  <a:lnTo>
                    <a:pt x="2062" y="1256"/>
                  </a:lnTo>
                  <a:lnTo>
                    <a:pt x="2054" y="1266"/>
                  </a:lnTo>
                  <a:lnTo>
                    <a:pt x="2070" y="1262"/>
                  </a:lnTo>
                  <a:lnTo>
                    <a:pt x="2088" y="1256"/>
                  </a:lnTo>
                  <a:lnTo>
                    <a:pt x="2108" y="1248"/>
                  </a:lnTo>
                  <a:lnTo>
                    <a:pt x="2134" y="1242"/>
                  </a:lnTo>
                  <a:lnTo>
                    <a:pt x="2164" y="1236"/>
                  </a:lnTo>
                  <a:lnTo>
                    <a:pt x="2182" y="1234"/>
                  </a:lnTo>
                  <a:lnTo>
                    <a:pt x="2200" y="1236"/>
                  </a:lnTo>
                  <a:lnTo>
                    <a:pt x="2220" y="1236"/>
                  </a:lnTo>
                  <a:lnTo>
                    <a:pt x="2242" y="1240"/>
                  </a:lnTo>
                  <a:lnTo>
                    <a:pt x="2266" y="1244"/>
                  </a:lnTo>
                  <a:lnTo>
                    <a:pt x="2292" y="1252"/>
                  </a:lnTo>
                  <a:lnTo>
                    <a:pt x="2328" y="1264"/>
                  </a:lnTo>
                  <a:lnTo>
                    <a:pt x="2346" y="1272"/>
                  </a:lnTo>
                  <a:lnTo>
                    <a:pt x="2362" y="1282"/>
                  </a:lnTo>
                  <a:lnTo>
                    <a:pt x="2378" y="1294"/>
                  </a:lnTo>
                  <a:lnTo>
                    <a:pt x="2390" y="1308"/>
                  </a:lnTo>
                  <a:lnTo>
                    <a:pt x="2394" y="1318"/>
                  </a:lnTo>
                  <a:lnTo>
                    <a:pt x="2398" y="1326"/>
                  </a:lnTo>
                  <a:lnTo>
                    <a:pt x="2400" y="1338"/>
                  </a:lnTo>
                  <a:lnTo>
                    <a:pt x="2402" y="1348"/>
                  </a:lnTo>
                  <a:lnTo>
                    <a:pt x="2402" y="1358"/>
                  </a:lnTo>
                  <a:lnTo>
                    <a:pt x="2402" y="1366"/>
                  </a:lnTo>
                  <a:lnTo>
                    <a:pt x="2396" y="1384"/>
                  </a:lnTo>
                  <a:lnTo>
                    <a:pt x="2384" y="1400"/>
                  </a:lnTo>
                  <a:lnTo>
                    <a:pt x="2370" y="1416"/>
                  </a:lnTo>
                  <a:lnTo>
                    <a:pt x="2356" y="1432"/>
                  </a:lnTo>
                  <a:lnTo>
                    <a:pt x="2338" y="1448"/>
                  </a:lnTo>
                  <a:lnTo>
                    <a:pt x="2306" y="1472"/>
                  </a:lnTo>
                  <a:close/>
                </a:path>
              </a:pathLst>
            </a:custGeom>
            <a:solidFill>
              <a:srgbClr val="006633"/>
            </a:solidFill>
            <a:ln w="3175">
              <a:solidFill>
                <a:srgbClr val="000000"/>
              </a:solidFill>
              <a:round/>
              <a:headEnd/>
              <a:tailEnd/>
            </a:ln>
          </p:spPr>
          <p:txBody>
            <a:bodyPr/>
            <a:lstStyle/>
            <a:p>
              <a:pPr eaLnBrk="1" hangingPunct="1">
                <a:defRPr/>
              </a:pPr>
              <a:endParaRPr lang="en-US" sz="5829">
                <a:latin typeface="Arial" charset="0"/>
                <a:ea typeface="ＭＳ Ｐゴシック" charset="-128"/>
              </a:endParaRPr>
            </a:p>
          </p:txBody>
        </p:sp>
        <p:sp>
          <p:nvSpPr>
            <p:cNvPr id="13" name="Freeform 839">
              <a:extLst>
                <a:ext uri="{FF2B5EF4-FFF2-40B4-BE49-F238E27FC236}">
                  <a16:creationId xmlns:a16="http://schemas.microsoft.com/office/drawing/2014/main" id="{C4AAFF62-4B30-9C33-001C-9E8BE5C4C66B}"/>
                </a:ext>
              </a:extLst>
            </p:cNvPr>
            <p:cNvSpPr>
              <a:spLocks/>
            </p:cNvSpPr>
            <p:nvPr/>
          </p:nvSpPr>
          <p:spPr bwMode="auto">
            <a:xfrm>
              <a:off x="2356" y="2118"/>
              <a:ext cx="186" cy="227"/>
            </a:xfrm>
            <a:custGeom>
              <a:avLst/>
              <a:gdLst>
                <a:gd name="T0" fmla="*/ 184 w 188"/>
                <a:gd name="T1" fmla="*/ 228 h 228"/>
                <a:gd name="T2" fmla="*/ 184 w 188"/>
                <a:gd name="T3" fmla="*/ 228 h 228"/>
                <a:gd name="T4" fmla="*/ 188 w 188"/>
                <a:gd name="T5" fmla="*/ 206 h 228"/>
                <a:gd name="T6" fmla="*/ 188 w 188"/>
                <a:gd name="T7" fmla="*/ 184 h 228"/>
                <a:gd name="T8" fmla="*/ 184 w 188"/>
                <a:gd name="T9" fmla="*/ 160 h 228"/>
                <a:gd name="T10" fmla="*/ 180 w 188"/>
                <a:gd name="T11" fmla="*/ 138 h 228"/>
                <a:gd name="T12" fmla="*/ 172 w 188"/>
                <a:gd name="T13" fmla="*/ 116 h 228"/>
                <a:gd name="T14" fmla="*/ 162 w 188"/>
                <a:gd name="T15" fmla="*/ 96 h 228"/>
                <a:gd name="T16" fmla="*/ 150 w 188"/>
                <a:gd name="T17" fmla="*/ 76 h 228"/>
                <a:gd name="T18" fmla="*/ 138 w 188"/>
                <a:gd name="T19" fmla="*/ 58 h 228"/>
                <a:gd name="T20" fmla="*/ 124 w 188"/>
                <a:gd name="T21" fmla="*/ 42 h 228"/>
                <a:gd name="T22" fmla="*/ 108 w 188"/>
                <a:gd name="T23" fmla="*/ 28 h 228"/>
                <a:gd name="T24" fmla="*/ 94 w 188"/>
                <a:gd name="T25" fmla="*/ 16 h 228"/>
                <a:gd name="T26" fmla="*/ 80 w 188"/>
                <a:gd name="T27" fmla="*/ 8 h 228"/>
                <a:gd name="T28" fmla="*/ 66 w 188"/>
                <a:gd name="T29" fmla="*/ 2 h 228"/>
                <a:gd name="T30" fmla="*/ 52 w 188"/>
                <a:gd name="T31" fmla="*/ 0 h 228"/>
                <a:gd name="T32" fmla="*/ 40 w 188"/>
                <a:gd name="T33" fmla="*/ 4 h 228"/>
                <a:gd name="T34" fmla="*/ 30 w 188"/>
                <a:gd name="T35" fmla="*/ 10 h 228"/>
                <a:gd name="T36" fmla="*/ 30 w 188"/>
                <a:gd name="T37" fmla="*/ 10 h 228"/>
                <a:gd name="T38" fmla="*/ 18 w 188"/>
                <a:gd name="T39" fmla="*/ 24 h 228"/>
                <a:gd name="T40" fmla="*/ 8 w 188"/>
                <a:gd name="T41" fmla="*/ 40 h 228"/>
                <a:gd name="T42" fmla="*/ 2 w 188"/>
                <a:gd name="T43" fmla="*/ 56 h 228"/>
                <a:gd name="T44" fmla="*/ 0 w 188"/>
                <a:gd name="T45" fmla="*/ 72 h 228"/>
                <a:gd name="T46" fmla="*/ 2 w 188"/>
                <a:gd name="T47" fmla="*/ 88 h 228"/>
                <a:gd name="T48" fmla="*/ 8 w 188"/>
                <a:gd name="T49" fmla="*/ 104 h 228"/>
                <a:gd name="T50" fmla="*/ 18 w 188"/>
                <a:gd name="T51" fmla="*/ 118 h 228"/>
                <a:gd name="T52" fmla="*/ 32 w 188"/>
                <a:gd name="T53" fmla="*/ 130 h 228"/>
                <a:gd name="T54" fmla="*/ 32 w 188"/>
                <a:gd name="T55" fmla="*/ 130 h 228"/>
                <a:gd name="T56" fmla="*/ 44 w 188"/>
                <a:gd name="T57" fmla="*/ 134 h 228"/>
                <a:gd name="T58" fmla="*/ 56 w 188"/>
                <a:gd name="T59" fmla="*/ 138 h 228"/>
                <a:gd name="T60" fmla="*/ 84 w 188"/>
                <a:gd name="T61" fmla="*/ 144 h 228"/>
                <a:gd name="T62" fmla="*/ 98 w 188"/>
                <a:gd name="T63" fmla="*/ 148 h 228"/>
                <a:gd name="T64" fmla="*/ 112 w 188"/>
                <a:gd name="T65" fmla="*/ 154 h 228"/>
                <a:gd name="T66" fmla="*/ 124 w 188"/>
                <a:gd name="T67" fmla="*/ 164 h 228"/>
                <a:gd name="T68" fmla="*/ 134 w 188"/>
                <a:gd name="T69" fmla="*/ 176 h 228"/>
                <a:gd name="T70" fmla="*/ 134 w 188"/>
                <a:gd name="T71" fmla="*/ 176 h 228"/>
                <a:gd name="T72" fmla="*/ 152 w 188"/>
                <a:gd name="T73" fmla="*/ 204 h 228"/>
                <a:gd name="T74" fmla="*/ 166 w 188"/>
                <a:gd name="T75" fmla="*/ 222 h 228"/>
                <a:gd name="T76" fmla="*/ 170 w 188"/>
                <a:gd name="T77" fmla="*/ 226 h 228"/>
                <a:gd name="T78" fmla="*/ 174 w 188"/>
                <a:gd name="T79" fmla="*/ 228 h 228"/>
                <a:gd name="T80" fmla="*/ 180 w 188"/>
                <a:gd name="T81" fmla="*/ 228 h 228"/>
                <a:gd name="T82" fmla="*/ 184 w 188"/>
                <a:gd name="T83" fmla="*/ 228 h 228"/>
                <a:gd name="T84" fmla="*/ 184 w 188"/>
                <a:gd name="T85" fmla="*/ 228 h 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228"/>
                <a:gd name="T131" fmla="*/ 188 w 188"/>
                <a:gd name="T132" fmla="*/ 228 h 2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228">
                  <a:moveTo>
                    <a:pt x="184" y="228"/>
                  </a:moveTo>
                  <a:lnTo>
                    <a:pt x="184" y="228"/>
                  </a:lnTo>
                  <a:lnTo>
                    <a:pt x="188" y="206"/>
                  </a:lnTo>
                  <a:lnTo>
                    <a:pt x="188" y="184"/>
                  </a:lnTo>
                  <a:lnTo>
                    <a:pt x="184" y="160"/>
                  </a:lnTo>
                  <a:lnTo>
                    <a:pt x="180" y="138"/>
                  </a:lnTo>
                  <a:lnTo>
                    <a:pt x="172" y="116"/>
                  </a:lnTo>
                  <a:lnTo>
                    <a:pt x="162" y="96"/>
                  </a:lnTo>
                  <a:lnTo>
                    <a:pt x="150" y="76"/>
                  </a:lnTo>
                  <a:lnTo>
                    <a:pt x="138" y="58"/>
                  </a:lnTo>
                  <a:lnTo>
                    <a:pt x="124" y="42"/>
                  </a:lnTo>
                  <a:lnTo>
                    <a:pt x="108" y="28"/>
                  </a:lnTo>
                  <a:lnTo>
                    <a:pt x="94" y="16"/>
                  </a:lnTo>
                  <a:lnTo>
                    <a:pt x="80" y="8"/>
                  </a:lnTo>
                  <a:lnTo>
                    <a:pt x="66" y="2"/>
                  </a:lnTo>
                  <a:lnTo>
                    <a:pt x="52" y="0"/>
                  </a:lnTo>
                  <a:lnTo>
                    <a:pt x="40" y="4"/>
                  </a:lnTo>
                  <a:lnTo>
                    <a:pt x="30" y="10"/>
                  </a:lnTo>
                  <a:lnTo>
                    <a:pt x="18" y="24"/>
                  </a:lnTo>
                  <a:lnTo>
                    <a:pt x="8" y="40"/>
                  </a:lnTo>
                  <a:lnTo>
                    <a:pt x="2" y="56"/>
                  </a:lnTo>
                  <a:lnTo>
                    <a:pt x="0" y="72"/>
                  </a:lnTo>
                  <a:lnTo>
                    <a:pt x="2" y="88"/>
                  </a:lnTo>
                  <a:lnTo>
                    <a:pt x="8" y="104"/>
                  </a:lnTo>
                  <a:lnTo>
                    <a:pt x="18" y="118"/>
                  </a:lnTo>
                  <a:lnTo>
                    <a:pt x="32" y="130"/>
                  </a:lnTo>
                  <a:lnTo>
                    <a:pt x="44" y="134"/>
                  </a:lnTo>
                  <a:lnTo>
                    <a:pt x="56" y="138"/>
                  </a:lnTo>
                  <a:lnTo>
                    <a:pt x="84" y="144"/>
                  </a:lnTo>
                  <a:lnTo>
                    <a:pt x="98" y="148"/>
                  </a:lnTo>
                  <a:lnTo>
                    <a:pt x="112" y="154"/>
                  </a:lnTo>
                  <a:lnTo>
                    <a:pt x="124" y="164"/>
                  </a:lnTo>
                  <a:lnTo>
                    <a:pt x="134" y="176"/>
                  </a:lnTo>
                  <a:lnTo>
                    <a:pt x="152" y="204"/>
                  </a:lnTo>
                  <a:lnTo>
                    <a:pt x="166" y="222"/>
                  </a:lnTo>
                  <a:lnTo>
                    <a:pt x="170" y="226"/>
                  </a:lnTo>
                  <a:lnTo>
                    <a:pt x="174" y="228"/>
                  </a:lnTo>
                  <a:lnTo>
                    <a:pt x="180" y="228"/>
                  </a:lnTo>
                  <a:lnTo>
                    <a:pt x="184" y="228"/>
                  </a:lnTo>
                  <a:close/>
                </a:path>
              </a:pathLst>
            </a:custGeom>
            <a:solidFill>
              <a:srgbClr val="006633"/>
            </a:solidFill>
            <a:ln w="3175">
              <a:solidFill>
                <a:srgbClr val="000000"/>
              </a:solidFill>
              <a:round/>
              <a:headEnd/>
              <a:tailEnd/>
            </a:ln>
          </p:spPr>
          <p:txBody>
            <a:bodyPr/>
            <a:lstStyle/>
            <a:p>
              <a:pPr eaLnBrk="1" hangingPunct="1">
                <a:defRPr/>
              </a:pPr>
              <a:endParaRPr lang="en-US" sz="5829">
                <a:latin typeface="Arial" charset="0"/>
                <a:ea typeface="ＭＳ Ｐゴシック" charset="-128"/>
              </a:endParaRPr>
            </a:p>
          </p:txBody>
        </p:sp>
        <p:sp>
          <p:nvSpPr>
            <p:cNvPr id="14" name="Freeform 840">
              <a:extLst>
                <a:ext uri="{FF2B5EF4-FFF2-40B4-BE49-F238E27FC236}">
                  <a16:creationId xmlns:a16="http://schemas.microsoft.com/office/drawing/2014/main" id="{FDA3FAC6-BBD0-1D88-EF37-6B55C1F266BA}"/>
                </a:ext>
              </a:extLst>
            </p:cNvPr>
            <p:cNvSpPr>
              <a:spLocks noEditPoints="1"/>
            </p:cNvSpPr>
            <p:nvPr/>
          </p:nvSpPr>
          <p:spPr bwMode="auto">
            <a:xfrm>
              <a:off x="1260" y="540"/>
              <a:ext cx="3240" cy="3240"/>
            </a:xfrm>
            <a:custGeom>
              <a:avLst/>
              <a:gdLst>
                <a:gd name="T0" fmla="*/ 1376 w 3240"/>
                <a:gd name="T1" fmla="*/ 18 h 3240"/>
                <a:gd name="T2" fmla="*/ 992 w 3240"/>
                <a:gd name="T3" fmla="*/ 128 h 3240"/>
                <a:gd name="T4" fmla="*/ 654 w 3240"/>
                <a:gd name="T5" fmla="*/ 322 h 3240"/>
                <a:gd name="T6" fmla="*/ 372 w 3240"/>
                <a:gd name="T7" fmla="*/ 590 h 3240"/>
                <a:gd name="T8" fmla="*/ 162 w 3240"/>
                <a:gd name="T9" fmla="*/ 920 h 3240"/>
                <a:gd name="T10" fmla="*/ 34 w 3240"/>
                <a:gd name="T11" fmla="*/ 1296 h 3240"/>
                <a:gd name="T12" fmla="*/ 0 w 3240"/>
                <a:gd name="T13" fmla="*/ 1622 h 3240"/>
                <a:gd name="T14" fmla="*/ 52 w 3240"/>
                <a:gd name="T15" fmla="*/ 2026 h 3240"/>
                <a:gd name="T16" fmla="*/ 196 w 3240"/>
                <a:gd name="T17" fmla="*/ 2392 h 3240"/>
                <a:gd name="T18" fmla="*/ 422 w 3240"/>
                <a:gd name="T19" fmla="*/ 2710 h 3240"/>
                <a:gd name="T20" fmla="*/ 716 w 3240"/>
                <a:gd name="T21" fmla="*/ 2964 h 3240"/>
                <a:gd name="T22" fmla="*/ 1066 w 3240"/>
                <a:gd name="T23" fmla="*/ 3142 h 3240"/>
                <a:gd name="T24" fmla="*/ 1456 w 3240"/>
                <a:gd name="T25" fmla="*/ 3232 h 3240"/>
                <a:gd name="T26" fmla="*/ 1788 w 3240"/>
                <a:gd name="T27" fmla="*/ 3232 h 3240"/>
                <a:gd name="T28" fmla="*/ 2178 w 3240"/>
                <a:gd name="T29" fmla="*/ 3142 h 3240"/>
                <a:gd name="T30" fmla="*/ 2526 w 3240"/>
                <a:gd name="T31" fmla="*/ 2964 h 3240"/>
                <a:gd name="T32" fmla="*/ 2818 w 3240"/>
                <a:gd name="T33" fmla="*/ 2710 h 3240"/>
                <a:gd name="T34" fmla="*/ 3044 w 3240"/>
                <a:gd name="T35" fmla="*/ 2392 h 3240"/>
                <a:gd name="T36" fmla="*/ 3188 w 3240"/>
                <a:gd name="T37" fmla="*/ 2026 h 3240"/>
                <a:gd name="T38" fmla="*/ 3240 w 3240"/>
                <a:gd name="T39" fmla="*/ 1622 h 3240"/>
                <a:gd name="T40" fmla="*/ 3206 w 3240"/>
                <a:gd name="T41" fmla="*/ 1296 h 3240"/>
                <a:gd name="T42" fmla="*/ 3080 w 3240"/>
                <a:gd name="T43" fmla="*/ 920 h 3240"/>
                <a:gd name="T44" fmla="*/ 2870 w 3240"/>
                <a:gd name="T45" fmla="*/ 590 h 3240"/>
                <a:gd name="T46" fmla="*/ 2588 w 3240"/>
                <a:gd name="T47" fmla="*/ 322 h 3240"/>
                <a:gd name="T48" fmla="*/ 2250 w 3240"/>
                <a:gd name="T49" fmla="*/ 128 h 3240"/>
                <a:gd name="T50" fmla="*/ 1868 w 3240"/>
                <a:gd name="T51" fmla="*/ 18 h 3240"/>
                <a:gd name="T52" fmla="*/ 1622 w 3240"/>
                <a:gd name="T53" fmla="*/ 3126 h 3240"/>
                <a:gd name="T54" fmla="*/ 1320 w 3240"/>
                <a:gd name="T55" fmla="*/ 3096 h 3240"/>
                <a:gd name="T56" fmla="*/ 970 w 3240"/>
                <a:gd name="T57" fmla="*/ 2978 h 3240"/>
                <a:gd name="T58" fmla="*/ 664 w 3240"/>
                <a:gd name="T59" fmla="*/ 2782 h 3240"/>
                <a:gd name="T60" fmla="*/ 414 w 3240"/>
                <a:gd name="T61" fmla="*/ 2520 h 3240"/>
                <a:gd name="T62" fmla="*/ 234 w 3240"/>
                <a:gd name="T63" fmla="*/ 2204 h 3240"/>
                <a:gd name="T64" fmla="*/ 132 w 3240"/>
                <a:gd name="T65" fmla="*/ 1848 h 3240"/>
                <a:gd name="T66" fmla="*/ 116 w 3240"/>
                <a:gd name="T67" fmla="*/ 1542 h 3240"/>
                <a:gd name="T68" fmla="*/ 182 w 3240"/>
                <a:gd name="T69" fmla="*/ 1172 h 3240"/>
                <a:gd name="T70" fmla="*/ 334 w 3240"/>
                <a:gd name="T71" fmla="*/ 838 h 3240"/>
                <a:gd name="T72" fmla="*/ 556 w 3240"/>
                <a:gd name="T73" fmla="*/ 554 h 3240"/>
                <a:gd name="T74" fmla="*/ 842 w 3240"/>
                <a:gd name="T75" fmla="*/ 330 h 3240"/>
                <a:gd name="T76" fmla="*/ 1174 w 3240"/>
                <a:gd name="T77" fmla="*/ 180 h 3240"/>
                <a:gd name="T78" fmla="*/ 1544 w 3240"/>
                <a:gd name="T79" fmla="*/ 112 h 3240"/>
                <a:gd name="T80" fmla="*/ 1850 w 3240"/>
                <a:gd name="T81" fmla="*/ 128 h 3240"/>
                <a:gd name="T82" fmla="*/ 2206 w 3240"/>
                <a:gd name="T83" fmla="*/ 230 h 3240"/>
                <a:gd name="T84" fmla="*/ 2522 w 3240"/>
                <a:gd name="T85" fmla="*/ 412 h 3240"/>
                <a:gd name="T86" fmla="*/ 2782 w 3240"/>
                <a:gd name="T87" fmla="*/ 662 h 3240"/>
                <a:gd name="T88" fmla="*/ 2978 w 3240"/>
                <a:gd name="T89" fmla="*/ 966 h 3240"/>
                <a:gd name="T90" fmla="*/ 3098 w 3240"/>
                <a:gd name="T91" fmla="*/ 1316 h 3240"/>
                <a:gd name="T92" fmla="*/ 3128 w 3240"/>
                <a:gd name="T93" fmla="*/ 1618 h 3240"/>
                <a:gd name="T94" fmla="*/ 3080 w 3240"/>
                <a:gd name="T95" fmla="*/ 1994 h 3240"/>
                <a:gd name="T96" fmla="*/ 2946 w 3240"/>
                <a:gd name="T97" fmla="*/ 2336 h 3240"/>
                <a:gd name="T98" fmla="*/ 2736 w 3240"/>
                <a:gd name="T99" fmla="*/ 2632 h 3240"/>
                <a:gd name="T100" fmla="*/ 2462 w 3240"/>
                <a:gd name="T101" fmla="*/ 2868 h 3240"/>
                <a:gd name="T102" fmla="*/ 2138 w 3240"/>
                <a:gd name="T103" fmla="*/ 3036 h 3240"/>
                <a:gd name="T104" fmla="*/ 1776 w 3240"/>
                <a:gd name="T105" fmla="*/ 3120 h 3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0"/>
                <a:gd name="T160" fmla="*/ 0 h 3240"/>
                <a:gd name="T161" fmla="*/ 3240 w 3240"/>
                <a:gd name="T162" fmla="*/ 3240 h 3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0" h="3240">
                  <a:moveTo>
                    <a:pt x="1622" y="0"/>
                  </a:moveTo>
                  <a:lnTo>
                    <a:pt x="1622" y="0"/>
                  </a:lnTo>
                  <a:lnTo>
                    <a:pt x="1538" y="2"/>
                  </a:lnTo>
                  <a:lnTo>
                    <a:pt x="1456" y="8"/>
                  </a:lnTo>
                  <a:lnTo>
                    <a:pt x="1376" y="18"/>
                  </a:lnTo>
                  <a:lnTo>
                    <a:pt x="1296" y="32"/>
                  </a:lnTo>
                  <a:lnTo>
                    <a:pt x="1218" y="50"/>
                  </a:lnTo>
                  <a:lnTo>
                    <a:pt x="1142" y="72"/>
                  </a:lnTo>
                  <a:lnTo>
                    <a:pt x="1066" y="98"/>
                  </a:lnTo>
                  <a:lnTo>
                    <a:pt x="992" y="128"/>
                  </a:lnTo>
                  <a:lnTo>
                    <a:pt x="920" y="160"/>
                  </a:lnTo>
                  <a:lnTo>
                    <a:pt x="850" y="196"/>
                  </a:lnTo>
                  <a:lnTo>
                    <a:pt x="782" y="236"/>
                  </a:lnTo>
                  <a:lnTo>
                    <a:pt x="716" y="278"/>
                  </a:lnTo>
                  <a:lnTo>
                    <a:pt x="654" y="322"/>
                  </a:lnTo>
                  <a:lnTo>
                    <a:pt x="592" y="370"/>
                  </a:lnTo>
                  <a:lnTo>
                    <a:pt x="534" y="422"/>
                  </a:lnTo>
                  <a:lnTo>
                    <a:pt x="476" y="476"/>
                  </a:lnTo>
                  <a:lnTo>
                    <a:pt x="422" y="532"/>
                  </a:lnTo>
                  <a:lnTo>
                    <a:pt x="372" y="590"/>
                  </a:lnTo>
                  <a:lnTo>
                    <a:pt x="324" y="652"/>
                  </a:lnTo>
                  <a:lnTo>
                    <a:pt x="278" y="716"/>
                  </a:lnTo>
                  <a:lnTo>
                    <a:pt x="236" y="782"/>
                  </a:lnTo>
                  <a:lnTo>
                    <a:pt x="196" y="850"/>
                  </a:lnTo>
                  <a:lnTo>
                    <a:pt x="162" y="920"/>
                  </a:lnTo>
                  <a:lnTo>
                    <a:pt x="128" y="992"/>
                  </a:lnTo>
                  <a:lnTo>
                    <a:pt x="100" y="1064"/>
                  </a:lnTo>
                  <a:lnTo>
                    <a:pt x="74" y="1140"/>
                  </a:lnTo>
                  <a:lnTo>
                    <a:pt x="52" y="1216"/>
                  </a:lnTo>
                  <a:lnTo>
                    <a:pt x="34" y="1296"/>
                  </a:lnTo>
                  <a:lnTo>
                    <a:pt x="20" y="1374"/>
                  </a:lnTo>
                  <a:lnTo>
                    <a:pt x="10" y="1456"/>
                  </a:lnTo>
                  <a:lnTo>
                    <a:pt x="2" y="1538"/>
                  </a:lnTo>
                  <a:lnTo>
                    <a:pt x="0" y="1622"/>
                  </a:lnTo>
                  <a:lnTo>
                    <a:pt x="2" y="1704"/>
                  </a:lnTo>
                  <a:lnTo>
                    <a:pt x="10" y="1786"/>
                  </a:lnTo>
                  <a:lnTo>
                    <a:pt x="20" y="1868"/>
                  </a:lnTo>
                  <a:lnTo>
                    <a:pt x="34" y="1946"/>
                  </a:lnTo>
                  <a:lnTo>
                    <a:pt x="52" y="2026"/>
                  </a:lnTo>
                  <a:lnTo>
                    <a:pt x="74" y="2102"/>
                  </a:lnTo>
                  <a:lnTo>
                    <a:pt x="100" y="2178"/>
                  </a:lnTo>
                  <a:lnTo>
                    <a:pt x="128" y="2250"/>
                  </a:lnTo>
                  <a:lnTo>
                    <a:pt x="162" y="2322"/>
                  </a:lnTo>
                  <a:lnTo>
                    <a:pt x="196" y="2392"/>
                  </a:lnTo>
                  <a:lnTo>
                    <a:pt x="236" y="2460"/>
                  </a:lnTo>
                  <a:lnTo>
                    <a:pt x="278" y="2526"/>
                  </a:lnTo>
                  <a:lnTo>
                    <a:pt x="324" y="2590"/>
                  </a:lnTo>
                  <a:lnTo>
                    <a:pt x="372" y="2650"/>
                  </a:lnTo>
                  <a:lnTo>
                    <a:pt x="422" y="2710"/>
                  </a:lnTo>
                  <a:lnTo>
                    <a:pt x="476" y="2766"/>
                  </a:lnTo>
                  <a:lnTo>
                    <a:pt x="534" y="2820"/>
                  </a:lnTo>
                  <a:lnTo>
                    <a:pt x="592" y="2870"/>
                  </a:lnTo>
                  <a:lnTo>
                    <a:pt x="654" y="2918"/>
                  </a:lnTo>
                  <a:lnTo>
                    <a:pt x="716" y="2964"/>
                  </a:lnTo>
                  <a:lnTo>
                    <a:pt x="782" y="3006"/>
                  </a:lnTo>
                  <a:lnTo>
                    <a:pt x="850" y="3044"/>
                  </a:lnTo>
                  <a:lnTo>
                    <a:pt x="920" y="3080"/>
                  </a:lnTo>
                  <a:lnTo>
                    <a:pt x="992" y="3112"/>
                  </a:lnTo>
                  <a:lnTo>
                    <a:pt x="1066" y="3142"/>
                  </a:lnTo>
                  <a:lnTo>
                    <a:pt x="1142" y="3168"/>
                  </a:lnTo>
                  <a:lnTo>
                    <a:pt x="1218" y="3190"/>
                  </a:lnTo>
                  <a:lnTo>
                    <a:pt x="1296" y="3208"/>
                  </a:lnTo>
                  <a:lnTo>
                    <a:pt x="1376" y="3222"/>
                  </a:lnTo>
                  <a:lnTo>
                    <a:pt x="1456" y="3232"/>
                  </a:lnTo>
                  <a:lnTo>
                    <a:pt x="1538" y="3238"/>
                  </a:lnTo>
                  <a:lnTo>
                    <a:pt x="1622" y="3240"/>
                  </a:lnTo>
                  <a:lnTo>
                    <a:pt x="1706" y="3238"/>
                  </a:lnTo>
                  <a:lnTo>
                    <a:pt x="1788" y="3232"/>
                  </a:lnTo>
                  <a:lnTo>
                    <a:pt x="1868" y="3222"/>
                  </a:lnTo>
                  <a:lnTo>
                    <a:pt x="1948" y="3208"/>
                  </a:lnTo>
                  <a:lnTo>
                    <a:pt x="2026" y="3190"/>
                  </a:lnTo>
                  <a:lnTo>
                    <a:pt x="2102" y="3168"/>
                  </a:lnTo>
                  <a:lnTo>
                    <a:pt x="2178" y="3142"/>
                  </a:lnTo>
                  <a:lnTo>
                    <a:pt x="2250" y="3112"/>
                  </a:lnTo>
                  <a:lnTo>
                    <a:pt x="2322" y="3080"/>
                  </a:lnTo>
                  <a:lnTo>
                    <a:pt x="2392" y="3044"/>
                  </a:lnTo>
                  <a:lnTo>
                    <a:pt x="2460" y="3006"/>
                  </a:lnTo>
                  <a:lnTo>
                    <a:pt x="2526" y="2964"/>
                  </a:lnTo>
                  <a:lnTo>
                    <a:pt x="2588" y="2918"/>
                  </a:lnTo>
                  <a:lnTo>
                    <a:pt x="2650" y="2870"/>
                  </a:lnTo>
                  <a:lnTo>
                    <a:pt x="2708" y="2820"/>
                  </a:lnTo>
                  <a:lnTo>
                    <a:pt x="2764" y="2766"/>
                  </a:lnTo>
                  <a:lnTo>
                    <a:pt x="2818" y="2710"/>
                  </a:lnTo>
                  <a:lnTo>
                    <a:pt x="2870" y="2650"/>
                  </a:lnTo>
                  <a:lnTo>
                    <a:pt x="2918" y="2590"/>
                  </a:lnTo>
                  <a:lnTo>
                    <a:pt x="2962" y="2526"/>
                  </a:lnTo>
                  <a:lnTo>
                    <a:pt x="3004" y="2460"/>
                  </a:lnTo>
                  <a:lnTo>
                    <a:pt x="3044" y="2392"/>
                  </a:lnTo>
                  <a:lnTo>
                    <a:pt x="3080" y="2322"/>
                  </a:lnTo>
                  <a:lnTo>
                    <a:pt x="3112" y="2250"/>
                  </a:lnTo>
                  <a:lnTo>
                    <a:pt x="3140" y="2178"/>
                  </a:lnTo>
                  <a:lnTo>
                    <a:pt x="3166" y="2102"/>
                  </a:lnTo>
                  <a:lnTo>
                    <a:pt x="3188" y="2026"/>
                  </a:lnTo>
                  <a:lnTo>
                    <a:pt x="3206" y="1946"/>
                  </a:lnTo>
                  <a:lnTo>
                    <a:pt x="3220" y="1868"/>
                  </a:lnTo>
                  <a:lnTo>
                    <a:pt x="3230" y="1786"/>
                  </a:lnTo>
                  <a:lnTo>
                    <a:pt x="3238" y="1704"/>
                  </a:lnTo>
                  <a:lnTo>
                    <a:pt x="3240" y="1622"/>
                  </a:lnTo>
                  <a:lnTo>
                    <a:pt x="3238" y="1538"/>
                  </a:lnTo>
                  <a:lnTo>
                    <a:pt x="3230" y="1456"/>
                  </a:lnTo>
                  <a:lnTo>
                    <a:pt x="3220" y="1374"/>
                  </a:lnTo>
                  <a:lnTo>
                    <a:pt x="3206" y="1296"/>
                  </a:lnTo>
                  <a:lnTo>
                    <a:pt x="3188" y="1216"/>
                  </a:lnTo>
                  <a:lnTo>
                    <a:pt x="3166" y="1140"/>
                  </a:lnTo>
                  <a:lnTo>
                    <a:pt x="3140" y="1064"/>
                  </a:lnTo>
                  <a:lnTo>
                    <a:pt x="3112" y="992"/>
                  </a:lnTo>
                  <a:lnTo>
                    <a:pt x="3080" y="920"/>
                  </a:lnTo>
                  <a:lnTo>
                    <a:pt x="3044" y="850"/>
                  </a:lnTo>
                  <a:lnTo>
                    <a:pt x="3004" y="782"/>
                  </a:lnTo>
                  <a:lnTo>
                    <a:pt x="2962" y="716"/>
                  </a:lnTo>
                  <a:lnTo>
                    <a:pt x="2918" y="652"/>
                  </a:lnTo>
                  <a:lnTo>
                    <a:pt x="2870" y="590"/>
                  </a:lnTo>
                  <a:lnTo>
                    <a:pt x="2818" y="532"/>
                  </a:lnTo>
                  <a:lnTo>
                    <a:pt x="2764" y="476"/>
                  </a:lnTo>
                  <a:lnTo>
                    <a:pt x="2708" y="422"/>
                  </a:lnTo>
                  <a:lnTo>
                    <a:pt x="2650" y="370"/>
                  </a:lnTo>
                  <a:lnTo>
                    <a:pt x="2588" y="322"/>
                  </a:lnTo>
                  <a:lnTo>
                    <a:pt x="2526" y="278"/>
                  </a:lnTo>
                  <a:lnTo>
                    <a:pt x="2460" y="236"/>
                  </a:lnTo>
                  <a:lnTo>
                    <a:pt x="2392" y="196"/>
                  </a:lnTo>
                  <a:lnTo>
                    <a:pt x="2322" y="160"/>
                  </a:lnTo>
                  <a:lnTo>
                    <a:pt x="2250" y="128"/>
                  </a:lnTo>
                  <a:lnTo>
                    <a:pt x="2178" y="98"/>
                  </a:lnTo>
                  <a:lnTo>
                    <a:pt x="2102" y="72"/>
                  </a:lnTo>
                  <a:lnTo>
                    <a:pt x="2026" y="50"/>
                  </a:lnTo>
                  <a:lnTo>
                    <a:pt x="1948" y="32"/>
                  </a:lnTo>
                  <a:lnTo>
                    <a:pt x="1868" y="18"/>
                  </a:lnTo>
                  <a:lnTo>
                    <a:pt x="1788" y="8"/>
                  </a:lnTo>
                  <a:lnTo>
                    <a:pt x="1706" y="2"/>
                  </a:lnTo>
                  <a:lnTo>
                    <a:pt x="1622" y="0"/>
                  </a:lnTo>
                  <a:close/>
                  <a:moveTo>
                    <a:pt x="1622" y="3126"/>
                  </a:moveTo>
                  <a:lnTo>
                    <a:pt x="1622" y="3126"/>
                  </a:lnTo>
                  <a:lnTo>
                    <a:pt x="1544" y="3124"/>
                  </a:lnTo>
                  <a:lnTo>
                    <a:pt x="1468" y="3120"/>
                  </a:lnTo>
                  <a:lnTo>
                    <a:pt x="1394" y="3110"/>
                  </a:lnTo>
                  <a:lnTo>
                    <a:pt x="1320" y="3096"/>
                  </a:lnTo>
                  <a:lnTo>
                    <a:pt x="1246" y="3080"/>
                  </a:lnTo>
                  <a:lnTo>
                    <a:pt x="1174" y="3058"/>
                  </a:lnTo>
                  <a:lnTo>
                    <a:pt x="1104" y="3036"/>
                  </a:lnTo>
                  <a:lnTo>
                    <a:pt x="1036" y="3008"/>
                  </a:lnTo>
                  <a:lnTo>
                    <a:pt x="970" y="2978"/>
                  </a:lnTo>
                  <a:lnTo>
                    <a:pt x="904" y="2944"/>
                  </a:lnTo>
                  <a:lnTo>
                    <a:pt x="842" y="2908"/>
                  </a:lnTo>
                  <a:lnTo>
                    <a:pt x="780" y="2868"/>
                  </a:lnTo>
                  <a:lnTo>
                    <a:pt x="722" y="2826"/>
                  </a:lnTo>
                  <a:lnTo>
                    <a:pt x="664" y="2782"/>
                  </a:lnTo>
                  <a:lnTo>
                    <a:pt x="610" y="2734"/>
                  </a:lnTo>
                  <a:lnTo>
                    <a:pt x="556" y="2684"/>
                  </a:lnTo>
                  <a:lnTo>
                    <a:pt x="506" y="2632"/>
                  </a:lnTo>
                  <a:lnTo>
                    <a:pt x="460" y="2576"/>
                  </a:lnTo>
                  <a:lnTo>
                    <a:pt x="414" y="2520"/>
                  </a:lnTo>
                  <a:lnTo>
                    <a:pt x="372" y="2460"/>
                  </a:lnTo>
                  <a:lnTo>
                    <a:pt x="334" y="2400"/>
                  </a:lnTo>
                  <a:lnTo>
                    <a:pt x="296" y="2336"/>
                  </a:lnTo>
                  <a:lnTo>
                    <a:pt x="264" y="2272"/>
                  </a:lnTo>
                  <a:lnTo>
                    <a:pt x="234" y="2204"/>
                  </a:lnTo>
                  <a:lnTo>
                    <a:pt x="206" y="2136"/>
                  </a:lnTo>
                  <a:lnTo>
                    <a:pt x="182" y="2066"/>
                  </a:lnTo>
                  <a:lnTo>
                    <a:pt x="162" y="1994"/>
                  </a:lnTo>
                  <a:lnTo>
                    <a:pt x="144" y="1922"/>
                  </a:lnTo>
                  <a:lnTo>
                    <a:pt x="132" y="1848"/>
                  </a:lnTo>
                  <a:lnTo>
                    <a:pt x="122" y="1772"/>
                  </a:lnTo>
                  <a:lnTo>
                    <a:pt x="116" y="1696"/>
                  </a:lnTo>
                  <a:lnTo>
                    <a:pt x="114" y="1618"/>
                  </a:lnTo>
                  <a:lnTo>
                    <a:pt x="116" y="1542"/>
                  </a:lnTo>
                  <a:lnTo>
                    <a:pt x="122" y="1466"/>
                  </a:lnTo>
                  <a:lnTo>
                    <a:pt x="132" y="1390"/>
                  </a:lnTo>
                  <a:lnTo>
                    <a:pt x="144" y="1316"/>
                  </a:lnTo>
                  <a:lnTo>
                    <a:pt x="162" y="1244"/>
                  </a:lnTo>
                  <a:lnTo>
                    <a:pt x="182" y="1172"/>
                  </a:lnTo>
                  <a:lnTo>
                    <a:pt x="206" y="1102"/>
                  </a:lnTo>
                  <a:lnTo>
                    <a:pt x="234" y="1034"/>
                  </a:lnTo>
                  <a:lnTo>
                    <a:pt x="264" y="966"/>
                  </a:lnTo>
                  <a:lnTo>
                    <a:pt x="296" y="902"/>
                  </a:lnTo>
                  <a:lnTo>
                    <a:pt x="334" y="838"/>
                  </a:lnTo>
                  <a:lnTo>
                    <a:pt x="372" y="778"/>
                  </a:lnTo>
                  <a:lnTo>
                    <a:pt x="414" y="718"/>
                  </a:lnTo>
                  <a:lnTo>
                    <a:pt x="460" y="662"/>
                  </a:lnTo>
                  <a:lnTo>
                    <a:pt x="506" y="606"/>
                  </a:lnTo>
                  <a:lnTo>
                    <a:pt x="556" y="554"/>
                  </a:lnTo>
                  <a:lnTo>
                    <a:pt x="610" y="504"/>
                  </a:lnTo>
                  <a:lnTo>
                    <a:pt x="664" y="456"/>
                  </a:lnTo>
                  <a:lnTo>
                    <a:pt x="722" y="412"/>
                  </a:lnTo>
                  <a:lnTo>
                    <a:pt x="780" y="370"/>
                  </a:lnTo>
                  <a:lnTo>
                    <a:pt x="842" y="330"/>
                  </a:lnTo>
                  <a:lnTo>
                    <a:pt x="904" y="294"/>
                  </a:lnTo>
                  <a:lnTo>
                    <a:pt x="970" y="260"/>
                  </a:lnTo>
                  <a:lnTo>
                    <a:pt x="1036" y="230"/>
                  </a:lnTo>
                  <a:lnTo>
                    <a:pt x="1104" y="202"/>
                  </a:lnTo>
                  <a:lnTo>
                    <a:pt x="1174" y="180"/>
                  </a:lnTo>
                  <a:lnTo>
                    <a:pt x="1246" y="158"/>
                  </a:lnTo>
                  <a:lnTo>
                    <a:pt x="1320" y="142"/>
                  </a:lnTo>
                  <a:lnTo>
                    <a:pt x="1394" y="128"/>
                  </a:lnTo>
                  <a:lnTo>
                    <a:pt x="1468" y="118"/>
                  </a:lnTo>
                  <a:lnTo>
                    <a:pt x="1544" y="112"/>
                  </a:lnTo>
                  <a:lnTo>
                    <a:pt x="1622" y="110"/>
                  </a:lnTo>
                  <a:lnTo>
                    <a:pt x="1700" y="112"/>
                  </a:lnTo>
                  <a:lnTo>
                    <a:pt x="1776" y="118"/>
                  </a:lnTo>
                  <a:lnTo>
                    <a:pt x="1850" y="128"/>
                  </a:lnTo>
                  <a:lnTo>
                    <a:pt x="1924" y="142"/>
                  </a:lnTo>
                  <a:lnTo>
                    <a:pt x="1998" y="158"/>
                  </a:lnTo>
                  <a:lnTo>
                    <a:pt x="2068" y="180"/>
                  </a:lnTo>
                  <a:lnTo>
                    <a:pt x="2138" y="202"/>
                  </a:lnTo>
                  <a:lnTo>
                    <a:pt x="2206" y="230"/>
                  </a:lnTo>
                  <a:lnTo>
                    <a:pt x="2274" y="260"/>
                  </a:lnTo>
                  <a:lnTo>
                    <a:pt x="2338" y="294"/>
                  </a:lnTo>
                  <a:lnTo>
                    <a:pt x="2402" y="330"/>
                  </a:lnTo>
                  <a:lnTo>
                    <a:pt x="2462" y="370"/>
                  </a:lnTo>
                  <a:lnTo>
                    <a:pt x="2522" y="412"/>
                  </a:lnTo>
                  <a:lnTo>
                    <a:pt x="2578" y="456"/>
                  </a:lnTo>
                  <a:lnTo>
                    <a:pt x="2632" y="504"/>
                  </a:lnTo>
                  <a:lnTo>
                    <a:pt x="2686" y="554"/>
                  </a:lnTo>
                  <a:lnTo>
                    <a:pt x="2736" y="606"/>
                  </a:lnTo>
                  <a:lnTo>
                    <a:pt x="2782" y="662"/>
                  </a:lnTo>
                  <a:lnTo>
                    <a:pt x="2828" y="718"/>
                  </a:lnTo>
                  <a:lnTo>
                    <a:pt x="2870" y="778"/>
                  </a:lnTo>
                  <a:lnTo>
                    <a:pt x="2910" y="838"/>
                  </a:lnTo>
                  <a:lnTo>
                    <a:pt x="2946" y="902"/>
                  </a:lnTo>
                  <a:lnTo>
                    <a:pt x="2978" y="966"/>
                  </a:lnTo>
                  <a:lnTo>
                    <a:pt x="3010" y="1034"/>
                  </a:lnTo>
                  <a:lnTo>
                    <a:pt x="3036" y="1102"/>
                  </a:lnTo>
                  <a:lnTo>
                    <a:pt x="3060" y="1172"/>
                  </a:lnTo>
                  <a:lnTo>
                    <a:pt x="3080" y="1244"/>
                  </a:lnTo>
                  <a:lnTo>
                    <a:pt x="3098" y="1316"/>
                  </a:lnTo>
                  <a:lnTo>
                    <a:pt x="3110" y="1390"/>
                  </a:lnTo>
                  <a:lnTo>
                    <a:pt x="3120" y="1466"/>
                  </a:lnTo>
                  <a:lnTo>
                    <a:pt x="3126" y="1542"/>
                  </a:lnTo>
                  <a:lnTo>
                    <a:pt x="3128" y="1618"/>
                  </a:lnTo>
                  <a:lnTo>
                    <a:pt x="3126" y="1696"/>
                  </a:lnTo>
                  <a:lnTo>
                    <a:pt x="3120" y="1772"/>
                  </a:lnTo>
                  <a:lnTo>
                    <a:pt x="3110" y="1848"/>
                  </a:lnTo>
                  <a:lnTo>
                    <a:pt x="3098" y="1922"/>
                  </a:lnTo>
                  <a:lnTo>
                    <a:pt x="3080" y="1994"/>
                  </a:lnTo>
                  <a:lnTo>
                    <a:pt x="3060" y="2066"/>
                  </a:lnTo>
                  <a:lnTo>
                    <a:pt x="3036" y="2136"/>
                  </a:lnTo>
                  <a:lnTo>
                    <a:pt x="3010" y="2204"/>
                  </a:lnTo>
                  <a:lnTo>
                    <a:pt x="2978" y="2272"/>
                  </a:lnTo>
                  <a:lnTo>
                    <a:pt x="2946" y="2336"/>
                  </a:lnTo>
                  <a:lnTo>
                    <a:pt x="2910" y="2400"/>
                  </a:lnTo>
                  <a:lnTo>
                    <a:pt x="2870" y="2460"/>
                  </a:lnTo>
                  <a:lnTo>
                    <a:pt x="2828" y="2520"/>
                  </a:lnTo>
                  <a:lnTo>
                    <a:pt x="2782" y="2576"/>
                  </a:lnTo>
                  <a:lnTo>
                    <a:pt x="2736" y="2632"/>
                  </a:lnTo>
                  <a:lnTo>
                    <a:pt x="2686" y="2684"/>
                  </a:lnTo>
                  <a:lnTo>
                    <a:pt x="2632" y="2734"/>
                  </a:lnTo>
                  <a:lnTo>
                    <a:pt x="2578" y="2782"/>
                  </a:lnTo>
                  <a:lnTo>
                    <a:pt x="2522" y="2826"/>
                  </a:lnTo>
                  <a:lnTo>
                    <a:pt x="2462" y="2868"/>
                  </a:lnTo>
                  <a:lnTo>
                    <a:pt x="2402" y="2908"/>
                  </a:lnTo>
                  <a:lnTo>
                    <a:pt x="2338" y="2944"/>
                  </a:lnTo>
                  <a:lnTo>
                    <a:pt x="2274" y="2978"/>
                  </a:lnTo>
                  <a:lnTo>
                    <a:pt x="2206" y="3008"/>
                  </a:lnTo>
                  <a:lnTo>
                    <a:pt x="2138" y="3036"/>
                  </a:lnTo>
                  <a:lnTo>
                    <a:pt x="2068" y="3058"/>
                  </a:lnTo>
                  <a:lnTo>
                    <a:pt x="1998" y="3080"/>
                  </a:lnTo>
                  <a:lnTo>
                    <a:pt x="1924" y="3096"/>
                  </a:lnTo>
                  <a:lnTo>
                    <a:pt x="1850" y="3110"/>
                  </a:lnTo>
                  <a:lnTo>
                    <a:pt x="1776" y="3120"/>
                  </a:lnTo>
                  <a:lnTo>
                    <a:pt x="1700" y="3124"/>
                  </a:lnTo>
                  <a:lnTo>
                    <a:pt x="1622" y="3126"/>
                  </a:lnTo>
                  <a:close/>
                </a:path>
              </a:pathLst>
            </a:custGeom>
            <a:solidFill>
              <a:srgbClr val="006633"/>
            </a:solidFill>
            <a:ln w="3175">
              <a:solidFill>
                <a:srgbClr val="000000"/>
              </a:solidFill>
              <a:round/>
              <a:headEnd/>
              <a:tailEnd/>
            </a:ln>
          </p:spPr>
          <p:txBody>
            <a:bodyPr/>
            <a:lstStyle/>
            <a:p>
              <a:pPr eaLnBrk="1" hangingPunct="1">
                <a:defRPr/>
              </a:pPr>
              <a:endParaRPr lang="en-US" sz="5829">
                <a:latin typeface="Arial" charset="0"/>
                <a:ea typeface="ＭＳ Ｐゴシック" charset="-128"/>
              </a:endParaRPr>
            </a:p>
          </p:txBody>
        </p:sp>
      </p:grpSp>
      <p:sp>
        <p:nvSpPr>
          <p:cNvPr id="9" name="Line 901">
            <a:extLst>
              <a:ext uri="{FF2B5EF4-FFF2-40B4-BE49-F238E27FC236}">
                <a16:creationId xmlns:a16="http://schemas.microsoft.com/office/drawing/2014/main" id="{76BAC766-C30E-1D15-D9B8-CAFCD7375F7D}"/>
              </a:ext>
            </a:extLst>
          </p:cNvPr>
          <p:cNvSpPr>
            <a:spLocks noChangeShapeType="1"/>
          </p:cNvSpPr>
          <p:nvPr/>
        </p:nvSpPr>
        <p:spPr bwMode="auto">
          <a:xfrm>
            <a:off x="32232600" y="33189863"/>
            <a:ext cx="0" cy="0"/>
          </a:xfrm>
          <a:prstGeom prst="line">
            <a:avLst/>
          </a:prstGeom>
          <a:noFill/>
          <a:ln w="9525">
            <a:solidFill>
              <a:schemeClr val="tx1"/>
            </a:solidFill>
            <a:round/>
            <a:headEnd/>
            <a:tailEnd/>
          </a:ln>
        </p:spPr>
        <p:txBody>
          <a:bodyPr/>
          <a:lstStyle/>
          <a:p>
            <a:pPr eaLnBrk="1" hangingPunct="1">
              <a:defRPr/>
            </a:pPr>
            <a:endParaRPr lang="en-US" sz="5829">
              <a:latin typeface="Arial" charset="0"/>
              <a:ea typeface="ＭＳ Ｐゴシック" charset="-128"/>
            </a:endParaRPr>
          </a:p>
        </p:txBody>
      </p:sp>
      <p:sp>
        <p:nvSpPr>
          <p:cNvPr id="15385" name="Text Box 9">
            <a:extLst>
              <a:ext uri="{FF2B5EF4-FFF2-40B4-BE49-F238E27FC236}">
                <a16:creationId xmlns:a16="http://schemas.microsoft.com/office/drawing/2014/main" id="{2B923BB5-B509-BE25-3951-8953A9C0C836}"/>
              </a:ext>
            </a:extLst>
          </p:cNvPr>
          <p:cNvSpPr txBox="1">
            <a:spLocks noChangeArrowheads="1"/>
          </p:cNvSpPr>
          <p:nvPr/>
        </p:nvSpPr>
        <p:spPr bwMode="auto">
          <a:xfrm>
            <a:off x="6686476" y="1956604"/>
            <a:ext cx="32672508" cy="57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800" i="1">
                <a:solidFill>
                  <a:schemeClr val="tx1"/>
                </a:solidFill>
                <a:latin typeface="Arial" panose="020B0604020202020204" pitchFamily="34" charset="0"/>
                <a:ea typeface="ＭＳ Ｐゴシック" panose="020B0600070205080204" pitchFamily="34" charset="-128"/>
              </a:defRPr>
            </a:lvl1pPr>
            <a:lvl2pPr marL="742950" indent="-285750">
              <a:defRPr sz="6800" i="1">
                <a:solidFill>
                  <a:schemeClr val="tx1"/>
                </a:solidFill>
                <a:latin typeface="Arial" panose="020B0604020202020204" pitchFamily="34" charset="0"/>
                <a:ea typeface="ＭＳ Ｐゴシック" panose="020B0600070205080204" pitchFamily="34" charset="-128"/>
              </a:defRPr>
            </a:lvl2pPr>
            <a:lvl3pPr marL="1143000" indent="-228600">
              <a:defRPr sz="6800" i="1">
                <a:solidFill>
                  <a:schemeClr val="tx1"/>
                </a:solidFill>
                <a:latin typeface="Arial" panose="020B0604020202020204" pitchFamily="34" charset="0"/>
                <a:ea typeface="ＭＳ Ｐゴシック" panose="020B0600070205080204" pitchFamily="34" charset="-128"/>
              </a:defRPr>
            </a:lvl3pPr>
            <a:lvl4pPr marL="1600200" indent="-228600">
              <a:defRPr sz="6800" i="1">
                <a:solidFill>
                  <a:schemeClr val="tx1"/>
                </a:solidFill>
                <a:latin typeface="Arial" panose="020B0604020202020204" pitchFamily="34" charset="0"/>
                <a:ea typeface="ＭＳ Ｐゴシック" panose="020B0600070205080204" pitchFamily="34" charset="-128"/>
              </a:defRPr>
            </a:lvl4pPr>
            <a:lvl5pPr marL="2057400" indent="-228600">
              <a:defRPr sz="68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9pPr>
          </a:lstStyle>
          <a:p>
            <a:pPr algn="ctr">
              <a:spcBef>
                <a:spcPct val="20000"/>
              </a:spcBef>
            </a:pPr>
            <a:r>
              <a:rPr lang="en-US" sz="1800" dirty="0">
                <a:effectLst/>
                <a:latin typeface="Times New Roman" panose="02020603050405020304" pitchFamily="18" charset="0"/>
                <a:ea typeface="Times New Roman" panose="02020603050405020304" pitchFamily="18" charset="0"/>
              </a:rPr>
              <a:t>C</a:t>
            </a:r>
          </a:p>
          <a:p>
            <a:pPr algn="ctr">
              <a:spcBef>
                <a:spcPct val="20000"/>
              </a:spcBef>
            </a:pP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Creating a Theoretical Holistic, Natural Treatment for Post Traumatic Stress Disorder: A Literature Review</a:t>
            </a:r>
          </a:p>
          <a:p>
            <a:pPr algn="ctr">
              <a:spcBef>
                <a:spcPct val="20000"/>
              </a:spcBef>
            </a:pPr>
            <a:endParaRPr lang="en-US" sz="8000" b="1" i="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spcBef>
                <a:spcPct val="20000"/>
              </a:spcBef>
            </a:pPr>
            <a:endParaRPr lang="en-US" altLang="en-US" sz="6600" b="1" i="0" dirty="0"/>
          </a:p>
        </p:txBody>
      </p:sp>
      <p:sp>
        <p:nvSpPr>
          <p:cNvPr id="15386" name="Text Box 10">
            <a:extLst>
              <a:ext uri="{FF2B5EF4-FFF2-40B4-BE49-F238E27FC236}">
                <a16:creationId xmlns:a16="http://schemas.microsoft.com/office/drawing/2014/main" id="{E8F485F7-5D22-B3AE-45E5-DDE7804B6723}"/>
              </a:ext>
            </a:extLst>
          </p:cNvPr>
          <p:cNvSpPr txBox="1">
            <a:spLocks noChangeArrowheads="1"/>
          </p:cNvSpPr>
          <p:nvPr/>
        </p:nvSpPr>
        <p:spPr bwMode="auto">
          <a:xfrm>
            <a:off x="7274058" y="5070552"/>
            <a:ext cx="3010987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800" i="1">
                <a:solidFill>
                  <a:schemeClr val="tx1"/>
                </a:solidFill>
                <a:latin typeface="Arial" panose="020B0604020202020204" pitchFamily="34" charset="0"/>
                <a:ea typeface="ＭＳ Ｐゴシック" panose="020B0600070205080204" pitchFamily="34" charset="-128"/>
              </a:defRPr>
            </a:lvl1pPr>
            <a:lvl2pPr marL="742950" indent="-285750">
              <a:defRPr sz="6800" i="1">
                <a:solidFill>
                  <a:schemeClr val="tx1"/>
                </a:solidFill>
                <a:latin typeface="Arial" panose="020B0604020202020204" pitchFamily="34" charset="0"/>
                <a:ea typeface="ＭＳ Ｐゴシック" panose="020B0600070205080204" pitchFamily="34" charset="-128"/>
              </a:defRPr>
            </a:lvl2pPr>
            <a:lvl3pPr marL="1143000" indent="-228600">
              <a:defRPr sz="6800" i="1">
                <a:solidFill>
                  <a:schemeClr val="tx1"/>
                </a:solidFill>
                <a:latin typeface="Arial" panose="020B0604020202020204" pitchFamily="34" charset="0"/>
                <a:ea typeface="ＭＳ Ｐゴシック" panose="020B0600070205080204" pitchFamily="34" charset="-128"/>
              </a:defRPr>
            </a:lvl3pPr>
            <a:lvl4pPr marL="1600200" indent="-228600">
              <a:defRPr sz="6800" i="1">
                <a:solidFill>
                  <a:schemeClr val="tx1"/>
                </a:solidFill>
                <a:latin typeface="Arial" panose="020B0604020202020204" pitchFamily="34" charset="0"/>
                <a:ea typeface="ＭＳ Ｐゴシック" panose="020B0600070205080204" pitchFamily="34" charset="-128"/>
              </a:defRPr>
            </a:lvl4pPr>
            <a:lvl5pPr marL="2057400" indent="-228600">
              <a:defRPr sz="68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9pPr>
          </a:lstStyle>
          <a:p>
            <a:pPr algn="ctr">
              <a:spcBef>
                <a:spcPct val="20000"/>
              </a:spcBef>
            </a:pPr>
            <a:r>
              <a:rPr lang="en-US" altLang="en-US" sz="6600" i="0" baseline="30000" dirty="0"/>
              <a:t>1</a:t>
            </a:r>
            <a:r>
              <a:rPr lang="en-US" altLang="en-US" sz="6600" dirty="0"/>
              <a:t>Erika Avila, </a:t>
            </a:r>
            <a:r>
              <a:rPr lang="en-US" altLang="en-US" sz="6600" baseline="30000" dirty="0"/>
              <a:t>2</a:t>
            </a:r>
            <a:r>
              <a:rPr lang="en-US" altLang="en-US" sz="6600" dirty="0"/>
              <a:t>Olivia Arnold </a:t>
            </a:r>
          </a:p>
        </p:txBody>
      </p:sp>
      <p:sp>
        <p:nvSpPr>
          <p:cNvPr id="15387" name="Text Box 11">
            <a:extLst>
              <a:ext uri="{FF2B5EF4-FFF2-40B4-BE49-F238E27FC236}">
                <a16:creationId xmlns:a16="http://schemas.microsoft.com/office/drawing/2014/main" id="{A6B3E3BB-FA3F-16CF-7B89-7AAFEE4479D9}"/>
              </a:ext>
            </a:extLst>
          </p:cNvPr>
          <p:cNvSpPr txBox="1">
            <a:spLocks noChangeArrowheads="1"/>
          </p:cNvSpPr>
          <p:nvPr/>
        </p:nvSpPr>
        <p:spPr bwMode="auto">
          <a:xfrm>
            <a:off x="9666287" y="6633314"/>
            <a:ext cx="244792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800" i="1">
                <a:solidFill>
                  <a:schemeClr val="tx1"/>
                </a:solidFill>
                <a:latin typeface="Arial" panose="020B0604020202020204" pitchFamily="34" charset="0"/>
                <a:ea typeface="ＭＳ Ｐゴシック" panose="020B0600070205080204" pitchFamily="34" charset="-128"/>
              </a:defRPr>
            </a:lvl1pPr>
            <a:lvl2pPr marL="742950" indent="-285750">
              <a:defRPr sz="6800" i="1">
                <a:solidFill>
                  <a:schemeClr val="tx1"/>
                </a:solidFill>
                <a:latin typeface="Arial" panose="020B0604020202020204" pitchFamily="34" charset="0"/>
                <a:ea typeface="ＭＳ Ｐゴシック" panose="020B0600070205080204" pitchFamily="34" charset="-128"/>
              </a:defRPr>
            </a:lvl2pPr>
            <a:lvl3pPr marL="1143000" indent="-228600">
              <a:defRPr sz="6800" i="1">
                <a:solidFill>
                  <a:schemeClr val="tx1"/>
                </a:solidFill>
                <a:latin typeface="Arial" panose="020B0604020202020204" pitchFamily="34" charset="0"/>
                <a:ea typeface="ＭＳ Ｐゴシック" panose="020B0600070205080204" pitchFamily="34" charset="-128"/>
              </a:defRPr>
            </a:lvl3pPr>
            <a:lvl4pPr marL="1600200" indent="-228600">
              <a:defRPr sz="6800" i="1">
                <a:solidFill>
                  <a:schemeClr val="tx1"/>
                </a:solidFill>
                <a:latin typeface="Arial" panose="020B0604020202020204" pitchFamily="34" charset="0"/>
                <a:ea typeface="ＭＳ Ｐゴシック" panose="020B0600070205080204" pitchFamily="34" charset="-128"/>
              </a:defRPr>
            </a:lvl4pPr>
            <a:lvl5pPr marL="2057400" indent="-228600">
              <a:defRPr sz="68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9pPr>
          </a:lstStyle>
          <a:p>
            <a:pPr algn="ctr"/>
            <a:r>
              <a:rPr lang="en-US" altLang="en-US" sz="4000" baseline="30000" dirty="0"/>
              <a:t>1</a:t>
            </a:r>
            <a:r>
              <a:rPr lang="en-US" altLang="en-US" sz="4000" dirty="0"/>
              <a:t> Behavioral and Cognitive Neurosciences Undergraduate Program, Colorado State University, Fort Collins, CO        </a:t>
            </a:r>
          </a:p>
          <a:p>
            <a:pPr algn="ctr"/>
            <a:r>
              <a:rPr lang="en-US" altLang="en-US" sz="4000" baseline="30000" dirty="0"/>
              <a:t>2</a:t>
            </a:r>
            <a:r>
              <a:rPr lang="en-US" altLang="en-US" sz="4000" dirty="0"/>
              <a:t>Dept. Of Environmental and Radiological Health Sciences, Colorado State University, Fort Collins, CO</a:t>
            </a:r>
          </a:p>
        </p:txBody>
      </p:sp>
      <p:sp>
        <p:nvSpPr>
          <p:cNvPr id="15392" name="AutoShape 284">
            <a:extLst>
              <a:ext uri="{FF2B5EF4-FFF2-40B4-BE49-F238E27FC236}">
                <a16:creationId xmlns:a16="http://schemas.microsoft.com/office/drawing/2014/main" id="{AC839781-50DD-4332-4CD5-C1FD64AE3E91}"/>
              </a:ext>
            </a:extLst>
          </p:cNvPr>
          <p:cNvSpPr>
            <a:spLocks noChangeArrowheads="1"/>
          </p:cNvSpPr>
          <p:nvPr/>
        </p:nvSpPr>
        <p:spPr bwMode="auto">
          <a:xfrm>
            <a:off x="426261" y="38720830"/>
            <a:ext cx="11928475" cy="784225"/>
          </a:xfrm>
          <a:prstGeom prst="roundRect">
            <a:avLst>
              <a:gd name="adj" fmla="val 16667"/>
            </a:avLst>
          </a:prstGeom>
          <a:solidFill>
            <a:srgbClr val="006633"/>
          </a:solidFill>
          <a:ln w="76200">
            <a:solidFill>
              <a:srgbClr val="F4EE00"/>
            </a:solidFill>
            <a:round/>
            <a:headEnd/>
            <a:tailEnd/>
          </a:ln>
        </p:spPr>
        <p:txBody>
          <a:bodyPr wrap="none" lIns="78369" tIns="39185" rIns="78369" bIns="39185" anchor="ctr"/>
          <a:lstStyle>
            <a:lvl1pPr defTabSz="917575">
              <a:spcBef>
                <a:spcPct val="20000"/>
              </a:spcBef>
              <a:buChar char="•"/>
              <a:defRPr sz="16600">
                <a:solidFill>
                  <a:schemeClr val="tx1"/>
                </a:solidFill>
                <a:latin typeface="Arial" charset="0"/>
                <a:ea typeface="ＭＳ Ｐゴシック" charset="-128"/>
              </a:defRPr>
            </a:lvl1pPr>
            <a:lvl2pPr marL="742950" indent="-285750" defTabSz="917575">
              <a:spcBef>
                <a:spcPct val="20000"/>
              </a:spcBef>
              <a:buChar char="–"/>
              <a:defRPr sz="14500">
                <a:solidFill>
                  <a:schemeClr val="tx1"/>
                </a:solidFill>
                <a:latin typeface="Arial" charset="0"/>
                <a:ea typeface="ＭＳ Ｐゴシック" charset="-128"/>
              </a:defRPr>
            </a:lvl2pPr>
            <a:lvl3pPr marL="1143000" indent="-228600" defTabSz="917575">
              <a:spcBef>
                <a:spcPct val="20000"/>
              </a:spcBef>
              <a:buChar char="•"/>
              <a:defRPr sz="12400">
                <a:solidFill>
                  <a:schemeClr val="tx1"/>
                </a:solidFill>
                <a:latin typeface="Arial" charset="0"/>
                <a:ea typeface="ＭＳ Ｐゴシック" charset="-128"/>
              </a:defRPr>
            </a:lvl3pPr>
            <a:lvl4pPr marL="1600200" indent="-228600" defTabSz="917575">
              <a:spcBef>
                <a:spcPct val="20000"/>
              </a:spcBef>
              <a:buChar char="–"/>
              <a:defRPr sz="10500">
                <a:solidFill>
                  <a:schemeClr val="tx1"/>
                </a:solidFill>
                <a:latin typeface="Arial" charset="0"/>
                <a:ea typeface="ＭＳ Ｐゴシック" charset="-128"/>
              </a:defRPr>
            </a:lvl4pPr>
            <a:lvl5pPr marL="2057400" indent="-228600" defTabSz="917575">
              <a:spcBef>
                <a:spcPct val="20000"/>
              </a:spcBef>
              <a:buChar char="»"/>
              <a:defRPr sz="10500">
                <a:solidFill>
                  <a:schemeClr val="tx1"/>
                </a:solidFill>
                <a:latin typeface="Arial" charset="0"/>
                <a:ea typeface="ＭＳ Ｐゴシック" charset="-128"/>
              </a:defRPr>
            </a:lvl5pPr>
            <a:lvl6pPr marL="25146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6pPr>
            <a:lvl7pPr marL="29718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7pPr>
            <a:lvl8pPr marL="34290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8pPr>
            <a:lvl9pPr marL="38862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9pPr>
          </a:lstStyle>
          <a:p>
            <a:pPr algn="ctr" eaLnBrk="1" hangingPunct="1">
              <a:spcBef>
                <a:spcPct val="0"/>
              </a:spcBef>
              <a:buFontTx/>
              <a:buNone/>
              <a:defRPr/>
            </a:pPr>
            <a:r>
              <a:rPr lang="en-US" altLang="en-US" sz="3943" b="1" i="0" dirty="0">
                <a:solidFill>
                  <a:schemeClr val="bg1"/>
                </a:solidFill>
              </a:rPr>
              <a:t>Hypothesis</a:t>
            </a:r>
          </a:p>
        </p:txBody>
      </p:sp>
      <p:sp>
        <p:nvSpPr>
          <p:cNvPr id="15390" name="Rectangle 77">
            <a:extLst>
              <a:ext uri="{FF2B5EF4-FFF2-40B4-BE49-F238E27FC236}">
                <a16:creationId xmlns:a16="http://schemas.microsoft.com/office/drawing/2014/main" id="{8221A6B3-0BF5-F666-DA07-3557B82333C4}"/>
              </a:ext>
            </a:extLst>
          </p:cNvPr>
          <p:cNvSpPr>
            <a:spLocks noChangeArrowheads="1"/>
          </p:cNvSpPr>
          <p:nvPr/>
        </p:nvSpPr>
        <p:spPr bwMode="auto">
          <a:xfrm flipH="1">
            <a:off x="12519025" y="8691563"/>
            <a:ext cx="53975" cy="34242375"/>
          </a:xfrm>
          <a:prstGeom prst="rect">
            <a:avLst/>
          </a:prstGeom>
          <a:solidFill>
            <a:schemeClr val="tx1"/>
          </a:solidFill>
          <a:ln w="9525">
            <a:solidFill>
              <a:schemeClr val="tx1"/>
            </a:solidFill>
            <a:miter lim="800000"/>
            <a:headEnd/>
            <a:tailEnd/>
          </a:ln>
        </p:spPr>
        <p:txBody>
          <a:bodyPr wrap="none" anchor="ctr"/>
          <a:lstStyle>
            <a:lvl1pPr>
              <a:defRPr sz="6800" i="1">
                <a:solidFill>
                  <a:schemeClr val="tx1"/>
                </a:solidFill>
                <a:latin typeface="Arial" panose="020B0604020202020204" pitchFamily="34" charset="0"/>
                <a:ea typeface="ＭＳ Ｐゴシック" panose="020B0600070205080204" pitchFamily="34" charset="-128"/>
              </a:defRPr>
            </a:lvl1pPr>
            <a:lvl2pPr marL="742950" indent="-285750">
              <a:defRPr sz="6800" i="1">
                <a:solidFill>
                  <a:schemeClr val="tx1"/>
                </a:solidFill>
                <a:latin typeface="Arial" panose="020B0604020202020204" pitchFamily="34" charset="0"/>
                <a:ea typeface="ＭＳ Ｐゴシック" panose="020B0600070205080204" pitchFamily="34" charset="-128"/>
              </a:defRPr>
            </a:lvl2pPr>
            <a:lvl3pPr marL="1143000" indent="-228600">
              <a:defRPr sz="6800" i="1">
                <a:solidFill>
                  <a:schemeClr val="tx1"/>
                </a:solidFill>
                <a:latin typeface="Arial" panose="020B0604020202020204" pitchFamily="34" charset="0"/>
                <a:ea typeface="ＭＳ Ｐゴシック" panose="020B0600070205080204" pitchFamily="34" charset="-128"/>
              </a:defRPr>
            </a:lvl3pPr>
            <a:lvl4pPr marL="1600200" indent="-228600">
              <a:defRPr sz="6800" i="1">
                <a:solidFill>
                  <a:schemeClr val="tx1"/>
                </a:solidFill>
                <a:latin typeface="Arial" panose="020B0604020202020204" pitchFamily="34" charset="0"/>
                <a:ea typeface="ＭＳ Ｐゴシック" panose="020B0600070205080204" pitchFamily="34" charset="-128"/>
              </a:defRPr>
            </a:lvl4pPr>
            <a:lvl5pPr marL="2057400" indent="-228600">
              <a:defRPr sz="68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5800"/>
          </a:p>
        </p:txBody>
      </p:sp>
      <p:sp>
        <p:nvSpPr>
          <p:cNvPr id="68" name="AutoShape 686">
            <a:extLst>
              <a:ext uri="{FF2B5EF4-FFF2-40B4-BE49-F238E27FC236}">
                <a16:creationId xmlns:a16="http://schemas.microsoft.com/office/drawing/2014/main" id="{C1B0B5B6-1F32-8915-061B-633467400A48}"/>
              </a:ext>
            </a:extLst>
          </p:cNvPr>
          <p:cNvSpPr>
            <a:spLocks noChangeArrowheads="1"/>
          </p:cNvSpPr>
          <p:nvPr/>
        </p:nvSpPr>
        <p:spPr bwMode="auto">
          <a:xfrm>
            <a:off x="29839047" y="28433257"/>
            <a:ext cx="13856688" cy="962212"/>
          </a:xfrm>
          <a:prstGeom prst="roundRect">
            <a:avLst>
              <a:gd name="adj" fmla="val 16667"/>
            </a:avLst>
          </a:prstGeom>
          <a:solidFill>
            <a:srgbClr val="006633"/>
          </a:solidFill>
          <a:ln w="76200">
            <a:solidFill>
              <a:srgbClr val="F4EE00"/>
            </a:solidFill>
            <a:round/>
            <a:headEnd/>
            <a:tailEnd/>
          </a:ln>
        </p:spPr>
        <p:txBody>
          <a:bodyPr wrap="none" lIns="78369" tIns="39185" rIns="78369" bIns="39185" anchor="ctr"/>
          <a:lstStyle/>
          <a:p>
            <a:pPr algn="ctr" defTabSz="786512" eaLnBrk="1" hangingPunct="1">
              <a:defRPr/>
            </a:pPr>
            <a:r>
              <a:rPr lang="en-US" sz="2743" b="1" cap="all" dirty="0">
                <a:solidFill>
                  <a:schemeClr val="bg1"/>
                </a:solidFill>
                <a:latin typeface="Arial" charset="0"/>
                <a:ea typeface="ＭＳ Ｐゴシック" charset="-128"/>
                <a:cs typeface="ＭＳ Ｐゴシック" charset="-128"/>
              </a:rPr>
              <a:t>Acknowledgements &amp; References</a:t>
            </a:r>
          </a:p>
        </p:txBody>
      </p:sp>
      <p:sp>
        <p:nvSpPr>
          <p:cNvPr id="15404" name="AutoShape 685">
            <a:extLst>
              <a:ext uri="{FF2B5EF4-FFF2-40B4-BE49-F238E27FC236}">
                <a16:creationId xmlns:a16="http://schemas.microsoft.com/office/drawing/2014/main" id="{1E869A04-D4B4-4716-2157-33A154C32B00}"/>
              </a:ext>
            </a:extLst>
          </p:cNvPr>
          <p:cNvSpPr>
            <a:spLocks noChangeArrowheads="1"/>
          </p:cNvSpPr>
          <p:nvPr/>
        </p:nvSpPr>
        <p:spPr bwMode="auto">
          <a:xfrm>
            <a:off x="15144586" y="9110453"/>
            <a:ext cx="11757025" cy="784225"/>
          </a:xfrm>
          <a:prstGeom prst="roundRect">
            <a:avLst>
              <a:gd name="adj" fmla="val 16667"/>
            </a:avLst>
          </a:prstGeom>
          <a:solidFill>
            <a:srgbClr val="006633"/>
          </a:solidFill>
          <a:ln w="76200">
            <a:solidFill>
              <a:srgbClr val="F4EE00"/>
            </a:solidFill>
            <a:round/>
            <a:headEnd/>
            <a:tailEnd/>
          </a:ln>
        </p:spPr>
        <p:txBody>
          <a:bodyPr wrap="none" lIns="78369" tIns="39185" rIns="78369" bIns="39185" anchor="ctr"/>
          <a:lstStyle>
            <a:lvl1pPr defTabSz="917575">
              <a:spcBef>
                <a:spcPct val="20000"/>
              </a:spcBef>
              <a:buChar char="•"/>
              <a:defRPr sz="16600">
                <a:solidFill>
                  <a:schemeClr val="tx1"/>
                </a:solidFill>
                <a:latin typeface="Arial" charset="0"/>
                <a:ea typeface="ＭＳ Ｐゴシック" charset="-128"/>
              </a:defRPr>
            </a:lvl1pPr>
            <a:lvl2pPr marL="742950" indent="-285750" defTabSz="917575">
              <a:spcBef>
                <a:spcPct val="20000"/>
              </a:spcBef>
              <a:buChar char="–"/>
              <a:defRPr sz="14500">
                <a:solidFill>
                  <a:schemeClr val="tx1"/>
                </a:solidFill>
                <a:latin typeface="Arial" charset="0"/>
                <a:ea typeface="ＭＳ Ｐゴシック" charset="-128"/>
              </a:defRPr>
            </a:lvl2pPr>
            <a:lvl3pPr marL="1143000" indent="-228600" defTabSz="917575">
              <a:spcBef>
                <a:spcPct val="20000"/>
              </a:spcBef>
              <a:buChar char="•"/>
              <a:defRPr sz="12400">
                <a:solidFill>
                  <a:schemeClr val="tx1"/>
                </a:solidFill>
                <a:latin typeface="Arial" charset="0"/>
                <a:ea typeface="ＭＳ Ｐゴシック" charset="-128"/>
              </a:defRPr>
            </a:lvl3pPr>
            <a:lvl4pPr marL="1600200" indent="-228600" defTabSz="917575">
              <a:spcBef>
                <a:spcPct val="20000"/>
              </a:spcBef>
              <a:buChar char="–"/>
              <a:defRPr sz="10500">
                <a:solidFill>
                  <a:schemeClr val="tx1"/>
                </a:solidFill>
                <a:latin typeface="Arial" charset="0"/>
                <a:ea typeface="ＭＳ Ｐゴシック" charset="-128"/>
              </a:defRPr>
            </a:lvl4pPr>
            <a:lvl5pPr marL="2057400" indent="-228600" defTabSz="917575">
              <a:spcBef>
                <a:spcPct val="20000"/>
              </a:spcBef>
              <a:buChar char="»"/>
              <a:defRPr sz="10500">
                <a:solidFill>
                  <a:schemeClr val="tx1"/>
                </a:solidFill>
                <a:latin typeface="Arial" charset="0"/>
                <a:ea typeface="ＭＳ Ｐゴシック" charset="-128"/>
              </a:defRPr>
            </a:lvl5pPr>
            <a:lvl6pPr marL="25146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6pPr>
            <a:lvl7pPr marL="29718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7pPr>
            <a:lvl8pPr marL="34290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8pPr>
            <a:lvl9pPr marL="38862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9pPr>
          </a:lstStyle>
          <a:p>
            <a:pPr algn="ctr" eaLnBrk="1" hangingPunct="1">
              <a:spcBef>
                <a:spcPct val="0"/>
              </a:spcBef>
              <a:buFontTx/>
              <a:buNone/>
              <a:defRPr/>
            </a:pPr>
            <a:r>
              <a:rPr lang="en-US" altLang="en-US" sz="3943" b="1" i="0" dirty="0">
                <a:solidFill>
                  <a:schemeClr val="bg1"/>
                </a:solidFill>
              </a:rPr>
              <a:t>Natural Treatments</a:t>
            </a:r>
          </a:p>
        </p:txBody>
      </p:sp>
      <p:sp>
        <p:nvSpPr>
          <p:cNvPr id="113" name="AutoShape 686">
            <a:extLst>
              <a:ext uri="{FF2B5EF4-FFF2-40B4-BE49-F238E27FC236}">
                <a16:creationId xmlns:a16="http://schemas.microsoft.com/office/drawing/2014/main" id="{7C9D4189-69D7-A588-382F-7ABB3D4D38C2}"/>
              </a:ext>
            </a:extLst>
          </p:cNvPr>
          <p:cNvSpPr>
            <a:spLocks noChangeArrowheads="1"/>
          </p:cNvSpPr>
          <p:nvPr/>
        </p:nvSpPr>
        <p:spPr bwMode="auto">
          <a:xfrm>
            <a:off x="29615143" y="21751122"/>
            <a:ext cx="13758863" cy="785812"/>
          </a:xfrm>
          <a:prstGeom prst="roundRect">
            <a:avLst>
              <a:gd name="adj" fmla="val 16667"/>
            </a:avLst>
          </a:prstGeom>
          <a:solidFill>
            <a:srgbClr val="006633"/>
          </a:solidFill>
          <a:ln w="76200">
            <a:solidFill>
              <a:srgbClr val="F4EE00"/>
            </a:solidFill>
            <a:round/>
            <a:headEnd/>
            <a:tailEnd/>
          </a:ln>
        </p:spPr>
        <p:txBody>
          <a:bodyPr wrap="none" lIns="78369" tIns="39185" rIns="78369" bIns="39185" anchor="ctr"/>
          <a:lstStyle>
            <a:lvl1pPr defTabSz="917575">
              <a:spcBef>
                <a:spcPct val="20000"/>
              </a:spcBef>
              <a:buChar char="•"/>
              <a:defRPr sz="16600">
                <a:solidFill>
                  <a:schemeClr val="tx1"/>
                </a:solidFill>
                <a:latin typeface="Arial" charset="0"/>
                <a:ea typeface="ＭＳ Ｐゴシック" charset="-128"/>
              </a:defRPr>
            </a:lvl1pPr>
            <a:lvl2pPr marL="742950" indent="-285750" defTabSz="917575">
              <a:spcBef>
                <a:spcPct val="20000"/>
              </a:spcBef>
              <a:buChar char="–"/>
              <a:defRPr sz="14500">
                <a:solidFill>
                  <a:schemeClr val="tx1"/>
                </a:solidFill>
                <a:latin typeface="Arial" charset="0"/>
                <a:ea typeface="ＭＳ Ｐゴシック" charset="-128"/>
              </a:defRPr>
            </a:lvl2pPr>
            <a:lvl3pPr marL="1143000" indent="-228600" defTabSz="917575">
              <a:spcBef>
                <a:spcPct val="20000"/>
              </a:spcBef>
              <a:buChar char="•"/>
              <a:defRPr sz="12400">
                <a:solidFill>
                  <a:schemeClr val="tx1"/>
                </a:solidFill>
                <a:latin typeface="Arial" charset="0"/>
                <a:ea typeface="ＭＳ Ｐゴシック" charset="-128"/>
              </a:defRPr>
            </a:lvl3pPr>
            <a:lvl4pPr marL="1600200" indent="-228600" defTabSz="917575">
              <a:spcBef>
                <a:spcPct val="20000"/>
              </a:spcBef>
              <a:buChar char="–"/>
              <a:defRPr sz="10500">
                <a:solidFill>
                  <a:schemeClr val="tx1"/>
                </a:solidFill>
                <a:latin typeface="Arial" charset="0"/>
                <a:ea typeface="ＭＳ Ｐゴシック" charset="-128"/>
              </a:defRPr>
            </a:lvl4pPr>
            <a:lvl5pPr marL="2057400" indent="-228600" defTabSz="917575">
              <a:spcBef>
                <a:spcPct val="20000"/>
              </a:spcBef>
              <a:buChar char="»"/>
              <a:defRPr sz="10500">
                <a:solidFill>
                  <a:schemeClr val="tx1"/>
                </a:solidFill>
                <a:latin typeface="Arial" charset="0"/>
                <a:ea typeface="ＭＳ Ｐゴシック" charset="-128"/>
              </a:defRPr>
            </a:lvl5pPr>
            <a:lvl6pPr marL="25146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6pPr>
            <a:lvl7pPr marL="29718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7pPr>
            <a:lvl8pPr marL="34290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8pPr>
            <a:lvl9pPr marL="38862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9pPr>
          </a:lstStyle>
          <a:p>
            <a:pPr algn="ctr" eaLnBrk="1" hangingPunct="1">
              <a:spcBef>
                <a:spcPct val="0"/>
              </a:spcBef>
              <a:buFontTx/>
              <a:buNone/>
              <a:defRPr/>
            </a:pPr>
            <a:r>
              <a:rPr lang="en-US" altLang="en-US" sz="4028" b="1" i="0" dirty="0">
                <a:solidFill>
                  <a:schemeClr val="bg1"/>
                </a:solidFill>
              </a:rPr>
              <a:t>Future Directions</a:t>
            </a:r>
          </a:p>
        </p:txBody>
      </p:sp>
      <p:sp>
        <p:nvSpPr>
          <p:cNvPr id="15397" name="Rectangle 77">
            <a:extLst>
              <a:ext uri="{FF2B5EF4-FFF2-40B4-BE49-F238E27FC236}">
                <a16:creationId xmlns:a16="http://schemas.microsoft.com/office/drawing/2014/main" id="{572328B9-E4A8-E037-4E88-1889384E1CEF}"/>
              </a:ext>
            </a:extLst>
          </p:cNvPr>
          <p:cNvSpPr>
            <a:spLocks noChangeArrowheads="1"/>
          </p:cNvSpPr>
          <p:nvPr/>
        </p:nvSpPr>
        <p:spPr bwMode="auto">
          <a:xfrm flipH="1">
            <a:off x="29283025" y="8843963"/>
            <a:ext cx="53975" cy="34242375"/>
          </a:xfrm>
          <a:prstGeom prst="rect">
            <a:avLst/>
          </a:prstGeom>
          <a:solidFill>
            <a:schemeClr val="tx1"/>
          </a:solidFill>
          <a:ln w="9525">
            <a:solidFill>
              <a:schemeClr val="tx1"/>
            </a:solidFill>
            <a:miter lim="800000"/>
            <a:headEnd/>
            <a:tailEnd/>
          </a:ln>
        </p:spPr>
        <p:txBody>
          <a:bodyPr wrap="none" anchor="ctr"/>
          <a:lstStyle>
            <a:lvl1pPr>
              <a:defRPr sz="6800" i="1">
                <a:solidFill>
                  <a:schemeClr val="tx1"/>
                </a:solidFill>
                <a:latin typeface="Arial" panose="020B0604020202020204" pitchFamily="34" charset="0"/>
                <a:ea typeface="ＭＳ Ｐゴシック" panose="020B0600070205080204" pitchFamily="34" charset="-128"/>
              </a:defRPr>
            </a:lvl1pPr>
            <a:lvl2pPr marL="742950" indent="-285750">
              <a:defRPr sz="6800" i="1">
                <a:solidFill>
                  <a:schemeClr val="tx1"/>
                </a:solidFill>
                <a:latin typeface="Arial" panose="020B0604020202020204" pitchFamily="34" charset="0"/>
                <a:ea typeface="ＭＳ Ｐゴシック" panose="020B0600070205080204" pitchFamily="34" charset="-128"/>
              </a:defRPr>
            </a:lvl2pPr>
            <a:lvl3pPr marL="1143000" indent="-228600">
              <a:defRPr sz="6800" i="1">
                <a:solidFill>
                  <a:schemeClr val="tx1"/>
                </a:solidFill>
                <a:latin typeface="Arial" panose="020B0604020202020204" pitchFamily="34" charset="0"/>
                <a:ea typeface="ＭＳ Ｐゴシック" panose="020B0600070205080204" pitchFamily="34" charset="-128"/>
              </a:defRPr>
            </a:lvl3pPr>
            <a:lvl4pPr marL="1600200" indent="-228600">
              <a:defRPr sz="6800" i="1">
                <a:solidFill>
                  <a:schemeClr val="tx1"/>
                </a:solidFill>
                <a:latin typeface="Arial" panose="020B0604020202020204" pitchFamily="34" charset="0"/>
                <a:ea typeface="ＭＳ Ｐゴシック" panose="020B0600070205080204" pitchFamily="34" charset="-128"/>
              </a:defRPr>
            </a:lvl4pPr>
            <a:lvl5pPr marL="2057400" indent="-228600">
              <a:defRPr sz="68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6800" i="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5800"/>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D149709C-1392-A402-A2FC-38FEA9238823}"/>
                  </a:ext>
                </a:extLst>
              </p14:cNvPr>
              <p14:cNvContentPartPr/>
              <p14:nvPr/>
            </p14:nvContentPartPr>
            <p14:xfrm>
              <a:off x="19719689" y="29499777"/>
              <a:ext cx="360" cy="360"/>
            </p14:xfrm>
          </p:contentPart>
        </mc:Choice>
        <mc:Fallback xmlns="">
          <p:pic>
            <p:nvPicPr>
              <p:cNvPr id="18" name="Ink 17">
                <a:extLst>
                  <a:ext uri="{FF2B5EF4-FFF2-40B4-BE49-F238E27FC236}">
                    <a16:creationId xmlns:a16="http://schemas.microsoft.com/office/drawing/2014/main" id="{D149709C-1392-A402-A2FC-38FEA9238823}"/>
                  </a:ext>
                </a:extLst>
              </p:cNvPr>
              <p:cNvPicPr/>
              <p:nvPr/>
            </p:nvPicPr>
            <p:blipFill>
              <a:blip r:embed="rId10"/>
              <a:stretch>
                <a:fillRect/>
              </a:stretch>
            </p:blipFill>
            <p:spPr>
              <a:xfrm>
                <a:off x="19629689" y="29319777"/>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640273B0-F809-6EB5-4A43-AE9C144EA830}"/>
                  </a:ext>
                </a:extLst>
              </p14:cNvPr>
              <p14:cNvContentPartPr/>
              <p14:nvPr/>
            </p14:nvContentPartPr>
            <p14:xfrm>
              <a:off x="6281609" y="36178763"/>
              <a:ext cx="360" cy="360"/>
            </p14:xfrm>
          </p:contentPart>
        </mc:Choice>
        <mc:Fallback xmlns="">
          <p:pic>
            <p:nvPicPr>
              <p:cNvPr id="19" name="Ink 18">
                <a:extLst>
                  <a:ext uri="{FF2B5EF4-FFF2-40B4-BE49-F238E27FC236}">
                    <a16:creationId xmlns:a16="http://schemas.microsoft.com/office/drawing/2014/main" id="{640273B0-F809-6EB5-4A43-AE9C144EA830}"/>
                  </a:ext>
                </a:extLst>
              </p:cNvPr>
              <p:cNvPicPr/>
              <p:nvPr/>
            </p:nvPicPr>
            <p:blipFill>
              <a:blip r:embed="rId10"/>
              <a:stretch>
                <a:fillRect/>
              </a:stretch>
            </p:blipFill>
            <p:spPr>
              <a:xfrm>
                <a:off x="6191969" y="35998763"/>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93FE3B7B-F2F5-06DA-1FB4-19D5FB59619F}"/>
                  </a:ext>
                </a:extLst>
              </p14:cNvPr>
              <p14:cNvContentPartPr/>
              <p14:nvPr/>
            </p14:nvContentPartPr>
            <p14:xfrm>
              <a:off x="317849" y="33316403"/>
              <a:ext cx="360" cy="360"/>
            </p14:xfrm>
          </p:contentPart>
        </mc:Choice>
        <mc:Fallback xmlns="">
          <p:pic>
            <p:nvPicPr>
              <p:cNvPr id="20" name="Ink 19">
                <a:extLst>
                  <a:ext uri="{FF2B5EF4-FFF2-40B4-BE49-F238E27FC236}">
                    <a16:creationId xmlns:a16="http://schemas.microsoft.com/office/drawing/2014/main" id="{93FE3B7B-F2F5-06DA-1FB4-19D5FB59619F}"/>
                  </a:ext>
                </a:extLst>
              </p:cNvPr>
              <p:cNvPicPr/>
              <p:nvPr/>
            </p:nvPicPr>
            <p:blipFill>
              <a:blip r:embed="rId10"/>
              <a:stretch>
                <a:fillRect/>
              </a:stretch>
            </p:blipFill>
            <p:spPr>
              <a:xfrm>
                <a:off x="228209" y="33136403"/>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A2764769-3811-3588-E731-1EAB21E5711A}"/>
                  </a:ext>
                </a:extLst>
              </p14:cNvPr>
              <p14:cNvContentPartPr/>
              <p14:nvPr/>
            </p14:nvContentPartPr>
            <p14:xfrm>
              <a:off x="2941529" y="40631150"/>
              <a:ext cx="360" cy="360"/>
            </p14:xfrm>
          </p:contentPart>
        </mc:Choice>
        <mc:Fallback xmlns="">
          <p:pic>
            <p:nvPicPr>
              <p:cNvPr id="21" name="Ink 20">
                <a:extLst>
                  <a:ext uri="{FF2B5EF4-FFF2-40B4-BE49-F238E27FC236}">
                    <a16:creationId xmlns:a16="http://schemas.microsoft.com/office/drawing/2014/main" id="{A2764769-3811-3588-E731-1EAB21E5711A}"/>
                  </a:ext>
                </a:extLst>
              </p:cNvPr>
              <p:cNvPicPr/>
              <p:nvPr/>
            </p:nvPicPr>
            <p:blipFill>
              <a:blip r:embed="rId10"/>
              <a:stretch>
                <a:fillRect/>
              </a:stretch>
            </p:blipFill>
            <p:spPr>
              <a:xfrm>
                <a:off x="2851529" y="4045115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882AE516-B992-406B-0303-DD8D4105CD89}"/>
                  </a:ext>
                </a:extLst>
              </p14:cNvPr>
              <p14:cNvContentPartPr/>
              <p14:nvPr/>
            </p14:nvContentPartPr>
            <p14:xfrm>
              <a:off x="7871369" y="41783510"/>
              <a:ext cx="360" cy="360"/>
            </p14:xfrm>
          </p:contentPart>
        </mc:Choice>
        <mc:Fallback xmlns="">
          <p:pic>
            <p:nvPicPr>
              <p:cNvPr id="22" name="Ink 21">
                <a:extLst>
                  <a:ext uri="{FF2B5EF4-FFF2-40B4-BE49-F238E27FC236}">
                    <a16:creationId xmlns:a16="http://schemas.microsoft.com/office/drawing/2014/main" id="{882AE516-B992-406B-0303-DD8D4105CD89}"/>
                  </a:ext>
                </a:extLst>
              </p:cNvPr>
              <p:cNvPicPr/>
              <p:nvPr/>
            </p:nvPicPr>
            <p:blipFill>
              <a:blip r:embed="rId10"/>
              <a:stretch>
                <a:fillRect/>
              </a:stretch>
            </p:blipFill>
            <p:spPr>
              <a:xfrm>
                <a:off x="7781729" y="4160351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1438630B-3479-A095-9A9D-10A4E60CF703}"/>
                  </a:ext>
                </a:extLst>
              </p14:cNvPr>
              <p14:cNvContentPartPr/>
              <p14:nvPr/>
            </p14:nvContentPartPr>
            <p14:xfrm>
              <a:off x="15504809" y="35304230"/>
              <a:ext cx="360" cy="360"/>
            </p14:xfrm>
          </p:contentPart>
        </mc:Choice>
        <mc:Fallback xmlns="">
          <p:pic>
            <p:nvPicPr>
              <p:cNvPr id="24" name="Ink 23">
                <a:extLst>
                  <a:ext uri="{FF2B5EF4-FFF2-40B4-BE49-F238E27FC236}">
                    <a16:creationId xmlns:a16="http://schemas.microsoft.com/office/drawing/2014/main" id="{1438630B-3479-A095-9A9D-10A4E60CF703}"/>
                  </a:ext>
                </a:extLst>
              </p:cNvPr>
              <p:cNvPicPr/>
              <p:nvPr/>
            </p:nvPicPr>
            <p:blipFill>
              <a:blip r:embed="rId10"/>
              <a:stretch>
                <a:fillRect/>
              </a:stretch>
            </p:blipFill>
            <p:spPr>
              <a:xfrm>
                <a:off x="15414809" y="351245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4225D157-FDDF-DB5C-2D9C-63747E6E312F}"/>
                  </a:ext>
                </a:extLst>
              </p14:cNvPr>
              <p14:cNvContentPartPr/>
              <p14:nvPr/>
            </p14:nvContentPartPr>
            <p14:xfrm>
              <a:off x="15504809" y="35304230"/>
              <a:ext cx="360" cy="360"/>
            </p14:xfrm>
          </p:contentPart>
        </mc:Choice>
        <mc:Fallback xmlns="">
          <p:pic>
            <p:nvPicPr>
              <p:cNvPr id="25" name="Ink 24">
                <a:extLst>
                  <a:ext uri="{FF2B5EF4-FFF2-40B4-BE49-F238E27FC236}">
                    <a16:creationId xmlns:a16="http://schemas.microsoft.com/office/drawing/2014/main" id="{4225D157-FDDF-DB5C-2D9C-63747E6E312F}"/>
                  </a:ext>
                </a:extLst>
              </p:cNvPr>
              <p:cNvPicPr/>
              <p:nvPr/>
            </p:nvPicPr>
            <p:blipFill>
              <a:blip r:embed="rId10"/>
              <a:stretch>
                <a:fillRect/>
              </a:stretch>
            </p:blipFill>
            <p:spPr>
              <a:xfrm>
                <a:off x="15414809" y="351245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797EC7D0-6616-B868-96DE-E89C0D6A4E4C}"/>
                  </a:ext>
                </a:extLst>
              </p14:cNvPr>
              <p14:cNvContentPartPr/>
              <p14:nvPr/>
            </p14:nvContentPartPr>
            <p14:xfrm>
              <a:off x="2504129" y="38404190"/>
              <a:ext cx="360" cy="360"/>
            </p14:xfrm>
          </p:contentPart>
        </mc:Choice>
        <mc:Fallback xmlns="">
          <p:pic>
            <p:nvPicPr>
              <p:cNvPr id="26" name="Ink 25">
                <a:extLst>
                  <a:ext uri="{FF2B5EF4-FFF2-40B4-BE49-F238E27FC236}">
                    <a16:creationId xmlns:a16="http://schemas.microsoft.com/office/drawing/2014/main" id="{797EC7D0-6616-B868-96DE-E89C0D6A4E4C}"/>
                  </a:ext>
                </a:extLst>
              </p:cNvPr>
              <p:cNvPicPr/>
              <p:nvPr/>
            </p:nvPicPr>
            <p:blipFill>
              <a:blip r:embed="rId10"/>
              <a:stretch>
                <a:fillRect/>
              </a:stretch>
            </p:blipFill>
            <p:spPr>
              <a:xfrm>
                <a:off x="2414489" y="382241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9CC27308-95B7-FD1E-AEE0-3D3158B7D3D3}"/>
                  </a:ext>
                </a:extLst>
              </p14:cNvPr>
              <p14:cNvContentPartPr/>
              <p14:nvPr/>
            </p14:nvContentPartPr>
            <p14:xfrm>
              <a:off x="3617609" y="34707710"/>
              <a:ext cx="360" cy="360"/>
            </p14:xfrm>
          </p:contentPart>
        </mc:Choice>
        <mc:Fallback xmlns="">
          <p:pic>
            <p:nvPicPr>
              <p:cNvPr id="27" name="Ink 26">
                <a:extLst>
                  <a:ext uri="{FF2B5EF4-FFF2-40B4-BE49-F238E27FC236}">
                    <a16:creationId xmlns:a16="http://schemas.microsoft.com/office/drawing/2014/main" id="{9CC27308-95B7-FD1E-AEE0-3D3158B7D3D3}"/>
                  </a:ext>
                </a:extLst>
              </p:cNvPr>
              <p:cNvPicPr/>
              <p:nvPr/>
            </p:nvPicPr>
            <p:blipFill>
              <a:blip r:embed="rId10"/>
              <a:stretch>
                <a:fillRect/>
              </a:stretch>
            </p:blipFill>
            <p:spPr>
              <a:xfrm>
                <a:off x="3527969" y="3452771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Ink 27">
                <a:extLst>
                  <a:ext uri="{FF2B5EF4-FFF2-40B4-BE49-F238E27FC236}">
                    <a16:creationId xmlns:a16="http://schemas.microsoft.com/office/drawing/2014/main" id="{A55B9597-E9B0-EB3A-70B0-4300D12C6583}"/>
                  </a:ext>
                </a:extLst>
              </p14:cNvPr>
              <p14:cNvContentPartPr/>
              <p14:nvPr/>
            </p14:nvContentPartPr>
            <p14:xfrm>
              <a:off x="2107409" y="33275630"/>
              <a:ext cx="360" cy="360"/>
            </p14:xfrm>
          </p:contentPart>
        </mc:Choice>
        <mc:Fallback xmlns="">
          <p:pic>
            <p:nvPicPr>
              <p:cNvPr id="28" name="Ink 27">
                <a:extLst>
                  <a:ext uri="{FF2B5EF4-FFF2-40B4-BE49-F238E27FC236}">
                    <a16:creationId xmlns:a16="http://schemas.microsoft.com/office/drawing/2014/main" id="{A55B9597-E9B0-EB3A-70B0-4300D12C6583}"/>
                  </a:ext>
                </a:extLst>
              </p:cNvPr>
              <p:cNvPicPr/>
              <p:nvPr/>
            </p:nvPicPr>
            <p:blipFill>
              <a:blip r:embed="rId10"/>
              <a:stretch>
                <a:fillRect/>
              </a:stretch>
            </p:blipFill>
            <p:spPr>
              <a:xfrm>
                <a:off x="2017769" y="330959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02D5199D-41BF-7E29-9DDD-FC9094346D82}"/>
                  </a:ext>
                </a:extLst>
              </p14:cNvPr>
              <p14:cNvContentPartPr/>
              <p14:nvPr/>
            </p14:nvContentPartPr>
            <p14:xfrm>
              <a:off x="15171089" y="34350230"/>
              <a:ext cx="4428720" cy="1620720"/>
            </p14:xfrm>
          </p:contentPart>
        </mc:Choice>
        <mc:Fallback xmlns="">
          <p:pic>
            <p:nvPicPr>
              <p:cNvPr id="29" name="Ink 28">
                <a:extLst>
                  <a:ext uri="{FF2B5EF4-FFF2-40B4-BE49-F238E27FC236}">
                    <a16:creationId xmlns:a16="http://schemas.microsoft.com/office/drawing/2014/main" id="{02D5199D-41BF-7E29-9DDD-FC9094346D82}"/>
                  </a:ext>
                </a:extLst>
              </p:cNvPr>
              <p:cNvPicPr/>
              <p:nvPr/>
            </p:nvPicPr>
            <p:blipFill>
              <a:blip r:embed="rId22"/>
              <a:stretch>
                <a:fillRect/>
              </a:stretch>
            </p:blipFill>
            <p:spPr>
              <a:xfrm>
                <a:off x="15081449" y="34170230"/>
                <a:ext cx="4608360" cy="1980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Ink 29">
                <a:extLst>
                  <a:ext uri="{FF2B5EF4-FFF2-40B4-BE49-F238E27FC236}">
                    <a16:creationId xmlns:a16="http://schemas.microsoft.com/office/drawing/2014/main" id="{1927438F-58D7-595A-E08D-F503304E6A2D}"/>
                  </a:ext>
                </a:extLst>
              </p14:cNvPr>
              <p14:cNvContentPartPr/>
              <p14:nvPr/>
            </p14:nvContentPartPr>
            <p14:xfrm>
              <a:off x="11408729" y="34733990"/>
              <a:ext cx="3540600" cy="1405080"/>
            </p14:xfrm>
          </p:contentPart>
        </mc:Choice>
        <mc:Fallback xmlns="">
          <p:pic>
            <p:nvPicPr>
              <p:cNvPr id="30" name="Ink 29">
                <a:extLst>
                  <a:ext uri="{FF2B5EF4-FFF2-40B4-BE49-F238E27FC236}">
                    <a16:creationId xmlns:a16="http://schemas.microsoft.com/office/drawing/2014/main" id="{1927438F-58D7-595A-E08D-F503304E6A2D}"/>
                  </a:ext>
                </a:extLst>
              </p:cNvPr>
              <p:cNvPicPr/>
              <p:nvPr/>
            </p:nvPicPr>
            <p:blipFill>
              <a:blip r:embed="rId24"/>
              <a:stretch>
                <a:fillRect/>
              </a:stretch>
            </p:blipFill>
            <p:spPr>
              <a:xfrm>
                <a:off x="11318729" y="34553990"/>
                <a:ext cx="3720240" cy="176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Ink 30">
                <a:extLst>
                  <a:ext uri="{FF2B5EF4-FFF2-40B4-BE49-F238E27FC236}">
                    <a16:creationId xmlns:a16="http://schemas.microsoft.com/office/drawing/2014/main" id="{CAB595AD-1AA1-9634-8D46-805B7AD18DDD}"/>
                  </a:ext>
                </a:extLst>
              </p14:cNvPr>
              <p14:cNvContentPartPr/>
              <p14:nvPr/>
            </p14:nvContentPartPr>
            <p14:xfrm>
              <a:off x="14311769" y="32043710"/>
              <a:ext cx="360" cy="360"/>
            </p14:xfrm>
          </p:contentPart>
        </mc:Choice>
        <mc:Fallback xmlns="">
          <p:pic>
            <p:nvPicPr>
              <p:cNvPr id="31" name="Ink 30">
                <a:extLst>
                  <a:ext uri="{FF2B5EF4-FFF2-40B4-BE49-F238E27FC236}">
                    <a16:creationId xmlns:a16="http://schemas.microsoft.com/office/drawing/2014/main" id="{CAB595AD-1AA1-9634-8D46-805B7AD18DDD}"/>
                  </a:ext>
                </a:extLst>
              </p:cNvPr>
              <p:cNvPicPr/>
              <p:nvPr/>
            </p:nvPicPr>
            <p:blipFill>
              <a:blip r:embed="rId10"/>
              <a:stretch>
                <a:fillRect/>
              </a:stretch>
            </p:blipFill>
            <p:spPr>
              <a:xfrm>
                <a:off x="14221769" y="3186371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9156509B-5C4C-3128-045F-EC3053160095}"/>
                  </a:ext>
                </a:extLst>
              </p14:cNvPr>
              <p14:cNvContentPartPr/>
              <p14:nvPr/>
            </p14:nvContentPartPr>
            <p14:xfrm>
              <a:off x="33037169" y="34507910"/>
              <a:ext cx="360" cy="360"/>
            </p14:xfrm>
          </p:contentPart>
        </mc:Choice>
        <mc:Fallback xmlns="">
          <p:pic>
            <p:nvPicPr>
              <p:cNvPr id="32" name="Ink 31">
                <a:extLst>
                  <a:ext uri="{FF2B5EF4-FFF2-40B4-BE49-F238E27FC236}">
                    <a16:creationId xmlns:a16="http://schemas.microsoft.com/office/drawing/2014/main" id="{9156509B-5C4C-3128-045F-EC3053160095}"/>
                  </a:ext>
                </a:extLst>
              </p:cNvPr>
              <p:cNvPicPr/>
              <p:nvPr/>
            </p:nvPicPr>
            <p:blipFill>
              <a:blip r:embed="rId10"/>
              <a:stretch>
                <a:fillRect/>
              </a:stretch>
            </p:blipFill>
            <p:spPr>
              <a:xfrm>
                <a:off x="32947529" y="3432791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87823498-1F23-83E3-9C8E-C1B51D87106F}"/>
                  </a:ext>
                </a:extLst>
              </p14:cNvPr>
              <p14:cNvContentPartPr/>
              <p14:nvPr/>
            </p14:nvContentPartPr>
            <p14:xfrm>
              <a:off x="3895529" y="36178670"/>
              <a:ext cx="360" cy="360"/>
            </p14:xfrm>
          </p:contentPart>
        </mc:Choice>
        <mc:Fallback xmlns="">
          <p:pic>
            <p:nvPicPr>
              <p:cNvPr id="33" name="Ink 32">
                <a:extLst>
                  <a:ext uri="{FF2B5EF4-FFF2-40B4-BE49-F238E27FC236}">
                    <a16:creationId xmlns:a16="http://schemas.microsoft.com/office/drawing/2014/main" id="{87823498-1F23-83E3-9C8E-C1B51D87106F}"/>
                  </a:ext>
                </a:extLst>
              </p:cNvPr>
              <p:cNvPicPr/>
              <p:nvPr/>
            </p:nvPicPr>
            <p:blipFill>
              <a:blip r:embed="rId10"/>
              <a:stretch>
                <a:fillRect/>
              </a:stretch>
            </p:blipFill>
            <p:spPr>
              <a:xfrm>
                <a:off x="3805889" y="3599903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Ink 34">
                <a:extLst>
                  <a:ext uri="{FF2B5EF4-FFF2-40B4-BE49-F238E27FC236}">
                    <a16:creationId xmlns:a16="http://schemas.microsoft.com/office/drawing/2014/main" id="{623245FA-B0A1-6956-27D3-8C046F981287}"/>
                  </a:ext>
                </a:extLst>
              </p14:cNvPr>
              <p14:cNvContentPartPr/>
              <p14:nvPr/>
            </p14:nvContentPartPr>
            <p14:xfrm>
              <a:off x="25046249" y="30096110"/>
              <a:ext cx="360" cy="360"/>
            </p14:xfrm>
          </p:contentPart>
        </mc:Choice>
        <mc:Fallback xmlns="">
          <p:pic>
            <p:nvPicPr>
              <p:cNvPr id="35" name="Ink 34">
                <a:extLst>
                  <a:ext uri="{FF2B5EF4-FFF2-40B4-BE49-F238E27FC236}">
                    <a16:creationId xmlns:a16="http://schemas.microsoft.com/office/drawing/2014/main" id="{623245FA-B0A1-6956-27D3-8C046F981287}"/>
                  </a:ext>
                </a:extLst>
              </p:cNvPr>
              <p:cNvPicPr/>
              <p:nvPr/>
            </p:nvPicPr>
            <p:blipFill>
              <a:blip r:embed="rId10"/>
              <a:stretch>
                <a:fillRect/>
              </a:stretch>
            </p:blipFill>
            <p:spPr>
              <a:xfrm>
                <a:off x="24956609" y="2991647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Ink 35">
                <a:extLst>
                  <a:ext uri="{FF2B5EF4-FFF2-40B4-BE49-F238E27FC236}">
                    <a16:creationId xmlns:a16="http://schemas.microsoft.com/office/drawing/2014/main" id="{4B629E22-CEAB-C4B4-044D-D1B5FF905CE5}"/>
                  </a:ext>
                </a:extLst>
              </p14:cNvPr>
              <p14:cNvContentPartPr/>
              <p14:nvPr/>
            </p14:nvContentPartPr>
            <p14:xfrm>
              <a:off x="25046249" y="30096110"/>
              <a:ext cx="360" cy="360"/>
            </p14:xfrm>
          </p:contentPart>
        </mc:Choice>
        <mc:Fallback xmlns="">
          <p:pic>
            <p:nvPicPr>
              <p:cNvPr id="36" name="Ink 35">
                <a:extLst>
                  <a:ext uri="{FF2B5EF4-FFF2-40B4-BE49-F238E27FC236}">
                    <a16:creationId xmlns:a16="http://schemas.microsoft.com/office/drawing/2014/main" id="{4B629E22-CEAB-C4B4-044D-D1B5FF905CE5}"/>
                  </a:ext>
                </a:extLst>
              </p:cNvPr>
              <p:cNvPicPr/>
              <p:nvPr/>
            </p:nvPicPr>
            <p:blipFill>
              <a:blip r:embed="rId10"/>
              <a:stretch>
                <a:fillRect/>
              </a:stretch>
            </p:blipFill>
            <p:spPr>
              <a:xfrm>
                <a:off x="24956609" y="2991647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5CCDA7B6-499B-DE20-2465-A55A6B53837B}"/>
                  </a:ext>
                </a:extLst>
              </p14:cNvPr>
              <p14:cNvContentPartPr/>
              <p14:nvPr/>
            </p14:nvContentPartPr>
            <p14:xfrm>
              <a:off x="36298049" y="29538830"/>
              <a:ext cx="360" cy="360"/>
            </p14:xfrm>
          </p:contentPart>
        </mc:Choice>
        <mc:Fallback xmlns="">
          <p:pic>
            <p:nvPicPr>
              <p:cNvPr id="37" name="Ink 36">
                <a:extLst>
                  <a:ext uri="{FF2B5EF4-FFF2-40B4-BE49-F238E27FC236}">
                    <a16:creationId xmlns:a16="http://schemas.microsoft.com/office/drawing/2014/main" id="{5CCDA7B6-499B-DE20-2465-A55A6B53837B}"/>
                  </a:ext>
                </a:extLst>
              </p:cNvPr>
              <p:cNvPicPr/>
              <p:nvPr/>
            </p:nvPicPr>
            <p:blipFill>
              <a:blip r:embed="rId10"/>
              <a:stretch>
                <a:fillRect/>
              </a:stretch>
            </p:blipFill>
            <p:spPr>
              <a:xfrm>
                <a:off x="36208049" y="2935883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Ink 37">
                <a:extLst>
                  <a:ext uri="{FF2B5EF4-FFF2-40B4-BE49-F238E27FC236}">
                    <a16:creationId xmlns:a16="http://schemas.microsoft.com/office/drawing/2014/main" id="{D19A3CA0-CBA7-5316-8F9F-BFA724CE156D}"/>
                  </a:ext>
                </a:extLst>
              </p14:cNvPr>
              <p14:cNvContentPartPr/>
              <p14:nvPr/>
            </p14:nvContentPartPr>
            <p14:xfrm>
              <a:off x="21944849" y="7791496"/>
              <a:ext cx="360" cy="360"/>
            </p14:xfrm>
          </p:contentPart>
        </mc:Choice>
        <mc:Fallback xmlns="">
          <p:pic>
            <p:nvPicPr>
              <p:cNvPr id="38" name="Ink 37">
                <a:extLst>
                  <a:ext uri="{FF2B5EF4-FFF2-40B4-BE49-F238E27FC236}">
                    <a16:creationId xmlns:a16="http://schemas.microsoft.com/office/drawing/2014/main" id="{D19A3CA0-CBA7-5316-8F9F-BFA724CE156D}"/>
                  </a:ext>
                </a:extLst>
              </p:cNvPr>
              <p:cNvPicPr/>
              <p:nvPr/>
            </p:nvPicPr>
            <p:blipFill>
              <a:blip r:embed="rId10"/>
              <a:stretch>
                <a:fillRect/>
              </a:stretch>
            </p:blipFill>
            <p:spPr>
              <a:xfrm>
                <a:off x="21855209" y="7611496"/>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68666BDD-FA95-7DB4-5795-2617633E4A7D}"/>
                  </a:ext>
                </a:extLst>
              </p14:cNvPr>
              <p14:cNvContentPartPr/>
              <p14:nvPr/>
            </p14:nvContentPartPr>
            <p14:xfrm>
              <a:off x="6042929" y="37927910"/>
              <a:ext cx="360" cy="360"/>
            </p14:xfrm>
          </p:contentPart>
        </mc:Choice>
        <mc:Fallback xmlns="">
          <p:pic>
            <p:nvPicPr>
              <p:cNvPr id="39" name="Ink 38">
                <a:extLst>
                  <a:ext uri="{FF2B5EF4-FFF2-40B4-BE49-F238E27FC236}">
                    <a16:creationId xmlns:a16="http://schemas.microsoft.com/office/drawing/2014/main" id="{68666BDD-FA95-7DB4-5795-2617633E4A7D}"/>
                  </a:ext>
                </a:extLst>
              </p:cNvPr>
              <p:cNvPicPr/>
              <p:nvPr/>
            </p:nvPicPr>
            <p:blipFill>
              <a:blip r:embed="rId10"/>
              <a:stretch>
                <a:fillRect/>
              </a:stretch>
            </p:blipFill>
            <p:spPr>
              <a:xfrm>
                <a:off x="5952929" y="3774791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Ink 39">
                <a:extLst>
                  <a:ext uri="{FF2B5EF4-FFF2-40B4-BE49-F238E27FC236}">
                    <a16:creationId xmlns:a16="http://schemas.microsoft.com/office/drawing/2014/main" id="{16BC0E1A-8DDD-6CD4-01F2-08A66313F50B}"/>
                  </a:ext>
                </a:extLst>
              </p14:cNvPr>
              <p14:cNvContentPartPr/>
              <p14:nvPr/>
            </p14:nvContentPartPr>
            <p14:xfrm>
              <a:off x="12682769" y="38126270"/>
              <a:ext cx="360" cy="360"/>
            </p14:xfrm>
          </p:contentPart>
        </mc:Choice>
        <mc:Fallback xmlns="">
          <p:pic>
            <p:nvPicPr>
              <p:cNvPr id="40" name="Ink 39">
                <a:extLst>
                  <a:ext uri="{FF2B5EF4-FFF2-40B4-BE49-F238E27FC236}">
                    <a16:creationId xmlns:a16="http://schemas.microsoft.com/office/drawing/2014/main" id="{16BC0E1A-8DDD-6CD4-01F2-08A66313F50B}"/>
                  </a:ext>
                </a:extLst>
              </p:cNvPr>
              <p:cNvPicPr/>
              <p:nvPr/>
            </p:nvPicPr>
            <p:blipFill>
              <a:blip r:embed="rId10"/>
              <a:stretch>
                <a:fillRect/>
              </a:stretch>
            </p:blipFill>
            <p:spPr>
              <a:xfrm>
                <a:off x="12593129" y="3794627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Ink 41">
                <a:extLst>
                  <a:ext uri="{FF2B5EF4-FFF2-40B4-BE49-F238E27FC236}">
                    <a16:creationId xmlns:a16="http://schemas.microsoft.com/office/drawing/2014/main" id="{D2B6D7FE-6E86-78C4-AC91-817B818BD6D9}"/>
                  </a:ext>
                </a:extLst>
              </p14:cNvPr>
              <p14:cNvContentPartPr/>
              <p14:nvPr/>
            </p14:nvContentPartPr>
            <p14:xfrm>
              <a:off x="4492049" y="37171910"/>
              <a:ext cx="360" cy="360"/>
            </p14:xfrm>
          </p:contentPart>
        </mc:Choice>
        <mc:Fallback xmlns="">
          <p:pic>
            <p:nvPicPr>
              <p:cNvPr id="42" name="Ink 41">
                <a:extLst>
                  <a:ext uri="{FF2B5EF4-FFF2-40B4-BE49-F238E27FC236}">
                    <a16:creationId xmlns:a16="http://schemas.microsoft.com/office/drawing/2014/main" id="{D2B6D7FE-6E86-78C4-AC91-817B818BD6D9}"/>
                  </a:ext>
                </a:extLst>
              </p:cNvPr>
              <p:cNvPicPr/>
              <p:nvPr/>
            </p:nvPicPr>
            <p:blipFill>
              <a:blip r:embed="rId10"/>
              <a:stretch>
                <a:fillRect/>
              </a:stretch>
            </p:blipFill>
            <p:spPr>
              <a:xfrm>
                <a:off x="4402409" y="3699227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 name="Ink 42">
                <a:extLst>
                  <a:ext uri="{FF2B5EF4-FFF2-40B4-BE49-F238E27FC236}">
                    <a16:creationId xmlns:a16="http://schemas.microsoft.com/office/drawing/2014/main" id="{6324ACE5-C3CA-79BE-6A00-A821B5C5B303}"/>
                  </a:ext>
                </a:extLst>
              </p14:cNvPr>
              <p14:cNvContentPartPr/>
              <p14:nvPr/>
            </p14:nvContentPartPr>
            <p14:xfrm>
              <a:off x="5724329" y="33872150"/>
              <a:ext cx="360" cy="360"/>
            </p14:xfrm>
          </p:contentPart>
        </mc:Choice>
        <mc:Fallback xmlns="">
          <p:pic>
            <p:nvPicPr>
              <p:cNvPr id="43" name="Ink 42">
                <a:extLst>
                  <a:ext uri="{FF2B5EF4-FFF2-40B4-BE49-F238E27FC236}">
                    <a16:creationId xmlns:a16="http://schemas.microsoft.com/office/drawing/2014/main" id="{6324ACE5-C3CA-79BE-6A00-A821B5C5B303}"/>
                  </a:ext>
                </a:extLst>
              </p:cNvPr>
              <p:cNvPicPr/>
              <p:nvPr/>
            </p:nvPicPr>
            <p:blipFill>
              <a:blip r:embed="rId10"/>
              <a:stretch>
                <a:fillRect/>
              </a:stretch>
            </p:blipFill>
            <p:spPr>
              <a:xfrm>
                <a:off x="5634329" y="3369251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Ink 43">
                <a:extLst>
                  <a:ext uri="{FF2B5EF4-FFF2-40B4-BE49-F238E27FC236}">
                    <a16:creationId xmlns:a16="http://schemas.microsoft.com/office/drawing/2014/main" id="{4317A914-24D2-BB65-6CA0-D6C81A9BAC85}"/>
                  </a:ext>
                </a:extLst>
              </p14:cNvPr>
              <p14:cNvContentPartPr/>
              <p14:nvPr/>
            </p14:nvContentPartPr>
            <p14:xfrm>
              <a:off x="9023009" y="31287710"/>
              <a:ext cx="105120" cy="950400"/>
            </p14:xfrm>
          </p:contentPart>
        </mc:Choice>
        <mc:Fallback xmlns="">
          <p:pic>
            <p:nvPicPr>
              <p:cNvPr id="44" name="Ink 43">
                <a:extLst>
                  <a:ext uri="{FF2B5EF4-FFF2-40B4-BE49-F238E27FC236}">
                    <a16:creationId xmlns:a16="http://schemas.microsoft.com/office/drawing/2014/main" id="{4317A914-24D2-BB65-6CA0-D6C81A9BAC85}"/>
                  </a:ext>
                </a:extLst>
              </p:cNvPr>
              <p:cNvPicPr/>
              <p:nvPr/>
            </p:nvPicPr>
            <p:blipFill>
              <a:blip r:embed="rId39"/>
              <a:stretch>
                <a:fillRect/>
              </a:stretch>
            </p:blipFill>
            <p:spPr>
              <a:xfrm>
                <a:off x="8933369" y="31108070"/>
                <a:ext cx="284760" cy="1310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Ink 44">
                <a:extLst>
                  <a:ext uri="{FF2B5EF4-FFF2-40B4-BE49-F238E27FC236}">
                    <a16:creationId xmlns:a16="http://schemas.microsoft.com/office/drawing/2014/main" id="{ED404051-9598-6928-5A88-27D0E6CCCC8B}"/>
                  </a:ext>
                </a:extLst>
              </p14:cNvPr>
              <p14:cNvContentPartPr/>
              <p14:nvPr/>
            </p14:nvContentPartPr>
            <p14:xfrm>
              <a:off x="29140889" y="5565490"/>
              <a:ext cx="360" cy="360"/>
            </p14:xfrm>
          </p:contentPart>
        </mc:Choice>
        <mc:Fallback xmlns="">
          <p:pic>
            <p:nvPicPr>
              <p:cNvPr id="45" name="Ink 44">
                <a:extLst>
                  <a:ext uri="{FF2B5EF4-FFF2-40B4-BE49-F238E27FC236}">
                    <a16:creationId xmlns:a16="http://schemas.microsoft.com/office/drawing/2014/main" id="{ED404051-9598-6928-5A88-27D0E6CCCC8B}"/>
                  </a:ext>
                </a:extLst>
              </p:cNvPr>
              <p:cNvPicPr/>
              <p:nvPr/>
            </p:nvPicPr>
            <p:blipFill>
              <a:blip r:embed="rId10"/>
              <a:stretch>
                <a:fillRect/>
              </a:stretch>
            </p:blipFill>
            <p:spPr>
              <a:xfrm>
                <a:off x="29051249" y="538585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6" name="Ink 45">
                <a:extLst>
                  <a:ext uri="{FF2B5EF4-FFF2-40B4-BE49-F238E27FC236}">
                    <a16:creationId xmlns:a16="http://schemas.microsoft.com/office/drawing/2014/main" id="{F62D4A1A-0670-C92C-396B-891B83E50BBC}"/>
                  </a:ext>
                </a:extLst>
              </p14:cNvPr>
              <p14:cNvContentPartPr/>
              <p14:nvPr/>
            </p14:nvContentPartPr>
            <p14:xfrm>
              <a:off x="6081809" y="4174090"/>
              <a:ext cx="360" cy="360"/>
            </p14:xfrm>
          </p:contentPart>
        </mc:Choice>
        <mc:Fallback xmlns="">
          <p:pic>
            <p:nvPicPr>
              <p:cNvPr id="46" name="Ink 45">
                <a:extLst>
                  <a:ext uri="{FF2B5EF4-FFF2-40B4-BE49-F238E27FC236}">
                    <a16:creationId xmlns:a16="http://schemas.microsoft.com/office/drawing/2014/main" id="{F62D4A1A-0670-C92C-396B-891B83E50BBC}"/>
                  </a:ext>
                </a:extLst>
              </p:cNvPr>
              <p:cNvPicPr/>
              <p:nvPr/>
            </p:nvPicPr>
            <p:blipFill>
              <a:blip r:embed="rId10"/>
              <a:stretch>
                <a:fillRect/>
              </a:stretch>
            </p:blipFill>
            <p:spPr>
              <a:xfrm>
                <a:off x="5992169" y="399445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Ink 46">
                <a:extLst>
                  <a:ext uri="{FF2B5EF4-FFF2-40B4-BE49-F238E27FC236}">
                    <a16:creationId xmlns:a16="http://schemas.microsoft.com/office/drawing/2014/main" id="{D53F7F79-FE4D-2BF2-7161-2E709E4D2F14}"/>
                  </a:ext>
                </a:extLst>
              </p14:cNvPr>
              <p14:cNvContentPartPr/>
              <p14:nvPr/>
            </p14:nvContentPartPr>
            <p14:xfrm>
              <a:off x="6081809" y="4174090"/>
              <a:ext cx="360" cy="360"/>
            </p14:xfrm>
          </p:contentPart>
        </mc:Choice>
        <mc:Fallback xmlns="">
          <p:pic>
            <p:nvPicPr>
              <p:cNvPr id="47" name="Ink 46">
                <a:extLst>
                  <a:ext uri="{FF2B5EF4-FFF2-40B4-BE49-F238E27FC236}">
                    <a16:creationId xmlns:a16="http://schemas.microsoft.com/office/drawing/2014/main" id="{D53F7F79-FE4D-2BF2-7161-2E709E4D2F14}"/>
                  </a:ext>
                </a:extLst>
              </p:cNvPr>
              <p:cNvPicPr/>
              <p:nvPr/>
            </p:nvPicPr>
            <p:blipFill>
              <a:blip r:embed="rId10"/>
              <a:stretch>
                <a:fillRect/>
              </a:stretch>
            </p:blipFill>
            <p:spPr>
              <a:xfrm>
                <a:off x="5992169" y="3994450"/>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48" name="Ink 47">
                <a:extLst>
                  <a:ext uri="{FF2B5EF4-FFF2-40B4-BE49-F238E27FC236}">
                    <a16:creationId xmlns:a16="http://schemas.microsoft.com/office/drawing/2014/main" id="{E786117F-1AF8-025F-C2A6-0D5B32321315}"/>
                  </a:ext>
                </a:extLst>
              </p14:cNvPr>
              <p14:cNvContentPartPr/>
              <p14:nvPr/>
            </p14:nvContentPartPr>
            <p14:xfrm>
              <a:off x="27273209" y="5009650"/>
              <a:ext cx="360" cy="360"/>
            </p14:xfrm>
          </p:contentPart>
        </mc:Choice>
        <mc:Fallback xmlns="">
          <p:pic>
            <p:nvPicPr>
              <p:cNvPr id="48" name="Ink 47">
                <a:extLst>
                  <a:ext uri="{FF2B5EF4-FFF2-40B4-BE49-F238E27FC236}">
                    <a16:creationId xmlns:a16="http://schemas.microsoft.com/office/drawing/2014/main" id="{E786117F-1AF8-025F-C2A6-0D5B32321315}"/>
                  </a:ext>
                </a:extLst>
              </p:cNvPr>
              <p:cNvPicPr/>
              <p:nvPr/>
            </p:nvPicPr>
            <p:blipFill>
              <a:blip r:embed="rId44"/>
              <a:stretch>
                <a:fillRect/>
              </a:stretch>
            </p:blipFill>
            <p:spPr>
              <a:xfrm>
                <a:off x="27255569" y="4901650"/>
                <a:ext cx="36000" cy="216000"/>
              </a:xfrm>
              <a:prstGeom prst="rect">
                <a:avLst/>
              </a:prstGeom>
            </p:spPr>
          </p:pic>
        </mc:Fallback>
      </mc:AlternateContent>
      <p:sp>
        <p:nvSpPr>
          <p:cNvPr id="64" name="TextBox 63">
            <a:extLst>
              <a:ext uri="{FF2B5EF4-FFF2-40B4-BE49-F238E27FC236}">
                <a16:creationId xmlns:a16="http://schemas.microsoft.com/office/drawing/2014/main" id="{85023714-F0FA-4C68-37CD-EBF30C1F55D9}"/>
              </a:ext>
            </a:extLst>
          </p:cNvPr>
          <p:cNvSpPr txBox="1"/>
          <p:nvPr/>
        </p:nvSpPr>
        <p:spPr>
          <a:xfrm>
            <a:off x="16988806" y="14064074"/>
            <a:ext cx="9194016" cy="584775"/>
          </a:xfrm>
          <a:prstGeom prst="rect">
            <a:avLst/>
          </a:prstGeom>
          <a:noFill/>
        </p:spPr>
        <p:txBody>
          <a:bodyPr wrap="square" rtlCol="0">
            <a:spAutoFit/>
          </a:bodyPr>
          <a:lstStyle/>
          <a:p>
            <a:r>
              <a:rPr lang="en-US" sz="3200" i="0" dirty="0">
                <a:latin typeface="+mn-lt"/>
              </a:rPr>
              <a:t>   </a:t>
            </a:r>
          </a:p>
        </p:txBody>
      </p:sp>
      <mc:AlternateContent xmlns:mc="http://schemas.openxmlformats.org/markup-compatibility/2006" xmlns:p14="http://schemas.microsoft.com/office/powerpoint/2010/main">
        <mc:Choice Requires="p14">
          <p:contentPart p14:bwMode="auto" r:id="rId45">
            <p14:nvContentPartPr>
              <p14:cNvPr id="41" name="Ink 40">
                <a:extLst>
                  <a:ext uri="{FF2B5EF4-FFF2-40B4-BE49-F238E27FC236}">
                    <a16:creationId xmlns:a16="http://schemas.microsoft.com/office/drawing/2014/main" id="{28E8EF4F-EAA4-9285-21A9-477CD8203DAB}"/>
                  </a:ext>
                </a:extLst>
              </p14:cNvPr>
              <p14:cNvContentPartPr/>
              <p14:nvPr/>
            </p14:nvContentPartPr>
            <p14:xfrm>
              <a:off x="20440893" y="28110554"/>
              <a:ext cx="360" cy="360"/>
            </p14:xfrm>
          </p:contentPart>
        </mc:Choice>
        <mc:Fallback xmlns="">
          <p:pic>
            <p:nvPicPr>
              <p:cNvPr id="41" name="Ink 40">
                <a:extLst>
                  <a:ext uri="{FF2B5EF4-FFF2-40B4-BE49-F238E27FC236}">
                    <a16:creationId xmlns:a16="http://schemas.microsoft.com/office/drawing/2014/main" id="{28E8EF4F-EAA4-9285-21A9-477CD8203DAB}"/>
                  </a:ext>
                </a:extLst>
              </p:cNvPr>
              <p:cNvPicPr/>
              <p:nvPr/>
            </p:nvPicPr>
            <p:blipFill>
              <a:blip r:embed="rId56"/>
              <a:stretch>
                <a:fillRect/>
              </a:stretch>
            </p:blipFill>
            <p:spPr>
              <a:xfrm>
                <a:off x="20350893" y="2793055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Ink 48">
                <a:extLst>
                  <a:ext uri="{FF2B5EF4-FFF2-40B4-BE49-F238E27FC236}">
                    <a16:creationId xmlns:a16="http://schemas.microsoft.com/office/drawing/2014/main" id="{24F931A2-691A-40A6-08FB-18B5E893A38C}"/>
                  </a:ext>
                </a:extLst>
              </p14:cNvPr>
              <p14:cNvContentPartPr/>
              <p14:nvPr/>
            </p14:nvContentPartPr>
            <p14:xfrm>
              <a:off x="20352693" y="28169594"/>
              <a:ext cx="360" cy="360"/>
            </p14:xfrm>
          </p:contentPart>
        </mc:Choice>
        <mc:Fallback xmlns="">
          <p:pic>
            <p:nvPicPr>
              <p:cNvPr id="49" name="Ink 48">
                <a:extLst>
                  <a:ext uri="{FF2B5EF4-FFF2-40B4-BE49-F238E27FC236}">
                    <a16:creationId xmlns:a16="http://schemas.microsoft.com/office/drawing/2014/main" id="{24F931A2-691A-40A6-08FB-18B5E893A38C}"/>
                  </a:ext>
                </a:extLst>
              </p:cNvPr>
              <p:cNvPicPr/>
              <p:nvPr/>
            </p:nvPicPr>
            <p:blipFill>
              <a:blip r:embed="rId56"/>
              <a:stretch>
                <a:fillRect/>
              </a:stretch>
            </p:blipFill>
            <p:spPr>
              <a:xfrm>
                <a:off x="20262693" y="2798959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Ink 49">
                <a:extLst>
                  <a:ext uri="{FF2B5EF4-FFF2-40B4-BE49-F238E27FC236}">
                    <a16:creationId xmlns:a16="http://schemas.microsoft.com/office/drawing/2014/main" id="{E6732C5C-99E9-0086-D560-EECD67FC2D9C}"/>
                  </a:ext>
                </a:extLst>
              </p14:cNvPr>
              <p14:cNvContentPartPr/>
              <p14:nvPr/>
            </p14:nvContentPartPr>
            <p14:xfrm>
              <a:off x="20305173" y="28167794"/>
              <a:ext cx="632880" cy="211320"/>
            </p14:xfrm>
          </p:contentPart>
        </mc:Choice>
        <mc:Fallback xmlns="">
          <p:pic>
            <p:nvPicPr>
              <p:cNvPr id="50" name="Ink 49">
                <a:extLst>
                  <a:ext uri="{FF2B5EF4-FFF2-40B4-BE49-F238E27FC236}">
                    <a16:creationId xmlns:a16="http://schemas.microsoft.com/office/drawing/2014/main" id="{E6732C5C-99E9-0086-D560-EECD67FC2D9C}"/>
                  </a:ext>
                </a:extLst>
              </p:cNvPr>
              <p:cNvPicPr/>
              <p:nvPr/>
            </p:nvPicPr>
            <p:blipFill>
              <a:blip r:embed="rId59"/>
              <a:stretch>
                <a:fillRect/>
              </a:stretch>
            </p:blipFill>
            <p:spPr>
              <a:xfrm>
                <a:off x="20215173" y="27987487"/>
                <a:ext cx="812520" cy="57157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Ink 51">
                <a:extLst>
                  <a:ext uri="{FF2B5EF4-FFF2-40B4-BE49-F238E27FC236}">
                    <a16:creationId xmlns:a16="http://schemas.microsoft.com/office/drawing/2014/main" id="{1EACB774-5707-AAD5-A657-39873B6B1A79}"/>
                  </a:ext>
                </a:extLst>
              </p14:cNvPr>
              <p14:cNvContentPartPr/>
              <p14:nvPr/>
            </p14:nvContentPartPr>
            <p14:xfrm>
              <a:off x="19349373" y="26812754"/>
              <a:ext cx="360" cy="360"/>
            </p14:xfrm>
          </p:contentPart>
        </mc:Choice>
        <mc:Fallback xmlns="">
          <p:pic>
            <p:nvPicPr>
              <p:cNvPr id="52" name="Ink 51">
                <a:extLst>
                  <a:ext uri="{FF2B5EF4-FFF2-40B4-BE49-F238E27FC236}">
                    <a16:creationId xmlns:a16="http://schemas.microsoft.com/office/drawing/2014/main" id="{1EACB774-5707-AAD5-A657-39873B6B1A79}"/>
                  </a:ext>
                </a:extLst>
              </p:cNvPr>
              <p:cNvPicPr/>
              <p:nvPr/>
            </p:nvPicPr>
            <p:blipFill>
              <a:blip r:embed="rId56"/>
              <a:stretch>
                <a:fillRect/>
              </a:stretch>
            </p:blipFill>
            <p:spPr>
              <a:xfrm>
                <a:off x="19259373" y="2663275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6" name="Ink 55">
                <a:extLst>
                  <a:ext uri="{FF2B5EF4-FFF2-40B4-BE49-F238E27FC236}">
                    <a16:creationId xmlns:a16="http://schemas.microsoft.com/office/drawing/2014/main" id="{A994AD41-D6ED-37B8-11B8-272575BA71B3}"/>
                  </a:ext>
                </a:extLst>
              </p14:cNvPr>
              <p14:cNvContentPartPr/>
              <p14:nvPr/>
            </p14:nvContentPartPr>
            <p14:xfrm>
              <a:off x="19113933" y="20972114"/>
              <a:ext cx="360" cy="360"/>
            </p14:xfrm>
          </p:contentPart>
        </mc:Choice>
        <mc:Fallback xmlns="">
          <p:pic>
            <p:nvPicPr>
              <p:cNvPr id="56" name="Ink 55">
                <a:extLst>
                  <a:ext uri="{FF2B5EF4-FFF2-40B4-BE49-F238E27FC236}">
                    <a16:creationId xmlns:a16="http://schemas.microsoft.com/office/drawing/2014/main" id="{A994AD41-D6ED-37B8-11B8-272575BA71B3}"/>
                  </a:ext>
                </a:extLst>
              </p:cNvPr>
              <p:cNvPicPr/>
              <p:nvPr/>
            </p:nvPicPr>
            <p:blipFill>
              <a:blip r:embed="rId56"/>
              <a:stretch>
                <a:fillRect/>
              </a:stretch>
            </p:blipFill>
            <p:spPr>
              <a:xfrm>
                <a:off x="19024293" y="2079247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Ink 57">
                <a:extLst>
                  <a:ext uri="{FF2B5EF4-FFF2-40B4-BE49-F238E27FC236}">
                    <a16:creationId xmlns:a16="http://schemas.microsoft.com/office/drawing/2014/main" id="{6C664EEC-79FC-E879-CA83-71EC73CA1998}"/>
                  </a:ext>
                </a:extLst>
              </p14:cNvPr>
              <p14:cNvContentPartPr/>
              <p14:nvPr/>
            </p14:nvContentPartPr>
            <p14:xfrm>
              <a:off x="14630133" y="22299074"/>
              <a:ext cx="360" cy="360"/>
            </p14:xfrm>
          </p:contentPart>
        </mc:Choice>
        <mc:Fallback xmlns="">
          <p:pic>
            <p:nvPicPr>
              <p:cNvPr id="58" name="Ink 57">
                <a:extLst>
                  <a:ext uri="{FF2B5EF4-FFF2-40B4-BE49-F238E27FC236}">
                    <a16:creationId xmlns:a16="http://schemas.microsoft.com/office/drawing/2014/main" id="{6C664EEC-79FC-E879-CA83-71EC73CA1998}"/>
                  </a:ext>
                </a:extLst>
              </p:cNvPr>
              <p:cNvPicPr/>
              <p:nvPr/>
            </p:nvPicPr>
            <p:blipFill>
              <a:blip r:embed="rId56"/>
              <a:stretch>
                <a:fillRect/>
              </a:stretch>
            </p:blipFill>
            <p:spPr>
              <a:xfrm>
                <a:off x="14540493" y="2211907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0" name="Ink 59">
                <a:extLst>
                  <a:ext uri="{FF2B5EF4-FFF2-40B4-BE49-F238E27FC236}">
                    <a16:creationId xmlns:a16="http://schemas.microsoft.com/office/drawing/2014/main" id="{917F7D35-1D9E-FF46-ABE0-6240F93C3B62}"/>
                  </a:ext>
                </a:extLst>
              </p14:cNvPr>
              <p14:cNvContentPartPr/>
              <p14:nvPr/>
            </p14:nvContentPartPr>
            <p14:xfrm>
              <a:off x="14630133" y="22299074"/>
              <a:ext cx="360" cy="360"/>
            </p14:xfrm>
          </p:contentPart>
        </mc:Choice>
        <mc:Fallback xmlns="">
          <p:pic>
            <p:nvPicPr>
              <p:cNvPr id="60" name="Ink 59">
                <a:extLst>
                  <a:ext uri="{FF2B5EF4-FFF2-40B4-BE49-F238E27FC236}">
                    <a16:creationId xmlns:a16="http://schemas.microsoft.com/office/drawing/2014/main" id="{917F7D35-1D9E-FF46-ABE0-6240F93C3B62}"/>
                  </a:ext>
                </a:extLst>
              </p:cNvPr>
              <p:cNvPicPr/>
              <p:nvPr/>
            </p:nvPicPr>
            <p:blipFill>
              <a:blip r:embed="rId56"/>
              <a:stretch>
                <a:fillRect/>
              </a:stretch>
            </p:blipFill>
            <p:spPr>
              <a:xfrm>
                <a:off x="14540493" y="2211907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Ink 61">
                <a:extLst>
                  <a:ext uri="{FF2B5EF4-FFF2-40B4-BE49-F238E27FC236}">
                    <a16:creationId xmlns:a16="http://schemas.microsoft.com/office/drawing/2014/main" id="{7926F323-D9C9-3298-487D-DDB9844AFB0F}"/>
                  </a:ext>
                </a:extLst>
              </p14:cNvPr>
              <p14:cNvContentPartPr/>
              <p14:nvPr/>
            </p14:nvContentPartPr>
            <p14:xfrm>
              <a:off x="22978173" y="36605090"/>
              <a:ext cx="360" cy="360"/>
            </p14:xfrm>
          </p:contentPart>
        </mc:Choice>
        <mc:Fallback xmlns="">
          <p:pic>
            <p:nvPicPr>
              <p:cNvPr id="62" name="Ink 61">
                <a:extLst>
                  <a:ext uri="{FF2B5EF4-FFF2-40B4-BE49-F238E27FC236}">
                    <a16:creationId xmlns:a16="http://schemas.microsoft.com/office/drawing/2014/main" id="{7926F323-D9C9-3298-487D-DDB9844AFB0F}"/>
                  </a:ext>
                </a:extLst>
              </p:cNvPr>
              <p:cNvPicPr/>
              <p:nvPr/>
            </p:nvPicPr>
            <p:blipFill>
              <a:blip r:embed="rId56"/>
              <a:stretch>
                <a:fillRect/>
              </a:stretch>
            </p:blipFill>
            <p:spPr>
              <a:xfrm>
                <a:off x="22888173" y="3642545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6" name="Ink 65">
                <a:extLst>
                  <a:ext uri="{FF2B5EF4-FFF2-40B4-BE49-F238E27FC236}">
                    <a16:creationId xmlns:a16="http://schemas.microsoft.com/office/drawing/2014/main" id="{8D3FE327-E650-1F3C-A294-33D5C522D0C1}"/>
                  </a:ext>
                </a:extLst>
              </p14:cNvPr>
              <p14:cNvContentPartPr/>
              <p14:nvPr/>
            </p14:nvContentPartPr>
            <p14:xfrm>
              <a:off x="23357253" y="35687090"/>
              <a:ext cx="4370400" cy="2394720"/>
            </p14:xfrm>
          </p:contentPart>
        </mc:Choice>
        <mc:Fallback xmlns="">
          <p:pic>
            <p:nvPicPr>
              <p:cNvPr id="66" name="Ink 65">
                <a:extLst>
                  <a:ext uri="{FF2B5EF4-FFF2-40B4-BE49-F238E27FC236}">
                    <a16:creationId xmlns:a16="http://schemas.microsoft.com/office/drawing/2014/main" id="{8D3FE327-E650-1F3C-A294-33D5C522D0C1}"/>
                  </a:ext>
                </a:extLst>
              </p:cNvPr>
              <p:cNvPicPr/>
              <p:nvPr/>
            </p:nvPicPr>
            <p:blipFill>
              <a:blip r:embed="rId66"/>
              <a:stretch>
                <a:fillRect/>
              </a:stretch>
            </p:blipFill>
            <p:spPr>
              <a:xfrm>
                <a:off x="23267613" y="35507450"/>
                <a:ext cx="4550040" cy="2754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 name="Ink 69">
                <a:extLst>
                  <a:ext uri="{FF2B5EF4-FFF2-40B4-BE49-F238E27FC236}">
                    <a16:creationId xmlns:a16="http://schemas.microsoft.com/office/drawing/2014/main" id="{7F9AC945-4B46-563A-1FBB-2C0A64AB29E2}"/>
                  </a:ext>
                </a:extLst>
              </p14:cNvPr>
              <p14:cNvContentPartPr/>
              <p14:nvPr/>
            </p14:nvContentPartPr>
            <p14:xfrm>
              <a:off x="19998093" y="38962730"/>
              <a:ext cx="2403720" cy="61920"/>
            </p14:xfrm>
          </p:contentPart>
        </mc:Choice>
        <mc:Fallback xmlns="">
          <p:pic>
            <p:nvPicPr>
              <p:cNvPr id="70" name="Ink 69">
                <a:extLst>
                  <a:ext uri="{FF2B5EF4-FFF2-40B4-BE49-F238E27FC236}">
                    <a16:creationId xmlns:a16="http://schemas.microsoft.com/office/drawing/2014/main" id="{7F9AC945-4B46-563A-1FBB-2C0A64AB29E2}"/>
                  </a:ext>
                </a:extLst>
              </p:cNvPr>
              <p:cNvPicPr/>
              <p:nvPr/>
            </p:nvPicPr>
            <p:blipFill>
              <a:blip r:embed="rId68"/>
              <a:stretch>
                <a:fillRect/>
              </a:stretch>
            </p:blipFill>
            <p:spPr>
              <a:xfrm>
                <a:off x="19908453" y="38783090"/>
                <a:ext cx="258336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3" name="Ink 72">
                <a:extLst>
                  <a:ext uri="{FF2B5EF4-FFF2-40B4-BE49-F238E27FC236}">
                    <a16:creationId xmlns:a16="http://schemas.microsoft.com/office/drawing/2014/main" id="{23CF22E9-9A8C-6B9C-A647-35DF9746E7C0}"/>
                  </a:ext>
                </a:extLst>
              </p14:cNvPr>
              <p14:cNvContentPartPr/>
              <p14:nvPr/>
            </p14:nvContentPartPr>
            <p14:xfrm>
              <a:off x="22256089" y="42240080"/>
              <a:ext cx="3824701" cy="2621874"/>
            </p14:xfrm>
          </p:contentPart>
        </mc:Choice>
        <mc:Fallback xmlns="">
          <p:pic>
            <p:nvPicPr>
              <p:cNvPr id="73" name="Ink 72">
                <a:extLst>
                  <a:ext uri="{FF2B5EF4-FFF2-40B4-BE49-F238E27FC236}">
                    <a16:creationId xmlns:a16="http://schemas.microsoft.com/office/drawing/2014/main" id="{23CF22E9-9A8C-6B9C-A647-35DF9746E7C0}"/>
                  </a:ext>
                </a:extLst>
              </p:cNvPr>
              <p:cNvPicPr/>
              <p:nvPr/>
            </p:nvPicPr>
            <p:blipFill>
              <a:blip r:embed="rId70"/>
              <a:stretch>
                <a:fillRect/>
              </a:stretch>
            </p:blipFill>
            <p:spPr>
              <a:xfrm>
                <a:off x="22166079" y="42060080"/>
                <a:ext cx="4004361" cy="2981513"/>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5" name="Ink 74">
                <a:extLst>
                  <a:ext uri="{FF2B5EF4-FFF2-40B4-BE49-F238E27FC236}">
                    <a16:creationId xmlns:a16="http://schemas.microsoft.com/office/drawing/2014/main" id="{D99DC10C-5F40-F09E-BBB3-A1A1F2FFF423}"/>
                  </a:ext>
                </a:extLst>
              </p14:cNvPr>
              <p14:cNvContentPartPr/>
              <p14:nvPr/>
            </p14:nvContentPartPr>
            <p14:xfrm>
              <a:off x="10472493" y="38485010"/>
              <a:ext cx="339120" cy="1826280"/>
            </p14:xfrm>
          </p:contentPart>
        </mc:Choice>
        <mc:Fallback xmlns="">
          <p:pic>
            <p:nvPicPr>
              <p:cNvPr id="75" name="Ink 74">
                <a:extLst>
                  <a:ext uri="{FF2B5EF4-FFF2-40B4-BE49-F238E27FC236}">
                    <a16:creationId xmlns:a16="http://schemas.microsoft.com/office/drawing/2014/main" id="{D99DC10C-5F40-F09E-BBB3-A1A1F2FFF423}"/>
                  </a:ext>
                </a:extLst>
              </p:cNvPr>
              <p:cNvPicPr/>
              <p:nvPr/>
            </p:nvPicPr>
            <p:blipFill>
              <a:blip r:embed="rId72"/>
              <a:stretch>
                <a:fillRect/>
              </a:stretch>
            </p:blipFill>
            <p:spPr>
              <a:xfrm>
                <a:off x="10382853" y="38305010"/>
                <a:ext cx="518760" cy="2185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6" name="Ink 75">
                <a:extLst>
                  <a:ext uri="{FF2B5EF4-FFF2-40B4-BE49-F238E27FC236}">
                    <a16:creationId xmlns:a16="http://schemas.microsoft.com/office/drawing/2014/main" id="{A833F780-5869-10D2-E5FB-1221FCA420B7}"/>
                  </a:ext>
                </a:extLst>
              </p14:cNvPr>
              <p14:cNvContentPartPr/>
              <p14:nvPr/>
            </p14:nvContentPartPr>
            <p14:xfrm>
              <a:off x="23184453" y="36900650"/>
              <a:ext cx="360" cy="360"/>
            </p14:xfrm>
          </p:contentPart>
        </mc:Choice>
        <mc:Fallback xmlns="">
          <p:pic>
            <p:nvPicPr>
              <p:cNvPr id="76" name="Ink 75">
                <a:extLst>
                  <a:ext uri="{FF2B5EF4-FFF2-40B4-BE49-F238E27FC236}">
                    <a16:creationId xmlns:a16="http://schemas.microsoft.com/office/drawing/2014/main" id="{A833F780-5869-10D2-E5FB-1221FCA420B7}"/>
                  </a:ext>
                </a:extLst>
              </p:cNvPr>
              <p:cNvPicPr/>
              <p:nvPr/>
            </p:nvPicPr>
            <p:blipFill>
              <a:blip r:embed="rId56"/>
              <a:stretch>
                <a:fillRect/>
              </a:stretch>
            </p:blipFill>
            <p:spPr>
              <a:xfrm>
                <a:off x="23094453" y="36720650"/>
                <a:ext cx="180000" cy="360000"/>
              </a:xfrm>
              <a:prstGeom prst="rect">
                <a:avLst/>
              </a:prstGeom>
            </p:spPr>
          </p:pic>
        </mc:Fallback>
      </mc:AlternateContent>
      <p:grpSp>
        <p:nvGrpSpPr>
          <p:cNvPr id="81" name="Group 80">
            <a:extLst>
              <a:ext uri="{FF2B5EF4-FFF2-40B4-BE49-F238E27FC236}">
                <a16:creationId xmlns:a16="http://schemas.microsoft.com/office/drawing/2014/main" id="{1A347006-3BCE-EE30-795E-410DD694ACAE}"/>
              </a:ext>
            </a:extLst>
          </p:cNvPr>
          <p:cNvGrpSpPr/>
          <p:nvPr/>
        </p:nvGrpSpPr>
        <p:grpSpPr>
          <a:xfrm>
            <a:off x="20484813" y="28140132"/>
            <a:ext cx="74160" cy="147600"/>
            <a:chOff x="20484813" y="28140132"/>
            <a:chExt cx="74160" cy="147600"/>
          </a:xfrm>
        </p:grpSpPr>
        <mc:AlternateContent xmlns:mc="http://schemas.openxmlformats.org/markup-compatibility/2006" xmlns:p14="http://schemas.microsoft.com/office/powerpoint/2010/main">
          <mc:Choice Requires="p14">
            <p:contentPart p14:bwMode="auto" r:id="rId74">
              <p14:nvContentPartPr>
                <p14:cNvPr id="79" name="Ink 78">
                  <a:extLst>
                    <a:ext uri="{FF2B5EF4-FFF2-40B4-BE49-F238E27FC236}">
                      <a16:creationId xmlns:a16="http://schemas.microsoft.com/office/drawing/2014/main" id="{DEE48157-F7F7-7456-F537-9BE1967D33E9}"/>
                    </a:ext>
                  </a:extLst>
                </p14:cNvPr>
                <p14:cNvContentPartPr/>
                <p14:nvPr/>
              </p14:nvContentPartPr>
              <p14:xfrm>
                <a:off x="20529813" y="28140132"/>
                <a:ext cx="360" cy="360"/>
              </p14:xfrm>
            </p:contentPart>
          </mc:Choice>
          <mc:Fallback xmlns="">
            <p:pic>
              <p:nvPicPr>
                <p:cNvPr id="79" name="Ink 78">
                  <a:extLst>
                    <a:ext uri="{FF2B5EF4-FFF2-40B4-BE49-F238E27FC236}">
                      <a16:creationId xmlns:a16="http://schemas.microsoft.com/office/drawing/2014/main" id="{DEE48157-F7F7-7456-F537-9BE1967D33E9}"/>
                    </a:ext>
                  </a:extLst>
                </p:cNvPr>
                <p:cNvPicPr/>
                <p:nvPr/>
              </p:nvPicPr>
              <p:blipFill>
                <a:blip r:embed="rId75"/>
                <a:stretch>
                  <a:fillRect/>
                </a:stretch>
              </p:blipFill>
              <p:spPr>
                <a:xfrm>
                  <a:off x="20467173" y="2807749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0" name="Ink 79">
                  <a:extLst>
                    <a:ext uri="{FF2B5EF4-FFF2-40B4-BE49-F238E27FC236}">
                      <a16:creationId xmlns:a16="http://schemas.microsoft.com/office/drawing/2014/main" id="{9FBA434B-2C60-19B9-1BDB-D0E4D29542BE}"/>
                    </a:ext>
                  </a:extLst>
                </p14:cNvPr>
                <p14:cNvContentPartPr/>
                <p14:nvPr/>
              </p14:nvContentPartPr>
              <p14:xfrm>
                <a:off x="20484813" y="28189452"/>
                <a:ext cx="74160" cy="98280"/>
              </p14:xfrm>
            </p:contentPart>
          </mc:Choice>
          <mc:Fallback xmlns="">
            <p:pic>
              <p:nvPicPr>
                <p:cNvPr id="80" name="Ink 79">
                  <a:extLst>
                    <a:ext uri="{FF2B5EF4-FFF2-40B4-BE49-F238E27FC236}">
                      <a16:creationId xmlns:a16="http://schemas.microsoft.com/office/drawing/2014/main" id="{9FBA434B-2C60-19B9-1BDB-D0E4D29542BE}"/>
                    </a:ext>
                  </a:extLst>
                </p:cNvPr>
                <p:cNvPicPr/>
                <p:nvPr/>
              </p:nvPicPr>
              <p:blipFill>
                <a:blip r:embed="rId77"/>
                <a:stretch>
                  <a:fillRect/>
                </a:stretch>
              </p:blipFill>
              <p:spPr>
                <a:xfrm>
                  <a:off x="20422173" y="28126452"/>
                  <a:ext cx="199800" cy="223920"/>
                </a:xfrm>
                <a:prstGeom prst="rect">
                  <a:avLst/>
                </a:prstGeom>
              </p:spPr>
            </p:pic>
          </mc:Fallback>
        </mc:AlternateContent>
      </p:grpSp>
      <p:grpSp>
        <p:nvGrpSpPr>
          <p:cNvPr id="88" name="Group 87">
            <a:extLst>
              <a:ext uri="{FF2B5EF4-FFF2-40B4-BE49-F238E27FC236}">
                <a16:creationId xmlns:a16="http://schemas.microsoft.com/office/drawing/2014/main" id="{3F0082BF-6DC5-6679-E6A4-5723813F2679}"/>
              </a:ext>
            </a:extLst>
          </p:cNvPr>
          <p:cNvGrpSpPr/>
          <p:nvPr/>
        </p:nvGrpSpPr>
        <p:grpSpPr>
          <a:xfrm>
            <a:off x="20474733" y="28257132"/>
            <a:ext cx="143640" cy="91440"/>
            <a:chOff x="20474733" y="28257132"/>
            <a:chExt cx="143640" cy="91440"/>
          </a:xfrm>
        </p:grpSpPr>
        <mc:AlternateContent xmlns:mc="http://schemas.openxmlformats.org/markup-compatibility/2006" xmlns:p14="http://schemas.microsoft.com/office/powerpoint/2010/main">
          <mc:Choice Requires="p14">
            <p:contentPart p14:bwMode="auto" r:id="rId78">
              <p14:nvContentPartPr>
                <p14:cNvPr id="86" name="Ink 85">
                  <a:extLst>
                    <a:ext uri="{FF2B5EF4-FFF2-40B4-BE49-F238E27FC236}">
                      <a16:creationId xmlns:a16="http://schemas.microsoft.com/office/drawing/2014/main" id="{AB7BD1CD-0366-6BE2-86B9-A106E1180014}"/>
                    </a:ext>
                  </a:extLst>
                </p14:cNvPr>
                <p14:cNvContentPartPr/>
                <p14:nvPr/>
              </p14:nvContentPartPr>
              <p14:xfrm>
                <a:off x="20618013" y="28257132"/>
                <a:ext cx="360" cy="360"/>
              </p14:xfrm>
            </p:contentPart>
          </mc:Choice>
          <mc:Fallback xmlns="">
            <p:pic>
              <p:nvPicPr>
                <p:cNvPr id="86" name="Ink 85">
                  <a:extLst>
                    <a:ext uri="{FF2B5EF4-FFF2-40B4-BE49-F238E27FC236}">
                      <a16:creationId xmlns:a16="http://schemas.microsoft.com/office/drawing/2014/main" id="{AB7BD1CD-0366-6BE2-86B9-A106E1180014}"/>
                    </a:ext>
                  </a:extLst>
                </p:cNvPr>
                <p:cNvPicPr/>
                <p:nvPr/>
              </p:nvPicPr>
              <p:blipFill>
                <a:blip r:embed="rId79"/>
                <a:stretch>
                  <a:fillRect/>
                </a:stretch>
              </p:blipFill>
              <p:spPr>
                <a:xfrm>
                  <a:off x="20600013" y="2823949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7" name="Ink 86">
                  <a:extLst>
                    <a:ext uri="{FF2B5EF4-FFF2-40B4-BE49-F238E27FC236}">
                      <a16:creationId xmlns:a16="http://schemas.microsoft.com/office/drawing/2014/main" id="{DEA9B0A4-504A-FF9E-D3C0-A82B37C63AD3}"/>
                    </a:ext>
                  </a:extLst>
                </p14:cNvPr>
                <p14:cNvContentPartPr/>
                <p14:nvPr/>
              </p14:nvContentPartPr>
              <p14:xfrm>
                <a:off x="20474733" y="28257132"/>
                <a:ext cx="143640" cy="91440"/>
              </p14:xfrm>
            </p:contentPart>
          </mc:Choice>
          <mc:Fallback xmlns="">
            <p:pic>
              <p:nvPicPr>
                <p:cNvPr id="87" name="Ink 86">
                  <a:extLst>
                    <a:ext uri="{FF2B5EF4-FFF2-40B4-BE49-F238E27FC236}">
                      <a16:creationId xmlns:a16="http://schemas.microsoft.com/office/drawing/2014/main" id="{DEA9B0A4-504A-FF9E-D3C0-A82B37C63AD3}"/>
                    </a:ext>
                  </a:extLst>
                </p:cNvPr>
                <p:cNvPicPr/>
                <p:nvPr/>
              </p:nvPicPr>
              <p:blipFill>
                <a:blip r:embed="rId81"/>
                <a:stretch>
                  <a:fillRect/>
                </a:stretch>
              </p:blipFill>
              <p:spPr>
                <a:xfrm>
                  <a:off x="20457093" y="28239492"/>
                  <a:ext cx="17928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90" name="Ink 89">
                <a:extLst>
                  <a:ext uri="{FF2B5EF4-FFF2-40B4-BE49-F238E27FC236}">
                    <a16:creationId xmlns:a16="http://schemas.microsoft.com/office/drawing/2014/main" id="{A87F91BE-C4AC-12AF-A5BF-BBD1FC5F843D}"/>
                  </a:ext>
                </a:extLst>
              </p14:cNvPr>
              <p14:cNvContentPartPr/>
              <p14:nvPr/>
            </p14:nvContentPartPr>
            <p14:xfrm>
              <a:off x="20326413" y="28346412"/>
              <a:ext cx="291960" cy="360"/>
            </p14:xfrm>
          </p:contentPart>
        </mc:Choice>
        <mc:Fallback xmlns="">
          <p:pic>
            <p:nvPicPr>
              <p:cNvPr id="90" name="Ink 89">
                <a:extLst>
                  <a:ext uri="{FF2B5EF4-FFF2-40B4-BE49-F238E27FC236}">
                    <a16:creationId xmlns:a16="http://schemas.microsoft.com/office/drawing/2014/main" id="{A87F91BE-C4AC-12AF-A5BF-BBD1FC5F843D}"/>
                  </a:ext>
                </a:extLst>
              </p:cNvPr>
              <p:cNvPicPr/>
              <p:nvPr/>
            </p:nvPicPr>
            <p:blipFill>
              <a:blip r:embed="rId83"/>
              <a:stretch>
                <a:fillRect/>
              </a:stretch>
            </p:blipFill>
            <p:spPr>
              <a:xfrm>
                <a:off x="20308413" y="28328772"/>
                <a:ext cx="327600" cy="36000"/>
              </a:xfrm>
              <a:prstGeom prst="rect">
                <a:avLst/>
              </a:prstGeom>
            </p:spPr>
          </p:pic>
        </mc:Fallback>
      </mc:AlternateContent>
      <p:sp>
        <p:nvSpPr>
          <p:cNvPr id="51" name="AutoShape 700">
            <a:extLst>
              <a:ext uri="{FF2B5EF4-FFF2-40B4-BE49-F238E27FC236}">
                <a16:creationId xmlns:a16="http://schemas.microsoft.com/office/drawing/2014/main" id="{C2506F14-3B6E-9D28-8008-C4116D29C149}"/>
              </a:ext>
            </a:extLst>
          </p:cNvPr>
          <p:cNvSpPr>
            <a:spLocks noChangeArrowheads="1"/>
          </p:cNvSpPr>
          <p:nvPr/>
        </p:nvSpPr>
        <p:spPr bwMode="auto">
          <a:xfrm>
            <a:off x="30639641" y="9132028"/>
            <a:ext cx="12255500" cy="752475"/>
          </a:xfrm>
          <a:prstGeom prst="roundRect">
            <a:avLst>
              <a:gd name="adj" fmla="val 16667"/>
            </a:avLst>
          </a:prstGeom>
          <a:solidFill>
            <a:srgbClr val="006633"/>
          </a:solidFill>
          <a:ln w="76200">
            <a:solidFill>
              <a:srgbClr val="F4EE00"/>
            </a:solidFill>
            <a:round/>
            <a:headEnd/>
            <a:tailEnd/>
          </a:ln>
        </p:spPr>
        <p:txBody>
          <a:bodyPr wrap="none" lIns="78369" tIns="39185" rIns="78369" bIns="39185" anchor="ctr"/>
          <a:lstStyle>
            <a:lvl1pPr defTabSz="917575">
              <a:spcBef>
                <a:spcPct val="20000"/>
              </a:spcBef>
              <a:buChar char="•"/>
              <a:defRPr sz="16600">
                <a:solidFill>
                  <a:schemeClr val="tx1"/>
                </a:solidFill>
                <a:latin typeface="Arial" charset="0"/>
                <a:ea typeface="ＭＳ Ｐゴシック" charset="-128"/>
              </a:defRPr>
            </a:lvl1pPr>
            <a:lvl2pPr marL="742950" indent="-285750" defTabSz="917575">
              <a:spcBef>
                <a:spcPct val="20000"/>
              </a:spcBef>
              <a:buChar char="–"/>
              <a:defRPr sz="14500">
                <a:solidFill>
                  <a:schemeClr val="tx1"/>
                </a:solidFill>
                <a:latin typeface="Arial" charset="0"/>
                <a:ea typeface="ＭＳ Ｐゴシック" charset="-128"/>
              </a:defRPr>
            </a:lvl2pPr>
            <a:lvl3pPr marL="1143000" indent="-228600" defTabSz="917575">
              <a:spcBef>
                <a:spcPct val="20000"/>
              </a:spcBef>
              <a:buChar char="•"/>
              <a:defRPr sz="12400">
                <a:solidFill>
                  <a:schemeClr val="tx1"/>
                </a:solidFill>
                <a:latin typeface="Arial" charset="0"/>
                <a:ea typeface="ＭＳ Ｐゴシック" charset="-128"/>
              </a:defRPr>
            </a:lvl3pPr>
            <a:lvl4pPr marL="1600200" indent="-228600" defTabSz="917575">
              <a:spcBef>
                <a:spcPct val="20000"/>
              </a:spcBef>
              <a:buChar char="–"/>
              <a:defRPr sz="10500">
                <a:solidFill>
                  <a:schemeClr val="tx1"/>
                </a:solidFill>
                <a:latin typeface="Arial" charset="0"/>
                <a:ea typeface="ＭＳ Ｐゴシック" charset="-128"/>
              </a:defRPr>
            </a:lvl4pPr>
            <a:lvl5pPr marL="2057400" indent="-228600" defTabSz="917575">
              <a:spcBef>
                <a:spcPct val="20000"/>
              </a:spcBef>
              <a:buChar char="»"/>
              <a:defRPr sz="10500">
                <a:solidFill>
                  <a:schemeClr val="tx1"/>
                </a:solidFill>
                <a:latin typeface="Arial" charset="0"/>
                <a:ea typeface="ＭＳ Ｐゴシック" charset="-128"/>
              </a:defRPr>
            </a:lvl5pPr>
            <a:lvl6pPr marL="25146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6pPr>
            <a:lvl7pPr marL="29718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7pPr>
            <a:lvl8pPr marL="34290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8pPr>
            <a:lvl9pPr marL="3886200" indent="-228600" defTabSz="917575" eaLnBrk="0" fontAlgn="base" hangingPunct="0">
              <a:spcBef>
                <a:spcPct val="20000"/>
              </a:spcBef>
              <a:spcAft>
                <a:spcPct val="0"/>
              </a:spcAft>
              <a:buChar char="»"/>
              <a:defRPr sz="10500">
                <a:solidFill>
                  <a:schemeClr val="tx1"/>
                </a:solidFill>
                <a:latin typeface="Arial" charset="0"/>
                <a:ea typeface="ＭＳ Ｐゴシック" charset="-128"/>
              </a:defRPr>
            </a:lvl9pPr>
          </a:lstStyle>
          <a:p>
            <a:pPr algn="ctr" eaLnBrk="1" hangingPunct="1">
              <a:spcBef>
                <a:spcPct val="0"/>
              </a:spcBef>
              <a:buFontTx/>
              <a:buNone/>
              <a:defRPr/>
            </a:pPr>
            <a:r>
              <a:rPr lang="en-US" altLang="en-US" sz="3943" b="1" i="0" dirty="0">
                <a:solidFill>
                  <a:schemeClr val="bg1"/>
                </a:solidFill>
              </a:rPr>
              <a:t>Results</a:t>
            </a:r>
          </a:p>
        </p:txBody>
      </p:sp>
      <p:pic>
        <p:nvPicPr>
          <p:cNvPr id="3" name="Picture 2">
            <a:extLst>
              <a:ext uri="{FF2B5EF4-FFF2-40B4-BE49-F238E27FC236}">
                <a16:creationId xmlns:a16="http://schemas.microsoft.com/office/drawing/2014/main" id="{B097F49C-2DD9-D552-4F22-D2F45346FCCF}"/>
              </a:ext>
            </a:extLst>
          </p:cNvPr>
          <p:cNvPicPr>
            <a:picLocks noChangeAspect="1"/>
          </p:cNvPicPr>
          <p:nvPr/>
        </p:nvPicPr>
        <p:blipFill>
          <a:blip r:embed="rId84"/>
          <a:stretch>
            <a:fillRect/>
          </a:stretch>
        </p:blipFill>
        <p:spPr>
          <a:xfrm>
            <a:off x="815824" y="1806424"/>
            <a:ext cx="3756176" cy="3756176"/>
          </a:xfrm>
          <a:prstGeom prst="rect">
            <a:avLst/>
          </a:prstGeom>
        </p:spPr>
      </p:pic>
      <p:pic>
        <p:nvPicPr>
          <p:cNvPr id="17" name="Picture 16">
            <a:extLst>
              <a:ext uri="{FF2B5EF4-FFF2-40B4-BE49-F238E27FC236}">
                <a16:creationId xmlns:a16="http://schemas.microsoft.com/office/drawing/2014/main" id="{33918C29-BEDE-1492-FEE0-680C25FD13FE}"/>
              </a:ext>
            </a:extLst>
          </p:cNvPr>
          <p:cNvPicPr>
            <a:picLocks noChangeAspect="1"/>
          </p:cNvPicPr>
          <p:nvPr/>
        </p:nvPicPr>
        <p:blipFill>
          <a:blip r:embed="rId85"/>
          <a:stretch>
            <a:fillRect/>
          </a:stretch>
        </p:blipFill>
        <p:spPr>
          <a:xfrm>
            <a:off x="711766" y="18480979"/>
            <a:ext cx="4876119" cy="4760021"/>
          </a:xfrm>
          <a:prstGeom prst="rect">
            <a:avLst/>
          </a:prstGeom>
        </p:spPr>
      </p:pic>
      <p:pic>
        <p:nvPicPr>
          <p:cNvPr id="65" name="Picture 64">
            <a:extLst>
              <a:ext uri="{FF2B5EF4-FFF2-40B4-BE49-F238E27FC236}">
                <a16:creationId xmlns:a16="http://schemas.microsoft.com/office/drawing/2014/main" id="{E1A9D4C9-1D4D-349F-39E6-BD16940070E2}"/>
              </a:ext>
            </a:extLst>
          </p:cNvPr>
          <p:cNvPicPr>
            <a:picLocks noChangeAspect="1"/>
          </p:cNvPicPr>
          <p:nvPr/>
        </p:nvPicPr>
        <p:blipFill>
          <a:blip r:embed="rId86"/>
          <a:stretch>
            <a:fillRect/>
          </a:stretch>
        </p:blipFill>
        <p:spPr>
          <a:xfrm>
            <a:off x="5815882" y="18481700"/>
            <a:ext cx="4914074" cy="4759300"/>
          </a:xfrm>
          <a:prstGeom prst="rect">
            <a:avLst/>
          </a:prstGeom>
        </p:spPr>
      </p:pic>
      <p:pic>
        <p:nvPicPr>
          <p:cNvPr id="69" name="Picture 68">
            <a:extLst>
              <a:ext uri="{FF2B5EF4-FFF2-40B4-BE49-F238E27FC236}">
                <a16:creationId xmlns:a16="http://schemas.microsoft.com/office/drawing/2014/main" id="{7394BB47-1F0D-1B9E-500F-8BE666DE182E}"/>
              </a:ext>
            </a:extLst>
          </p:cNvPr>
          <p:cNvPicPr>
            <a:picLocks noChangeAspect="1"/>
          </p:cNvPicPr>
          <p:nvPr/>
        </p:nvPicPr>
        <p:blipFill>
          <a:blip r:embed="rId87"/>
          <a:stretch>
            <a:fillRect/>
          </a:stretch>
        </p:blipFill>
        <p:spPr>
          <a:xfrm>
            <a:off x="711766" y="23442748"/>
            <a:ext cx="4671699" cy="5513252"/>
          </a:xfrm>
          <a:prstGeom prst="rect">
            <a:avLst/>
          </a:prstGeom>
        </p:spPr>
      </p:pic>
      <p:pic>
        <p:nvPicPr>
          <p:cNvPr id="77" name="Picture 76">
            <a:extLst>
              <a:ext uri="{FF2B5EF4-FFF2-40B4-BE49-F238E27FC236}">
                <a16:creationId xmlns:a16="http://schemas.microsoft.com/office/drawing/2014/main" id="{3981F485-5330-FDB9-5F5B-5682CF31F931}"/>
              </a:ext>
            </a:extLst>
          </p:cNvPr>
          <p:cNvPicPr>
            <a:picLocks noChangeAspect="1"/>
          </p:cNvPicPr>
          <p:nvPr/>
        </p:nvPicPr>
        <p:blipFill>
          <a:blip r:embed="rId88"/>
          <a:stretch>
            <a:fillRect/>
          </a:stretch>
        </p:blipFill>
        <p:spPr>
          <a:xfrm>
            <a:off x="6011223" y="23552363"/>
            <a:ext cx="4656777" cy="5479837"/>
          </a:xfrm>
          <a:prstGeom prst="rect">
            <a:avLst/>
          </a:prstGeom>
        </p:spPr>
      </p:pic>
      <p:sp>
        <p:nvSpPr>
          <p:cNvPr id="82" name="TextBox 81">
            <a:extLst>
              <a:ext uri="{FF2B5EF4-FFF2-40B4-BE49-F238E27FC236}">
                <a16:creationId xmlns:a16="http://schemas.microsoft.com/office/drawing/2014/main" id="{A623A033-5DFE-9490-0C2E-A28435FA5A18}"/>
              </a:ext>
            </a:extLst>
          </p:cNvPr>
          <p:cNvSpPr txBox="1"/>
          <p:nvPr/>
        </p:nvSpPr>
        <p:spPr>
          <a:xfrm>
            <a:off x="311358" y="10283414"/>
            <a:ext cx="11866598" cy="6863417"/>
          </a:xfrm>
          <a:prstGeom prst="rect">
            <a:avLst/>
          </a:prstGeom>
          <a:noFill/>
        </p:spPr>
        <p:txBody>
          <a:bodyPr wrap="square" rtlCol="0">
            <a:spAutoFit/>
          </a:bodyPr>
          <a:lstStyle/>
          <a:p>
            <a:pPr marL="857250" indent="-857250">
              <a:buFont typeface="Wingdings" panose="05000000000000000000" pitchFamily="2" charset="2"/>
              <a:buChar char="v"/>
            </a:pPr>
            <a:r>
              <a:rPr lang="en-US" sz="4000" i="0" dirty="0"/>
              <a:t>Post traumatic stress disorder (PTSD) is a psychological impairment of prolonged distress after a person experiences a traumatic event.</a:t>
            </a:r>
          </a:p>
          <a:p>
            <a:pPr marL="857250" indent="-857250">
              <a:buFont typeface="Wingdings" panose="05000000000000000000" pitchFamily="2" charset="2"/>
              <a:buChar char="v"/>
            </a:pPr>
            <a:r>
              <a:rPr lang="en-US" sz="4000" i="0" dirty="0"/>
              <a:t>PTSD symptoms vary but may include: </a:t>
            </a:r>
          </a:p>
          <a:p>
            <a:pPr marL="1771650" lvl="2" indent="-857250">
              <a:buFont typeface="Wingdings" panose="05000000000000000000" pitchFamily="2" charset="2"/>
              <a:buChar char="v"/>
            </a:pPr>
            <a:r>
              <a:rPr lang="en-US" sz="4000" i="0" dirty="0"/>
              <a:t>Heightened fear response</a:t>
            </a:r>
          </a:p>
          <a:p>
            <a:pPr marL="1771650" lvl="2" indent="-857250">
              <a:buFont typeface="Wingdings" panose="05000000000000000000" pitchFamily="2" charset="2"/>
              <a:buChar char="v"/>
            </a:pPr>
            <a:r>
              <a:rPr lang="en-US" sz="4000" i="0" dirty="0"/>
              <a:t>Reoccurring intrusive thoughts about the traumatic event, triggers, or nightmares</a:t>
            </a:r>
          </a:p>
          <a:p>
            <a:pPr marL="1771650" lvl="2" indent="-857250">
              <a:buFont typeface="Wingdings" panose="05000000000000000000" pitchFamily="2" charset="2"/>
              <a:buChar char="v"/>
            </a:pPr>
            <a:r>
              <a:rPr lang="en-US" sz="4000" i="0" dirty="0"/>
              <a:t>Intensified stress and mood swings</a:t>
            </a:r>
          </a:p>
          <a:p>
            <a:pPr marL="1771650" lvl="2" indent="-857250">
              <a:buFont typeface="Wingdings" panose="05000000000000000000" pitchFamily="2" charset="2"/>
              <a:buChar char="v"/>
            </a:pPr>
            <a:r>
              <a:rPr lang="en-US" sz="4000" i="0" dirty="0"/>
              <a:t>Insomnia</a:t>
            </a:r>
          </a:p>
          <a:p>
            <a:pPr marL="1771650" lvl="2" indent="-857250">
              <a:buFont typeface="Wingdings" panose="05000000000000000000" pitchFamily="2" charset="2"/>
              <a:buChar char="v"/>
            </a:pPr>
            <a:r>
              <a:rPr lang="en-US" sz="4000" i="0" dirty="0"/>
              <a:t>Associated disorders such as substance abuse, depression, and anxiety </a:t>
            </a:r>
          </a:p>
        </p:txBody>
      </p:sp>
      <p:pic>
        <p:nvPicPr>
          <p:cNvPr id="85" name="Picture 84">
            <a:extLst>
              <a:ext uri="{FF2B5EF4-FFF2-40B4-BE49-F238E27FC236}">
                <a16:creationId xmlns:a16="http://schemas.microsoft.com/office/drawing/2014/main" id="{A9487449-56A0-C8A0-8576-23F790F9A002}"/>
              </a:ext>
            </a:extLst>
          </p:cNvPr>
          <p:cNvPicPr>
            <a:picLocks noChangeAspect="1"/>
          </p:cNvPicPr>
          <p:nvPr/>
        </p:nvPicPr>
        <p:blipFill>
          <a:blip r:embed="rId89"/>
          <a:stretch>
            <a:fillRect/>
          </a:stretch>
        </p:blipFill>
        <p:spPr>
          <a:xfrm>
            <a:off x="5181599" y="4495800"/>
            <a:ext cx="3746149" cy="3178012"/>
          </a:xfrm>
          <a:prstGeom prst="rect">
            <a:avLst/>
          </a:prstGeom>
        </p:spPr>
      </p:pic>
      <p:sp>
        <p:nvSpPr>
          <p:cNvPr id="91" name="TextBox 90">
            <a:extLst>
              <a:ext uri="{FF2B5EF4-FFF2-40B4-BE49-F238E27FC236}">
                <a16:creationId xmlns:a16="http://schemas.microsoft.com/office/drawing/2014/main" id="{156E82A9-618B-8C92-07BA-9B5516B0B8A4}"/>
              </a:ext>
            </a:extLst>
          </p:cNvPr>
          <p:cNvSpPr txBox="1"/>
          <p:nvPr/>
        </p:nvSpPr>
        <p:spPr>
          <a:xfrm>
            <a:off x="711766" y="17425781"/>
            <a:ext cx="6458819" cy="707886"/>
          </a:xfrm>
          <a:prstGeom prst="rect">
            <a:avLst/>
          </a:prstGeom>
          <a:noFill/>
        </p:spPr>
        <p:txBody>
          <a:bodyPr wrap="none" rtlCol="0">
            <a:spAutoFit/>
          </a:bodyPr>
          <a:lstStyle/>
          <a:p>
            <a:pPr marL="571500" indent="-571500">
              <a:buFont typeface="Wingdings" panose="05000000000000000000" pitchFamily="2" charset="2"/>
              <a:buChar char="Ø"/>
            </a:pPr>
            <a:r>
              <a:rPr lang="en-US" sz="4000" b="1" i="0" dirty="0"/>
              <a:t>Brain Regions Involved</a:t>
            </a:r>
          </a:p>
        </p:txBody>
      </p:sp>
      <p:sp>
        <p:nvSpPr>
          <p:cNvPr id="92" name="TextBox 91">
            <a:extLst>
              <a:ext uri="{FF2B5EF4-FFF2-40B4-BE49-F238E27FC236}">
                <a16:creationId xmlns:a16="http://schemas.microsoft.com/office/drawing/2014/main" id="{39EB7AF2-D429-E606-16A0-237FC2DFA237}"/>
              </a:ext>
            </a:extLst>
          </p:cNvPr>
          <p:cNvSpPr txBox="1"/>
          <p:nvPr/>
        </p:nvSpPr>
        <p:spPr>
          <a:xfrm>
            <a:off x="621814" y="29371094"/>
            <a:ext cx="11041717" cy="6247864"/>
          </a:xfrm>
          <a:prstGeom prst="rect">
            <a:avLst/>
          </a:prstGeom>
          <a:noFill/>
        </p:spPr>
        <p:txBody>
          <a:bodyPr wrap="square" rtlCol="0">
            <a:spAutoFit/>
          </a:bodyPr>
          <a:lstStyle/>
          <a:p>
            <a:pPr marL="742950" indent="-742950">
              <a:buAutoNum type="alphaUcPeriod"/>
            </a:pPr>
            <a:r>
              <a:rPr lang="en-US" sz="4000" i="0" dirty="0"/>
              <a:t>Dysfunction of executive function and emotional regulation </a:t>
            </a:r>
          </a:p>
          <a:p>
            <a:pPr marL="742950" indent="-742950">
              <a:buAutoNum type="alphaUcPeriod"/>
            </a:pPr>
            <a:r>
              <a:rPr lang="en-US" sz="4000" i="0" dirty="0"/>
              <a:t>Increased threat detection</a:t>
            </a:r>
          </a:p>
          <a:p>
            <a:pPr marL="742950" indent="-742950">
              <a:buAutoNum type="alphaUcPeriod"/>
            </a:pPr>
            <a:r>
              <a:rPr lang="en-US" sz="4000" i="0" dirty="0"/>
              <a:t>Inappropriate contextual processing, hypervigilance</a:t>
            </a:r>
          </a:p>
          <a:p>
            <a:pPr marL="742950" indent="-742950">
              <a:buAutoNum type="alphaUcPeriod"/>
            </a:pPr>
            <a:r>
              <a:rPr lang="en-US" sz="4000" i="0" dirty="0"/>
              <a:t>Abnormalities in fear extinction </a:t>
            </a:r>
          </a:p>
          <a:p>
            <a:pPr lvl="1"/>
            <a:r>
              <a:rPr lang="en-US" sz="4000" i="0" dirty="0"/>
              <a:t>*Most likely cause for pathophysiology of PTSD</a:t>
            </a:r>
          </a:p>
          <a:p>
            <a:pPr marL="742950" indent="-742950">
              <a:buAutoNum type="alphaUcPeriod"/>
            </a:pPr>
            <a:endParaRPr lang="en-US" sz="4000" dirty="0"/>
          </a:p>
          <a:p>
            <a:pPr marL="742950" indent="-742950">
              <a:buAutoNum type="alphaUcPeriod"/>
            </a:pPr>
            <a:endParaRPr lang="en-US" sz="4000" dirty="0"/>
          </a:p>
        </p:txBody>
      </p:sp>
      <p:sp>
        <p:nvSpPr>
          <p:cNvPr id="93" name="TextBox 92">
            <a:extLst>
              <a:ext uri="{FF2B5EF4-FFF2-40B4-BE49-F238E27FC236}">
                <a16:creationId xmlns:a16="http://schemas.microsoft.com/office/drawing/2014/main" id="{E67285FD-C5D7-C774-5779-D58F95E9E0C8}"/>
              </a:ext>
            </a:extLst>
          </p:cNvPr>
          <p:cNvSpPr txBox="1"/>
          <p:nvPr/>
        </p:nvSpPr>
        <p:spPr>
          <a:xfrm>
            <a:off x="537259" y="34604737"/>
            <a:ext cx="11255004" cy="4401205"/>
          </a:xfrm>
          <a:prstGeom prst="rect">
            <a:avLst/>
          </a:prstGeom>
          <a:noFill/>
        </p:spPr>
        <p:txBody>
          <a:bodyPr wrap="none" rtlCol="0">
            <a:spAutoFit/>
          </a:bodyPr>
          <a:lstStyle/>
          <a:p>
            <a:pPr marL="571500" indent="-571500">
              <a:buFont typeface="Wingdings" panose="05000000000000000000" pitchFamily="2" charset="2"/>
              <a:buChar char="v"/>
            </a:pPr>
            <a:r>
              <a:rPr lang="en-US" sz="4000" i="0" dirty="0"/>
              <a:t>Primary treatment of PTSD includes cognitive </a:t>
            </a:r>
          </a:p>
          <a:p>
            <a:r>
              <a:rPr lang="en-US" sz="4000" i="0" dirty="0"/>
              <a:t>    therapy and pharmaceuticals </a:t>
            </a:r>
          </a:p>
          <a:p>
            <a:pPr marL="571500" indent="-571500">
              <a:buFont typeface="Wingdings" panose="05000000000000000000" pitchFamily="2" charset="2"/>
              <a:buChar char="v"/>
            </a:pPr>
            <a:r>
              <a:rPr lang="en-US" sz="4000" i="0" dirty="0"/>
              <a:t>Current PTSD treatments have low response </a:t>
            </a:r>
          </a:p>
          <a:p>
            <a:r>
              <a:rPr lang="en-US" sz="4000" i="0" dirty="0"/>
              <a:t>    rates and often do not bring on remission.  </a:t>
            </a:r>
          </a:p>
          <a:p>
            <a:pPr marL="571500" indent="-571500">
              <a:buFont typeface="Wingdings" panose="05000000000000000000" pitchFamily="2" charset="2"/>
              <a:buChar char="v"/>
            </a:pPr>
            <a:r>
              <a:rPr lang="en-US" sz="4000" i="0" dirty="0"/>
              <a:t>Lifetime PTSD impacts 1.3% to 12.2% of the  </a:t>
            </a:r>
          </a:p>
          <a:p>
            <a:r>
              <a:rPr lang="en-US" sz="4000" i="0" dirty="0"/>
              <a:t>    global population. </a:t>
            </a:r>
          </a:p>
          <a:p>
            <a:r>
              <a:rPr lang="en-US" sz="4000" dirty="0"/>
              <a:t>   </a:t>
            </a:r>
          </a:p>
        </p:txBody>
      </p:sp>
      <p:sp>
        <p:nvSpPr>
          <p:cNvPr id="94" name="TextBox 93">
            <a:extLst>
              <a:ext uri="{FF2B5EF4-FFF2-40B4-BE49-F238E27FC236}">
                <a16:creationId xmlns:a16="http://schemas.microsoft.com/office/drawing/2014/main" id="{A9DFA8C2-3EB0-01A3-0E64-D0E1215F373A}"/>
              </a:ext>
            </a:extLst>
          </p:cNvPr>
          <p:cNvSpPr txBox="1"/>
          <p:nvPr/>
        </p:nvSpPr>
        <p:spPr>
          <a:xfrm>
            <a:off x="793389" y="39644314"/>
            <a:ext cx="10976439" cy="3170099"/>
          </a:xfrm>
          <a:prstGeom prst="rect">
            <a:avLst/>
          </a:prstGeom>
          <a:noFill/>
        </p:spPr>
        <p:txBody>
          <a:bodyPr wrap="square" rtlCol="0">
            <a:spAutoFit/>
          </a:bodyPr>
          <a:lstStyle/>
          <a:p>
            <a:pPr marL="571500" indent="-571500">
              <a:buFont typeface="Wingdings" panose="05000000000000000000" pitchFamily="2" charset="2"/>
              <a:buChar char="q"/>
            </a:pPr>
            <a:r>
              <a:rPr lang="en-US" sz="4000" i="0" dirty="0"/>
              <a:t>Novel treatments for PTSD show promising results. Natural therapies (treatment without pharmaceuticals) could be combined which may offer long lasting remission of symptoms without negative side effects.</a:t>
            </a:r>
          </a:p>
        </p:txBody>
      </p:sp>
      <p:sp>
        <p:nvSpPr>
          <p:cNvPr id="95" name="TextBox 94">
            <a:extLst>
              <a:ext uri="{FF2B5EF4-FFF2-40B4-BE49-F238E27FC236}">
                <a16:creationId xmlns:a16="http://schemas.microsoft.com/office/drawing/2014/main" id="{05474A6D-DA6E-C847-CEBE-8E17EFAECAEB}"/>
              </a:ext>
            </a:extLst>
          </p:cNvPr>
          <p:cNvSpPr txBox="1"/>
          <p:nvPr/>
        </p:nvSpPr>
        <p:spPr>
          <a:xfrm>
            <a:off x="13021851" y="10279828"/>
            <a:ext cx="7438984" cy="6863417"/>
          </a:xfrm>
          <a:prstGeom prst="rect">
            <a:avLst/>
          </a:prstGeom>
          <a:noFill/>
        </p:spPr>
        <p:txBody>
          <a:bodyPr wrap="square" rtlCol="0">
            <a:spAutoFit/>
          </a:bodyPr>
          <a:lstStyle/>
          <a:p>
            <a:pPr marL="571500" indent="-571500">
              <a:buFont typeface="Wingdings" panose="05000000000000000000" pitchFamily="2" charset="2"/>
              <a:buChar char="Ø"/>
            </a:pPr>
            <a:r>
              <a:rPr lang="en-US" sz="4000" b="1" dirty="0"/>
              <a:t>Psilocybin Therapy</a:t>
            </a:r>
          </a:p>
          <a:p>
            <a:pPr marL="1028700" lvl="1" indent="-571500">
              <a:buFont typeface="Wingdings" panose="05000000000000000000" pitchFamily="2" charset="2"/>
              <a:buChar char="Ø"/>
            </a:pPr>
            <a:r>
              <a:rPr lang="en-US" sz="4000" i="0" dirty="0"/>
              <a:t>Potent serotonin agonist</a:t>
            </a:r>
          </a:p>
          <a:p>
            <a:pPr marL="1028700" lvl="1" indent="-571500">
              <a:buFont typeface="Wingdings" panose="05000000000000000000" pitchFamily="2" charset="2"/>
              <a:buChar char="Ø"/>
            </a:pPr>
            <a:r>
              <a:rPr lang="en-US" sz="4000" i="0" dirty="0"/>
              <a:t>Increase’s neuroplasticity</a:t>
            </a:r>
          </a:p>
          <a:p>
            <a:pPr marL="1028700" lvl="1" indent="-571500">
              <a:buFont typeface="Wingdings" panose="05000000000000000000" pitchFamily="2" charset="2"/>
              <a:buChar char="Ø"/>
            </a:pPr>
            <a:r>
              <a:rPr lang="en-US" sz="4000" i="0" dirty="0"/>
              <a:t>Disrupts default neuronal    circuitry </a:t>
            </a:r>
          </a:p>
          <a:p>
            <a:pPr marL="1028700" lvl="1" indent="-571500">
              <a:buFont typeface="Wingdings" panose="05000000000000000000" pitchFamily="2" charset="2"/>
              <a:buChar char="Ø"/>
            </a:pPr>
            <a:r>
              <a:rPr lang="en-US" sz="4000" i="0" dirty="0"/>
              <a:t> Decreases inflammation</a:t>
            </a:r>
          </a:p>
          <a:p>
            <a:pPr marL="1028700" lvl="1" indent="-571500">
              <a:buFont typeface="Wingdings" panose="05000000000000000000" pitchFamily="2" charset="2"/>
              <a:buChar char="Ø"/>
            </a:pPr>
            <a:r>
              <a:rPr lang="en-US" sz="4000" i="0" dirty="0"/>
              <a:t>Shown promising results in  both micro and macro  dosing.</a:t>
            </a:r>
          </a:p>
          <a:p>
            <a:pPr marL="1028700" lvl="1" indent="-571500">
              <a:buFont typeface="Wingdings" panose="05000000000000000000" pitchFamily="2" charset="2"/>
              <a:buChar char="Ø"/>
            </a:pPr>
            <a:endParaRPr lang="en-US" sz="4000" i="0" dirty="0"/>
          </a:p>
          <a:p>
            <a:pPr marL="1028700" lvl="1" indent="-571500">
              <a:buFont typeface="Wingdings" panose="05000000000000000000" pitchFamily="2" charset="2"/>
              <a:buChar char="Ø"/>
            </a:pPr>
            <a:endParaRPr lang="en-US" sz="4000" i="0" dirty="0"/>
          </a:p>
        </p:txBody>
      </p:sp>
      <p:sp>
        <p:nvSpPr>
          <p:cNvPr id="96" name="TextBox 95">
            <a:extLst>
              <a:ext uri="{FF2B5EF4-FFF2-40B4-BE49-F238E27FC236}">
                <a16:creationId xmlns:a16="http://schemas.microsoft.com/office/drawing/2014/main" id="{5D4E1087-94B6-4160-6F89-4172B4C48EF0}"/>
              </a:ext>
            </a:extLst>
          </p:cNvPr>
          <p:cNvSpPr txBox="1"/>
          <p:nvPr/>
        </p:nvSpPr>
        <p:spPr>
          <a:xfrm>
            <a:off x="21516563" y="10373979"/>
            <a:ext cx="6839776" cy="10556736"/>
          </a:xfrm>
          <a:prstGeom prst="rect">
            <a:avLst/>
          </a:prstGeom>
          <a:noFill/>
        </p:spPr>
        <p:txBody>
          <a:bodyPr wrap="square" rtlCol="0">
            <a:spAutoFit/>
          </a:bodyPr>
          <a:lstStyle/>
          <a:p>
            <a:pPr marL="857250" indent="-857250">
              <a:buFont typeface="Wingdings" panose="05000000000000000000" pitchFamily="2" charset="2"/>
              <a:buChar char="Ø"/>
            </a:pPr>
            <a:r>
              <a:rPr lang="en-US" sz="4000" b="1" dirty="0"/>
              <a:t>Cognitive Therapy</a:t>
            </a:r>
          </a:p>
          <a:p>
            <a:pPr marL="1314450" lvl="1" indent="-857250">
              <a:buFont typeface="Wingdings" panose="05000000000000000000" pitchFamily="2" charset="2"/>
              <a:buChar char="Ø"/>
            </a:pPr>
            <a:r>
              <a:rPr lang="en-US" sz="4000" i="0" dirty="0"/>
              <a:t>Trauma focused cognitive behavioral therapy is the best observed psychological intervention for PTSD.</a:t>
            </a:r>
          </a:p>
          <a:p>
            <a:pPr marL="1314450" lvl="1" indent="-857250">
              <a:buFont typeface="Wingdings" panose="05000000000000000000" pitchFamily="2" charset="2"/>
              <a:buChar char="Ø"/>
            </a:pPr>
            <a:r>
              <a:rPr lang="en-US" sz="4000" i="0" dirty="0"/>
              <a:t>Exposure therapies tackles trauma head-on, with discussion of traumatic event.</a:t>
            </a:r>
          </a:p>
          <a:p>
            <a:pPr marL="1314450" lvl="1" indent="-857250">
              <a:buFont typeface="Wingdings" panose="05000000000000000000" pitchFamily="2" charset="2"/>
              <a:buChar char="Ø"/>
            </a:pPr>
            <a:r>
              <a:rPr lang="en-US" sz="4000" i="0" dirty="0"/>
              <a:t>Non-exposure explores feelings and cognitions post trauma.</a:t>
            </a:r>
          </a:p>
          <a:p>
            <a:pPr marL="1314450" lvl="1" indent="-857250">
              <a:buFont typeface="Wingdings" panose="05000000000000000000" pitchFamily="2" charset="2"/>
              <a:buChar char="Ø"/>
            </a:pPr>
            <a:r>
              <a:rPr lang="en-US" sz="4000" i="0" dirty="0"/>
              <a:t>Repeat engagement with the trauma helps to neutralize fear.</a:t>
            </a:r>
          </a:p>
          <a:p>
            <a:pPr marL="1314450" lvl="1" indent="-857250">
              <a:buFont typeface="Wingdings" panose="05000000000000000000" pitchFamily="2" charset="2"/>
              <a:buChar char="Ø"/>
            </a:pPr>
            <a:endParaRPr lang="en-US" sz="4000" i="0" dirty="0"/>
          </a:p>
        </p:txBody>
      </p:sp>
      <p:sp>
        <p:nvSpPr>
          <p:cNvPr id="97" name="TextBox 96">
            <a:extLst>
              <a:ext uri="{FF2B5EF4-FFF2-40B4-BE49-F238E27FC236}">
                <a16:creationId xmlns:a16="http://schemas.microsoft.com/office/drawing/2014/main" id="{4E41C432-461E-F12B-03A8-84CDDAEB23C4}"/>
              </a:ext>
            </a:extLst>
          </p:cNvPr>
          <p:cNvSpPr txBox="1"/>
          <p:nvPr/>
        </p:nvSpPr>
        <p:spPr>
          <a:xfrm>
            <a:off x="13945606" y="20615006"/>
            <a:ext cx="6819064" cy="9941183"/>
          </a:xfrm>
          <a:prstGeom prst="rect">
            <a:avLst/>
          </a:prstGeom>
          <a:noFill/>
        </p:spPr>
        <p:txBody>
          <a:bodyPr wrap="square" rtlCol="0">
            <a:spAutoFit/>
          </a:bodyPr>
          <a:lstStyle/>
          <a:p>
            <a:pPr marL="857250" indent="-857250">
              <a:buFont typeface="Wingdings" panose="05000000000000000000" pitchFamily="2" charset="2"/>
              <a:buChar char="Ø"/>
            </a:pPr>
            <a:r>
              <a:rPr lang="en-US" sz="4000" b="1" dirty="0"/>
              <a:t>Music Therapy</a:t>
            </a:r>
          </a:p>
          <a:p>
            <a:pPr marL="1314450" lvl="1" indent="-857250">
              <a:buFont typeface="Wingdings" panose="05000000000000000000" pitchFamily="2" charset="2"/>
              <a:buChar char="Ø"/>
            </a:pPr>
            <a:r>
              <a:rPr lang="en-US" sz="4000" i="0" dirty="0"/>
              <a:t>Has shown positive impact both in listening and playing music. </a:t>
            </a:r>
          </a:p>
          <a:p>
            <a:pPr marL="1314450" lvl="1" indent="-857250">
              <a:buFont typeface="Wingdings" panose="05000000000000000000" pitchFamily="2" charset="2"/>
              <a:buChar char="Ø"/>
            </a:pPr>
            <a:r>
              <a:rPr lang="en-US" sz="4000" i="0" dirty="0"/>
              <a:t>Different areas of the brain activated during musical audition.</a:t>
            </a:r>
          </a:p>
          <a:p>
            <a:pPr marL="1314450" lvl="1" indent="-857250">
              <a:buFont typeface="Wingdings" panose="05000000000000000000" pitchFamily="2" charset="2"/>
              <a:buChar char="Ø"/>
            </a:pPr>
            <a:r>
              <a:rPr lang="en-US" sz="4000" i="0" dirty="0"/>
              <a:t>The amygdala is activated during active listening, this region is implicated in </a:t>
            </a:r>
            <a:br>
              <a:rPr lang="en-US" sz="4000" i="0" dirty="0"/>
            </a:br>
            <a:r>
              <a:rPr lang="en-US" sz="4000" i="0" dirty="0"/>
              <a:t>PTSD and has a strong influence on emotional processing.</a:t>
            </a:r>
          </a:p>
          <a:p>
            <a:pPr lvl="1"/>
            <a:r>
              <a:rPr lang="en-US" sz="4000" i="0" dirty="0"/>
              <a:t> </a:t>
            </a:r>
          </a:p>
          <a:p>
            <a:pPr marL="1314450" lvl="1" indent="-857250">
              <a:buFont typeface="Wingdings" panose="05000000000000000000" pitchFamily="2" charset="2"/>
              <a:buChar char="Ø"/>
            </a:pPr>
            <a:endParaRPr lang="en-US" sz="4000" i="0" dirty="0"/>
          </a:p>
        </p:txBody>
      </p:sp>
      <p:sp>
        <p:nvSpPr>
          <p:cNvPr id="98" name="TextBox 97">
            <a:extLst>
              <a:ext uri="{FF2B5EF4-FFF2-40B4-BE49-F238E27FC236}">
                <a16:creationId xmlns:a16="http://schemas.microsoft.com/office/drawing/2014/main" id="{C850AF98-D5DA-494B-E637-DDFDA761DB97}"/>
              </a:ext>
            </a:extLst>
          </p:cNvPr>
          <p:cNvSpPr txBox="1"/>
          <p:nvPr/>
        </p:nvSpPr>
        <p:spPr>
          <a:xfrm>
            <a:off x="21893958" y="20597823"/>
            <a:ext cx="6462381" cy="11787842"/>
          </a:xfrm>
          <a:prstGeom prst="rect">
            <a:avLst/>
          </a:prstGeom>
          <a:noFill/>
        </p:spPr>
        <p:txBody>
          <a:bodyPr wrap="square" rtlCol="0">
            <a:spAutoFit/>
          </a:bodyPr>
          <a:lstStyle/>
          <a:p>
            <a:pPr marL="857250" indent="-857250">
              <a:buFont typeface="Wingdings" panose="05000000000000000000" pitchFamily="2" charset="2"/>
              <a:buChar char="Ø"/>
            </a:pPr>
            <a:r>
              <a:rPr lang="en-US" sz="4000" b="1" dirty="0"/>
              <a:t>Bibliotherapy</a:t>
            </a:r>
          </a:p>
          <a:p>
            <a:pPr marL="1028700" lvl="1" indent="-571500">
              <a:buFont typeface="Wingdings" panose="05000000000000000000" pitchFamily="2" charset="2"/>
              <a:buChar char="Ø"/>
            </a:pPr>
            <a:r>
              <a:rPr lang="en-US" sz="4000" i="0" dirty="0"/>
              <a:t>Reading offers an outlet to both focus the mind and find enjoyment, encouragement, or information through the content. </a:t>
            </a:r>
          </a:p>
          <a:p>
            <a:pPr marL="1028700" lvl="1" indent="-571500">
              <a:buFont typeface="Wingdings" panose="05000000000000000000" pitchFamily="2" charset="2"/>
              <a:buChar char="Ø"/>
            </a:pPr>
            <a:r>
              <a:rPr lang="en-US" sz="4000" i="0" dirty="0"/>
              <a:t>Some studies show this to be a positive and constructive way of processing emotions.</a:t>
            </a:r>
          </a:p>
          <a:p>
            <a:pPr marL="1028700" lvl="1" indent="-571500">
              <a:buFont typeface="Wingdings" panose="05000000000000000000" pitchFamily="2" charset="2"/>
              <a:buChar char="Ø"/>
            </a:pPr>
            <a:r>
              <a:rPr lang="en-US" sz="4000" i="0" dirty="0"/>
              <a:t>Can be viewed as a self actualization therapy. </a:t>
            </a:r>
          </a:p>
          <a:p>
            <a:pPr marL="1028700" lvl="1" indent="-571500">
              <a:buFont typeface="Wingdings" panose="05000000000000000000" pitchFamily="2" charset="2"/>
              <a:buChar char="Ø"/>
            </a:pPr>
            <a:r>
              <a:rPr lang="en-US" sz="4000" i="0" dirty="0"/>
              <a:t>Encourages healthy brain function</a:t>
            </a:r>
          </a:p>
          <a:p>
            <a:pPr marL="1314450" lvl="1" indent="-857250">
              <a:buFont typeface="Wingdings" panose="05000000000000000000" pitchFamily="2" charset="2"/>
              <a:buChar char="Ø"/>
            </a:pPr>
            <a:endParaRPr lang="en-US" sz="4000" dirty="0"/>
          </a:p>
        </p:txBody>
      </p:sp>
      <p:sp>
        <p:nvSpPr>
          <p:cNvPr id="99" name="TextBox 98">
            <a:extLst>
              <a:ext uri="{FF2B5EF4-FFF2-40B4-BE49-F238E27FC236}">
                <a16:creationId xmlns:a16="http://schemas.microsoft.com/office/drawing/2014/main" id="{E39F381F-7233-8A15-3256-9612507B4C0A}"/>
              </a:ext>
            </a:extLst>
          </p:cNvPr>
          <p:cNvSpPr txBox="1"/>
          <p:nvPr/>
        </p:nvSpPr>
        <p:spPr>
          <a:xfrm>
            <a:off x="14200064" y="33992138"/>
            <a:ext cx="6188609" cy="9941183"/>
          </a:xfrm>
          <a:prstGeom prst="rect">
            <a:avLst/>
          </a:prstGeom>
          <a:noFill/>
        </p:spPr>
        <p:txBody>
          <a:bodyPr wrap="square" rtlCol="0">
            <a:spAutoFit/>
          </a:bodyPr>
          <a:lstStyle/>
          <a:p>
            <a:pPr marL="857250" indent="-857250">
              <a:buFont typeface="Wingdings" panose="05000000000000000000" pitchFamily="2" charset="2"/>
              <a:buChar char="Ø"/>
            </a:pPr>
            <a:r>
              <a:rPr lang="en-US" sz="4000" b="1" dirty="0"/>
              <a:t>Nutrition</a:t>
            </a:r>
          </a:p>
          <a:p>
            <a:pPr marL="1314450" lvl="1" indent="-857250">
              <a:buFont typeface="Wingdings" panose="05000000000000000000" pitchFamily="2" charset="2"/>
              <a:buChar char="Ø"/>
            </a:pPr>
            <a:r>
              <a:rPr lang="en-US" sz="4000" i="0" dirty="0"/>
              <a:t>Good nutrition improves mood and physical health.</a:t>
            </a:r>
          </a:p>
          <a:p>
            <a:pPr marL="1314450" lvl="1" indent="-857250">
              <a:buFont typeface="Wingdings" panose="05000000000000000000" pitchFamily="2" charset="2"/>
              <a:buChar char="Ø"/>
            </a:pPr>
            <a:r>
              <a:rPr lang="en-US" sz="4000" i="0" dirty="0"/>
              <a:t>Low-glutamate diet aims to reduce excitotoxicity.</a:t>
            </a:r>
          </a:p>
          <a:p>
            <a:pPr marL="1314450" lvl="1" indent="-857250">
              <a:buFont typeface="Wingdings" panose="05000000000000000000" pitchFamily="2" charset="2"/>
              <a:buChar char="Ø"/>
            </a:pPr>
            <a:r>
              <a:rPr lang="en-US" sz="4000" i="0" dirty="0"/>
              <a:t>Low glutamate diet has been associated with a reduction of PTSD symptoms and lower cortisol blood levels.</a:t>
            </a:r>
          </a:p>
          <a:p>
            <a:pPr marL="1028700" lvl="1" indent="-571500">
              <a:buFont typeface="Wingdings" panose="05000000000000000000" pitchFamily="2" charset="2"/>
              <a:buChar char="Ø"/>
            </a:pPr>
            <a:endParaRPr lang="en-US" sz="4000" i="0" dirty="0"/>
          </a:p>
          <a:p>
            <a:pPr marL="1028700" lvl="1" indent="-571500">
              <a:buFont typeface="Wingdings" panose="05000000000000000000" pitchFamily="2" charset="2"/>
              <a:buChar char="Ø"/>
            </a:pPr>
            <a:endParaRPr lang="en-US" sz="4000" i="0" dirty="0"/>
          </a:p>
          <a:p>
            <a:pPr marL="1314450" lvl="1" indent="-857250">
              <a:buFont typeface="Wingdings" panose="05000000000000000000" pitchFamily="2" charset="2"/>
              <a:buChar char="Ø"/>
            </a:pPr>
            <a:endParaRPr lang="en-US" sz="4000" b="1" dirty="0"/>
          </a:p>
        </p:txBody>
      </p:sp>
      <p:sp>
        <p:nvSpPr>
          <p:cNvPr id="100" name="TextBox 99">
            <a:extLst>
              <a:ext uri="{FF2B5EF4-FFF2-40B4-BE49-F238E27FC236}">
                <a16:creationId xmlns:a16="http://schemas.microsoft.com/office/drawing/2014/main" id="{51DF99AE-26CE-7C20-8E31-DE74F46DA8E3}"/>
              </a:ext>
            </a:extLst>
          </p:cNvPr>
          <p:cNvSpPr txBox="1"/>
          <p:nvPr/>
        </p:nvSpPr>
        <p:spPr>
          <a:xfrm>
            <a:off x="22328996" y="32092424"/>
            <a:ext cx="5669341" cy="5632311"/>
          </a:xfrm>
          <a:prstGeom prst="rect">
            <a:avLst/>
          </a:prstGeom>
          <a:noFill/>
        </p:spPr>
        <p:txBody>
          <a:bodyPr wrap="square" rtlCol="0">
            <a:spAutoFit/>
          </a:bodyPr>
          <a:lstStyle/>
          <a:p>
            <a:pPr marL="857250" indent="-857250">
              <a:buFont typeface="Wingdings" panose="05000000000000000000" pitchFamily="2" charset="2"/>
              <a:buChar char="Ø"/>
            </a:pPr>
            <a:r>
              <a:rPr lang="en-US" sz="4000" b="1" dirty="0"/>
              <a:t>Hyperbaric Oxygen Therapy (HBOT)</a:t>
            </a:r>
          </a:p>
          <a:p>
            <a:pPr marL="1314450" lvl="1" indent="-857250">
              <a:buFont typeface="Wingdings" panose="05000000000000000000" pitchFamily="2" charset="2"/>
              <a:buChar char="Ø"/>
            </a:pPr>
            <a:r>
              <a:rPr lang="en-US" sz="4000" i="0" dirty="0"/>
              <a:t>Seen to improve PTSD symptoms.</a:t>
            </a:r>
          </a:p>
          <a:p>
            <a:pPr marL="1314450" lvl="1" indent="-857250">
              <a:buFont typeface="Wingdings" panose="05000000000000000000" pitchFamily="2" charset="2"/>
              <a:buChar char="Ø"/>
            </a:pPr>
            <a:r>
              <a:rPr lang="en-US" sz="4000" i="0" dirty="0"/>
              <a:t>Increase activity in key brain regions.</a:t>
            </a:r>
          </a:p>
          <a:p>
            <a:pPr marL="1314450" lvl="1" indent="-857250">
              <a:buFont typeface="Wingdings" panose="05000000000000000000" pitchFamily="2" charset="2"/>
              <a:buChar char="Ø"/>
            </a:pPr>
            <a:endParaRPr lang="en-US" sz="4000" i="0" dirty="0"/>
          </a:p>
        </p:txBody>
      </p:sp>
      <p:pic>
        <p:nvPicPr>
          <p:cNvPr id="102" name="Picture 101">
            <a:extLst>
              <a:ext uri="{FF2B5EF4-FFF2-40B4-BE49-F238E27FC236}">
                <a16:creationId xmlns:a16="http://schemas.microsoft.com/office/drawing/2014/main" id="{9F6FC940-A3E1-7869-9938-0854DC221CAF}"/>
              </a:ext>
            </a:extLst>
          </p:cNvPr>
          <p:cNvPicPr>
            <a:picLocks noChangeAspect="1"/>
          </p:cNvPicPr>
          <p:nvPr/>
        </p:nvPicPr>
        <p:blipFill>
          <a:blip r:embed="rId90"/>
          <a:stretch>
            <a:fillRect/>
          </a:stretch>
        </p:blipFill>
        <p:spPr>
          <a:xfrm>
            <a:off x="13690701" y="15936129"/>
            <a:ext cx="6697972" cy="4067495"/>
          </a:xfrm>
          <a:prstGeom prst="rect">
            <a:avLst/>
          </a:prstGeom>
        </p:spPr>
      </p:pic>
      <p:pic>
        <p:nvPicPr>
          <p:cNvPr id="1026" name="Picture 2" descr="Salimpoor   Your Brain on Music">
            <a:extLst>
              <a:ext uri="{FF2B5EF4-FFF2-40B4-BE49-F238E27FC236}">
                <a16:creationId xmlns:a16="http://schemas.microsoft.com/office/drawing/2014/main" id="{93C0117C-5F84-693F-7207-3A41E28416A1}"/>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14278779" y="29464387"/>
            <a:ext cx="6356375" cy="383501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a:extLst>
              <a:ext uri="{FF2B5EF4-FFF2-40B4-BE49-F238E27FC236}">
                <a16:creationId xmlns:a16="http://schemas.microsoft.com/office/drawing/2014/main" id="{F414E617-1E5E-A8FB-5985-536DE0EB4F26}"/>
              </a:ext>
            </a:extLst>
          </p:cNvPr>
          <p:cNvPicPr>
            <a:picLocks noChangeAspect="1"/>
          </p:cNvPicPr>
          <p:nvPr/>
        </p:nvPicPr>
        <p:blipFill>
          <a:blip r:embed="rId92"/>
          <a:stretch>
            <a:fillRect/>
          </a:stretch>
        </p:blipFill>
        <p:spPr>
          <a:xfrm>
            <a:off x="23806047" y="37242119"/>
            <a:ext cx="4062645" cy="5420162"/>
          </a:xfrm>
          <a:prstGeom prst="rect">
            <a:avLst/>
          </a:prstGeom>
        </p:spPr>
      </p:pic>
      <p:sp>
        <p:nvSpPr>
          <p:cNvPr id="105" name="TextBox 104">
            <a:extLst>
              <a:ext uri="{FF2B5EF4-FFF2-40B4-BE49-F238E27FC236}">
                <a16:creationId xmlns:a16="http://schemas.microsoft.com/office/drawing/2014/main" id="{836D7D45-9821-B92F-0DB2-043BDF0E0571}"/>
              </a:ext>
            </a:extLst>
          </p:cNvPr>
          <p:cNvSpPr txBox="1"/>
          <p:nvPr/>
        </p:nvSpPr>
        <p:spPr>
          <a:xfrm>
            <a:off x="30007466" y="29836685"/>
            <a:ext cx="13565885" cy="12403395"/>
          </a:xfrm>
          <a:prstGeom prst="rect">
            <a:avLst/>
          </a:prstGeom>
          <a:noFill/>
        </p:spPr>
        <p:txBody>
          <a:bodyPr wrap="square" rtlCol="0">
            <a:spAutoFit/>
          </a:bodyPr>
          <a:lstStyle/>
          <a:p>
            <a:pPr indent="-457200" algn="ctr">
              <a:buNone/>
            </a:pPr>
            <a:r>
              <a:rPr lang="en-US" sz="1600" b="1" dirty="0">
                <a:effectLst/>
                <a:latin typeface="Times New Roman" panose="02020603050405020304" pitchFamily="18" charset="0"/>
              </a:rPr>
              <a:t>Works Cited</a:t>
            </a:r>
            <a:br>
              <a:rPr lang="en-US" sz="1600" b="1" dirty="0">
                <a:effectLst/>
                <a:latin typeface="Times New Roman" panose="02020603050405020304" pitchFamily="18" charset="0"/>
              </a:rPr>
            </a:br>
            <a:br>
              <a:rPr lang="en-US" sz="1600" b="1" dirty="0">
                <a:effectLst/>
                <a:latin typeface="Times New Roman" panose="02020603050405020304" pitchFamily="18" charset="0"/>
              </a:rPr>
            </a:br>
            <a:endParaRPr lang="en-US" sz="1600" b="1" dirty="0">
              <a:effectLst/>
              <a:latin typeface="Times New Roman" panose="02020603050405020304" pitchFamily="18" charset="0"/>
            </a:endParaRPr>
          </a:p>
          <a:p>
            <a:pPr indent="-457200">
              <a:buNone/>
            </a:pPr>
            <a:r>
              <a:rPr lang="en-US" sz="1600" dirty="0">
                <a:effectLst/>
                <a:latin typeface="Times New Roman" panose="02020603050405020304" pitchFamily="18" charset="0"/>
              </a:rPr>
              <a:t>Alexandra </a:t>
            </a:r>
            <a:r>
              <a:rPr lang="en-US" sz="1600" dirty="0" err="1">
                <a:effectLst/>
                <a:latin typeface="Times New Roman" panose="02020603050405020304" pitchFamily="18" charset="0"/>
              </a:rPr>
              <a:t>Kredlow</a:t>
            </a:r>
            <a:r>
              <a:rPr lang="en-US" sz="1600" dirty="0">
                <a:effectLst/>
                <a:latin typeface="Times New Roman" panose="02020603050405020304" pitchFamily="18" charset="0"/>
              </a:rPr>
              <a:t>, M., et al. “Prefrontal Cortex, Amygdala, and Threat Processing: Implications for PTSD.” </a:t>
            </a:r>
            <a:r>
              <a:rPr lang="en-US" sz="1600" i="1" dirty="0">
                <a:effectLst/>
                <a:latin typeface="Times New Roman" panose="02020603050405020304" pitchFamily="18" charset="0"/>
              </a:rPr>
              <a:t>Neuropsychopharmacology</a:t>
            </a:r>
            <a:r>
              <a:rPr lang="en-US" sz="1600" dirty="0">
                <a:effectLst/>
                <a:latin typeface="Times New Roman" panose="02020603050405020304" pitchFamily="18" charset="0"/>
              </a:rPr>
              <a:t>, no. 1, Springer Science and Business Media LLC, Sept. 2021, pp. 247–59.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doi:10.1038/s41386-021-01155-7.</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Bensimon, Moshe, et al. “Drumming through Trauma: Music Therapy with Post-Traumatic Soldiers.” </a:t>
            </a:r>
            <a:r>
              <a:rPr lang="en-US" sz="1600" i="1" dirty="0">
                <a:effectLst/>
                <a:latin typeface="Times New Roman" panose="02020603050405020304" pitchFamily="18" charset="0"/>
              </a:rPr>
              <a:t>The Arts in Psychotherapy</a:t>
            </a:r>
            <a:r>
              <a:rPr lang="en-US" sz="1600" dirty="0">
                <a:effectLst/>
                <a:latin typeface="Times New Roman" panose="02020603050405020304" pitchFamily="18" charset="0"/>
              </a:rPr>
              <a:t>, no. 1, Elsevier BV, Jan. 2008, pp. 34–48.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doi:10.1016/j.aip.2007.09.002.</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Bird, Catherine I. V., et al. “Psilocybin and MDMA for the Treatment of Trauma-Related Psychopathology.” </a:t>
            </a:r>
            <a:r>
              <a:rPr lang="en-US" sz="1600" i="1" dirty="0">
                <a:effectLst/>
                <a:latin typeface="Times New Roman" panose="02020603050405020304" pitchFamily="18" charset="0"/>
              </a:rPr>
              <a:t>International Review of Psychiatry</a:t>
            </a:r>
            <a:r>
              <a:rPr lang="en-US" sz="1600" dirty="0">
                <a:effectLst/>
                <a:latin typeface="Times New Roman" panose="02020603050405020304" pitchFamily="18" charset="0"/>
              </a:rPr>
              <a:t>, no. 3, Informa UK Limited, Apr. 2021, pp. 229–49.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doi:10.1080/09540261.2021.1919062.</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Choi, Charles, et al. “Mechanisms of Psilocybin on the Treatment of Posttraumatic Stress Disorder.” </a:t>
            </a:r>
            <a:r>
              <a:rPr lang="en-US" sz="1600" i="1" dirty="0">
                <a:effectLst/>
                <a:latin typeface="Times New Roman" panose="02020603050405020304" pitchFamily="18" charset="0"/>
              </a:rPr>
              <a:t>Journal of Psychopharmacology</a:t>
            </a:r>
            <a:r>
              <a:rPr lang="en-US" sz="1600" dirty="0">
                <a:effectLst/>
                <a:latin typeface="Times New Roman" panose="02020603050405020304" pitchFamily="18" charset="0"/>
              </a:rPr>
              <a:t>, SAGE Publications, Oct. 2024.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doi:10.1177/02698811241286771.</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Fonseka, Lakshan N., and Benjamin KP Woo. “Therapeutic Role of Psilocybin and 3,4-Methylenedioxymethamphetamine in Trauma: A Literature Review.” </a:t>
            </a:r>
            <a:r>
              <a:rPr lang="en-US" sz="1600" i="1" dirty="0">
                <a:effectLst/>
                <a:latin typeface="Times New Roman" panose="02020603050405020304" pitchFamily="18" charset="0"/>
              </a:rPr>
              <a:t>World Journal of Psychiatry</a:t>
            </a:r>
            <a:r>
              <a:rPr lang="en-US" sz="1600" dirty="0">
                <a:effectLst/>
                <a:latin typeface="Times New Roman" panose="02020603050405020304" pitchFamily="18" charset="0"/>
              </a:rPr>
              <a:t>, no. 5, </a:t>
            </a:r>
            <a:r>
              <a:rPr lang="en-US" sz="1600" dirty="0" err="1">
                <a:effectLst/>
                <a:latin typeface="Times New Roman" panose="02020603050405020304" pitchFamily="18" charset="0"/>
              </a:rPr>
              <a:t>Baishideng</a:t>
            </a:r>
            <a:r>
              <a:rPr lang="en-US" sz="1600" dirty="0">
                <a:effectLst/>
                <a:latin typeface="Times New Roman" panose="02020603050405020304" pitchFamily="18" charset="0"/>
              </a:rPr>
              <a:t> Publishing Group Inc., May 2023, pp. 182–90.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doi:10.5498/wjp.v13.i5.182.</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Jack, Sarah J., and Kevin R. Ronan. “Bibliotherapy.” </a:t>
            </a:r>
            <a:r>
              <a:rPr lang="en-US" sz="1600" i="1" dirty="0">
                <a:effectLst/>
                <a:latin typeface="Times New Roman" panose="02020603050405020304" pitchFamily="18" charset="0"/>
              </a:rPr>
              <a:t>School Psychology International</a:t>
            </a:r>
            <a:r>
              <a:rPr lang="en-US" sz="1600" dirty="0">
                <a:effectLst/>
                <a:latin typeface="Times New Roman" panose="02020603050405020304" pitchFamily="18" charset="0"/>
              </a:rPr>
              <a:t>, no. 2, SAGE Publications, May 2008, pp. 161–82.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doi:10.1177/0143034308090058.</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Khan, Amanda J., et al. “Psilocybin for Trauma-Related Disorders.” </a:t>
            </a:r>
            <a:r>
              <a:rPr lang="en-US" sz="1600" i="1" dirty="0">
                <a:effectLst/>
                <a:latin typeface="Times New Roman" panose="02020603050405020304" pitchFamily="18" charset="0"/>
              </a:rPr>
              <a:t>Current Topics in Behavioral Neurosciences</a:t>
            </a:r>
            <a:r>
              <a:rPr lang="en-US" sz="1600" dirty="0">
                <a:effectLst/>
                <a:latin typeface="Times New Roman" panose="02020603050405020304" pitchFamily="18" charset="0"/>
              </a:rPr>
              <a:t>, Springer International Publishing, 2022, pp. 319–32, https://doi.org/10.1007/7854_2022_366.</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Kline, Alexander C., et al. “Long-Term Efficacy of Psychotherapy for Posttraumatic Stress Disorder: A Meta-Analysis of Randomized Controlled Trials.” </a:t>
            </a:r>
            <a:r>
              <a:rPr lang="en-US" sz="1600" i="1" dirty="0">
                <a:effectLst/>
                <a:latin typeface="Times New Roman" panose="02020603050405020304" pitchFamily="18" charset="0"/>
              </a:rPr>
              <a:t>Clinical Psychology Review</a:t>
            </a:r>
            <a:r>
              <a:rPr lang="en-US" sz="1600" dirty="0">
                <a:effectLst/>
                <a:latin typeface="Times New Roman" panose="02020603050405020304" pitchFamily="18" charset="0"/>
              </a:rPr>
              <a:t>, Elsevier BV, Feb. 2018, pp. 30–40.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doi:10.1016/j.cpr.2017.10.009.</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err="1">
                <a:effectLst/>
                <a:latin typeface="Times New Roman" panose="02020603050405020304" pitchFamily="18" charset="0"/>
              </a:rPr>
              <a:t>Krediet</a:t>
            </a:r>
            <a:r>
              <a:rPr lang="en-US" sz="1600" dirty="0">
                <a:effectLst/>
                <a:latin typeface="Times New Roman" panose="02020603050405020304" pitchFamily="18" charset="0"/>
              </a:rPr>
              <a:t>, Erwin, et al. “Reviewing the Potential of Psychedelics for the Treatment of PTSD.” </a:t>
            </a:r>
            <a:r>
              <a:rPr lang="en-US" sz="1600" i="1" dirty="0">
                <a:effectLst/>
                <a:latin typeface="Times New Roman" panose="02020603050405020304" pitchFamily="18" charset="0"/>
              </a:rPr>
              <a:t>International Journal of Neuropsychopharmacology</a:t>
            </a:r>
            <a:r>
              <a:rPr lang="en-US" sz="1600" dirty="0">
                <a:effectLst/>
                <a:latin typeface="Times New Roman" panose="02020603050405020304" pitchFamily="18" charset="0"/>
              </a:rPr>
              <a:t>, no. 6, Oxford University Press (OUP), Mar. 2020, pp. 385–400.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doi:10.1093/</a:t>
            </a:r>
            <a:r>
              <a:rPr lang="en-US" sz="1600" dirty="0" err="1">
                <a:effectLst/>
                <a:latin typeface="Times New Roman" panose="02020603050405020304" pitchFamily="18" charset="0"/>
              </a:rPr>
              <a:t>ijnp</a:t>
            </a:r>
            <a:r>
              <a:rPr lang="en-US" sz="1600" dirty="0">
                <a:effectLst/>
                <a:latin typeface="Times New Roman" panose="02020603050405020304" pitchFamily="18" charset="0"/>
              </a:rPr>
              <a:t>/pyaa018.</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err="1">
                <a:effectLst/>
                <a:latin typeface="Times New Roman" panose="02020603050405020304" pitchFamily="18" charset="0"/>
              </a:rPr>
              <a:t>Lenkowsky</a:t>
            </a:r>
            <a:r>
              <a:rPr lang="en-US" sz="1600" dirty="0">
                <a:effectLst/>
                <a:latin typeface="Times New Roman" panose="02020603050405020304" pitchFamily="18" charset="0"/>
              </a:rPr>
              <a:t>, Ronald S. “Bibliotherapy: A Review and Analysis of the Literature.” </a:t>
            </a:r>
            <a:r>
              <a:rPr lang="en-US" sz="1600" i="1" dirty="0">
                <a:effectLst/>
                <a:latin typeface="Times New Roman" panose="02020603050405020304" pitchFamily="18" charset="0"/>
              </a:rPr>
              <a:t>The Journal of Special Education</a:t>
            </a:r>
            <a:r>
              <a:rPr lang="en-US" sz="1600" dirty="0">
                <a:effectLst/>
                <a:latin typeface="Times New Roman" panose="02020603050405020304" pitchFamily="18" charset="0"/>
              </a:rPr>
              <a:t>, no. 2, SAGE Publications, May 1987, pp. 123–32.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doi:10.1177/002246698702100211.</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Ma, Yi-Ming, et al. “Efficacy and Acceptability of Music Therapy for Post-Traumatic Stress Disorder: A Systematic Review and Meta-Analysis of Randomized Controlled Trials.” </a:t>
            </a:r>
            <a:r>
              <a:rPr lang="en-US" sz="1600" i="1" dirty="0">
                <a:effectLst/>
                <a:latin typeface="Times New Roman" panose="02020603050405020304" pitchFamily="18" charset="0"/>
              </a:rPr>
              <a:t>European Journal of </a:t>
            </a:r>
            <a:r>
              <a:rPr lang="en-US" sz="1600" i="1" dirty="0" err="1">
                <a:effectLst/>
                <a:latin typeface="Times New Roman" panose="02020603050405020304" pitchFamily="18" charset="0"/>
              </a:rPr>
              <a:t>Psychotraumatology</a:t>
            </a:r>
            <a:r>
              <a:rPr lang="en-US" sz="1600" dirty="0">
                <a:effectLst/>
                <a:latin typeface="Times New Roman" panose="02020603050405020304" pitchFamily="18" charset="0"/>
              </a:rPr>
              <a:t>, no. 1, Informa UK Limited, Apr. 2024.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doi:10.1080/20008066.2024.2342739.</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Markowitz, John C. “Is Exposure Therapy Necessary to Treat PTSD?” </a:t>
            </a:r>
            <a:r>
              <a:rPr lang="en-US" sz="1600" i="1" dirty="0">
                <a:effectLst/>
                <a:latin typeface="Times New Roman" panose="02020603050405020304" pitchFamily="18" charset="0"/>
              </a:rPr>
              <a:t>Interpersonal Psychotherapy for Posttraumatic Stress Disorder</a:t>
            </a:r>
            <a:r>
              <a:rPr lang="en-US" sz="1600" dirty="0">
                <a:effectLst/>
                <a:latin typeface="Times New Roman" panose="02020603050405020304" pitchFamily="18" charset="0"/>
              </a:rPr>
              <a:t>, Oxford University Press, 2016, pp. 1–26, https://doi.org/10.1093/med:psych/9780190465599.003.0001.</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Mottershead, Richard, and Marjorie </a:t>
            </a:r>
            <a:r>
              <a:rPr lang="en-US" sz="1600" dirty="0" err="1">
                <a:effectLst/>
                <a:latin typeface="Times New Roman" panose="02020603050405020304" pitchFamily="18" charset="0"/>
              </a:rPr>
              <a:t>Ghisoni</a:t>
            </a:r>
            <a:r>
              <a:rPr lang="en-US" sz="1600" dirty="0">
                <a:effectLst/>
                <a:latin typeface="Times New Roman" panose="02020603050405020304" pitchFamily="18" charset="0"/>
              </a:rPr>
              <a:t>. “Horticultural Therapy, Nutrition and Post-Traumatic Stress Disorder in Post-Military Veterans: Developing Non-Pharmaceutical Interventions to Complement Existing Therapeutic Approaches.” </a:t>
            </a:r>
            <a:r>
              <a:rPr lang="en-US" sz="1600" i="1" dirty="0">
                <a:effectLst/>
                <a:latin typeface="Times New Roman" panose="02020603050405020304" pitchFamily="18" charset="0"/>
              </a:rPr>
              <a:t>F1000Research</a:t>
            </a:r>
            <a:r>
              <a:rPr lang="en-US" sz="1600" dirty="0">
                <a:effectLst/>
                <a:latin typeface="Times New Roman" panose="02020603050405020304" pitchFamily="18" charset="0"/>
              </a:rPr>
              <a:t>, F1000 Research Ltd, Sept. 2021, p. 885.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doi:10.12688/f1000research.70643.1.</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buNone/>
            </a:pPr>
            <a:r>
              <a:rPr lang="en-US" sz="1600" dirty="0">
                <a:effectLst/>
                <a:latin typeface="Times New Roman" panose="02020603050405020304" pitchFamily="18" charset="0"/>
              </a:rPr>
              <a:t>Schnyder, Ulrich, et al. “Psychotherapies for PTSD: What Do They Have in Common?” </a:t>
            </a:r>
            <a:r>
              <a:rPr lang="en-US" sz="1600" i="1" dirty="0">
                <a:effectLst/>
                <a:latin typeface="Times New Roman" panose="02020603050405020304" pitchFamily="18" charset="0"/>
              </a:rPr>
              <a:t>European Journal of </a:t>
            </a:r>
            <a:r>
              <a:rPr lang="en-US" sz="1600" i="1" dirty="0" err="1">
                <a:effectLst/>
                <a:latin typeface="Times New Roman" panose="02020603050405020304" pitchFamily="18" charset="0"/>
              </a:rPr>
              <a:t>Psychotraumatology</a:t>
            </a:r>
            <a:r>
              <a:rPr lang="en-US" sz="1600" dirty="0">
                <a:effectLst/>
                <a:latin typeface="Times New Roman" panose="02020603050405020304" pitchFamily="18" charset="0"/>
              </a:rPr>
              <a:t>, no. 1, Informa UK Limited, Aug. 2015.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doi:10.3402/ejpt.v6.28186.</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pPr indent="-457200"/>
            <a:r>
              <a:rPr lang="en-US" sz="1600" dirty="0">
                <a:effectLst/>
                <a:latin typeface="Times New Roman" panose="02020603050405020304" pitchFamily="18" charset="0"/>
              </a:rPr>
              <a:t>Shalev, Arieh, et al. “Post-Traumatic Stress Disorder.” </a:t>
            </a:r>
            <a:r>
              <a:rPr lang="en-US" sz="1600" i="1" dirty="0">
                <a:effectLst/>
                <a:latin typeface="Times New Roman" panose="02020603050405020304" pitchFamily="18" charset="0"/>
              </a:rPr>
              <a:t>New England Journal of Medicine</a:t>
            </a:r>
            <a:r>
              <a:rPr lang="en-US" sz="1600" dirty="0">
                <a:effectLst/>
                <a:latin typeface="Times New Roman" panose="02020603050405020304" pitchFamily="18" charset="0"/>
              </a:rPr>
              <a:t>, edited by Dan L. Longo, no. 25, Massachusetts Medical Society, June 2017, pp. 2459–69. </a:t>
            </a:r>
            <a:r>
              <a:rPr lang="en-US" sz="1600" i="1" dirty="0" err="1">
                <a:effectLst/>
                <a:latin typeface="Times New Roman" panose="02020603050405020304" pitchFamily="18" charset="0"/>
              </a:rPr>
              <a:t>Crossref</a:t>
            </a:r>
            <a:r>
              <a:rPr lang="en-US" sz="1600" dirty="0">
                <a:effectLst/>
                <a:latin typeface="Times New Roman" panose="02020603050405020304" pitchFamily="18" charset="0"/>
              </a:rPr>
              <a:t>, doi:10.1056/nejmra1612499.</a:t>
            </a:r>
            <a:br>
              <a:rPr lang="en-US" sz="1600" dirty="0">
                <a:effectLst/>
                <a:latin typeface="Times New Roman" panose="02020603050405020304" pitchFamily="18" charset="0"/>
              </a:rPr>
            </a:br>
            <a:endParaRPr lang="en-US" sz="1600" dirty="0">
              <a:effectLst/>
              <a:latin typeface="Times New Roman" panose="02020603050405020304" pitchFamily="18" charset="0"/>
            </a:endParaRPr>
          </a:p>
          <a:p>
            <a:endParaRPr lang="en-US" sz="1600" dirty="0"/>
          </a:p>
        </p:txBody>
      </p:sp>
      <p:sp>
        <p:nvSpPr>
          <p:cNvPr id="106" name="TextBox 105">
            <a:extLst>
              <a:ext uri="{FF2B5EF4-FFF2-40B4-BE49-F238E27FC236}">
                <a16:creationId xmlns:a16="http://schemas.microsoft.com/office/drawing/2014/main" id="{40436744-D670-4EFC-68D1-C3764434603E}"/>
              </a:ext>
            </a:extLst>
          </p:cNvPr>
          <p:cNvSpPr txBox="1"/>
          <p:nvPr/>
        </p:nvSpPr>
        <p:spPr>
          <a:xfrm>
            <a:off x="29794061" y="10279828"/>
            <a:ext cx="13007975" cy="5632311"/>
          </a:xfrm>
          <a:prstGeom prst="rect">
            <a:avLst/>
          </a:prstGeom>
          <a:noFill/>
        </p:spPr>
        <p:txBody>
          <a:bodyPr wrap="square" rtlCol="0">
            <a:spAutoFit/>
          </a:bodyPr>
          <a:lstStyle/>
          <a:p>
            <a:pPr marL="857250" indent="-857250">
              <a:buFont typeface="Wingdings" panose="05000000000000000000" pitchFamily="2" charset="2"/>
              <a:buChar char="q"/>
            </a:pPr>
            <a:r>
              <a:rPr lang="en-US" sz="4000" i="0" dirty="0"/>
              <a:t>Many novel treatments could offer support to the current cognitive processing therapy gold standard used to treat PTSD.</a:t>
            </a:r>
          </a:p>
          <a:p>
            <a:pPr marL="857250" indent="-857250">
              <a:buFont typeface="Wingdings" panose="05000000000000000000" pitchFamily="2" charset="2"/>
              <a:buChar char="q"/>
            </a:pPr>
            <a:r>
              <a:rPr lang="en-US" sz="4000" i="0" dirty="0"/>
              <a:t>Therapies which involve activation of the brain regions implicated in PTSD such as the amygdala, prefrontal cortex, and anterior cingulate gyrus show to have positive influence on PTSD.</a:t>
            </a:r>
          </a:p>
          <a:p>
            <a:pPr marL="857250" indent="-857250">
              <a:buFont typeface="Wingdings" panose="05000000000000000000" pitchFamily="2" charset="2"/>
              <a:buChar char="q"/>
            </a:pPr>
            <a:endParaRPr lang="en-US" sz="4000" i="0" dirty="0"/>
          </a:p>
          <a:p>
            <a:pPr marL="857250" indent="-857250">
              <a:buFont typeface="Wingdings" panose="05000000000000000000" pitchFamily="2" charset="2"/>
              <a:buChar char="q"/>
            </a:pPr>
            <a:endParaRPr lang="en-US" sz="4000" i="0" dirty="0"/>
          </a:p>
        </p:txBody>
      </p:sp>
      <p:sp>
        <p:nvSpPr>
          <p:cNvPr id="107" name="TextBox 106">
            <a:extLst>
              <a:ext uri="{FF2B5EF4-FFF2-40B4-BE49-F238E27FC236}">
                <a16:creationId xmlns:a16="http://schemas.microsoft.com/office/drawing/2014/main" id="{79E3BB75-6B5E-8BE8-32FA-6424B270D797}"/>
              </a:ext>
            </a:extLst>
          </p:cNvPr>
          <p:cNvSpPr txBox="1"/>
          <p:nvPr/>
        </p:nvSpPr>
        <p:spPr>
          <a:xfrm>
            <a:off x="30076057" y="16263866"/>
            <a:ext cx="12915748" cy="5016758"/>
          </a:xfrm>
          <a:prstGeom prst="rect">
            <a:avLst/>
          </a:prstGeom>
          <a:noFill/>
        </p:spPr>
        <p:txBody>
          <a:bodyPr wrap="square" rtlCol="0">
            <a:spAutoFit/>
          </a:bodyPr>
          <a:lstStyle/>
          <a:p>
            <a:pPr marL="571500" indent="-571500">
              <a:buFont typeface="Wingdings" panose="05000000000000000000" pitchFamily="2" charset="2"/>
              <a:buChar char="q"/>
            </a:pPr>
            <a:r>
              <a:rPr lang="en-US" sz="4000" i="0" dirty="0"/>
              <a:t>A combination of these therapies would offer the best option for patients suffering from PTSD. Utilizing a nutrition plan, psilocybin therapy, bibliotherapy, music therapy, and HBOT all paired with cognitive processing therapy could alleviate PTSD symptoms sending them into remission with little chance of negative side effects. These therapies are also low cost which may enhance appeal among patients.</a:t>
            </a:r>
          </a:p>
        </p:txBody>
      </p:sp>
      <p:sp>
        <p:nvSpPr>
          <p:cNvPr id="108" name="TextBox 107">
            <a:extLst>
              <a:ext uri="{FF2B5EF4-FFF2-40B4-BE49-F238E27FC236}">
                <a16:creationId xmlns:a16="http://schemas.microsoft.com/office/drawing/2014/main" id="{F8E2984E-BDDC-CDB5-A0A9-F8BA195B42D1}"/>
              </a:ext>
            </a:extLst>
          </p:cNvPr>
          <p:cNvSpPr txBox="1"/>
          <p:nvPr/>
        </p:nvSpPr>
        <p:spPr>
          <a:xfrm>
            <a:off x="30425954" y="23241000"/>
            <a:ext cx="12255500" cy="4401205"/>
          </a:xfrm>
          <a:prstGeom prst="rect">
            <a:avLst/>
          </a:prstGeom>
          <a:noFill/>
        </p:spPr>
        <p:txBody>
          <a:bodyPr wrap="square" rtlCol="0">
            <a:spAutoFit/>
          </a:bodyPr>
          <a:lstStyle/>
          <a:p>
            <a:pPr marL="857250" indent="-857250">
              <a:buFont typeface="Wingdings" panose="05000000000000000000" pitchFamily="2" charset="2"/>
              <a:buChar char="q"/>
            </a:pPr>
            <a:r>
              <a:rPr lang="en-US" sz="4000" i="0" dirty="0"/>
              <a:t>A study utilizing this treatment plan would offer clarity on effectiveness of this treatment compared to the current gold standard treatment plan.</a:t>
            </a:r>
          </a:p>
          <a:p>
            <a:pPr marL="857250" indent="-857250">
              <a:buFont typeface="Wingdings" panose="05000000000000000000" pitchFamily="2" charset="2"/>
              <a:buChar char="q"/>
            </a:pPr>
            <a:r>
              <a:rPr lang="en-US" sz="4000" i="0" dirty="0"/>
              <a:t>More comprehensive exploration of each therapy individually would offer more insight to individual mechanisms and outcomes. </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7575" rtl="0" eaLnBrk="1" fontAlgn="base" latinLnBrk="0" hangingPunct="1">
          <a:lnSpc>
            <a:spcPct val="100000"/>
          </a:lnSpc>
          <a:spcBef>
            <a:spcPct val="0"/>
          </a:spcBef>
          <a:spcAft>
            <a:spcPct val="0"/>
          </a:spcAft>
          <a:buClrTx/>
          <a:buSzTx/>
          <a:buFontTx/>
          <a:buNone/>
          <a:tabLst/>
          <a:defRPr kumimoji="0" lang="en-US" sz="6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7575" rtl="0" eaLnBrk="1" fontAlgn="base" latinLnBrk="0" hangingPunct="1">
          <a:lnSpc>
            <a:spcPct val="100000"/>
          </a:lnSpc>
          <a:spcBef>
            <a:spcPct val="0"/>
          </a:spcBef>
          <a:spcAft>
            <a:spcPct val="0"/>
          </a:spcAft>
          <a:buClrTx/>
          <a:buSzTx/>
          <a:buFontTx/>
          <a:buNone/>
          <a:tabLst/>
          <a:defRPr kumimoji="0" lang="en-US" sz="6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64062</TotalTime>
  <Words>1339</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 New Roman</vt:lpstr>
      <vt:lpstr>Wingdings</vt:lpstr>
      <vt:lpstr>Default Design</vt:lpstr>
      <vt:lpstr>PowerPoint Presentation</vt:lpstr>
    </vt:vector>
  </TitlesOfParts>
  <Company>Applied Human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beske</dc:creator>
  <cp:lastModifiedBy>Erika Avila</cp:lastModifiedBy>
  <cp:revision>925</cp:revision>
  <cp:lastPrinted>2016-09-23T18:02:13Z</cp:lastPrinted>
  <dcterms:created xsi:type="dcterms:W3CDTF">2010-03-05T02:59:43Z</dcterms:created>
  <dcterms:modified xsi:type="dcterms:W3CDTF">2025-04-11T06:48:04Z</dcterms:modified>
</cp:coreProperties>
</file>