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864" r:id="rId1"/>
  </p:sldMasterIdLst>
  <p:notesMasterIdLst>
    <p:notesMasterId r:id="rId3"/>
  </p:notesMasterIdLst>
  <p:handoutMasterIdLst>
    <p:handoutMasterId r:id="rId4"/>
  </p:handoutMasterIdLst>
  <p:sldIdLst>
    <p:sldId id="256" r:id="rId2"/>
  </p:sldIdLst>
  <p:sldSz cx="43891200" cy="329184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0400">
          <p15:clr>
            <a:srgbClr val="A4A3A4"/>
          </p15:clr>
        </p15:guide>
        <p15:guide id="2" pos="1337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6503" autoAdjust="0"/>
    <p:restoredTop sz="99671" autoAdjust="0"/>
  </p:normalViewPr>
  <p:slideViewPr>
    <p:cSldViewPr snapToGrid="0">
      <p:cViewPr varScale="1">
        <p:scale>
          <a:sx n="23" d="100"/>
          <a:sy n="23" d="100"/>
        </p:scale>
        <p:origin x="2664" y="264"/>
      </p:cViewPr>
      <p:guideLst>
        <p:guide orient="horz" pos="10400"/>
        <p:guide pos="13373"/>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81B6314E-D3CD-02C8-7F07-83B16BC8302D}"/>
              </a:ext>
            </a:extLst>
          </p:cNvPr>
          <p:cNvSpPr>
            <a:spLocks noGrp="1" noChangeArrowheads="1"/>
          </p:cNvSpPr>
          <p:nvPr>
            <p:ph type="hdr" sz="quarter"/>
          </p:nvPr>
        </p:nvSpPr>
        <p:spPr bwMode="auto">
          <a:xfrm>
            <a:off x="0" y="0"/>
            <a:ext cx="3038475" cy="465138"/>
          </a:xfrm>
          <a:prstGeom prst="rect">
            <a:avLst/>
          </a:prstGeom>
          <a:noFill/>
          <a:ln>
            <a:noFill/>
          </a:ln>
          <a:effectLst/>
        </p:spPr>
        <p:txBody>
          <a:bodyPr vert="horz" wrap="square" lIns="94706" tIns="47354" rIns="94706" bIns="47354" numCol="1" anchor="t" anchorCtr="0" compatLnSpc="1">
            <a:prstTxWarp prst="textNoShape">
              <a:avLst/>
            </a:prstTxWarp>
          </a:bodyPr>
          <a:lstStyle>
            <a:lvl1pPr defTabSz="946150" eaLnBrk="1" fontAlgn="auto" hangingPunct="1">
              <a:spcBef>
                <a:spcPts val="0"/>
              </a:spcBef>
              <a:spcAft>
                <a:spcPts val="0"/>
              </a:spcAft>
              <a:defRPr sz="1200" i="0">
                <a:latin typeface="Times New Roman" panose="02020603050405020304" pitchFamily="18" charset="0"/>
              </a:defRPr>
            </a:lvl1pPr>
          </a:lstStyle>
          <a:p>
            <a:pPr>
              <a:defRPr/>
            </a:pPr>
            <a:endParaRPr lang="en-US" altLang="en-US"/>
          </a:p>
        </p:txBody>
      </p:sp>
      <p:sp>
        <p:nvSpPr>
          <p:cNvPr id="4099" name="Rectangle 1027">
            <a:extLst>
              <a:ext uri="{FF2B5EF4-FFF2-40B4-BE49-F238E27FC236}">
                <a16:creationId xmlns:a16="http://schemas.microsoft.com/office/drawing/2014/main" id="{D6548CB2-56C5-D3B6-ABA7-98EBABC8272D}"/>
              </a:ext>
            </a:extLst>
          </p:cNvPr>
          <p:cNvSpPr>
            <a:spLocks noGrp="1" noChangeArrowheads="1"/>
          </p:cNvSpPr>
          <p:nvPr>
            <p:ph type="dt" sz="quarter" idx="1"/>
          </p:nvPr>
        </p:nvSpPr>
        <p:spPr bwMode="auto">
          <a:xfrm>
            <a:off x="3971925" y="0"/>
            <a:ext cx="3038475" cy="465138"/>
          </a:xfrm>
          <a:prstGeom prst="rect">
            <a:avLst/>
          </a:prstGeom>
          <a:noFill/>
          <a:ln>
            <a:noFill/>
          </a:ln>
          <a:effectLst/>
        </p:spPr>
        <p:txBody>
          <a:bodyPr vert="horz" wrap="square" lIns="94706" tIns="47354" rIns="94706" bIns="47354" numCol="1" anchor="t" anchorCtr="0" compatLnSpc="1">
            <a:prstTxWarp prst="textNoShape">
              <a:avLst/>
            </a:prstTxWarp>
          </a:bodyPr>
          <a:lstStyle>
            <a:lvl1pPr algn="r" defTabSz="946150" eaLnBrk="1" fontAlgn="auto" hangingPunct="1">
              <a:spcBef>
                <a:spcPts val="0"/>
              </a:spcBef>
              <a:spcAft>
                <a:spcPts val="0"/>
              </a:spcAft>
              <a:defRPr sz="1200" i="0">
                <a:latin typeface="Times New Roman" panose="02020603050405020304" pitchFamily="18" charset="0"/>
              </a:defRPr>
            </a:lvl1pPr>
          </a:lstStyle>
          <a:p>
            <a:pPr>
              <a:defRPr/>
            </a:pPr>
            <a:endParaRPr lang="en-US" altLang="en-US"/>
          </a:p>
        </p:txBody>
      </p:sp>
      <p:sp>
        <p:nvSpPr>
          <p:cNvPr id="4100" name="Rectangle 1028">
            <a:extLst>
              <a:ext uri="{FF2B5EF4-FFF2-40B4-BE49-F238E27FC236}">
                <a16:creationId xmlns:a16="http://schemas.microsoft.com/office/drawing/2014/main" id="{4EBD0336-7982-B687-04B0-967C85E58808}"/>
              </a:ext>
            </a:extLst>
          </p:cNvPr>
          <p:cNvSpPr>
            <a:spLocks noGrp="1" noChangeArrowheads="1"/>
          </p:cNvSpPr>
          <p:nvPr>
            <p:ph type="ftr" sz="quarter" idx="2"/>
          </p:nvPr>
        </p:nvSpPr>
        <p:spPr bwMode="auto">
          <a:xfrm>
            <a:off x="0" y="8831263"/>
            <a:ext cx="3038475" cy="465137"/>
          </a:xfrm>
          <a:prstGeom prst="rect">
            <a:avLst/>
          </a:prstGeom>
          <a:noFill/>
          <a:ln>
            <a:noFill/>
          </a:ln>
          <a:effectLst/>
        </p:spPr>
        <p:txBody>
          <a:bodyPr vert="horz" wrap="square" lIns="94706" tIns="47354" rIns="94706" bIns="47354" numCol="1" anchor="b" anchorCtr="0" compatLnSpc="1">
            <a:prstTxWarp prst="textNoShape">
              <a:avLst/>
            </a:prstTxWarp>
          </a:bodyPr>
          <a:lstStyle>
            <a:lvl1pPr defTabSz="946150" eaLnBrk="1" fontAlgn="auto" hangingPunct="1">
              <a:spcBef>
                <a:spcPts val="0"/>
              </a:spcBef>
              <a:spcAft>
                <a:spcPts val="0"/>
              </a:spcAft>
              <a:defRPr sz="1200" i="0">
                <a:latin typeface="Times New Roman" panose="02020603050405020304" pitchFamily="18" charset="0"/>
              </a:defRPr>
            </a:lvl1pPr>
          </a:lstStyle>
          <a:p>
            <a:pPr>
              <a:defRPr/>
            </a:pPr>
            <a:endParaRPr lang="en-US" altLang="en-US"/>
          </a:p>
        </p:txBody>
      </p:sp>
      <p:sp>
        <p:nvSpPr>
          <p:cNvPr id="4101" name="Rectangle 1029">
            <a:extLst>
              <a:ext uri="{FF2B5EF4-FFF2-40B4-BE49-F238E27FC236}">
                <a16:creationId xmlns:a16="http://schemas.microsoft.com/office/drawing/2014/main" id="{DD7405B2-0A55-539D-79F9-26DD2F9BED5C}"/>
              </a:ext>
            </a:extLst>
          </p:cNvPr>
          <p:cNvSpPr>
            <a:spLocks noGrp="1" noChangeArrowheads="1"/>
          </p:cNvSpPr>
          <p:nvPr>
            <p:ph type="sldNum" sz="quarter" idx="3"/>
          </p:nvPr>
        </p:nvSpPr>
        <p:spPr bwMode="auto">
          <a:xfrm>
            <a:off x="3971925" y="8831263"/>
            <a:ext cx="3038475" cy="465137"/>
          </a:xfrm>
          <a:prstGeom prst="rect">
            <a:avLst/>
          </a:prstGeom>
          <a:noFill/>
          <a:ln>
            <a:noFill/>
          </a:ln>
          <a:effectLst/>
        </p:spPr>
        <p:txBody>
          <a:bodyPr vert="horz" wrap="square" lIns="94706" tIns="47354" rIns="94706" bIns="47354" numCol="1" anchor="b" anchorCtr="0" compatLnSpc="1">
            <a:prstTxWarp prst="textNoShape">
              <a:avLst/>
            </a:prstTxWarp>
          </a:bodyPr>
          <a:lstStyle>
            <a:lvl1pPr algn="r" defTabSz="946150" eaLnBrk="1" fontAlgn="auto" hangingPunct="1">
              <a:spcBef>
                <a:spcPts val="0"/>
              </a:spcBef>
              <a:spcAft>
                <a:spcPts val="0"/>
              </a:spcAft>
              <a:defRPr sz="1200" i="0">
                <a:latin typeface="Times New Roman" panose="02020603050405020304" pitchFamily="18" charset="0"/>
              </a:defRPr>
            </a:lvl1pPr>
          </a:lstStyle>
          <a:p>
            <a:pPr>
              <a:defRPr/>
            </a:pPr>
            <a:fld id="{F329BCC2-7B65-4A44-B6A6-57608BE560BC}"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7266" name="Rectangle 2">
            <a:extLst>
              <a:ext uri="{FF2B5EF4-FFF2-40B4-BE49-F238E27FC236}">
                <a16:creationId xmlns:a16="http://schemas.microsoft.com/office/drawing/2014/main" id="{23EA7DCD-AF82-E0FC-8FA2-A34956B4728F}"/>
              </a:ext>
            </a:extLst>
          </p:cNvPr>
          <p:cNvSpPr>
            <a:spLocks noGrp="1" noChangeArrowheads="1"/>
          </p:cNvSpPr>
          <p:nvPr>
            <p:ph type="hdr" sz="quarter"/>
          </p:nvPr>
        </p:nvSpPr>
        <p:spPr bwMode="auto">
          <a:xfrm>
            <a:off x="0" y="0"/>
            <a:ext cx="3038475" cy="465138"/>
          </a:xfrm>
          <a:prstGeom prst="rect">
            <a:avLst/>
          </a:prstGeom>
          <a:noFill/>
          <a:ln>
            <a:noFill/>
          </a:ln>
          <a:effectLst/>
        </p:spPr>
        <p:txBody>
          <a:bodyPr vert="horz" wrap="square" lIns="91424" tIns="45712" rIns="91424" bIns="45712" numCol="1" anchor="t" anchorCtr="0" compatLnSpc="1">
            <a:prstTxWarp prst="textNoShape">
              <a:avLst/>
            </a:prstTxWarp>
          </a:bodyPr>
          <a:lstStyle>
            <a:lvl1pPr eaLnBrk="1" fontAlgn="auto" hangingPunct="1">
              <a:spcBef>
                <a:spcPts val="0"/>
              </a:spcBef>
              <a:spcAft>
                <a:spcPts val="0"/>
              </a:spcAft>
              <a:defRPr sz="1200" i="0">
                <a:latin typeface="Times New Roman" panose="02020603050405020304" pitchFamily="18" charset="0"/>
              </a:defRPr>
            </a:lvl1pPr>
          </a:lstStyle>
          <a:p>
            <a:pPr>
              <a:defRPr/>
            </a:pPr>
            <a:endParaRPr lang="nb-NO" altLang="en-US"/>
          </a:p>
        </p:txBody>
      </p:sp>
      <p:sp>
        <p:nvSpPr>
          <p:cNvPr id="267267" name="Rectangle 3">
            <a:extLst>
              <a:ext uri="{FF2B5EF4-FFF2-40B4-BE49-F238E27FC236}">
                <a16:creationId xmlns:a16="http://schemas.microsoft.com/office/drawing/2014/main" id="{06961085-0E0B-2298-AF46-AE7BF5F4253C}"/>
              </a:ext>
            </a:extLst>
          </p:cNvPr>
          <p:cNvSpPr>
            <a:spLocks noGrp="1" noChangeArrowheads="1"/>
          </p:cNvSpPr>
          <p:nvPr>
            <p:ph type="dt" idx="1"/>
          </p:nvPr>
        </p:nvSpPr>
        <p:spPr bwMode="auto">
          <a:xfrm>
            <a:off x="3970338" y="0"/>
            <a:ext cx="3038475" cy="465138"/>
          </a:xfrm>
          <a:prstGeom prst="rect">
            <a:avLst/>
          </a:prstGeom>
          <a:noFill/>
          <a:ln>
            <a:noFill/>
          </a:ln>
          <a:effectLst/>
        </p:spPr>
        <p:txBody>
          <a:bodyPr vert="horz" wrap="square" lIns="91424" tIns="45712" rIns="91424" bIns="45712" numCol="1" anchor="t" anchorCtr="0" compatLnSpc="1">
            <a:prstTxWarp prst="textNoShape">
              <a:avLst/>
            </a:prstTxWarp>
          </a:bodyPr>
          <a:lstStyle>
            <a:lvl1pPr algn="r" eaLnBrk="1" fontAlgn="auto" hangingPunct="1">
              <a:spcBef>
                <a:spcPts val="0"/>
              </a:spcBef>
              <a:spcAft>
                <a:spcPts val="0"/>
              </a:spcAft>
              <a:defRPr sz="1200" i="0">
                <a:latin typeface="Times New Roman" panose="02020603050405020304" pitchFamily="18" charset="0"/>
              </a:defRPr>
            </a:lvl1pPr>
          </a:lstStyle>
          <a:p>
            <a:pPr>
              <a:defRPr/>
            </a:pPr>
            <a:endParaRPr lang="nb-NO" altLang="en-US"/>
          </a:p>
        </p:txBody>
      </p:sp>
      <p:sp>
        <p:nvSpPr>
          <p:cNvPr id="13316" name="Rectangle 4">
            <a:extLst>
              <a:ext uri="{FF2B5EF4-FFF2-40B4-BE49-F238E27FC236}">
                <a16:creationId xmlns:a16="http://schemas.microsoft.com/office/drawing/2014/main" id="{D3FBB214-EB96-3BE8-657E-F2B1C3E46846}"/>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7269" name="Rectangle 5">
            <a:extLst>
              <a:ext uri="{FF2B5EF4-FFF2-40B4-BE49-F238E27FC236}">
                <a16:creationId xmlns:a16="http://schemas.microsoft.com/office/drawing/2014/main" id="{92A4B19D-80BD-5CC6-3C3F-F8C36342861C}"/>
              </a:ext>
            </a:extLst>
          </p:cNvPr>
          <p:cNvSpPr>
            <a:spLocks noGrp="1" noChangeArrowheads="1"/>
          </p:cNvSpPr>
          <p:nvPr>
            <p:ph type="body" sz="quarter" idx="3"/>
          </p:nvPr>
        </p:nvSpPr>
        <p:spPr bwMode="auto">
          <a:xfrm>
            <a:off x="701675" y="4416425"/>
            <a:ext cx="5607050" cy="4183063"/>
          </a:xfrm>
          <a:prstGeom prst="rect">
            <a:avLst/>
          </a:prstGeom>
          <a:noFill/>
          <a:ln>
            <a:noFill/>
          </a:ln>
          <a:effectLst/>
        </p:spPr>
        <p:txBody>
          <a:bodyPr vert="horz" wrap="square" lIns="91424" tIns="45712" rIns="91424" bIns="45712" numCol="1" anchor="t" anchorCtr="0" compatLnSpc="1">
            <a:prstTxWarp prst="textNoShape">
              <a:avLst/>
            </a:prstTxWarp>
          </a:bodyPr>
          <a:lstStyle/>
          <a:p>
            <a:pPr lvl="0"/>
            <a:r>
              <a:rPr lang="nb-NO" altLang="en-US" noProof="0"/>
              <a:t>Click to edit Master text styles</a:t>
            </a:r>
          </a:p>
          <a:p>
            <a:pPr lvl="1"/>
            <a:r>
              <a:rPr lang="nb-NO" altLang="en-US" noProof="0"/>
              <a:t>Second level</a:t>
            </a:r>
          </a:p>
          <a:p>
            <a:pPr lvl="2"/>
            <a:r>
              <a:rPr lang="nb-NO" altLang="en-US" noProof="0"/>
              <a:t>Third level</a:t>
            </a:r>
          </a:p>
          <a:p>
            <a:pPr lvl="3"/>
            <a:r>
              <a:rPr lang="nb-NO" altLang="en-US" noProof="0"/>
              <a:t>Fourth level</a:t>
            </a:r>
          </a:p>
          <a:p>
            <a:pPr lvl="4"/>
            <a:r>
              <a:rPr lang="nb-NO" altLang="en-US" noProof="0"/>
              <a:t>Fifth level</a:t>
            </a:r>
          </a:p>
        </p:txBody>
      </p:sp>
      <p:sp>
        <p:nvSpPr>
          <p:cNvPr id="267270" name="Rectangle 6">
            <a:extLst>
              <a:ext uri="{FF2B5EF4-FFF2-40B4-BE49-F238E27FC236}">
                <a16:creationId xmlns:a16="http://schemas.microsoft.com/office/drawing/2014/main" id="{4AD74574-0E88-D0DC-2D12-3987EA96E0F2}"/>
              </a:ext>
            </a:extLst>
          </p:cNvPr>
          <p:cNvSpPr>
            <a:spLocks noGrp="1" noChangeArrowheads="1"/>
          </p:cNvSpPr>
          <p:nvPr>
            <p:ph type="ftr" sz="quarter" idx="4"/>
          </p:nvPr>
        </p:nvSpPr>
        <p:spPr bwMode="auto">
          <a:xfrm>
            <a:off x="0" y="8829675"/>
            <a:ext cx="3038475" cy="465138"/>
          </a:xfrm>
          <a:prstGeom prst="rect">
            <a:avLst/>
          </a:prstGeom>
          <a:noFill/>
          <a:ln>
            <a:noFill/>
          </a:ln>
          <a:effectLst/>
        </p:spPr>
        <p:txBody>
          <a:bodyPr vert="horz" wrap="square" lIns="91424" tIns="45712" rIns="91424" bIns="45712" numCol="1" anchor="b" anchorCtr="0" compatLnSpc="1">
            <a:prstTxWarp prst="textNoShape">
              <a:avLst/>
            </a:prstTxWarp>
          </a:bodyPr>
          <a:lstStyle>
            <a:lvl1pPr eaLnBrk="1" fontAlgn="auto" hangingPunct="1">
              <a:spcBef>
                <a:spcPts val="0"/>
              </a:spcBef>
              <a:spcAft>
                <a:spcPts val="0"/>
              </a:spcAft>
              <a:defRPr sz="1200" i="0">
                <a:latin typeface="Times New Roman" panose="02020603050405020304" pitchFamily="18" charset="0"/>
              </a:defRPr>
            </a:lvl1pPr>
          </a:lstStyle>
          <a:p>
            <a:pPr>
              <a:defRPr/>
            </a:pPr>
            <a:endParaRPr lang="nb-NO" altLang="en-US"/>
          </a:p>
        </p:txBody>
      </p:sp>
      <p:sp>
        <p:nvSpPr>
          <p:cNvPr id="267271" name="Rectangle 7">
            <a:extLst>
              <a:ext uri="{FF2B5EF4-FFF2-40B4-BE49-F238E27FC236}">
                <a16:creationId xmlns:a16="http://schemas.microsoft.com/office/drawing/2014/main" id="{07249DB0-74E8-8D3D-7B01-DBD748C80F6F}"/>
              </a:ext>
            </a:extLst>
          </p:cNvPr>
          <p:cNvSpPr>
            <a:spLocks noGrp="1" noChangeArrowheads="1"/>
          </p:cNvSpPr>
          <p:nvPr>
            <p:ph type="sldNum" sz="quarter" idx="5"/>
          </p:nvPr>
        </p:nvSpPr>
        <p:spPr bwMode="auto">
          <a:xfrm>
            <a:off x="3970338" y="8829675"/>
            <a:ext cx="3038475" cy="465138"/>
          </a:xfrm>
          <a:prstGeom prst="rect">
            <a:avLst/>
          </a:prstGeom>
          <a:noFill/>
          <a:ln>
            <a:noFill/>
          </a:ln>
          <a:effectLst/>
        </p:spPr>
        <p:txBody>
          <a:bodyPr vert="horz" wrap="square" lIns="91424" tIns="45712" rIns="91424" bIns="45712" numCol="1" anchor="b" anchorCtr="0" compatLnSpc="1">
            <a:prstTxWarp prst="textNoShape">
              <a:avLst/>
            </a:prstTxWarp>
          </a:bodyPr>
          <a:lstStyle>
            <a:lvl1pPr algn="r" eaLnBrk="1" fontAlgn="auto" hangingPunct="1">
              <a:spcBef>
                <a:spcPts val="0"/>
              </a:spcBef>
              <a:spcAft>
                <a:spcPts val="0"/>
              </a:spcAft>
              <a:defRPr sz="1200" i="0">
                <a:latin typeface="Times New Roman" panose="02020603050405020304" pitchFamily="18" charset="0"/>
              </a:defRPr>
            </a:lvl1pPr>
          </a:lstStyle>
          <a:p>
            <a:pPr>
              <a:defRPr/>
            </a:pPr>
            <a:fld id="{0C289690-1762-B048-8B6A-48F8B8F35AA1}" type="slidenum">
              <a:rPr lang="nb-NO" altLang="en-US"/>
              <a:pPr>
                <a:defRPr/>
              </a:pPr>
              <a:t>‹#›</a:t>
            </a:fld>
            <a:endParaRPr lang="nb-NO"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D7117C66-F2E8-99E6-BF4C-DCC008783E6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33B19A1-14DA-D742-A85B-6E6C40D1CB08}" type="slidenum">
              <a:rPr lang="nb-NO" altLang="en-US" smtClean="0">
                <a:latin typeface="Times New Roman" panose="02020603050405020304" pitchFamily="18" charset="0"/>
              </a:rPr>
              <a:pPr fontAlgn="base">
                <a:spcBef>
                  <a:spcPct val="0"/>
                </a:spcBef>
                <a:spcAft>
                  <a:spcPct val="0"/>
                </a:spcAft>
              </a:pPr>
              <a:t>1</a:t>
            </a:fld>
            <a:endParaRPr lang="nb-NO" altLang="en-US">
              <a:latin typeface="Times New Roman" panose="02020603050405020304" pitchFamily="18" charset="0"/>
            </a:endParaRPr>
          </a:p>
        </p:txBody>
      </p:sp>
      <p:sp>
        <p:nvSpPr>
          <p:cNvPr id="16386" name="Rectangle 2">
            <a:extLst>
              <a:ext uri="{FF2B5EF4-FFF2-40B4-BE49-F238E27FC236}">
                <a16:creationId xmlns:a16="http://schemas.microsoft.com/office/drawing/2014/main" id="{987622A8-A0F0-54BC-E45A-3D4F8657673D}"/>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BFE7F234-8031-AF86-B119-CE39E5A6371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nb-NO"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F688C2A-A40B-1614-7F31-E8C8AA3FCCB6}"/>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5931030E-1170-21F2-1BB3-CFBDECA7FC0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71B7595-FF9E-B254-B0DD-4D8DBCEC2413}"/>
              </a:ext>
            </a:extLst>
          </p:cNvPr>
          <p:cNvSpPr>
            <a:spLocks noGrp="1"/>
          </p:cNvSpPr>
          <p:nvPr>
            <p:ph type="sldNum" sz="quarter" idx="12"/>
          </p:nvPr>
        </p:nvSpPr>
        <p:spPr/>
        <p:txBody>
          <a:bodyPr/>
          <a:lstStyle>
            <a:lvl1pPr>
              <a:defRPr/>
            </a:lvl1pPr>
          </a:lstStyle>
          <a:p>
            <a:pPr>
              <a:defRPr/>
            </a:pPr>
            <a:fld id="{35D97150-A998-4144-8D71-6BE6BA4CC21B}" type="slidenum">
              <a:rPr lang="en-US" altLang="en-US"/>
              <a:pPr>
                <a:defRPr/>
              </a:pPr>
              <a:t>‹#›</a:t>
            </a:fld>
            <a:endParaRPr lang="en-US" altLang="en-US"/>
          </a:p>
        </p:txBody>
      </p:sp>
    </p:spTree>
    <p:extLst>
      <p:ext uri="{BB962C8B-B14F-4D97-AF65-F5344CB8AC3E}">
        <p14:creationId xmlns:p14="http://schemas.microsoft.com/office/powerpoint/2010/main" val="2731843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FC0B7F6-5C0C-97F5-BFE8-28C5842FD36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08478B3A-5EA6-ACFF-E350-37DF9F7174D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E9A70265-5FCC-E7C4-39B7-3EE34286D0D7}"/>
              </a:ext>
            </a:extLst>
          </p:cNvPr>
          <p:cNvSpPr>
            <a:spLocks noGrp="1"/>
          </p:cNvSpPr>
          <p:nvPr>
            <p:ph type="sldNum" sz="quarter" idx="12"/>
          </p:nvPr>
        </p:nvSpPr>
        <p:spPr/>
        <p:txBody>
          <a:bodyPr/>
          <a:lstStyle>
            <a:lvl1pPr>
              <a:defRPr/>
            </a:lvl1pPr>
          </a:lstStyle>
          <a:p>
            <a:pPr>
              <a:defRPr/>
            </a:pPr>
            <a:fld id="{A9931339-DC62-7045-BA0A-2AC3B6334394}" type="slidenum">
              <a:rPr lang="en-US" altLang="en-US"/>
              <a:pPr>
                <a:defRPr/>
              </a:pPr>
              <a:t>‹#›</a:t>
            </a:fld>
            <a:endParaRPr lang="en-US" altLang="en-US"/>
          </a:p>
        </p:txBody>
      </p:sp>
    </p:spTree>
    <p:extLst>
      <p:ext uri="{BB962C8B-B14F-4D97-AF65-F5344CB8AC3E}">
        <p14:creationId xmlns:p14="http://schemas.microsoft.com/office/powerpoint/2010/main" val="1879540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0842BDE-A4B3-EB13-AFB6-33ED4D0E72F5}"/>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7195F501-0342-6AD0-AA8E-97B357B8879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8D6AA3A8-4A5E-7B27-8CB6-5EC7642237E1}"/>
              </a:ext>
            </a:extLst>
          </p:cNvPr>
          <p:cNvSpPr>
            <a:spLocks noGrp="1"/>
          </p:cNvSpPr>
          <p:nvPr>
            <p:ph type="sldNum" sz="quarter" idx="12"/>
          </p:nvPr>
        </p:nvSpPr>
        <p:spPr/>
        <p:txBody>
          <a:bodyPr/>
          <a:lstStyle>
            <a:lvl1pPr>
              <a:defRPr/>
            </a:lvl1pPr>
          </a:lstStyle>
          <a:p>
            <a:pPr>
              <a:defRPr/>
            </a:pPr>
            <a:fld id="{07A3C61B-B81C-9445-9233-400582DB7515}" type="slidenum">
              <a:rPr lang="en-US" altLang="en-US"/>
              <a:pPr>
                <a:defRPr/>
              </a:pPr>
              <a:t>‹#›</a:t>
            </a:fld>
            <a:endParaRPr lang="en-US" altLang="en-US"/>
          </a:p>
        </p:txBody>
      </p:sp>
    </p:spTree>
    <p:extLst>
      <p:ext uri="{BB962C8B-B14F-4D97-AF65-F5344CB8AC3E}">
        <p14:creationId xmlns:p14="http://schemas.microsoft.com/office/powerpoint/2010/main" val="1807155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D5807B3-5656-1AFF-776D-E3354881F676}"/>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8A91E2A3-D1DC-CDF9-0E3B-106862DE1BD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ADEA5996-2FBF-CDCA-5049-5B68F7383BC5}"/>
              </a:ext>
            </a:extLst>
          </p:cNvPr>
          <p:cNvSpPr>
            <a:spLocks noGrp="1"/>
          </p:cNvSpPr>
          <p:nvPr>
            <p:ph type="sldNum" sz="quarter" idx="12"/>
          </p:nvPr>
        </p:nvSpPr>
        <p:spPr/>
        <p:txBody>
          <a:bodyPr/>
          <a:lstStyle>
            <a:lvl1pPr>
              <a:defRPr/>
            </a:lvl1pPr>
          </a:lstStyle>
          <a:p>
            <a:pPr>
              <a:defRPr/>
            </a:pPr>
            <a:fld id="{4B2A6C92-B6A4-CB4A-A315-69C96331A487}" type="slidenum">
              <a:rPr lang="en-US" altLang="en-US"/>
              <a:pPr>
                <a:defRPr/>
              </a:pPr>
              <a:t>‹#›</a:t>
            </a:fld>
            <a:endParaRPr lang="en-US" altLang="en-US"/>
          </a:p>
        </p:txBody>
      </p:sp>
    </p:spTree>
    <p:extLst>
      <p:ext uri="{BB962C8B-B14F-4D97-AF65-F5344CB8AC3E}">
        <p14:creationId xmlns:p14="http://schemas.microsoft.com/office/powerpoint/2010/main" val="2742293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BC169A-AFF0-E510-B05B-F10BB1AD66B3}"/>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E7832CDA-FD8D-B46D-3AD5-E6F85C73D1D1}"/>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02A6C87C-3293-05EC-6B86-DF4169204532}"/>
              </a:ext>
            </a:extLst>
          </p:cNvPr>
          <p:cNvSpPr>
            <a:spLocks noGrp="1"/>
          </p:cNvSpPr>
          <p:nvPr>
            <p:ph type="sldNum" sz="quarter" idx="12"/>
          </p:nvPr>
        </p:nvSpPr>
        <p:spPr/>
        <p:txBody>
          <a:bodyPr/>
          <a:lstStyle>
            <a:lvl1pPr>
              <a:defRPr/>
            </a:lvl1pPr>
          </a:lstStyle>
          <a:p>
            <a:pPr>
              <a:defRPr/>
            </a:pPr>
            <a:fld id="{B93BB756-A94A-9247-9701-074CFB03B248}" type="slidenum">
              <a:rPr lang="en-US" altLang="en-US"/>
              <a:pPr>
                <a:defRPr/>
              </a:pPr>
              <a:t>‹#›</a:t>
            </a:fld>
            <a:endParaRPr lang="en-US" altLang="en-US"/>
          </a:p>
        </p:txBody>
      </p:sp>
    </p:spTree>
    <p:extLst>
      <p:ext uri="{BB962C8B-B14F-4D97-AF65-F5344CB8AC3E}">
        <p14:creationId xmlns:p14="http://schemas.microsoft.com/office/powerpoint/2010/main" val="4186853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A4537B7F-E875-0971-8AD7-3BCE115D4105}"/>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77500F50-4B45-CDD3-25DD-B48CE52735C1}"/>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61BEB887-8902-6915-E070-54102CC5334D}"/>
              </a:ext>
            </a:extLst>
          </p:cNvPr>
          <p:cNvSpPr>
            <a:spLocks noGrp="1"/>
          </p:cNvSpPr>
          <p:nvPr>
            <p:ph type="sldNum" sz="quarter" idx="12"/>
          </p:nvPr>
        </p:nvSpPr>
        <p:spPr/>
        <p:txBody>
          <a:bodyPr/>
          <a:lstStyle>
            <a:lvl1pPr>
              <a:defRPr/>
            </a:lvl1pPr>
          </a:lstStyle>
          <a:p>
            <a:pPr>
              <a:defRPr/>
            </a:pPr>
            <a:fld id="{A4D8B359-8178-F241-8B4F-20F07F1DFBA1}" type="slidenum">
              <a:rPr lang="en-US" altLang="en-US"/>
              <a:pPr>
                <a:defRPr/>
              </a:pPr>
              <a:t>‹#›</a:t>
            </a:fld>
            <a:endParaRPr lang="en-US" altLang="en-US"/>
          </a:p>
        </p:txBody>
      </p:sp>
    </p:spTree>
    <p:extLst>
      <p:ext uri="{BB962C8B-B14F-4D97-AF65-F5344CB8AC3E}">
        <p14:creationId xmlns:p14="http://schemas.microsoft.com/office/powerpoint/2010/main" val="1394670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F2D3D392-5BEF-FE3E-CAA1-620EDF37BBA4}"/>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FFE21529-26CC-6BF4-3769-1CDED57FE3F0}"/>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BB46DB6F-3748-D09E-4688-F862D4C8FE61}"/>
              </a:ext>
            </a:extLst>
          </p:cNvPr>
          <p:cNvSpPr>
            <a:spLocks noGrp="1"/>
          </p:cNvSpPr>
          <p:nvPr>
            <p:ph type="sldNum" sz="quarter" idx="12"/>
          </p:nvPr>
        </p:nvSpPr>
        <p:spPr/>
        <p:txBody>
          <a:bodyPr/>
          <a:lstStyle>
            <a:lvl1pPr>
              <a:defRPr/>
            </a:lvl1pPr>
          </a:lstStyle>
          <a:p>
            <a:pPr>
              <a:defRPr/>
            </a:pPr>
            <a:fld id="{219FADF1-F213-A84F-B46D-B38FB3B1D22B}" type="slidenum">
              <a:rPr lang="en-US" altLang="en-US"/>
              <a:pPr>
                <a:defRPr/>
              </a:pPr>
              <a:t>‹#›</a:t>
            </a:fld>
            <a:endParaRPr lang="en-US" altLang="en-US"/>
          </a:p>
        </p:txBody>
      </p:sp>
    </p:spTree>
    <p:extLst>
      <p:ext uri="{BB962C8B-B14F-4D97-AF65-F5344CB8AC3E}">
        <p14:creationId xmlns:p14="http://schemas.microsoft.com/office/powerpoint/2010/main" val="3837151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07962820-6F5D-CA5D-D464-E72989D6C02D}"/>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CF9A0261-6D80-371E-5A5E-97A28E8D8E3D}"/>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7B32B089-706E-FE17-7102-87462E0C1686}"/>
              </a:ext>
            </a:extLst>
          </p:cNvPr>
          <p:cNvSpPr>
            <a:spLocks noGrp="1"/>
          </p:cNvSpPr>
          <p:nvPr>
            <p:ph type="sldNum" sz="quarter" idx="12"/>
          </p:nvPr>
        </p:nvSpPr>
        <p:spPr/>
        <p:txBody>
          <a:bodyPr/>
          <a:lstStyle>
            <a:lvl1pPr>
              <a:defRPr/>
            </a:lvl1pPr>
          </a:lstStyle>
          <a:p>
            <a:pPr>
              <a:defRPr/>
            </a:pPr>
            <a:fld id="{E756B312-441E-984A-AE7A-77F0928CF0DF}" type="slidenum">
              <a:rPr lang="en-US" altLang="en-US"/>
              <a:pPr>
                <a:defRPr/>
              </a:pPr>
              <a:t>‹#›</a:t>
            </a:fld>
            <a:endParaRPr lang="en-US" altLang="en-US"/>
          </a:p>
        </p:txBody>
      </p:sp>
    </p:spTree>
    <p:extLst>
      <p:ext uri="{BB962C8B-B14F-4D97-AF65-F5344CB8AC3E}">
        <p14:creationId xmlns:p14="http://schemas.microsoft.com/office/powerpoint/2010/main" val="714094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1B1085A-E295-52C0-977A-624AC366EF8C}"/>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5F31B5AE-2010-D433-4840-45F817D759A7}"/>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08919A6A-9E1B-4F96-ED65-1380AA0BB730}"/>
              </a:ext>
            </a:extLst>
          </p:cNvPr>
          <p:cNvSpPr>
            <a:spLocks noGrp="1"/>
          </p:cNvSpPr>
          <p:nvPr>
            <p:ph type="sldNum" sz="quarter" idx="12"/>
          </p:nvPr>
        </p:nvSpPr>
        <p:spPr/>
        <p:txBody>
          <a:bodyPr/>
          <a:lstStyle>
            <a:lvl1pPr>
              <a:defRPr/>
            </a:lvl1pPr>
          </a:lstStyle>
          <a:p>
            <a:pPr>
              <a:defRPr/>
            </a:pPr>
            <a:fld id="{C636F55A-9D66-1A4D-9B35-D05D080A7371}" type="slidenum">
              <a:rPr lang="en-US" altLang="en-US"/>
              <a:pPr>
                <a:defRPr/>
              </a:pPr>
              <a:t>‹#›</a:t>
            </a:fld>
            <a:endParaRPr lang="en-US" altLang="en-US"/>
          </a:p>
        </p:txBody>
      </p:sp>
    </p:spTree>
    <p:extLst>
      <p:ext uri="{BB962C8B-B14F-4D97-AF65-F5344CB8AC3E}">
        <p14:creationId xmlns:p14="http://schemas.microsoft.com/office/powerpoint/2010/main" val="594887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3">
            <a:extLst>
              <a:ext uri="{FF2B5EF4-FFF2-40B4-BE49-F238E27FC236}">
                <a16:creationId xmlns:a16="http://schemas.microsoft.com/office/drawing/2014/main" id="{05C2CCA5-E377-D89C-2188-46D103779095}"/>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7477554E-617F-EE0F-8B18-BC7798541BD5}"/>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C907A1AA-5158-3AD3-8BF8-D8878B42F0AB}"/>
              </a:ext>
            </a:extLst>
          </p:cNvPr>
          <p:cNvSpPr>
            <a:spLocks noGrp="1"/>
          </p:cNvSpPr>
          <p:nvPr>
            <p:ph type="sldNum" sz="quarter" idx="12"/>
          </p:nvPr>
        </p:nvSpPr>
        <p:spPr/>
        <p:txBody>
          <a:bodyPr/>
          <a:lstStyle>
            <a:lvl1pPr>
              <a:defRPr/>
            </a:lvl1pPr>
          </a:lstStyle>
          <a:p>
            <a:pPr>
              <a:defRPr/>
            </a:pPr>
            <a:fld id="{E954C95C-D9CA-4541-B30D-20463035CFD6}" type="slidenum">
              <a:rPr lang="en-US" altLang="en-US"/>
              <a:pPr>
                <a:defRPr/>
              </a:pPr>
              <a:t>‹#›</a:t>
            </a:fld>
            <a:endParaRPr lang="en-US" altLang="en-US"/>
          </a:p>
        </p:txBody>
      </p:sp>
    </p:spTree>
    <p:extLst>
      <p:ext uri="{BB962C8B-B14F-4D97-AF65-F5344CB8AC3E}">
        <p14:creationId xmlns:p14="http://schemas.microsoft.com/office/powerpoint/2010/main" val="1234383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rtlCol="0">
            <a:normAutofit/>
          </a:bodyPr>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3">
            <a:extLst>
              <a:ext uri="{FF2B5EF4-FFF2-40B4-BE49-F238E27FC236}">
                <a16:creationId xmlns:a16="http://schemas.microsoft.com/office/drawing/2014/main" id="{49B7CB6A-4646-9EA0-03DD-A1A7CCEA4B97}"/>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D8DE63C7-C2C6-6D3F-82CF-F993D6C88072}"/>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8FB181D2-6FD5-2D61-10D0-0215E8F1EE02}"/>
              </a:ext>
            </a:extLst>
          </p:cNvPr>
          <p:cNvSpPr>
            <a:spLocks noGrp="1"/>
          </p:cNvSpPr>
          <p:nvPr>
            <p:ph type="sldNum" sz="quarter" idx="12"/>
          </p:nvPr>
        </p:nvSpPr>
        <p:spPr/>
        <p:txBody>
          <a:bodyPr/>
          <a:lstStyle>
            <a:lvl1pPr>
              <a:defRPr/>
            </a:lvl1pPr>
          </a:lstStyle>
          <a:p>
            <a:pPr>
              <a:defRPr/>
            </a:pPr>
            <a:fld id="{355C8B68-2604-B441-B86E-25F45D0FEBDE}" type="slidenum">
              <a:rPr lang="en-US" altLang="en-US"/>
              <a:pPr>
                <a:defRPr/>
              </a:pPr>
              <a:t>‹#›</a:t>
            </a:fld>
            <a:endParaRPr lang="en-US" altLang="en-US"/>
          </a:p>
        </p:txBody>
      </p:sp>
    </p:spTree>
    <p:extLst>
      <p:ext uri="{BB962C8B-B14F-4D97-AF65-F5344CB8AC3E}">
        <p14:creationId xmlns:p14="http://schemas.microsoft.com/office/powerpoint/2010/main" val="3244902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FC199C3-0A5D-E9BF-D2BA-9050518F5FCC}"/>
              </a:ext>
            </a:extLst>
          </p:cNvPr>
          <p:cNvSpPr>
            <a:spLocks noGrp="1" noChangeArrowheads="1"/>
          </p:cNvSpPr>
          <p:nvPr>
            <p:ph type="title"/>
          </p:nvPr>
        </p:nvSpPr>
        <p:spPr bwMode="auto">
          <a:xfrm>
            <a:off x="3017838" y="1752600"/>
            <a:ext cx="37855525" cy="636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DB651D9-0F24-88A0-96E2-655E40C5BA2B}"/>
              </a:ext>
            </a:extLst>
          </p:cNvPr>
          <p:cNvSpPr>
            <a:spLocks noGrp="1" noChangeArrowheads="1"/>
          </p:cNvSpPr>
          <p:nvPr>
            <p:ph type="body" idx="1"/>
          </p:nvPr>
        </p:nvSpPr>
        <p:spPr bwMode="auto">
          <a:xfrm>
            <a:off x="3017838" y="8763000"/>
            <a:ext cx="37855525" cy="2088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91A1166-C6EE-6F91-2F1B-0A46942EC482}"/>
              </a:ext>
            </a:extLst>
          </p:cNvPr>
          <p:cNvSpPr>
            <a:spLocks noGrp="1"/>
          </p:cNvSpPr>
          <p:nvPr>
            <p:ph type="dt" sz="half" idx="2"/>
          </p:nvPr>
        </p:nvSpPr>
        <p:spPr>
          <a:xfrm>
            <a:off x="3017838" y="30510163"/>
            <a:ext cx="9875837" cy="1752600"/>
          </a:xfrm>
          <a:prstGeom prst="rect">
            <a:avLst/>
          </a:prstGeom>
        </p:spPr>
        <p:txBody>
          <a:bodyPr vert="horz" lIns="91440" tIns="45720" rIns="91440" bIns="45720" rtlCol="0" anchor="ctr"/>
          <a:lstStyle>
            <a:lvl1pPr algn="l" eaLnBrk="1" fontAlgn="auto" hangingPunct="1">
              <a:spcBef>
                <a:spcPts val="0"/>
              </a:spcBef>
              <a:spcAft>
                <a:spcPts val="0"/>
              </a:spcAft>
              <a:defRPr sz="576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ACFF0FE-D12F-EA85-E445-77E05E04919C}"/>
              </a:ext>
            </a:extLst>
          </p:cNvPr>
          <p:cNvSpPr>
            <a:spLocks noGrp="1"/>
          </p:cNvSpPr>
          <p:nvPr>
            <p:ph type="ftr" sz="quarter" idx="3"/>
          </p:nvPr>
        </p:nvSpPr>
        <p:spPr>
          <a:xfrm>
            <a:off x="14538325" y="30510163"/>
            <a:ext cx="14814550" cy="1752600"/>
          </a:xfrm>
          <a:prstGeom prst="rect">
            <a:avLst/>
          </a:prstGeom>
        </p:spPr>
        <p:txBody>
          <a:bodyPr vert="horz" lIns="91440" tIns="45720" rIns="91440" bIns="45720" rtlCol="0" anchor="ctr"/>
          <a:lstStyle>
            <a:lvl1pPr algn="ctr" eaLnBrk="1" fontAlgn="auto" hangingPunct="1">
              <a:spcBef>
                <a:spcPts val="0"/>
              </a:spcBef>
              <a:spcAft>
                <a:spcPts val="0"/>
              </a:spcAft>
              <a:defRPr sz="576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3909A9A4-7AAD-092D-D753-828AB92E1F8C}"/>
              </a:ext>
            </a:extLst>
          </p:cNvPr>
          <p:cNvSpPr>
            <a:spLocks noGrp="1"/>
          </p:cNvSpPr>
          <p:nvPr>
            <p:ph type="sldNum" sz="quarter" idx="4"/>
          </p:nvPr>
        </p:nvSpPr>
        <p:spPr>
          <a:xfrm>
            <a:off x="30997525" y="30510163"/>
            <a:ext cx="9875838" cy="1752600"/>
          </a:xfrm>
          <a:prstGeom prst="rect">
            <a:avLst/>
          </a:prstGeom>
        </p:spPr>
        <p:txBody>
          <a:bodyPr vert="horz" lIns="91440" tIns="45720" rIns="91440" bIns="45720" rtlCol="0" anchor="ctr"/>
          <a:lstStyle>
            <a:lvl1pPr algn="r" eaLnBrk="1" fontAlgn="auto" hangingPunct="1">
              <a:spcBef>
                <a:spcPts val="0"/>
              </a:spcBef>
              <a:spcAft>
                <a:spcPts val="0"/>
              </a:spcAft>
              <a:defRPr sz="5760">
                <a:solidFill>
                  <a:schemeClr val="tx1">
                    <a:tint val="75000"/>
                  </a:schemeClr>
                </a:solidFill>
                <a:latin typeface="+mn-lt"/>
              </a:defRPr>
            </a:lvl1pPr>
          </a:lstStyle>
          <a:p>
            <a:pPr>
              <a:defRPr/>
            </a:pPr>
            <a:fld id="{8B1DD4CC-1111-8840-863A-75F59DCD480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4387850" rtl="0" eaLnBrk="0" fontAlgn="base" hangingPunct="0">
        <a:lnSpc>
          <a:spcPct val="90000"/>
        </a:lnSpc>
        <a:spcBef>
          <a:spcPct val="0"/>
        </a:spcBef>
        <a:spcAft>
          <a:spcPct val="0"/>
        </a:spcAft>
        <a:defRPr sz="21100" kern="1200">
          <a:solidFill>
            <a:schemeClr val="tx1"/>
          </a:solidFill>
          <a:latin typeface="+mj-lt"/>
          <a:ea typeface="+mj-ea"/>
          <a:cs typeface="+mj-cs"/>
        </a:defRPr>
      </a:lvl1pPr>
      <a:lvl2pPr algn="l" defTabSz="4387850" rtl="0" eaLnBrk="0" fontAlgn="base" hangingPunct="0">
        <a:lnSpc>
          <a:spcPct val="90000"/>
        </a:lnSpc>
        <a:spcBef>
          <a:spcPct val="0"/>
        </a:spcBef>
        <a:spcAft>
          <a:spcPct val="0"/>
        </a:spcAft>
        <a:defRPr sz="21100">
          <a:solidFill>
            <a:schemeClr val="tx1"/>
          </a:solidFill>
          <a:latin typeface="Calibri Light" panose="020F0302020204030204" pitchFamily="34" charset="0"/>
        </a:defRPr>
      </a:lvl2pPr>
      <a:lvl3pPr algn="l" defTabSz="4387850" rtl="0" eaLnBrk="0" fontAlgn="base" hangingPunct="0">
        <a:lnSpc>
          <a:spcPct val="90000"/>
        </a:lnSpc>
        <a:spcBef>
          <a:spcPct val="0"/>
        </a:spcBef>
        <a:spcAft>
          <a:spcPct val="0"/>
        </a:spcAft>
        <a:defRPr sz="21100">
          <a:solidFill>
            <a:schemeClr val="tx1"/>
          </a:solidFill>
          <a:latin typeface="Calibri Light" panose="020F0302020204030204" pitchFamily="34" charset="0"/>
        </a:defRPr>
      </a:lvl3pPr>
      <a:lvl4pPr algn="l" defTabSz="4387850" rtl="0" eaLnBrk="0" fontAlgn="base" hangingPunct="0">
        <a:lnSpc>
          <a:spcPct val="90000"/>
        </a:lnSpc>
        <a:spcBef>
          <a:spcPct val="0"/>
        </a:spcBef>
        <a:spcAft>
          <a:spcPct val="0"/>
        </a:spcAft>
        <a:defRPr sz="21100">
          <a:solidFill>
            <a:schemeClr val="tx1"/>
          </a:solidFill>
          <a:latin typeface="Calibri Light" panose="020F0302020204030204" pitchFamily="34" charset="0"/>
        </a:defRPr>
      </a:lvl4pPr>
      <a:lvl5pPr algn="l" defTabSz="4387850" rtl="0" eaLnBrk="0" fontAlgn="base" hangingPunct="0">
        <a:lnSpc>
          <a:spcPct val="90000"/>
        </a:lnSpc>
        <a:spcBef>
          <a:spcPct val="0"/>
        </a:spcBef>
        <a:spcAft>
          <a:spcPct val="0"/>
        </a:spcAft>
        <a:defRPr sz="21100">
          <a:solidFill>
            <a:schemeClr val="tx1"/>
          </a:solidFill>
          <a:latin typeface="Calibri Light" panose="020F0302020204030204" pitchFamily="34" charset="0"/>
        </a:defRPr>
      </a:lvl5pPr>
      <a:lvl6pPr marL="457200" algn="l" defTabSz="4387850" rtl="0" fontAlgn="base">
        <a:lnSpc>
          <a:spcPct val="90000"/>
        </a:lnSpc>
        <a:spcBef>
          <a:spcPct val="0"/>
        </a:spcBef>
        <a:spcAft>
          <a:spcPct val="0"/>
        </a:spcAft>
        <a:defRPr sz="21100">
          <a:solidFill>
            <a:schemeClr val="tx1"/>
          </a:solidFill>
          <a:latin typeface="Calibri Light" panose="020F0302020204030204" pitchFamily="34" charset="0"/>
        </a:defRPr>
      </a:lvl6pPr>
      <a:lvl7pPr marL="914400" algn="l" defTabSz="4387850" rtl="0" fontAlgn="base">
        <a:lnSpc>
          <a:spcPct val="90000"/>
        </a:lnSpc>
        <a:spcBef>
          <a:spcPct val="0"/>
        </a:spcBef>
        <a:spcAft>
          <a:spcPct val="0"/>
        </a:spcAft>
        <a:defRPr sz="21100">
          <a:solidFill>
            <a:schemeClr val="tx1"/>
          </a:solidFill>
          <a:latin typeface="Calibri Light" panose="020F0302020204030204" pitchFamily="34" charset="0"/>
        </a:defRPr>
      </a:lvl7pPr>
      <a:lvl8pPr marL="1371600" algn="l" defTabSz="4387850" rtl="0" fontAlgn="base">
        <a:lnSpc>
          <a:spcPct val="90000"/>
        </a:lnSpc>
        <a:spcBef>
          <a:spcPct val="0"/>
        </a:spcBef>
        <a:spcAft>
          <a:spcPct val="0"/>
        </a:spcAft>
        <a:defRPr sz="21100">
          <a:solidFill>
            <a:schemeClr val="tx1"/>
          </a:solidFill>
          <a:latin typeface="Calibri Light" panose="020F0302020204030204" pitchFamily="34" charset="0"/>
        </a:defRPr>
      </a:lvl8pPr>
      <a:lvl9pPr marL="1828800" algn="l" defTabSz="4387850" rtl="0" fontAlgn="base">
        <a:lnSpc>
          <a:spcPct val="90000"/>
        </a:lnSpc>
        <a:spcBef>
          <a:spcPct val="0"/>
        </a:spcBef>
        <a:spcAft>
          <a:spcPct val="0"/>
        </a:spcAft>
        <a:defRPr sz="21100">
          <a:solidFill>
            <a:schemeClr val="tx1"/>
          </a:solidFill>
          <a:latin typeface="Calibri Light" panose="020F0302020204030204" pitchFamily="34" charset="0"/>
        </a:defRPr>
      </a:lvl9pPr>
    </p:titleStyle>
    <p:bodyStyle>
      <a:lvl1pPr marL="1096963" indent="-1096963" algn="l" defTabSz="4387850" rtl="0" eaLnBrk="0" fontAlgn="base" hangingPunct="0">
        <a:lnSpc>
          <a:spcPct val="90000"/>
        </a:lnSpc>
        <a:spcBef>
          <a:spcPts val="4800"/>
        </a:spcBef>
        <a:spcAft>
          <a:spcPct val="0"/>
        </a:spcAft>
        <a:buFont typeface="Arial" panose="020B0604020202020204" pitchFamily="34" charset="0"/>
        <a:buChar char="•"/>
        <a:defRPr sz="13400" kern="1200">
          <a:solidFill>
            <a:schemeClr val="tx1"/>
          </a:solidFill>
          <a:latin typeface="+mn-lt"/>
          <a:ea typeface="+mn-ea"/>
          <a:cs typeface="+mn-cs"/>
        </a:defRPr>
      </a:lvl1pPr>
      <a:lvl2pPr marL="3290888" indent="-1096963" algn="l" defTabSz="4387850" rtl="0" eaLnBrk="0" fontAlgn="base" hangingPunct="0">
        <a:lnSpc>
          <a:spcPct val="90000"/>
        </a:lnSpc>
        <a:spcBef>
          <a:spcPts val="2400"/>
        </a:spcBef>
        <a:spcAft>
          <a:spcPct val="0"/>
        </a:spcAft>
        <a:buFont typeface="Arial" panose="020B0604020202020204" pitchFamily="34" charset="0"/>
        <a:buChar char="•"/>
        <a:defRPr sz="11500" kern="1200">
          <a:solidFill>
            <a:schemeClr val="tx1"/>
          </a:solidFill>
          <a:latin typeface="+mn-lt"/>
          <a:ea typeface="+mn-ea"/>
          <a:cs typeface="+mn-cs"/>
        </a:defRPr>
      </a:lvl2pPr>
      <a:lvl3pPr marL="5486400" indent="-1096963" algn="l" defTabSz="4387850" rtl="0" eaLnBrk="0" fontAlgn="base" hangingPunct="0">
        <a:lnSpc>
          <a:spcPct val="90000"/>
        </a:lnSpc>
        <a:spcBef>
          <a:spcPts val="2400"/>
        </a:spcBef>
        <a:spcAft>
          <a:spcPct val="0"/>
        </a:spcAft>
        <a:buFont typeface="Arial" panose="020B0604020202020204" pitchFamily="34" charset="0"/>
        <a:buChar char="•"/>
        <a:defRPr sz="9600" kern="1200">
          <a:solidFill>
            <a:schemeClr val="tx1"/>
          </a:solidFill>
          <a:latin typeface="+mn-lt"/>
          <a:ea typeface="+mn-ea"/>
          <a:cs typeface="+mn-cs"/>
        </a:defRPr>
      </a:lvl3pPr>
      <a:lvl4pPr marL="7680325" indent="-1096963" algn="l" defTabSz="4387850" rtl="0" eaLnBrk="0" fontAlgn="base" hangingPunct="0">
        <a:lnSpc>
          <a:spcPct val="90000"/>
        </a:lnSpc>
        <a:spcBef>
          <a:spcPts val="2400"/>
        </a:spcBef>
        <a:spcAft>
          <a:spcPct val="0"/>
        </a:spcAft>
        <a:buFont typeface="Arial" panose="020B0604020202020204" pitchFamily="34" charset="0"/>
        <a:buChar char="•"/>
        <a:defRPr sz="8600" kern="1200">
          <a:solidFill>
            <a:schemeClr val="tx1"/>
          </a:solidFill>
          <a:latin typeface="+mn-lt"/>
          <a:ea typeface="+mn-ea"/>
          <a:cs typeface="+mn-cs"/>
        </a:defRPr>
      </a:lvl4pPr>
      <a:lvl5pPr marL="9874250" indent="-1096963" algn="l" defTabSz="4387850" rtl="0" eaLnBrk="0" fontAlgn="base" hangingPunct="0">
        <a:lnSpc>
          <a:spcPct val="90000"/>
        </a:lnSpc>
        <a:spcBef>
          <a:spcPts val="2400"/>
        </a:spcBef>
        <a:spcAft>
          <a:spcPct val="0"/>
        </a:spcAft>
        <a:buFont typeface="Arial" panose="020B0604020202020204" pitchFamily="34" charset="0"/>
        <a:buChar char="•"/>
        <a:defRPr sz="860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Chart 7">
            <a:extLst>
              <a:ext uri="{FF2B5EF4-FFF2-40B4-BE49-F238E27FC236}">
                <a16:creationId xmlns:a16="http://schemas.microsoft.com/office/drawing/2014/main" id="{0354876D-8FB4-2231-422E-A501F8C5C112}"/>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2400" y="8039100"/>
            <a:ext cx="76073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101">
            <a:extLst>
              <a:ext uri="{FF2B5EF4-FFF2-40B4-BE49-F238E27FC236}">
                <a16:creationId xmlns:a16="http://schemas.microsoft.com/office/drawing/2014/main" id="{F39D4E2D-B22F-B371-E7A5-6382269BA9E8}"/>
              </a:ext>
            </a:extLst>
          </p:cNvPr>
          <p:cNvSpPr>
            <a:spLocks noChangeArrowheads="1"/>
          </p:cNvSpPr>
          <p:nvPr/>
        </p:nvSpPr>
        <p:spPr bwMode="auto">
          <a:xfrm flipH="1">
            <a:off x="15943263" y="7905750"/>
            <a:ext cx="163512" cy="23550563"/>
          </a:xfrm>
          <a:prstGeom prst="rect">
            <a:avLst/>
          </a:prstGeom>
          <a:solidFill>
            <a:schemeClr val="tx1"/>
          </a:solidFill>
          <a:ln w="9525">
            <a:solidFill>
              <a:schemeClr val="tx1"/>
            </a:solidFill>
            <a:miter lim="800000"/>
            <a:headEnd/>
            <a:tailEnd/>
          </a:ln>
          <a:effectLst/>
        </p:spPr>
        <p:txBody>
          <a:bodyPr wrap="none" anchor="ctr"/>
          <a:lstStyle>
            <a:lvl1pPr>
              <a:defRPr sz="6800" i="1">
                <a:solidFill>
                  <a:schemeClr val="tx1"/>
                </a:solidFill>
                <a:latin typeface="Arial" panose="020B0604020202020204" pitchFamily="34" charset="0"/>
              </a:defRPr>
            </a:lvl1pPr>
            <a:lvl2pPr marL="742950" indent="-285750">
              <a:defRPr sz="6800" i="1">
                <a:solidFill>
                  <a:schemeClr val="tx1"/>
                </a:solidFill>
                <a:latin typeface="Arial" panose="020B0604020202020204" pitchFamily="34" charset="0"/>
              </a:defRPr>
            </a:lvl2pPr>
            <a:lvl3pPr marL="1143000" indent="-228600">
              <a:defRPr sz="6800" i="1">
                <a:solidFill>
                  <a:schemeClr val="tx1"/>
                </a:solidFill>
                <a:latin typeface="Arial" panose="020B0604020202020204" pitchFamily="34" charset="0"/>
              </a:defRPr>
            </a:lvl3pPr>
            <a:lvl4pPr marL="1600200" indent="-228600">
              <a:defRPr sz="6800" i="1">
                <a:solidFill>
                  <a:schemeClr val="tx1"/>
                </a:solidFill>
                <a:latin typeface="Arial" panose="020B0604020202020204" pitchFamily="34" charset="0"/>
              </a:defRPr>
            </a:lvl4pPr>
            <a:lvl5pPr marL="2057400" indent="-228600">
              <a:defRPr sz="6800" i="1">
                <a:solidFill>
                  <a:schemeClr val="tx1"/>
                </a:solidFill>
                <a:latin typeface="Arial" panose="020B0604020202020204" pitchFamily="34" charset="0"/>
              </a:defRPr>
            </a:lvl5pPr>
            <a:lvl6pPr marL="2514600" indent="-228600" eaLnBrk="0" fontAlgn="base" hangingPunct="0">
              <a:spcBef>
                <a:spcPct val="0"/>
              </a:spcBef>
              <a:spcAft>
                <a:spcPct val="0"/>
              </a:spcAft>
              <a:defRPr sz="6800" i="1">
                <a:solidFill>
                  <a:schemeClr val="tx1"/>
                </a:solidFill>
                <a:latin typeface="Arial" panose="020B0604020202020204" pitchFamily="34" charset="0"/>
              </a:defRPr>
            </a:lvl6pPr>
            <a:lvl7pPr marL="2971800" indent="-228600" eaLnBrk="0" fontAlgn="base" hangingPunct="0">
              <a:spcBef>
                <a:spcPct val="0"/>
              </a:spcBef>
              <a:spcAft>
                <a:spcPct val="0"/>
              </a:spcAft>
              <a:defRPr sz="6800" i="1">
                <a:solidFill>
                  <a:schemeClr val="tx1"/>
                </a:solidFill>
                <a:latin typeface="Arial" panose="020B0604020202020204" pitchFamily="34" charset="0"/>
              </a:defRPr>
            </a:lvl7pPr>
            <a:lvl8pPr marL="3429000" indent="-228600" eaLnBrk="0" fontAlgn="base" hangingPunct="0">
              <a:spcBef>
                <a:spcPct val="0"/>
              </a:spcBef>
              <a:spcAft>
                <a:spcPct val="0"/>
              </a:spcAft>
              <a:defRPr sz="6800" i="1">
                <a:solidFill>
                  <a:schemeClr val="tx1"/>
                </a:solidFill>
                <a:latin typeface="Arial" panose="020B0604020202020204" pitchFamily="34" charset="0"/>
              </a:defRPr>
            </a:lvl8pPr>
            <a:lvl9pPr marL="3886200" indent="-228600" eaLnBrk="0" fontAlgn="base" hangingPunct="0">
              <a:spcBef>
                <a:spcPct val="0"/>
              </a:spcBef>
              <a:spcAft>
                <a:spcPct val="0"/>
              </a:spcAft>
              <a:defRPr sz="6800" i="1">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sz="5828"/>
          </a:p>
        </p:txBody>
      </p:sp>
      <p:sp>
        <p:nvSpPr>
          <p:cNvPr id="4099" name="Text Box 632">
            <a:extLst>
              <a:ext uri="{FF2B5EF4-FFF2-40B4-BE49-F238E27FC236}">
                <a16:creationId xmlns:a16="http://schemas.microsoft.com/office/drawing/2014/main" id="{D0BE59B1-04EB-FE09-978C-087916D127AF}"/>
              </a:ext>
            </a:extLst>
          </p:cNvPr>
          <p:cNvSpPr txBox="1">
            <a:spLocks noChangeArrowheads="1"/>
          </p:cNvSpPr>
          <p:nvPr/>
        </p:nvSpPr>
        <p:spPr bwMode="auto">
          <a:xfrm>
            <a:off x="4730750" y="4244975"/>
            <a:ext cx="33512125" cy="1609725"/>
          </a:xfrm>
          <a:prstGeom prst="rect">
            <a:avLst/>
          </a:prstGeom>
          <a:noFill/>
          <a:ln>
            <a:noFill/>
          </a:ln>
          <a:effectLst/>
        </p:spPr>
        <p:txBody>
          <a:bodyPr lIns="78369" tIns="39185" rIns="78369" bIns="39185">
            <a:spAutoFit/>
          </a:bodyPr>
          <a:lstStyle>
            <a:lvl1pPr defTabSz="917575">
              <a:defRPr sz="6800" i="1">
                <a:solidFill>
                  <a:schemeClr val="tx1"/>
                </a:solidFill>
                <a:latin typeface="Arial" panose="020B0604020202020204" pitchFamily="34" charset="0"/>
              </a:defRPr>
            </a:lvl1pPr>
            <a:lvl2pPr marL="742950" indent="-285750" defTabSz="917575">
              <a:defRPr sz="6800" i="1">
                <a:solidFill>
                  <a:schemeClr val="tx1"/>
                </a:solidFill>
                <a:latin typeface="Arial" panose="020B0604020202020204" pitchFamily="34" charset="0"/>
              </a:defRPr>
            </a:lvl2pPr>
            <a:lvl3pPr marL="1143000" indent="-228600" defTabSz="917575">
              <a:defRPr sz="6800" i="1">
                <a:solidFill>
                  <a:schemeClr val="tx1"/>
                </a:solidFill>
                <a:latin typeface="Arial" panose="020B0604020202020204" pitchFamily="34" charset="0"/>
              </a:defRPr>
            </a:lvl3pPr>
            <a:lvl4pPr marL="1600200" indent="-228600" defTabSz="917575">
              <a:defRPr sz="6800" i="1">
                <a:solidFill>
                  <a:schemeClr val="tx1"/>
                </a:solidFill>
                <a:latin typeface="Arial" panose="020B0604020202020204" pitchFamily="34" charset="0"/>
              </a:defRPr>
            </a:lvl4pPr>
            <a:lvl5pPr marL="2057400" indent="-228600" defTabSz="917575">
              <a:defRPr sz="6800" i="1">
                <a:solidFill>
                  <a:schemeClr val="tx1"/>
                </a:solidFill>
                <a:latin typeface="Arial" panose="020B0604020202020204" pitchFamily="34" charset="0"/>
              </a:defRPr>
            </a:lvl5pPr>
            <a:lvl6pPr marL="2514600" indent="-228600" defTabSz="917575" eaLnBrk="0" fontAlgn="base" hangingPunct="0">
              <a:spcBef>
                <a:spcPct val="0"/>
              </a:spcBef>
              <a:spcAft>
                <a:spcPct val="0"/>
              </a:spcAft>
              <a:defRPr sz="6800" i="1">
                <a:solidFill>
                  <a:schemeClr val="tx1"/>
                </a:solidFill>
                <a:latin typeface="Arial" panose="020B0604020202020204" pitchFamily="34" charset="0"/>
              </a:defRPr>
            </a:lvl6pPr>
            <a:lvl7pPr marL="2971800" indent="-228600" defTabSz="917575" eaLnBrk="0" fontAlgn="base" hangingPunct="0">
              <a:spcBef>
                <a:spcPct val="0"/>
              </a:spcBef>
              <a:spcAft>
                <a:spcPct val="0"/>
              </a:spcAft>
              <a:defRPr sz="6800" i="1">
                <a:solidFill>
                  <a:schemeClr val="tx1"/>
                </a:solidFill>
                <a:latin typeface="Arial" panose="020B0604020202020204" pitchFamily="34" charset="0"/>
              </a:defRPr>
            </a:lvl7pPr>
            <a:lvl8pPr marL="3429000" indent="-228600" defTabSz="917575" eaLnBrk="0" fontAlgn="base" hangingPunct="0">
              <a:spcBef>
                <a:spcPct val="0"/>
              </a:spcBef>
              <a:spcAft>
                <a:spcPct val="0"/>
              </a:spcAft>
              <a:defRPr sz="6800" i="1">
                <a:solidFill>
                  <a:schemeClr val="tx1"/>
                </a:solidFill>
                <a:latin typeface="Arial" panose="020B0604020202020204" pitchFamily="34" charset="0"/>
              </a:defRPr>
            </a:lvl8pPr>
            <a:lvl9pPr marL="3886200" indent="-228600" defTabSz="917575" eaLnBrk="0" fontAlgn="base" hangingPunct="0">
              <a:spcBef>
                <a:spcPct val="0"/>
              </a:spcBef>
              <a:spcAft>
                <a:spcPct val="0"/>
              </a:spcAft>
              <a:defRPr sz="6800" i="1">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4971" i="0" dirty="0"/>
              <a:t>Hannah N. Sims, Anna C. Coney, Catherine R.J. </a:t>
            </a:r>
            <a:r>
              <a:rPr lang="en-US" altLang="en-US" sz="4971" i="0" dirty="0" err="1"/>
              <a:t>Curnutte</a:t>
            </a:r>
            <a:r>
              <a:rPr lang="en-US" altLang="en-US" sz="4971" i="0" dirty="0"/>
              <a:t>, Brian L. Tracy</a:t>
            </a:r>
          </a:p>
          <a:p>
            <a:pPr algn="ctr" eaLnBrk="1" fontAlgn="auto" hangingPunct="1">
              <a:spcBef>
                <a:spcPts val="0"/>
              </a:spcBef>
              <a:spcAft>
                <a:spcPts val="0"/>
              </a:spcAft>
              <a:defRPr/>
            </a:pPr>
            <a:r>
              <a:rPr lang="en-US" altLang="en-US" sz="4971" i="0" dirty="0"/>
              <a:t>Department of Health and Exercise Science, Colorado State University, Fort Collins, CO</a:t>
            </a:r>
          </a:p>
        </p:txBody>
      </p:sp>
      <p:sp>
        <p:nvSpPr>
          <p:cNvPr id="4100" name="Rectangle 647">
            <a:extLst>
              <a:ext uri="{FF2B5EF4-FFF2-40B4-BE49-F238E27FC236}">
                <a16:creationId xmlns:a16="http://schemas.microsoft.com/office/drawing/2014/main" id="{70188424-CCA1-5003-4A3D-4FCDDD0E9477}"/>
              </a:ext>
            </a:extLst>
          </p:cNvPr>
          <p:cNvSpPr>
            <a:spLocks noChangeArrowheads="1"/>
          </p:cNvSpPr>
          <p:nvPr/>
        </p:nvSpPr>
        <p:spPr bwMode="auto">
          <a:xfrm>
            <a:off x="457200" y="32096075"/>
            <a:ext cx="43094275" cy="196850"/>
          </a:xfrm>
          <a:prstGeom prst="rect">
            <a:avLst/>
          </a:prstGeom>
          <a:solidFill>
            <a:schemeClr val="tx1"/>
          </a:solidFill>
          <a:ln w="9525">
            <a:solidFill>
              <a:schemeClr val="tx1"/>
            </a:solidFill>
            <a:miter lim="800000"/>
            <a:headEnd/>
            <a:tailEnd/>
          </a:ln>
          <a:effectLst/>
        </p:spPr>
        <p:txBody>
          <a:bodyPr wrap="none" anchor="ctr"/>
          <a:lstStyle>
            <a:lvl1pPr>
              <a:defRPr sz="6800" i="1">
                <a:solidFill>
                  <a:schemeClr val="tx1"/>
                </a:solidFill>
                <a:latin typeface="Arial" panose="020B0604020202020204" pitchFamily="34" charset="0"/>
              </a:defRPr>
            </a:lvl1pPr>
            <a:lvl2pPr marL="742950" indent="-285750">
              <a:defRPr sz="6800" i="1">
                <a:solidFill>
                  <a:schemeClr val="tx1"/>
                </a:solidFill>
                <a:latin typeface="Arial" panose="020B0604020202020204" pitchFamily="34" charset="0"/>
              </a:defRPr>
            </a:lvl2pPr>
            <a:lvl3pPr marL="1143000" indent="-228600">
              <a:defRPr sz="6800" i="1">
                <a:solidFill>
                  <a:schemeClr val="tx1"/>
                </a:solidFill>
                <a:latin typeface="Arial" panose="020B0604020202020204" pitchFamily="34" charset="0"/>
              </a:defRPr>
            </a:lvl3pPr>
            <a:lvl4pPr marL="1600200" indent="-228600">
              <a:defRPr sz="6800" i="1">
                <a:solidFill>
                  <a:schemeClr val="tx1"/>
                </a:solidFill>
                <a:latin typeface="Arial" panose="020B0604020202020204" pitchFamily="34" charset="0"/>
              </a:defRPr>
            </a:lvl4pPr>
            <a:lvl5pPr marL="2057400" indent="-228600">
              <a:defRPr sz="6800" i="1">
                <a:solidFill>
                  <a:schemeClr val="tx1"/>
                </a:solidFill>
                <a:latin typeface="Arial" panose="020B0604020202020204" pitchFamily="34" charset="0"/>
              </a:defRPr>
            </a:lvl5pPr>
            <a:lvl6pPr marL="2514600" indent="-228600" eaLnBrk="0" fontAlgn="base" hangingPunct="0">
              <a:spcBef>
                <a:spcPct val="0"/>
              </a:spcBef>
              <a:spcAft>
                <a:spcPct val="0"/>
              </a:spcAft>
              <a:defRPr sz="6800" i="1">
                <a:solidFill>
                  <a:schemeClr val="tx1"/>
                </a:solidFill>
                <a:latin typeface="Arial" panose="020B0604020202020204" pitchFamily="34" charset="0"/>
              </a:defRPr>
            </a:lvl6pPr>
            <a:lvl7pPr marL="2971800" indent="-228600" eaLnBrk="0" fontAlgn="base" hangingPunct="0">
              <a:spcBef>
                <a:spcPct val="0"/>
              </a:spcBef>
              <a:spcAft>
                <a:spcPct val="0"/>
              </a:spcAft>
              <a:defRPr sz="6800" i="1">
                <a:solidFill>
                  <a:schemeClr val="tx1"/>
                </a:solidFill>
                <a:latin typeface="Arial" panose="020B0604020202020204" pitchFamily="34" charset="0"/>
              </a:defRPr>
            </a:lvl7pPr>
            <a:lvl8pPr marL="3429000" indent="-228600" eaLnBrk="0" fontAlgn="base" hangingPunct="0">
              <a:spcBef>
                <a:spcPct val="0"/>
              </a:spcBef>
              <a:spcAft>
                <a:spcPct val="0"/>
              </a:spcAft>
              <a:defRPr sz="6800" i="1">
                <a:solidFill>
                  <a:schemeClr val="tx1"/>
                </a:solidFill>
                <a:latin typeface="Arial" panose="020B0604020202020204" pitchFamily="34" charset="0"/>
              </a:defRPr>
            </a:lvl8pPr>
            <a:lvl9pPr marL="3886200" indent="-228600" eaLnBrk="0" fontAlgn="base" hangingPunct="0">
              <a:spcBef>
                <a:spcPct val="0"/>
              </a:spcBef>
              <a:spcAft>
                <a:spcPct val="0"/>
              </a:spcAft>
              <a:defRPr sz="6800" i="1">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sz="5828"/>
          </a:p>
        </p:txBody>
      </p:sp>
      <p:sp>
        <p:nvSpPr>
          <p:cNvPr id="4101" name="Rectangle 673">
            <a:extLst>
              <a:ext uri="{FF2B5EF4-FFF2-40B4-BE49-F238E27FC236}">
                <a16:creationId xmlns:a16="http://schemas.microsoft.com/office/drawing/2014/main" id="{6CA09EA2-8D6F-6E92-22D2-162F3674EBE9}"/>
              </a:ext>
            </a:extLst>
          </p:cNvPr>
          <p:cNvSpPr>
            <a:spLocks noChangeArrowheads="1"/>
          </p:cNvSpPr>
          <p:nvPr/>
        </p:nvSpPr>
        <p:spPr bwMode="auto">
          <a:xfrm>
            <a:off x="358775" y="6143625"/>
            <a:ext cx="43094275" cy="195263"/>
          </a:xfrm>
          <a:prstGeom prst="rect">
            <a:avLst/>
          </a:prstGeom>
          <a:solidFill>
            <a:schemeClr val="tx1"/>
          </a:solidFill>
          <a:ln w="9525">
            <a:solidFill>
              <a:schemeClr val="tx1"/>
            </a:solidFill>
            <a:miter lim="800000"/>
            <a:headEnd/>
            <a:tailEnd/>
          </a:ln>
          <a:effectLst/>
        </p:spPr>
        <p:txBody>
          <a:bodyPr wrap="none" anchor="ctr"/>
          <a:lstStyle>
            <a:lvl1pPr>
              <a:defRPr sz="6800" i="1">
                <a:solidFill>
                  <a:schemeClr val="tx1"/>
                </a:solidFill>
                <a:latin typeface="Arial" panose="020B0604020202020204" pitchFamily="34" charset="0"/>
              </a:defRPr>
            </a:lvl1pPr>
            <a:lvl2pPr marL="742950" indent="-285750">
              <a:defRPr sz="6800" i="1">
                <a:solidFill>
                  <a:schemeClr val="tx1"/>
                </a:solidFill>
                <a:latin typeface="Arial" panose="020B0604020202020204" pitchFamily="34" charset="0"/>
              </a:defRPr>
            </a:lvl2pPr>
            <a:lvl3pPr marL="1143000" indent="-228600">
              <a:defRPr sz="6800" i="1">
                <a:solidFill>
                  <a:schemeClr val="tx1"/>
                </a:solidFill>
                <a:latin typeface="Arial" panose="020B0604020202020204" pitchFamily="34" charset="0"/>
              </a:defRPr>
            </a:lvl3pPr>
            <a:lvl4pPr marL="1600200" indent="-228600">
              <a:defRPr sz="6800" i="1">
                <a:solidFill>
                  <a:schemeClr val="tx1"/>
                </a:solidFill>
                <a:latin typeface="Arial" panose="020B0604020202020204" pitchFamily="34" charset="0"/>
              </a:defRPr>
            </a:lvl4pPr>
            <a:lvl5pPr marL="2057400" indent="-228600">
              <a:defRPr sz="6800" i="1">
                <a:solidFill>
                  <a:schemeClr val="tx1"/>
                </a:solidFill>
                <a:latin typeface="Arial" panose="020B0604020202020204" pitchFamily="34" charset="0"/>
              </a:defRPr>
            </a:lvl5pPr>
            <a:lvl6pPr marL="2514600" indent="-228600" eaLnBrk="0" fontAlgn="base" hangingPunct="0">
              <a:spcBef>
                <a:spcPct val="0"/>
              </a:spcBef>
              <a:spcAft>
                <a:spcPct val="0"/>
              </a:spcAft>
              <a:defRPr sz="6800" i="1">
                <a:solidFill>
                  <a:schemeClr val="tx1"/>
                </a:solidFill>
                <a:latin typeface="Arial" panose="020B0604020202020204" pitchFamily="34" charset="0"/>
              </a:defRPr>
            </a:lvl6pPr>
            <a:lvl7pPr marL="2971800" indent="-228600" eaLnBrk="0" fontAlgn="base" hangingPunct="0">
              <a:spcBef>
                <a:spcPct val="0"/>
              </a:spcBef>
              <a:spcAft>
                <a:spcPct val="0"/>
              </a:spcAft>
              <a:defRPr sz="6800" i="1">
                <a:solidFill>
                  <a:schemeClr val="tx1"/>
                </a:solidFill>
                <a:latin typeface="Arial" panose="020B0604020202020204" pitchFamily="34" charset="0"/>
              </a:defRPr>
            </a:lvl7pPr>
            <a:lvl8pPr marL="3429000" indent="-228600" eaLnBrk="0" fontAlgn="base" hangingPunct="0">
              <a:spcBef>
                <a:spcPct val="0"/>
              </a:spcBef>
              <a:spcAft>
                <a:spcPct val="0"/>
              </a:spcAft>
              <a:defRPr sz="6800" i="1">
                <a:solidFill>
                  <a:schemeClr val="tx1"/>
                </a:solidFill>
                <a:latin typeface="Arial" panose="020B0604020202020204" pitchFamily="34" charset="0"/>
              </a:defRPr>
            </a:lvl8pPr>
            <a:lvl9pPr marL="3886200" indent="-228600" eaLnBrk="0" fontAlgn="base" hangingPunct="0">
              <a:spcBef>
                <a:spcPct val="0"/>
              </a:spcBef>
              <a:spcAft>
                <a:spcPct val="0"/>
              </a:spcAft>
              <a:defRPr sz="6800" i="1">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sz="5828"/>
          </a:p>
        </p:txBody>
      </p:sp>
      <p:sp>
        <p:nvSpPr>
          <p:cNvPr id="4102" name="AutoShape 685">
            <a:extLst>
              <a:ext uri="{FF2B5EF4-FFF2-40B4-BE49-F238E27FC236}">
                <a16:creationId xmlns:a16="http://schemas.microsoft.com/office/drawing/2014/main" id="{E3F5ECA6-B993-06E6-2427-1239E90B39A9}"/>
              </a:ext>
            </a:extLst>
          </p:cNvPr>
          <p:cNvSpPr>
            <a:spLocks noChangeArrowheads="1"/>
          </p:cNvSpPr>
          <p:nvPr/>
        </p:nvSpPr>
        <p:spPr bwMode="auto">
          <a:xfrm>
            <a:off x="587375" y="14206538"/>
            <a:ext cx="14809788" cy="893762"/>
          </a:xfrm>
          <a:prstGeom prst="roundRect">
            <a:avLst>
              <a:gd name="adj" fmla="val 16667"/>
            </a:avLst>
          </a:prstGeom>
          <a:solidFill>
            <a:srgbClr val="006633"/>
          </a:solidFill>
          <a:ln w="76200" algn="ctr">
            <a:solidFill>
              <a:srgbClr val="F4EE00"/>
            </a:solidFill>
            <a:round/>
            <a:headEnd/>
            <a:tailEnd/>
          </a:ln>
          <a:effectLst/>
        </p:spPr>
        <p:txBody>
          <a:bodyPr wrap="none" lIns="78369" tIns="39185" rIns="78369" bIns="39185" anchor="ctr"/>
          <a:lstStyle>
            <a:lvl1pPr defTabSz="917575">
              <a:defRPr sz="6800" i="1">
                <a:solidFill>
                  <a:schemeClr val="tx1"/>
                </a:solidFill>
                <a:latin typeface="Arial" panose="020B0604020202020204" pitchFamily="34" charset="0"/>
              </a:defRPr>
            </a:lvl1pPr>
            <a:lvl2pPr marL="742950" indent="-285750" defTabSz="917575">
              <a:defRPr sz="6800" i="1">
                <a:solidFill>
                  <a:schemeClr val="tx1"/>
                </a:solidFill>
                <a:latin typeface="Arial" panose="020B0604020202020204" pitchFamily="34" charset="0"/>
              </a:defRPr>
            </a:lvl2pPr>
            <a:lvl3pPr marL="1143000" indent="-228600" defTabSz="917575">
              <a:defRPr sz="6800" i="1">
                <a:solidFill>
                  <a:schemeClr val="tx1"/>
                </a:solidFill>
                <a:latin typeface="Arial" panose="020B0604020202020204" pitchFamily="34" charset="0"/>
              </a:defRPr>
            </a:lvl3pPr>
            <a:lvl4pPr marL="1600200" indent="-228600" defTabSz="917575">
              <a:defRPr sz="6800" i="1">
                <a:solidFill>
                  <a:schemeClr val="tx1"/>
                </a:solidFill>
                <a:latin typeface="Arial" panose="020B0604020202020204" pitchFamily="34" charset="0"/>
              </a:defRPr>
            </a:lvl4pPr>
            <a:lvl5pPr marL="2057400" indent="-228600" defTabSz="917575">
              <a:defRPr sz="6800" i="1">
                <a:solidFill>
                  <a:schemeClr val="tx1"/>
                </a:solidFill>
                <a:latin typeface="Arial" panose="020B0604020202020204" pitchFamily="34" charset="0"/>
              </a:defRPr>
            </a:lvl5pPr>
            <a:lvl6pPr marL="2514600" indent="-228600" defTabSz="917575" eaLnBrk="0" fontAlgn="base" hangingPunct="0">
              <a:spcBef>
                <a:spcPct val="0"/>
              </a:spcBef>
              <a:spcAft>
                <a:spcPct val="0"/>
              </a:spcAft>
              <a:defRPr sz="6800" i="1">
                <a:solidFill>
                  <a:schemeClr val="tx1"/>
                </a:solidFill>
                <a:latin typeface="Arial" panose="020B0604020202020204" pitchFamily="34" charset="0"/>
              </a:defRPr>
            </a:lvl6pPr>
            <a:lvl7pPr marL="2971800" indent="-228600" defTabSz="917575" eaLnBrk="0" fontAlgn="base" hangingPunct="0">
              <a:spcBef>
                <a:spcPct val="0"/>
              </a:spcBef>
              <a:spcAft>
                <a:spcPct val="0"/>
              </a:spcAft>
              <a:defRPr sz="6800" i="1">
                <a:solidFill>
                  <a:schemeClr val="tx1"/>
                </a:solidFill>
                <a:latin typeface="Arial" panose="020B0604020202020204" pitchFamily="34" charset="0"/>
              </a:defRPr>
            </a:lvl7pPr>
            <a:lvl8pPr marL="3429000" indent="-228600" defTabSz="917575" eaLnBrk="0" fontAlgn="base" hangingPunct="0">
              <a:spcBef>
                <a:spcPct val="0"/>
              </a:spcBef>
              <a:spcAft>
                <a:spcPct val="0"/>
              </a:spcAft>
              <a:defRPr sz="6800" i="1">
                <a:solidFill>
                  <a:schemeClr val="tx1"/>
                </a:solidFill>
                <a:latin typeface="Arial" panose="020B0604020202020204" pitchFamily="34" charset="0"/>
              </a:defRPr>
            </a:lvl8pPr>
            <a:lvl9pPr marL="3886200" indent="-228600" defTabSz="917575" eaLnBrk="0" fontAlgn="base" hangingPunct="0">
              <a:spcBef>
                <a:spcPct val="0"/>
              </a:spcBef>
              <a:spcAft>
                <a:spcPct val="0"/>
              </a:spcAft>
              <a:defRPr sz="6800" i="1">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5485" b="1" i="0" dirty="0">
                <a:solidFill>
                  <a:schemeClr val="bg1"/>
                </a:solidFill>
              </a:rPr>
              <a:t>METHODS</a:t>
            </a:r>
          </a:p>
        </p:txBody>
      </p:sp>
      <p:sp>
        <p:nvSpPr>
          <p:cNvPr id="15368" name="Text Box 690">
            <a:extLst>
              <a:ext uri="{FF2B5EF4-FFF2-40B4-BE49-F238E27FC236}">
                <a16:creationId xmlns:a16="http://schemas.microsoft.com/office/drawing/2014/main" id="{B753E420-84B5-C712-AC63-0CC2D546E8C0}"/>
              </a:ext>
            </a:extLst>
          </p:cNvPr>
          <p:cNvSpPr txBox="1">
            <a:spLocks noChangeArrowheads="1"/>
          </p:cNvSpPr>
          <p:nvPr/>
        </p:nvSpPr>
        <p:spPr bwMode="auto">
          <a:xfrm>
            <a:off x="9056688" y="1117600"/>
            <a:ext cx="24715787"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369" tIns="39185" rIns="78369" bIns="39185">
            <a:spAutoFit/>
          </a:bodyPr>
          <a:lstStyle>
            <a:lvl1pPr defTabSz="917575">
              <a:defRPr>
                <a:solidFill>
                  <a:schemeClr val="tx1"/>
                </a:solidFill>
                <a:latin typeface="Calibri" panose="020F0502020204030204" pitchFamily="34" charset="0"/>
              </a:defRPr>
            </a:lvl1pPr>
            <a:lvl2pPr marL="742950" indent="-285750" defTabSz="917575">
              <a:defRPr>
                <a:solidFill>
                  <a:schemeClr val="tx1"/>
                </a:solidFill>
                <a:latin typeface="Calibri" panose="020F0502020204030204" pitchFamily="34" charset="0"/>
              </a:defRPr>
            </a:lvl2pPr>
            <a:lvl3pPr marL="1143000" indent="-228600" defTabSz="917575">
              <a:defRPr>
                <a:solidFill>
                  <a:schemeClr val="tx1"/>
                </a:solidFill>
                <a:latin typeface="Calibri" panose="020F0502020204030204" pitchFamily="34" charset="0"/>
              </a:defRPr>
            </a:lvl3pPr>
            <a:lvl4pPr marL="1600200" indent="-228600" defTabSz="917575">
              <a:defRPr>
                <a:solidFill>
                  <a:schemeClr val="tx1"/>
                </a:solidFill>
                <a:latin typeface="Calibri" panose="020F0502020204030204" pitchFamily="34" charset="0"/>
              </a:defRPr>
            </a:lvl4pPr>
            <a:lvl5pPr marL="2057400" indent="-228600" defTabSz="917575">
              <a:defRPr>
                <a:solidFill>
                  <a:schemeClr val="tx1"/>
                </a:solidFill>
                <a:latin typeface="Calibri" panose="020F0502020204030204" pitchFamily="34" charset="0"/>
              </a:defRPr>
            </a:lvl5pPr>
            <a:lvl6pPr marL="2514600" indent="-228600" defTabSz="917575" eaLnBrk="0" fontAlgn="base" hangingPunct="0">
              <a:spcBef>
                <a:spcPct val="0"/>
              </a:spcBef>
              <a:spcAft>
                <a:spcPct val="0"/>
              </a:spcAft>
              <a:defRPr>
                <a:solidFill>
                  <a:schemeClr val="tx1"/>
                </a:solidFill>
                <a:latin typeface="Calibri" panose="020F0502020204030204" pitchFamily="34" charset="0"/>
              </a:defRPr>
            </a:lvl6pPr>
            <a:lvl7pPr marL="2971800" indent="-228600" defTabSz="917575" eaLnBrk="0" fontAlgn="base" hangingPunct="0">
              <a:spcBef>
                <a:spcPct val="0"/>
              </a:spcBef>
              <a:spcAft>
                <a:spcPct val="0"/>
              </a:spcAft>
              <a:defRPr>
                <a:solidFill>
                  <a:schemeClr val="tx1"/>
                </a:solidFill>
                <a:latin typeface="Calibri" panose="020F0502020204030204" pitchFamily="34" charset="0"/>
              </a:defRPr>
            </a:lvl7pPr>
            <a:lvl8pPr marL="3429000" indent="-228600" defTabSz="917575" eaLnBrk="0" fontAlgn="base" hangingPunct="0">
              <a:spcBef>
                <a:spcPct val="0"/>
              </a:spcBef>
              <a:spcAft>
                <a:spcPct val="0"/>
              </a:spcAft>
              <a:defRPr>
                <a:solidFill>
                  <a:schemeClr val="tx1"/>
                </a:solidFill>
                <a:latin typeface="Calibri" panose="020F0502020204030204" pitchFamily="34" charset="0"/>
              </a:defRPr>
            </a:lvl8pPr>
            <a:lvl9pPr marL="3886200" indent="-228600" defTabSz="917575"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8800" b="1">
                <a:solidFill>
                  <a:srgbClr val="000000"/>
                </a:solidFill>
                <a:latin typeface="Arial" panose="020B0604020202020204" pitchFamily="34" charset="0"/>
                <a:cs typeface="Arial" panose="020B0604020202020204" pitchFamily="34" charset="0"/>
              </a:rPr>
              <a:t>Experiential Student Lab Project: Measures of the stretch reflex electromyogram </a:t>
            </a:r>
            <a:endParaRPr lang="en-US" altLang="en-US" sz="85700" b="1">
              <a:latin typeface="Arial" panose="020B0604020202020204" pitchFamily="34" charset="0"/>
              <a:cs typeface="Arial" panose="020B0604020202020204" pitchFamily="34" charset="0"/>
            </a:endParaRPr>
          </a:p>
        </p:txBody>
      </p:sp>
      <p:pic>
        <p:nvPicPr>
          <p:cNvPr id="15369" name="Picture 699" descr="CSU Seal">
            <a:extLst>
              <a:ext uri="{FF2B5EF4-FFF2-40B4-BE49-F238E27FC236}">
                <a16:creationId xmlns:a16="http://schemas.microsoft.com/office/drawing/2014/main" id="{12D58A97-7814-AB3F-94E1-9FAC546A67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238" t="19524" r="24762" b="14763"/>
          <a:stretch>
            <a:fillRect/>
          </a:stretch>
        </p:blipFill>
        <p:spPr bwMode="auto">
          <a:xfrm>
            <a:off x="742950" y="825500"/>
            <a:ext cx="5368925"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Text Box 772">
            <a:extLst>
              <a:ext uri="{FF2B5EF4-FFF2-40B4-BE49-F238E27FC236}">
                <a16:creationId xmlns:a16="http://schemas.microsoft.com/office/drawing/2014/main" id="{4C7436A9-4A3F-BA34-D971-727C95C22F78}"/>
              </a:ext>
            </a:extLst>
          </p:cNvPr>
          <p:cNvSpPr txBox="1">
            <a:spLocks noChangeArrowheads="1"/>
          </p:cNvSpPr>
          <p:nvPr/>
        </p:nvSpPr>
        <p:spPr bwMode="auto">
          <a:xfrm>
            <a:off x="587375" y="7850188"/>
            <a:ext cx="14825663" cy="629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914400" indent="-457200">
              <a:defRPr>
                <a:solidFill>
                  <a:schemeClr val="tx1"/>
                </a:solidFill>
                <a:latin typeface="Calibri" panose="020F0502020204030204" pitchFamily="34" charset="0"/>
              </a:defRPr>
            </a:lvl2pPr>
            <a:lvl3pPr marL="1371600" indent="-457200">
              <a:defRPr>
                <a:solidFill>
                  <a:schemeClr val="tx1"/>
                </a:solidFill>
                <a:latin typeface="Calibri" panose="020F0502020204030204" pitchFamily="34" charset="0"/>
              </a:defRPr>
            </a:lvl3pPr>
            <a:lvl4pPr marL="1828800" indent="-457200">
              <a:defRPr>
                <a:solidFill>
                  <a:schemeClr val="tx1"/>
                </a:solidFill>
                <a:latin typeface="Calibri" panose="020F0502020204030204" pitchFamily="34" charset="0"/>
              </a:defRPr>
            </a:lvl4pPr>
            <a:lvl5pPr marL="2286000" indent="-457200">
              <a:defRPr>
                <a:solidFill>
                  <a:schemeClr val="tx1"/>
                </a:solidFill>
                <a:latin typeface="Calibri" panose="020F0502020204030204" pitchFamily="34" charset="0"/>
              </a:defRPr>
            </a:lvl5pPr>
            <a:lvl6pPr marL="2743200" indent="-457200" defTabSz="457200" eaLnBrk="0" fontAlgn="base" hangingPunct="0">
              <a:spcBef>
                <a:spcPct val="0"/>
              </a:spcBef>
              <a:spcAft>
                <a:spcPct val="0"/>
              </a:spcAft>
              <a:defRPr>
                <a:solidFill>
                  <a:schemeClr val="tx1"/>
                </a:solidFill>
                <a:latin typeface="Calibri" panose="020F0502020204030204" pitchFamily="34" charset="0"/>
              </a:defRPr>
            </a:lvl6pPr>
            <a:lvl7pPr marL="3200400" indent="-457200" defTabSz="457200" eaLnBrk="0" fontAlgn="base" hangingPunct="0">
              <a:spcBef>
                <a:spcPct val="0"/>
              </a:spcBef>
              <a:spcAft>
                <a:spcPct val="0"/>
              </a:spcAft>
              <a:defRPr>
                <a:solidFill>
                  <a:schemeClr val="tx1"/>
                </a:solidFill>
                <a:latin typeface="Calibri" panose="020F0502020204030204" pitchFamily="34" charset="0"/>
              </a:defRPr>
            </a:lvl7pPr>
            <a:lvl8pPr marL="3657600" indent="-457200" defTabSz="457200" eaLnBrk="0" fontAlgn="base" hangingPunct="0">
              <a:spcBef>
                <a:spcPct val="0"/>
              </a:spcBef>
              <a:spcAft>
                <a:spcPct val="0"/>
              </a:spcAft>
              <a:defRPr>
                <a:solidFill>
                  <a:schemeClr val="tx1"/>
                </a:solidFill>
                <a:latin typeface="Calibri" panose="020F0502020204030204" pitchFamily="34" charset="0"/>
              </a:defRPr>
            </a:lvl8pPr>
            <a:lvl9pPr marL="4114800" indent="-4572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r>
              <a:rPr lang="en-US" altLang="en-US" sz="3100">
                <a:latin typeface="Arial" panose="020B0604020202020204" pitchFamily="34" charset="0"/>
              </a:rPr>
              <a:t>Hands-on, experiential measurement of the commonly studied stretch reflex is valuable for learning in the neuromuscular physiology teaching laboratory. </a:t>
            </a:r>
          </a:p>
          <a:p>
            <a:pPr eaLnBrk="1" hangingPunct="1">
              <a:spcBef>
                <a:spcPct val="50000"/>
              </a:spcBef>
              <a:buFontTx/>
              <a:buChar char="•"/>
            </a:pPr>
            <a:r>
              <a:rPr lang="en-US" altLang="en-US" sz="3100">
                <a:latin typeface="Arial" panose="020B0604020202020204" pitchFamily="34" charset="0"/>
              </a:rPr>
              <a:t>Lab-grade electromyogram (EMG) systems are very expensive, limiting institutional access to multiple systems.</a:t>
            </a:r>
          </a:p>
          <a:p>
            <a:pPr eaLnBrk="1" hangingPunct="1">
              <a:spcBef>
                <a:spcPct val="50000"/>
              </a:spcBef>
              <a:buFontTx/>
              <a:buChar char="•"/>
            </a:pPr>
            <a:r>
              <a:rPr lang="en-US" altLang="en-US" sz="3100">
                <a:latin typeface="Arial" panose="020B0604020202020204" pitchFamily="34" charset="0"/>
              </a:rPr>
              <a:t>This can prevent accessibility to true hands-on, experiential small group work for undergraduate students. </a:t>
            </a:r>
          </a:p>
          <a:p>
            <a:pPr eaLnBrk="1" hangingPunct="1">
              <a:spcBef>
                <a:spcPct val="50000"/>
              </a:spcBef>
              <a:buFontTx/>
              <a:buChar char="•"/>
            </a:pPr>
            <a:r>
              <a:rPr lang="en-US" altLang="en-US" sz="3100">
                <a:latin typeface="Arial" panose="020B0604020202020204" pitchFamily="34" charset="0"/>
              </a:rPr>
              <a:t>The lab-grade ADInstruments EMG system costs &gt; $12,000, whereas education-grade, portable EMG (Backyard Brains, Inc.) costs ~ $300. </a:t>
            </a:r>
          </a:p>
          <a:p>
            <a:pPr eaLnBrk="1" hangingPunct="1">
              <a:spcBef>
                <a:spcPct val="50000"/>
              </a:spcBef>
              <a:buFontTx/>
              <a:buChar char="•"/>
            </a:pPr>
            <a:r>
              <a:rPr lang="en-US" altLang="en-US" sz="3100" b="1">
                <a:latin typeface="Arial" panose="020B0604020202020204" pitchFamily="34" charset="0"/>
              </a:rPr>
              <a:t>The purpose of this undergraduate, in-class, group laboratory project was to compare the stretch reflex EMG data collected from an inexpensive, accessible system with a laboratory-grade system. </a:t>
            </a:r>
          </a:p>
        </p:txBody>
      </p:sp>
      <p:sp>
        <p:nvSpPr>
          <p:cNvPr id="4112" name="Text Box 773">
            <a:extLst>
              <a:ext uri="{FF2B5EF4-FFF2-40B4-BE49-F238E27FC236}">
                <a16:creationId xmlns:a16="http://schemas.microsoft.com/office/drawing/2014/main" id="{3B1664FB-A435-B6AF-3B9E-3DA870F31DF1}"/>
              </a:ext>
            </a:extLst>
          </p:cNvPr>
          <p:cNvSpPr txBox="1">
            <a:spLocks noChangeArrowheads="1"/>
          </p:cNvSpPr>
          <p:nvPr/>
        </p:nvSpPr>
        <p:spPr bwMode="auto">
          <a:xfrm>
            <a:off x="668338" y="15241588"/>
            <a:ext cx="14666912" cy="9528175"/>
          </a:xfrm>
          <a:prstGeom prst="rect">
            <a:avLst/>
          </a:prstGeom>
          <a:noFill/>
          <a:ln>
            <a:noFill/>
          </a:ln>
          <a:effectLst/>
        </p:spPr>
        <p:txBody>
          <a:bodyPr>
            <a:spAutoFit/>
          </a:bodyPr>
          <a:lstStyle>
            <a:lvl1pPr marL="304800" indent="-304800">
              <a:defRPr sz="6800" i="1">
                <a:solidFill>
                  <a:schemeClr val="tx1"/>
                </a:solidFill>
                <a:latin typeface="Arial" panose="020B0604020202020204" pitchFamily="34" charset="0"/>
              </a:defRPr>
            </a:lvl1pPr>
            <a:lvl2pPr marL="990600" indent="-457200">
              <a:defRPr sz="6800" i="1">
                <a:solidFill>
                  <a:schemeClr val="tx1"/>
                </a:solidFill>
                <a:latin typeface="Arial" panose="020B0604020202020204" pitchFamily="34" charset="0"/>
              </a:defRPr>
            </a:lvl2pPr>
            <a:lvl3pPr marL="1562100" indent="-457200">
              <a:defRPr sz="6800" i="1">
                <a:solidFill>
                  <a:schemeClr val="tx1"/>
                </a:solidFill>
                <a:latin typeface="Arial" panose="020B0604020202020204" pitchFamily="34" charset="0"/>
              </a:defRPr>
            </a:lvl3pPr>
            <a:lvl4pPr marL="2133600" indent="-457200">
              <a:defRPr sz="6800" i="1">
                <a:solidFill>
                  <a:schemeClr val="tx1"/>
                </a:solidFill>
                <a:latin typeface="Arial" panose="020B0604020202020204" pitchFamily="34" charset="0"/>
              </a:defRPr>
            </a:lvl4pPr>
            <a:lvl5pPr marL="2705100" indent="-457200">
              <a:defRPr sz="6800" i="1">
                <a:solidFill>
                  <a:schemeClr val="tx1"/>
                </a:solidFill>
                <a:latin typeface="Arial" panose="020B0604020202020204" pitchFamily="34" charset="0"/>
              </a:defRPr>
            </a:lvl5pPr>
            <a:lvl6pPr marL="3162300" indent="-457200" eaLnBrk="0" fontAlgn="base" hangingPunct="0">
              <a:spcBef>
                <a:spcPct val="0"/>
              </a:spcBef>
              <a:spcAft>
                <a:spcPct val="0"/>
              </a:spcAft>
              <a:defRPr sz="6800" i="1">
                <a:solidFill>
                  <a:schemeClr val="tx1"/>
                </a:solidFill>
                <a:latin typeface="Arial" panose="020B0604020202020204" pitchFamily="34" charset="0"/>
              </a:defRPr>
            </a:lvl6pPr>
            <a:lvl7pPr marL="3619500" indent="-457200" eaLnBrk="0" fontAlgn="base" hangingPunct="0">
              <a:spcBef>
                <a:spcPct val="0"/>
              </a:spcBef>
              <a:spcAft>
                <a:spcPct val="0"/>
              </a:spcAft>
              <a:defRPr sz="6800" i="1">
                <a:solidFill>
                  <a:schemeClr val="tx1"/>
                </a:solidFill>
                <a:latin typeface="Arial" panose="020B0604020202020204" pitchFamily="34" charset="0"/>
              </a:defRPr>
            </a:lvl7pPr>
            <a:lvl8pPr marL="4076700" indent="-457200" eaLnBrk="0" fontAlgn="base" hangingPunct="0">
              <a:spcBef>
                <a:spcPct val="0"/>
              </a:spcBef>
              <a:spcAft>
                <a:spcPct val="0"/>
              </a:spcAft>
              <a:defRPr sz="6800" i="1">
                <a:solidFill>
                  <a:schemeClr val="tx1"/>
                </a:solidFill>
                <a:latin typeface="Arial" panose="020B0604020202020204" pitchFamily="34" charset="0"/>
              </a:defRPr>
            </a:lvl8pPr>
            <a:lvl9pPr marL="4533900" indent="-457200" eaLnBrk="0" fontAlgn="base" hangingPunct="0">
              <a:spcBef>
                <a:spcPct val="0"/>
              </a:spcBef>
              <a:spcAft>
                <a:spcPct val="0"/>
              </a:spcAft>
              <a:defRPr sz="6800" i="1">
                <a:solidFill>
                  <a:schemeClr val="tx1"/>
                </a:solidFill>
                <a:latin typeface="Arial" panose="020B0604020202020204" pitchFamily="34" charset="0"/>
              </a:defRPr>
            </a:lvl9pPr>
          </a:lstStyle>
          <a:p>
            <a:pPr marL="0" indent="0" eaLnBrk="1" fontAlgn="auto" hangingPunct="1">
              <a:spcBef>
                <a:spcPts val="1200"/>
              </a:spcBef>
              <a:spcAft>
                <a:spcPts val="0"/>
              </a:spcAft>
              <a:defRPr/>
            </a:pPr>
            <a:r>
              <a:rPr lang="en-US" altLang="en-US" sz="2960" i="0" u="sng" dirty="0"/>
              <a:t>Subjects</a:t>
            </a:r>
          </a:p>
          <a:p>
            <a:pPr eaLnBrk="1" fontAlgn="auto" hangingPunct="1">
              <a:spcBef>
                <a:spcPts val="600"/>
              </a:spcBef>
              <a:spcAft>
                <a:spcPts val="0"/>
              </a:spcAft>
              <a:buFontTx/>
              <a:buChar char="•"/>
              <a:defRPr/>
            </a:pPr>
            <a:r>
              <a:rPr lang="en-US" altLang="en-US" sz="2960" i="0" dirty="0"/>
              <a:t>Seven female student participants (class lab group, 20-21 yrs). Participants enrolled in a neuromuscular physiology or supervised college teaching course. </a:t>
            </a:r>
          </a:p>
          <a:p>
            <a:pPr marL="0" indent="0" eaLnBrk="1" fontAlgn="auto" hangingPunct="1">
              <a:spcBef>
                <a:spcPts val="1200"/>
              </a:spcBef>
              <a:spcAft>
                <a:spcPts val="0"/>
              </a:spcAft>
              <a:defRPr/>
            </a:pPr>
            <a:r>
              <a:rPr lang="en-US" altLang="en-US" sz="2960" i="0" u="sng" dirty="0"/>
              <a:t>Equipment</a:t>
            </a:r>
          </a:p>
          <a:p>
            <a:pPr marL="489833" indent="-489833" eaLnBrk="1" fontAlgn="auto" hangingPunct="1">
              <a:spcBef>
                <a:spcPts val="600"/>
              </a:spcBef>
              <a:spcAft>
                <a:spcPts val="0"/>
              </a:spcAft>
              <a:buFont typeface="Arial" panose="020B0604020202020204" pitchFamily="34" charset="0"/>
              <a:buChar char="•"/>
              <a:defRPr/>
            </a:pPr>
            <a:r>
              <a:rPr lang="en-US" altLang="en-US" sz="2960" i="0" dirty="0"/>
              <a:t>Backyard Brains (BYB) portable EMG kit (Human </a:t>
            </a:r>
            <a:r>
              <a:rPr lang="en-US" altLang="en-US" sz="2960" i="0" dirty="0" err="1"/>
              <a:t>Spikerbox</a:t>
            </a:r>
            <a:r>
              <a:rPr lang="en-US" altLang="en-US" sz="2960" i="0" dirty="0"/>
              <a:t>).</a:t>
            </a:r>
          </a:p>
          <a:p>
            <a:pPr marL="489833" indent="-489833" eaLnBrk="1" fontAlgn="auto" hangingPunct="1">
              <a:spcBef>
                <a:spcPts val="1200"/>
              </a:spcBef>
              <a:spcAft>
                <a:spcPts val="0"/>
              </a:spcAft>
              <a:buFont typeface="Arial" panose="020B0604020202020204" pitchFamily="34" charset="0"/>
              <a:buChar char="•"/>
              <a:defRPr/>
            </a:pPr>
            <a:r>
              <a:rPr lang="en-US" altLang="en-US" sz="2960" i="0" dirty="0"/>
              <a:t>Lab-grade </a:t>
            </a:r>
            <a:r>
              <a:rPr lang="en-US" altLang="en-US" sz="2960" i="0" dirty="0" err="1"/>
              <a:t>ADInstruments</a:t>
            </a:r>
            <a:r>
              <a:rPr lang="en-US" altLang="en-US" sz="2960" i="0" dirty="0"/>
              <a:t> (ADI) EMG amplifier system.</a:t>
            </a:r>
          </a:p>
          <a:p>
            <a:pPr marL="0" indent="0" eaLnBrk="1" fontAlgn="auto" hangingPunct="1">
              <a:spcBef>
                <a:spcPts val="1200"/>
              </a:spcBef>
              <a:spcAft>
                <a:spcPts val="0"/>
              </a:spcAft>
              <a:defRPr/>
            </a:pPr>
            <a:r>
              <a:rPr lang="en-US" altLang="en-US" sz="2960" i="0" u="sng" dirty="0"/>
              <a:t>Experimental Setup</a:t>
            </a:r>
          </a:p>
          <a:p>
            <a:pPr marL="489833" indent="-489833" eaLnBrk="1" fontAlgn="auto" hangingPunct="1">
              <a:spcBef>
                <a:spcPts val="600"/>
              </a:spcBef>
              <a:spcAft>
                <a:spcPts val="0"/>
              </a:spcAft>
              <a:buFont typeface="Arial" panose="020B0604020202020204" pitchFamily="34" charset="0"/>
              <a:buChar char="•"/>
              <a:defRPr/>
            </a:pPr>
            <a:r>
              <a:rPr lang="en-US" altLang="en-US" sz="2960" i="0" dirty="0"/>
              <a:t>Each participant was seated in a leg extension machine, and a mark was placed over the patellar tendon to provide a target for the tendon taps. </a:t>
            </a:r>
          </a:p>
          <a:p>
            <a:pPr marL="489833" indent="-489833" eaLnBrk="1" fontAlgn="auto" hangingPunct="1">
              <a:spcBef>
                <a:spcPts val="1200"/>
              </a:spcBef>
              <a:spcAft>
                <a:spcPts val="0"/>
              </a:spcAft>
              <a:buFont typeface="Arial" panose="020B0604020202020204" pitchFamily="34" charset="0"/>
              <a:buChar char="•"/>
              <a:defRPr/>
            </a:pPr>
            <a:r>
              <a:rPr lang="en-US" altLang="en-US" sz="2960" i="0" dirty="0"/>
              <a:t>Software for each system collected two independent data streams: LabChart8 for the ADI system, and Spike Recorder for the BYB system.  </a:t>
            </a:r>
          </a:p>
          <a:p>
            <a:pPr marL="489833" indent="-489833" eaLnBrk="1" fontAlgn="auto" hangingPunct="1">
              <a:spcBef>
                <a:spcPts val="1200"/>
              </a:spcBef>
              <a:spcAft>
                <a:spcPts val="0"/>
              </a:spcAft>
              <a:buFont typeface="Arial" panose="020B0604020202020204" pitchFamily="34" charset="0"/>
              <a:buChar char="•"/>
              <a:defRPr/>
            </a:pPr>
            <a:r>
              <a:rPr lang="en-US" altLang="en-US" sz="2960" i="0" dirty="0"/>
              <a:t>Electrode pairs from both the ADI and BYB system were adjacently placed over the rectus femoris muscle to assure measurement from a similar volume of muscle.</a:t>
            </a:r>
            <a:endParaRPr lang="en-US" altLang="en-US" sz="2960" i="0" u="sng" dirty="0"/>
          </a:p>
          <a:p>
            <a:pPr marL="0" indent="0" eaLnBrk="1" fontAlgn="auto" hangingPunct="1">
              <a:spcBef>
                <a:spcPts val="1200"/>
              </a:spcBef>
              <a:spcAft>
                <a:spcPts val="0"/>
              </a:spcAft>
              <a:defRPr/>
            </a:pPr>
            <a:r>
              <a:rPr lang="en-US" altLang="en-US" sz="2960" i="0" u="sng" dirty="0"/>
              <a:t>Data Collection</a:t>
            </a:r>
          </a:p>
          <a:p>
            <a:pPr marL="391866" indent="-391866" eaLnBrk="1" fontAlgn="auto" hangingPunct="1">
              <a:spcBef>
                <a:spcPts val="600"/>
              </a:spcBef>
              <a:spcAft>
                <a:spcPts val="0"/>
              </a:spcAft>
              <a:buFont typeface="Arial" panose="020B0604020202020204" pitchFamily="34" charset="0"/>
              <a:buChar char="•"/>
              <a:defRPr/>
            </a:pPr>
            <a:r>
              <a:rPr lang="en-US" altLang="en-US" sz="2960" i="0" dirty="0"/>
              <a:t>A total of 60 tendon taps (10 soft, 10 medium, 10 hard) were performed for each subject under two conditions: 1) control, and 2) </a:t>
            </a:r>
            <a:r>
              <a:rPr lang="en-US" altLang="en-US" sz="2960" i="0" dirty="0" err="1"/>
              <a:t>Jendrassik</a:t>
            </a:r>
            <a:r>
              <a:rPr lang="en-US" altLang="en-US" sz="2960" i="0" dirty="0"/>
              <a:t> maneuver.</a:t>
            </a:r>
          </a:p>
          <a:p>
            <a:pPr marL="391866" indent="-391866" eaLnBrk="1" fontAlgn="auto" hangingPunct="1">
              <a:spcBef>
                <a:spcPts val="1200"/>
              </a:spcBef>
              <a:spcAft>
                <a:spcPts val="0"/>
              </a:spcAft>
              <a:buFont typeface="Arial" panose="020B0604020202020204" pitchFamily="34" charset="0"/>
              <a:buChar char="•"/>
              <a:defRPr/>
            </a:pPr>
            <a:r>
              <a:rPr lang="en-US" altLang="en-US" sz="2960" i="0" dirty="0"/>
              <a:t>EMG responses from both the ADI and BYB systems were recorded</a:t>
            </a:r>
          </a:p>
        </p:txBody>
      </p:sp>
      <p:sp>
        <p:nvSpPr>
          <p:cNvPr id="4107" name="Rectangle 835">
            <a:extLst>
              <a:ext uri="{FF2B5EF4-FFF2-40B4-BE49-F238E27FC236}">
                <a16:creationId xmlns:a16="http://schemas.microsoft.com/office/drawing/2014/main" id="{3E839799-34CB-1465-D724-F66371767843}"/>
              </a:ext>
            </a:extLst>
          </p:cNvPr>
          <p:cNvSpPr>
            <a:spLocks noChangeArrowheads="1"/>
          </p:cNvSpPr>
          <p:nvPr/>
        </p:nvSpPr>
        <p:spPr bwMode="auto">
          <a:xfrm>
            <a:off x="433388" y="458788"/>
            <a:ext cx="43092687" cy="196850"/>
          </a:xfrm>
          <a:prstGeom prst="rect">
            <a:avLst/>
          </a:prstGeom>
          <a:solidFill>
            <a:schemeClr val="tx1"/>
          </a:solidFill>
          <a:ln w="9525">
            <a:solidFill>
              <a:schemeClr val="tx1"/>
            </a:solidFill>
            <a:miter lim="800000"/>
            <a:headEnd/>
            <a:tailEnd/>
          </a:ln>
          <a:effectLst/>
        </p:spPr>
        <p:txBody>
          <a:bodyPr wrap="none" anchor="ctr"/>
          <a:lstStyle>
            <a:lvl1pPr>
              <a:defRPr sz="6800" i="1">
                <a:solidFill>
                  <a:schemeClr val="tx1"/>
                </a:solidFill>
                <a:latin typeface="Arial" panose="020B0604020202020204" pitchFamily="34" charset="0"/>
              </a:defRPr>
            </a:lvl1pPr>
            <a:lvl2pPr marL="742950" indent="-285750">
              <a:defRPr sz="6800" i="1">
                <a:solidFill>
                  <a:schemeClr val="tx1"/>
                </a:solidFill>
                <a:latin typeface="Arial" panose="020B0604020202020204" pitchFamily="34" charset="0"/>
              </a:defRPr>
            </a:lvl2pPr>
            <a:lvl3pPr marL="1143000" indent="-228600">
              <a:defRPr sz="6800" i="1">
                <a:solidFill>
                  <a:schemeClr val="tx1"/>
                </a:solidFill>
                <a:latin typeface="Arial" panose="020B0604020202020204" pitchFamily="34" charset="0"/>
              </a:defRPr>
            </a:lvl3pPr>
            <a:lvl4pPr marL="1600200" indent="-228600">
              <a:defRPr sz="6800" i="1">
                <a:solidFill>
                  <a:schemeClr val="tx1"/>
                </a:solidFill>
                <a:latin typeface="Arial" panose="020B0604020202020204" pitchFamily="34" charset="0"/>
              </a:defRPr>
            </a:lvl4pPr>
            <a:lvl5pPr marL="2057400" indent="-228600">
              <a:defRPr sz="6800" i="1">
                <a:solidFill>
                  <a:schemeClr val="tx1"/>
                </a:solidFill>
                <a:latin typeface="Arial" panose="020B0604020202020204" pitchFamily="34" charset="0"/>
              </a:defRPr>
            </a:lvl5pPr>
            <a:lvl6pPr marL="2514600" indent="-228600" eaLnBrk="0" fontAlgn="base" hangingPunct="0">
              <a:spcBef>
                <a:spcPct val="0"/>
              </a:spcBef>
              <a:spcAft>
                <a:spcPct val="0"/>
              </a:spcAft>
              <a:defRPr sz="6800" i="1">
                <a:solidFill>
                  <a:schemeClr val="tx1"/>
                </a:solidFill>
                <a:latin typeface="Arial" panose="020B0604020202020204" pitchFamily="34" charset="0"/>
              </a:defRPr>
            </a:lvl6pPr>
            <a:lvl7pPr marL="2971800" indent="-228600" eaLnBrk="0" fontAlgn="base" hangingPunct="0">
              <a:spcBef>
                <a:spcPct val="0"/>
              </a:spcBef>
              <a:spcAft>
                <a:spcPct val="0"/>
              </a:spcAft>
              <a:defRPr sz="6800" i="1">
                <a:solidFill>
                  <a:schemeClr val="tx1"/>
                </a:solidFill>
                <a:latin typeface="Arial" panose="020B0604020202020204" pitchFamily="34" charset="0"/>
              </a:defRPr>
            </a:lvl7pPr>
            <a:lvl8pPr marL="3429000" indent="-228600" eaLnBrk="0" fontAlgn="base" hangingPunct="0">
              <a:spcBef>
                <a:spcPct val="0"/>
              </a:spcBef>
              <a:spcAft>
                <a:spcPct val="0"/>
              </a:spcAft>
              <a:defRPr sz="6800" i="1">
                <a:solidFill>
                  <a:schemeClr val="tx1"/>
                </a:solidFill>
                <a:latin typeface="Arial" panose="020B0604020202020204" pitchFamily="34" charset="0"/>
              </a:defRPr>
            </a:lvl8pPr>
            <a:lvl9pPr marL="3886200" indent="-228600" eaLnBrk="0" fontAlgn="base" hangingPunct="0">
              <a:spcBef>
                <a:spcPct val="0"/>
              </a:spcBef>
              <a:spcAft>
                <a:spcPct val="0"/>
              </a:spcAft>
              <a:defRPr sz="6800" i="1">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sz="5828"/>
          </a:p>
        </p:txBody>
      </p:sp>
      <p:grpSp>
        <p:nvGrpSpPr>
          <p:cNvPr id="15373" name="Group 836">
            <a:extLst>
              <a:ext uri="{FF2B5EF4-FFF2-40B4-BE49-F238E27FC236}">
                <a16:creationId xmlns:a16="http://schemas.microsoft.com/office/drawing/2014/main" id="{9132BA5C-85DD-9A79-322D-0FD4CA6EE5B9}"/>
              </a:ext>
            </a:extLst>
          </p:cNvPr>
          <p:cNvGrpSpPr>
            <a:grpSpLocks/>
          </p:cNvGrpSpPr>
          <p:nvPr/>
        </p:nvGrpSpPr>
        <p:grpSpPr bwMode="auto">
          <a:xfrm>
            <a:off x="37903150" y="936625"/>
            <a:ext cx="4899025" cy="5018088"/>
            <a:chOff x="1260" y="540"/>
            <a:chExt cx="3240" cy="3240"/>
          </a:xfrm>
        </p:grpSpPr>
        <p:sp>
          <p:nvSpPr>
            <p:cNvPr id="3" name="Freeform 837">
              <a:extLst>
                <a:ext uri="{FF2B5EF4-FFF2-40B4-BE49-F238E27FC236}">
                  <a16:creationId xmlns:a16="http://schemas.microsoft.com/office/drawing/2014/main" id="{583E81E9-1B4B-589B-AB49-CB7051AB5AD6}"/>
                </a:ext>
              </a:extLst>
            </p:cNvPr>
            <p:cNvSpPr>
              <a:spLocks/>
            </p:cNvSpPr>
            <p:nvPr/>
          </p:nvSpPr>
          <p:spPr bwMode="auto">
            <a:xfrm>
              <a:off x="3221" y="2118"/>
              <a:ext cx="189" cy="228"/>
            </a:xfrm>
            <a:custGeom>
              <a:avLst/>
              <a:gdLst>
                <a:gd name="T0" fmla="*/ 4 w 188"/>
                <a:gd name="T1" fmla="*/ 228 h 228"/>
                <a:gd name="T2" fmla="*/ 4 w 188"/>
                <a:gd name="T3" fmla="*/ 228 h 228"/>
                <a:gd name="T4" fmla="*/ 10 w 188"/>
                <a:gd name="T5" fmla="*/ 228 h 228"/>
                <a:gd name="T6" fmla="*/ 14 w 188"/>
                <a:gd name="T7" fmla="*/ 228 h 228"/>
                <a:gd name="T8" fmla="*/ 18 w 188"/>
                <a:gd name="T9" fmla="*/ 226 h 228"/>
                <a:gd name="T10" fmla="*/ 22 w 188"/>
                <a:gd name="T11" fmla="*/ 222 h 228"/>
                <a:gd name="T12" fmla="*/ 36 w 188"/>
                <a:gd name="T13" fmla="*/ 204 h 228"/>
                <a:gd name="T14" fmla="*/ 54 w 188"/>
                <a:gd name="T15" fmla="*/ 176 h 228"/>
                <a:gd name="T16" fmla="*/ 54 w 188"/>
                <a:gd name="T17" fmla="*/ 176 h 228"/>
                <a:gd name="T18" fmla="*/ 64 w 188"/>
                <a:gd name="T19" fmla="*/ 164 h 228"/>
                <a:gd name="T20" fmla="*/ 76 w 188"/>
                <a:gd name="T21" fmla="*/ 154 h 228"/>
                <a:gd name="T22" fmla="*/ 90 w 188"/>
                <a:gd name="T23" fmla="*/ 148 h 228"/>
                <a:gd name="T24" fmla="*/ 104 w 188"/>
                <a:gd name="T25" fmla="*/ 144 h 228"/>
                <a:gd name="T26" fmla="*/ 132 w 188"/>
                <a:gd name="T27" fmla="*/ 138 h 228"/>
                <a:gd name="T28" fmla="*/ 146 w 188"/>
                <a:gd name="T29" fmla="*/ 134 h 228"/>
                <a:gd name="T30" fmla="*/ 156 w 188"/>
                <a:gd name="T31" fmla="*/ 130 h 228"/>
                <a:gd name="T32" fmla="*/ 156 w 188"/>
                <a:gd name="T33" fmla="*/ 130 h 228"/>
                <a:gd name="T34" fmla="*/ 170 w 188"/>
                <a:gd name="T35" fmla="*/ 118 h 228"/>
                <a:gd name="T36" fmla="*/ 180 w 188"/>
                <a:gd name="T37" fmla="*/ 104 h 228"/>
                <a:gd name="T38" fmla="*/ 186 w 188"/>
                <a:gd name="T39" fmla="*/ 88 h 228"/>
                <a:gd name="T40" fmla="*/ 188 w 188"/>
                <a:gd name="T41" fmla="*/ 72 h 228"/>
                <a:gd name="T42" fmla="*/ 186 w 188"/>
                <a:gd name="T43" fmla="*/ 56 h 228"/>
                <a:gd name="T44" fmla="*/ 180 w 188"/>
                <a:gd name="T45" fmla="*/ 40 h 228"/>
                <a:gd name="T46" fmla="*/ 172 w 188"/>
                <a:gd name="T47" fmla="*/ 24 h 228"/>
                <a:gd name="T48" fmla="*/ 158 w 188"/>
                <a:gd name="T49" fmla="*/ 10 h 228"/>
                <a:gd name="T50" fmla="*/ 158 w 188"/>
                <a:gd name="T51" fmla="*/ 10 h 228"/>
                <a:gd name="T52" fmla="*/ 148 w 188"/>
                <a:gd name="T53" fmla="*/ 4 h 228"/>
                <a:gd name="T54" fmla="*/ 136 w 188"/>
                <a:gd name="T55" fmla="*/ 0 h 228"/>
                <a:gd name="T56" fmla="*/ 122 w 188"/>
                <a:gd name="T57" fmla="*/ 2 h 228"/>
                <a:gd name="T58" fmla="*/ 108 w 188"/>
                <a:gd name="T59" fmla="*/ 8 h 228"/>
                <a:gd name="T60" fmla="*/ 94 w 188"/>
                <a:gd name="T61" fmla="*/ 16 h 228"/>
                <a:gd name="T62" fmla="*/ 80 w 188"/>
                <a:gd name="T63" fmla="*/ 28 h 228"/>
                <a:gd name="T64" fmla="*/ 66 w 188"/>
                <a:gd name="T65" fmla="*/ 42 h 228"/>
                <a:gd name="T66" fmla="*/ 52 w 188"/>
                <a:gd name="T67" fmla="*/ 58 h 228"/>
                <a:gd name="T68" fmla="*/ 38 w 188"/>
                <a:gd name="T69" fmla="*/ 76 h 228"/>
                <a:gd name="T70" fmla="*/ 26 w 188"/>
                <a:gd name="T71" fmla="*/ 96 h 228"/>
                <a:gd name="T72" fmla="*/ 16 w 188"/>
                <a:gd name="T73" fmla="*/ 116 h 228"/>
                <a:gd name="T74" fmla="*/ 10 w 188"/>
                <a:gd name="T75" fmla="*/ 138 h 228"/>
                <a:gd name="T76" fmla="*/ 4 w 188"/>
                <a:gd name="T77" fmla="*/ 160 h 228"/>
                <a:gd name="T78" fmla="*/ 0 w 188"/>
                <a:gd name="T79" fmla="*/ 184 h 228"/>
                <a:gd name="T80" fmla="*/ 0 w 188"/>
                <a:gd name="T81" fmla="*/ 206 h 228"/>
                <a:gd name="T82" fmla="*/ 4 w 188"/>
                <a:gd name="T83" fmla="*/ 228 h 228"/>
                <a:gd name="T84" fmla="*/ 4 w 188"/>
                <a:gd name="T85" fmla="*/ 228 h 2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8" h="228">
                  <a:moveTo>
                    <a:pt x="4" y="228"/>
                  </a:moveTo>
                  <a:lnTo>
                    <a:pt x="4" y="228"/>
                  </a:lnTo>
                  <a:lnTo>
                    <a:pt x="10" y="228"/>
                  </a:lnTo>
                  <a:lnTo>
                    <a:pt x="14" y="228"/>
                  </a:lnTo>
                  <a:lnTo>
                    <a:pt x="18" y="226"/>
                  </a:lnTo>
                  <a:lnTo>
                    <a:pt x="22" y="222"/>
                  </a:lnTo>
                  <a:lnTo>
                    <a:pt x="36" y="204"/>
                  </a:lnTo>
                  <a:lnTo>
                    <a:pt x="54" y="176"/>
                  </a:lnTo>
                  <a:lnTo>
                    <a:pt x="64" y="164"/>
                  </a:lnTo>
                  <a:lnTo>
                    <a:pt x="76" y="154"/>
                  </a:lnTo>
                  <a:lnTo>
                    <a:pt x="90" y="148"/>
                  </a:lnTo>
                  <a:lnTo>
                    <a:pt x="104" y="144"/>
                  </a:lnTo>
                  <a:lnTo>
                    <a:pt x="132" y="138"/>
                  </a:lnTo>
                  <a:lnTo>
                    <a:pt x="146" y="134"/>
                  </a:lnTo>
                  <a:lnTo>
                    <a:pt x="156" y="130"/>
                  </a:lnTo>
                  <a:lnTo>
                    <a:pt x="170" y="118"/>
                  </a:lnTo>
                  <a:lnTo>
                    <a:pt x="180" y="104"/>
                  </a:lnTo>
                  <a:lnTo>
                    <a:pt x="186" y="88"/>
                  </a:lnTo>
                  <a:lnTo>
                    <a:pt x="188" y="72"/>
                  </a:lnTo>
                  <a:lnTo>
                    <a:pt x="186" y="56"/>
                  </a:lnTo>
                  <a:lnTo>
                    <a:pt x="180" y="40"/>
                  </a:lnTo>
                  <a:lnTo>
                    <a:pt x="172" y="24"/>
                  </a:lnTo>
                  <a:lnTo>
                    <a:pt x="158" y="10"/>
                  </a:lnTo>
                  <a:lnTo>
                    <a:pt x="148" y="4"/>
                  </a:lnTo>
                  <a:lnTo>
                    <a:pt x="136" y="0"/>
                  </a:lnTo>
                  <a:lnTo>
                    <a:pt x="122" y="2"/>
                  </a:lnTo>
                  <a:lnTo>
                    <a:pt x="108" y="8"/>
                  </a:lnTo>
                  <a:lnTo>
                    <a:pt x="94" y="16"/>
                  </a:lnTo>
                  <a:lnTo>
                    <a:pt x="80" y="28"/>
                  </a:lnTo>
                  <a:lnTo>
                    <a:pt x="66" y="42"/>
                  </a:lnTo>
                  <a:lnTo>
                    <a:pt x="52" y="58"/>
                  </a:lnTo>
                  <a:lnTo>
                    <a:pt x="38" y="76"/>
                  </a:lnTo>
                  <a:lnTo>
                    <a:pt x="26" y="96"/>
                  </a:lnTo>
                  <a:lnTo>
                    <a:pt x="16" y="116"/>
                  </a:lnTo>
                  <a:lnTo>
                    <a:pt x="10" y="138"/>
                  </a:lnTo>
                  <a:lnTo>
                    <a:pt x="4" y="160"/>
                  </a:lnTo>
                  <a:lnTo>
                    <a:pt x="0" y="184"/>
                  </a:lnTo>
                  <a:lnTo>
                    <a:pt x="0" y="206"/>
                  </a:lnTo>
                  <a:lnTo>
                    <a:pt x="4" y="228"/>
                  </a:lnTo>
                  <a:close/>
                </a:path>
              </a:pathLst>
            </a:custGeom>
            <a:solidFill>
              <a:srgbClr val="006633"/>
            </a:solidFill>
            <a:ln w="3175">
              <a:solidFill>
                <a:srgbClr val="000000"/>
              </a:solidFill>
              <a:prstDash val="solid"/>
              <a:round/>
              <a:headEnd/>
              <a:tailEnd/>
            </a:ln>
          </p:spPr>
          <p:txBody>
            <a:bodyPr/>
            <a:lstStyle/>
            <a:p>
              <a:pPr eaLnBrk="1" fontAlgn="auto" hangingPunct="1">
                <a:spcBef>
                  <a:spcPts val="0"/>
                </a:spcBef>
                <a:spcAft>
                  <a:spcPts val="0"/>
                </a:spcAft>
                <a:defRPr/>
              </a:pPr>
              <a:endParaRPr lang="en-US" sz="5828">
                <a:latin typeface="+mn-lt"/>
              </a:endParaRPr>
            </a:p>
          </p:txBody>
        </p:sp>
        <p:sp>
          <p:nvSpPr>
            <p:cNvPr id="4" name="Freeform 838">
              <a:extLst>
                <a:ext uri="{FF2B5EF4-FFF2-40B4-BE49-F238E27FC236}">
                  <a16:creationId xmlns:a16="http://schemas.microsoft.com/office/drawing/2014/main" id="{25F0DACD-B065-B9F1-8920-B086A2F7CE47}"/>
                </a:ext>
              </a:extLst>
            </p:cNvPr>
            <p:cNvSpPr>
              <a:spLocks noEditPoints="1"/>
            </p:cNvSpPr>
            <p:nvPr/>
          </p:nvSpPr>
          <p:spPr bwMode="auto">
            <a:xfrm>
              <a:off x="1540" y="718"/>
              <a:ext cx="2692" cy="2877"/>
            </a:xfrm>
            <a:custGeom>
              <a:avLst/>
              <a:gdLst>
                <a:gd name="T0" fmla="*/ 2558 w 2692"/>
                <a:gd name="T1" fmla="*/ 1936 h 2880"/>
                <a:gd name="T2" fmla="*/ 2492 w 2692"/>
                <a:gd name="T3" fmla="*/ 1764 h 2880"/>
                <a:gd name="T4" fmla="*/ 2362 w 2692"/>
                <a:gd name="T5" fmla="*/ 1086 h 2880"/>
                <a:gd name="T6" fmla="*/ 2598 w 2692"/>
                <a:gd name="T7" fmla="*/ 910 h 2880"/>
                <a:gd name="T8" fmla="*/ 1752 w 2692"/>
                <a:gd name="T9" fmla="*/ 1052 h 2880"/>
                <a:gd name="T10" fmla="*/ 1418 w 2692"/>
                <a:gd name="T11" fmla="*/ 922 h 2880"/>
                <a:gd name="T12" fmla="*/ 2002 w 2692"/>
                <a:gd name="T13" fmla="*/ 448 h 2880"/>
                <a:gd name="T14" fmla="*/ 2252 w 2692"/>
                <a:gd name="T15" fmla="*/ 326 h 2880"/>
                <a:gd name="T16" fmla="*/ 1390 w 2692"/>
                <a:gd name="T17" fmla="*/ 0 h 2880"/>
                <a:gd name="T18" fmla="*/ 542 w 2692"/>
                <a:gd name="T19" fmla="*/ 250 h 2880"/>
                <a:gd name="T20" fmla="*/ 574 w 2692"/>
                <a:gd name="T21" fmla="*/ 438 h 2880"/>
                <a:gd name="T22" fmla="*/ 1272 w 2692"/>
                <a:gd name="T23" fmla="*/ 856 h 2880"/>
                <a:gd name="T24" fmla="*/ 1014 w 2692"/>
                <a:gd name="T25" fmla="*/ 1128 h 2880"/>
                <a:gd name="T26" fmla="*/ 258 w 2692"/>
                <a:gd name="T27" fmla="*/ 832 h 2880"/>
                <a:gd name="T28" fmla="*/ 346 w 2692"/>
                <a:gd name="T29" fmla="*/ 1014 h 2880"/>
                <a:gd name="T30" fmla="*/ 330 w 2692"/>
                <a:gd name="T31" fmla="*/ 1818 h 2880"/>
                <a:gd name="T32" fmla="*/ 94 w 2692"/>
                <a:gd name="T33" fmla="*/ 1898 h 2880"/>
                <a:gd name="T34" fmla="*/ 416 w 2692"/>
                <a:gd name="T35" fmla="*/ 2372 h 2880"/>
                <a:gd name="T36" fmla="*/ 98 w 2692"/>
                <a:gd name="T37" fmla="*/ 2128 h 2880"/>
                <a:gd name="T38" fmla="*/ 548 w 2692"/>
                <a:gd name="T39" fmla="*/ 2486 h 2880"/>
                <a:gd name="T40" fmla="*/ 466 w 2692"/>
                <a:gd name="T41" fmla="*/ 2086 h 2880"/>
                <a:gd name="T42" fmla="*/ 206 w 2692"/>
                <a:gd name="T43" fmla="*/ 1806 h 2880"/>
                <a:gd name="T44" fmla="*/ 710 w 2692"/>
                <a:gd name="T45" fmla="*/ 2408 h 2880"/>
                <a:gd name="T46" fmla="*/ 732 w 2692"/>
                <a:gd name="T47" fmla="*/ 2738 h 2880"/>
                <a:gd name="T48" fmla="*/ 2030 w 2692"/>
                <a:gd name="T49" fmla="*/ 2702 h 2880"/>
                <a:gd name="T50" fmla="*/ 1982 w 2692"/>
                <a:gd name="T51" fmla="*/ 2382 h 2880"/>
                <a:gd name="T52" fmla="*/ 2518 w 2692"/>
                <a:gd name="T53" fmla="*/ 1792 h 2880"/>
                <a:gd name="T54" fmla="*/ 2196 w 2692"/>
                <a:gd name="T55" fmla="*/ 2122 h 2880"/>
                <a:gd name="T56" fmla="*/ 2162 w 2692"/>
                <a:gd name="T57" fmla="*/ 2494 h 2880"/>
                <a:gd name="T58" fmla="*/ 2624 w 2692"/>
                <a:gd name="T59" fmla="*/ 2072 h 2880"/>
                <a:gd name="T60" fmla="*/ 724 w 2692"/>
                <a:gd name="T61" fmla="*/ 1278 h 2880"/>
                <a:gd name="T62" fmla="*/ 480 w 2692"/>
                <a:gd name="T63" fmla="*/ 1298 h 2880"/>
                <a:gd name="T64" fmla="*/ 516 w 2692"/>
                <a:gd name="T65" fmla="*/ 1442 h 2880"/>
                <a:gd name="T66" fmla="*/ 594 w 2692"/>
                <a:gd name="T67" fmla="*/ 1558 h 2880"/>
                <a:gd name="T68" fmla="*/ 644 w 2692"/>
                <a:gd name="T69" fmla="*/ 2020 h 2880"/>
                <a:gd name="T70" fmla="*/ 410 w 2692"/>
                <a:gd name="T71" fmla="*/ 1484 h 2880"/>
                <a:gd name="T72" fmla="*/ 432 w 2692"/>
                <a:gd name="T73" fmla="*/ 1244 h 2880"/>
                <a:gd name="T74" fmla="*/ 632 w 2692"/>
                <a:gd name="T75" fmla="*/ 1150 h 2880"/>
                <a:gd name="T76" fmla="*/ 814 w 2692"/>
                <a:gd name="T77" fmla="*/ 1856 h 2880"/>
                <a:gd name="T78" fmla="*/ 896 w 2692"/>
                <a:gd name="T79" fmla="*/ 1322 h 2880"/>
                <a:gd name="T80" fmla="*/ 1164 w 2692"/>
                <a:gd name="T81" fmla="*/ 1598 h 2880"/>
                <a:gd name="T82" fmla="*/ 930 w 2692"/>
                <a:gd name="T83" fmla="*/ 2088 h 2880"/>
                <a:gd name="T84" fmla="*/ 1168 w 2692"/>
                <a:gd name="T85" fmla="*/ 2320 h 2880"/>
                <a:gd name="T86" fmla="*/ 1488 w 2692"/>
                <a:gd name="T87" fmla="*/ 2386 h 2880"/>
                <a:gd name="T88" fmla="*/ 1364 w 2692"/>
                <a:gd name="T89" fmla="*/ 2256 h 2880"/>
                <a:gd name="T90" fmla="*/ 1524 w 2692"/>
                <a:gd name="T91" fmla="*/ 2082 h 2880"/>
                <a:gd name="T92" fmla="*/ 1324 w 2692"/>
                <a:gd name="T93" fmla="*/ 2086 h 2880"/>
                <a:gd name="T94" fmla="*/ 1196 w 2692"/>
                <a:gd name="T95" fmla="*/ 2142 h 2880"/>
                <a:gd name="T96" fmla="*/ 1184 w 2692"/>
                <a:gd name="T97" fmla="*/ 2290 h 2880"/>
                <a:gd name="T98" fmla="*/ 1184 w 2692"/>
                <a:gd name="T99" fmla="*/ 1854 h 2880"/>
                <a:gd name="T100" fmla="*/ 1440 w 2692"/>
                <a:gd name="T101" fmla="*/ 1778 h 2880"/>
                <a:gd name="T102" fmla="*/ 1872 w 2692"/>
                <a:gd name="T103" fmla="*/ 1856 h 2880"/>
                <a:gd name="T104" fmla="*/ 1594 w 2692"/>
                <a:gd name="T105" fmla="*/ 1814 h 2880"/>
                <a:gd name="T106" fmla="*/ 1700 w 2692"/>
                <a:gd name="T107" fmla="*/ 1372 h 2880"/>
                <a:gd name="T108" fmla="*/ 1936 w 2692"/>
                <a:gd name="T109" fmla="*/ 1530 h 2880"/>
                <a:gd name="T110" fmla="*/ 2122 w 2692"/>
                <a:gd name="T111" fmla="*/ 1658 h 2880"/>
                <a:gd name="T112" fmla="*/ 2040 w 2692"/>
                <a:gd name="T113" fmla="*/ 1846 h 2880"/>
                <a:gd name="T114" fmla="*/ 2034 w 2692"/>
                <a:gd name="T115" fmla="*/ 1518 h 2880"/>
                <a:gd name="T116" fmla="*/ 2332 w 2692"/>
                <a:gd name="T117" fmla="*/ 1354 h 2880"/>
                <a:gd name="T118" fmla="*/ 2080 w 2692"/>
                <a:gd name="T119" fmla="*/ 1364 h 2880"/>
                <a:gd name="T120" fmla="*/ 1982 w 2692"/>
                <a:gd name="T121" fmla="*/ 1126 h 2880"/>
                <a:gd name="T122" fmla="*/ 2108 w 2692"/>
                <a:gd name="T123" fmla="*/ 1248 h 2880"/>
                <a:gd name="T124" fmla="*/ 2396 w 2692"/>
                <a:gd name="T125" fmla="*/ 1384 h 28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692" h="2880">
                  <a:moveTo>
                    <a:pt x="2288" y="2372"/>
                  </a:moveTo>
                  <a:lnTo>
                    <a:pt x="2288" y="2372"/>
                  </a:lnTo>
                  <a:lnTo>
                    <a:pt x="2278" y="2372"/>
                  </a:lnTo>
                  <a:lnTo>
                    <a:pt x="2270" y="2368"/>
                  </a:lnTo>
                  <a:lnTo>
                    <a:pt x="2264" y="2366"/>
                  </a:lnTo>
                  <a:lnTo>
                    <a:pt x="2260" y="2360"/>
                  </a:lnTo>
                  <a:lnTo>
                    <a:pt x="2258" y="2354"/>
                  </a:lnTo>
                  <a:lnTo>
                    <a:pt x="2256" y="2344"/>
                  </a:lnTo>
                  <a:lnTo>
                    <a:pt x="2258" y="2336"/>
                  </a:lnTo>
                  <a:lnTo>
                    <a:pt x="2260" y="2324"/>
                  </a:lnTo>
                  <a:lnTo>
                    <a:pt x="2268" y="2300"/>
                  </a:lnTo>
                  <a:lnTo>
                    <a:pt x="2282" y="2270"/>
                  </a:lnTo>
                  <a:lnTo>
                    <a:pt x="2300" y="2240"/>
                  </a:lnTo>
                  <a:lnTo>
                    <a:pt x="2322" y="2206"/>
                  </a:lnTo>
                  <a:lnTo>
                    <a:pt x="2346" y="2170"/>
                  </a:lnTo>
                  <a:lnTo>
                    <a:pt x="2374" y="2134"/>
                  </a:lnTo>
                  <a:lnTo>
                    <a:pt x="2402" y="2096"/>
                  </a:lnTo>
                  <a:lnTo>
                    <a:pt x="2434" y="2060"/>
                  </a:lnTo>
                  <a:lnTo>
                    <a:pt x="2464" y="2026"/>
                  </a:lnTo>
                  <a:lnTo>
                    <a:pt x="2496" y="1992"/>
                  </a:lnTo>
                  <a:lnTo>
                    <a:pt x="2528" y="1964"/>
                  </a:lnTo>
                  <a:lnTo>
                    <a:pt x="2558" y="1936"/>
                  </a:lnTo>
                  <a:lnTo>
                    <a:pt x="2586" y="1912"/>
                  </a:lnTo>
                  <a:lnTo>
                    <a:pt x="2600" y="1898"/>
                  </a:lnTo>
                  <a:lnTo>
                    <a:pt x="2612" y="1884"/>
                  </a:lnTo>
                  <a:lnTo>
                    <a:pt x="2624" y="1868"/>
                  </a:lnTo>
                  <a:lnTo>
                    <a:pt x="2634" y="1850"/>
                  </a:lnTo>
                  <a:lnTo>
                    <a:pt x="2642" y="1832"/>
                  </a:lnTo>
                  <a:lnTo>
                    <a:pt x="2646" y="1810"/>
                  </a:lnTo>
                  <a:lnTo>
                    <a:pt x="2648" y="1796"/>
                  </a:lnTo>
                  <a:lnTo>
                    <a:pt x="2646" y="1782"/>
                  </a:lnTo>
                  <a:lnTo>
                    <a:pt x="2642" y="1770"/>
                  </a:lnTo>
                  <a:lnTo>
                    <a:pt x="2636" y="1760"/>
                  </a:lnTo>
                  <a:lnTo>
                    <a:pt x="2628" y="1752"/>
                  </a:lnTo>
                  <a:lnTo>
                    <a:pt x="2618" y="1746"/>
                  </a:lnTo>
                  <a:lnTo>
                    <a:pt x="2606" y="1742"/>
                  </a:lnTo>
                  <a:lnTo>
                    <a:pt x="2592" y="1740"/>
                  </a:lnTo>
                  <a:lnTo>
                    <a:pt x="2578" y="1740"/>
                  </a:lnTo>
                  <a:lnTo>
                    <a:pt x="2564" y="1742"/>
                  </a:lnTo>
                  <a:lnTo>
                    <a:pt x="2530" y="1750"/>
                  </a:lnTo>
                  <a:lnTo>
                    <a:pt x="2492" y="1764"/>
                  </a:lnTo>
                  <a:lnTo>
                    <a:pt x="2454" y="1778"/>
                  </a:lnTo>
                  <a:lnTo>
                    <a:pt x="2390" y="1806"/>
                  </a:lnTo>
                  <a:lnTo>
                    <a:pt x="2362" y="1818"/>
                  </a:lnTo>
                  <a:lnTo>
                    <a:pt x="2388" y="1772"/>
                  </a:lnTo>
                  <a:lnTo>
                    <a:pt x="2408" y="1726"/>
                  </a:lnTo>
                  <a:lnTo>
                    <a:pt x="2424" y="1682"/>
                  </a:lnTo>
                  <a:lnTo>
                    <a:pt x="2438" y="1638"/>
                  </a:lnTo>
                  <a:lnTo>
                    <a:pt x="2448" y="1596"/>
                  </a:lnTo>
                  <a:lnTo>
                    <a:pt x="2454" y="1556"/>
                  </a:lnTo>
                  <a:lnTo>
                    <a:pt x="2460" y="1518"/>
                  </a:lnTo>
                  <a:lnTo>
                    <a:pt x="2462" y="1480"/>
                  </a:lnTo>
                  <a:lnTo>
                    <a:pt x="2460" y="1444"/>
                  </a:lnTo>
                  <a:lnTo>
                    <a:pt x="2458" y="1410"/>
                  </a:lnTo>
                  <a:lnTo>
                    <a:pt x="2454" y="1376"/>
                  </a:lnTo>
                  <a:lnTo>
                    <a:pt x="2448" y="1344"/>
                  </a:lnTo>
                  <a:lnTo>
                    <a:pt x="2442" y="1312"/>
                  </a:lnTo>
                  <a:lnTo>
                    <a:pt x="2434" y="1284"/>
                  </a:lnTo>
                  <a:lnTo>
                    <a:pt x="2416" y="1228"/>
                  </a:lnTo>
                  <a:lnTo>
                    <a:pt x="2398" y="1176"/>
                  </a:lnTo>
                  <a:lnTo>
                    <a:pt x="2378" y="1130"/>
                  </a:lnTo>
                  <a:lnTo>
                    <a:pt x="2362" y="1086"/>
                  </a:lnTo>
                  <a:lnTo>
                    <a:pt x="2352" y="1048"/>
                  </a:lnTo>
                  <a:lnTo>
                    <a:pt x="2348" y="1032"/>
                  </a:lnTo>
                  <a:lnTo>
                    <a:pt x="2348" y="1014"/>
                  </a:lnTo>
                  <a:lnTo>
                    <a:pt x="2348" y="998"/>
                  </a:lnTo>
                  <a:lnTo>
                    <a:pt x="2352" y="984"/>
                  </a:lnTo>
                  <a:lnTo>
                    <a:pt x="2358" y="970"/>
                  </a:lnTo>
                  <a:lnTo>
                    <a:pt x="2366" y="958"/>
                  </a:lnTo>
                  <a:lnTo>
                    <a:pt x="2378" y="946"/>
                  </a:lnTo>
                  <a:lnTo>
                    <a:pt x="2392" y="934"/>
                  </a:lnTo>
                  <a:lnTo>
                    <a:pt x="2404" y="928"/>
                  </a:lnTo>
                  <a:lnTo>
                    <a:pt x="2418" y="924"/>
                  </a:lnTo>
                  <a:lnTo>
                    <a:pt x="2434" y="920"/>
                  </a:lnTo>
                  <a:lnTo>
                    <a:pt x="2450" y="920"/>
                  </a:lnTo>
                  <a:lnTo>
                    <a:pt x="2484" y="920"/>
                  </a:lnTo>
                  <a:lnTo>
                    <a:pt x="2522" y="922"/>
                  </a:lnTo>
                  <a:lnTo>
                    <a:pt x="2560" y="928"/>
                  </a:lnTo>
                  <a:lnTo>
                    <a:pt x="2596" y="934"/>
                  </a:lnTo>
                  <a:lnTo>
                    <a:pt x="2630" y="940"/>
                  </a:lnTo>
                  <a:lnTo>
                    <a:pt x="2660" y="946"/>
                  </a:lnTo>
                  <a:lnTo>
                    <a:pt x="2598" y="910"/>
                  </a:lnTo>
                  <a:lnTo>
                    <a:pt x="2542" y="880"/>
                  </a:lnTo>
                  <a:lnTo>
                    <a:pt x="2486" y="854"/>
                  </a:lnTo>
                  <a:lnTo>
                    <a:pt x="2436" y="832"/>
                  </a:lnTo>
                  <a:lnTo>
                    <a:pt x="2386" y="814"/>
                  </a:lnTo>
                  <a:lnTo>
                    <a:pt x="2340" y="800"/>
                  </a:lnTo>
                  <a:lnTo>
                    <a:pt x="2296" y="790"/>
                  </a:lnTo>
                  <a:lnTo>
                    <a:pt x="2256" y="782"/>
                  </a:lnTo>
                  <a:lnTo>
                    <a:pt x="2216" y="778"/>
                  </a:lnTo>
                  <a:lnTo>
                    <a:pt x="2180" y="776"/>
                  </a:lnTo>
                  <a:lnTo>
                    <a:pt x="2144" y="778"/>
                  </a:lnTo>
                  <a:lnTo>
                    <a:pt x="2112" y="782"/>
                  </a:lnTo>
                  <a:lnTo>
                    <a:pt x="2080" y="788"/>
                  </a:lnTo>
                  <a:lnTo>
                    <a:pt x="2050" y="796"/>
                  </a:lnTo>
                  <a:lnTo>
                    <a:pt x="2022" y="808"/>
                  </a:lnTo>
                  <a:lnTo>
                    <a:pt x="1996" y="820"/>
                  </a:lnTo>
                  <a:lnTo>
                    <a:pt x="1972" y="834"/>
                  </a:lnTo>
                  <a:lnTo>
                    <a:pt x="1948" y="850"/>
                  </a:lnTo>
                  <a:lnTo>
                    <a:pt x="1924" y="868"/>
                  </a:lnTo>
                  <a:lnTo>
                    <a:pt x="1904" y="886"/>
                  </a:lnTo>
                  <a:lnTo>
                    <a:pt x="1862" y="926"/>
                  </a:lnTo>
                  <a:lnTo>
                    <a:pt x="1824" y="966"/>
                  </a:lnTo>
                  <a:lnTo>
                    <a:pt x="1752" y="1052"/>
                  </a:lnTo>
                  <a:lnTo>
                    <a:pt x="1716" y="1092"/>
                  </a:lnTo>
                  <a:lnTo>
                    <a:pt x="1680" y="1128"/>
                  </a:lnTo>
                  <a:lnTo>
                    <a:pt x="1674" y="1132"/>
                  </a:lnTo>
                  <a:lnTo>
                    <a:pt x="1664" y="1136"/>
                  </a:lnTo>
                  <a:lnTo>
                    <a:pt x="1652" y="1138"/>
                  </a:lnTo>
                  <a:lnTo>
                    <a:pt x="1640" y="1140"/>
                  </a:lnTo>
                  <a:lnTo>
                    <a:pt x="1610" y="1140"/>
                  </a:lnTo>
                  <a:lnTo>
                    <a:pt x="1578" y="1134"/>
                  </a:lnTo>
                  <a:lnTo>
                    <a:pt x="1548" y="1128"/>
                  </a:lnTo>
                  <a:lnTo>
                    <a:pt x="1518" y="1118"/>
                  </a:lnTo>
                  <a:lnTo>
                    <a:pt x="1496" y="1106"/>
                  </a:lnTo>
                  <a:lnTo>
                    <a:pt x="1488" y="1100"/>
                  </a:lnTo>
                  <a:lnTo>
                    <a:pt x="1480" y="1094"/>
                  </a:lnTo>
                  <a:lnTo>
                    <a:pt x="1466" y="1072"/>
                  </a:lnTo>
                  <a:lnTo>
                    <a:pt x="1450" y="1044"/>
                  </a:lnTo>
                  <a:lnTo>
                    <a:pt x="1436" y="1006"/>
                  </a:lnTo>
                  <a:lnTo>
                    <a:pt x="1430" y="986"/>
                  </a:lnTo>
                  <a:lnTo>
                    <a:pt x="1424" y="966"/>
                  </a:lnTo>
                  <a:lnTo>
                    <a:pt x="1420" y="944"/>
                  </a:lnTo>
                  <a:lnTo>
                    <a:pt x="1418" y="922"/>
                  </a:lnTo>
                  <a:lnTo>
                    <a:pt x="1418" y="900"/>
                  </a:lnTo>
                  <a:lnTo>
                    <a:pt x="1420" y="878"/>
                  </a:lnTo>
                  <a:lnTo>
                    <a:pt x="1424" y="856"/>
                  </a:lnTo>
                  <a:lnTo>
                    <a:pt x="1430" y="834"/>
                  </a:lnTo>
                  <a:lnTo>
                    <a:pt x="1440" y="814"/>
                  </a:lnTo>
                  <a:lnTo>
                    <a:pt x="1454" y="794"/>
                  </a:lnTo>
                  <a:lnTo>
                    <a:pt x="1480" y="762"/>
                  </a:lnTo>
                  <a:lnTo>
                    <a:pt x="1514" y="726"/>
                  </a:lnTo>
                  <a:lnTo>
                    <a:pt x="1556" y="686"/>
                  </a:lnTo>
                  <a:lnTo>
                    <a:pt x="1604" y="646"/>
                  </a:lnTo>
                  <a:lnTo>
                    <a:pt x="1658" y="604"/>
                  </a:lnTo>
                  <a:lnTo>
                    <a:pt x="1688" y="582"/>
                  </a:lnTo>
                  <a:lnTo>
                    <a:pt x="1718" y="562"/>
                  </a:lnTo>
                  <a:lnTo>
                    <a:pt x="1750" y="544"/>
                  </a:lnTo>
                  <a:lnTo>
                    <a:pt x="1784" y="526"/>
                  </a:lnTo>
                  <a:lnTo>
                    <a:pt x="1818" y="508"/>
                  </a:lnTo>
                  <a:lnTo>
                    <a:pt x="1852" y="492"/>
                  </a:lnTo>
                  <a:lnTo>
                    <a:pt x="1888" y="478"/>
                  </a:lnTo>
                  <a:lnTo>
                    <a:pt x="1926" y="466"/>
                  </a:lnTo>
                  <a:lnTo>
                    <a:pt x="1964" y="456"/>
                  </a:lnTo>
                  <a:lnTo>
                    <a:pt x="2002" y="448"/>
                  </a:lnTo>
                  <a:lnTo>
                    <a:pt x="2040" y="442"/>
                  </a:lnTo>
                  <a:lnTo>
                    <a:pt x="2080" y="438"/>
                  </a:lnTo>
                  <a:lnTo>
                    <a:pt x="2120" y="438"/>
                  </a:lnTo>
                  <a:lnTo>
                    <a:pt x="2162" y="440"/>
                  </a:lnTo>
                  <a:lnTo>
                    <a:pt x="2202" y="446"/>
                  </a:lnTo>
                  <a:lnTo>
                    <a:pt x="2244" y="456"/>
                  </a:lnTo>
                  <a:lnTo>
                    <a:pt x="2284" y="468"/>
                  </a:lnTo>
                  <a:lnTo>
                    <a:pt x="2326" y="486"/>
                  </a:lnTo>
                  <a:lnTo>
                    <a:pt x="2368" y="506"/>
                  </a:lnTo>
                  <a:lnTo>
                    <a:pt x="2408" y="532"/>
                  </a:lnTo>
                  <a:lnTo>
                    <a:pt x="2450" y="560"/>
                  </a:lnTo>
                  <a:lnTo>
                    <a:pt x="2490" y="594"/>
                  </a:lnTo>
                  <a:lnTo>
                    <a:pt x="2470" y="562"/>
                  </a:lnTo>
                  <a:lnTo>
                    <a:pt x="2448" y="530"/>
                  </a:lnTo>
                  <a:lnTo>
                    <a:pt x="2424" y="498"/>
                  </a:lnTo>
                  <a:lnTo>
                    <a:pt x="2398" y="468"/>
                  </a:lnTo>
                  <a:lnTo>
                    <a:pt x="2372" y="438"/>
                  </a:lnTo>
                  <a:lnTo>
                    <a:pt x="2344" y="410"/>
                  </a:lnTo>
                  <a:lnTo>
                    <a:pt x="2314" y="380"/>
                  </a:lnTo>
                  <a:lnTo>
                    <a:pt x="2284" y="352"/>
                  </a:lnTo>
                  <a:lnTo>
                    <a:pt x="2252" y="326"/>
                  </a:lnTo>
                  <a:lnTo>
                    <a:pt x="2220" y="300"/>
                  </a:lnTo>
                  <a:lnTo>
                    <a:pt x="2186" y="274"/>
                  </a:lnTo>
                  <a:lnTo>
                    <a:pt x="2150" y="250"/>
                  </a:lnTo>
                  <a:lnTo>
                    <a:pt x="2114" y="226"/>
                  </a:lnTo>
                  <a:lnTo>
                    <a:pt x="2078" y="204"/>
                  </a:lnTo>
                  <a:lnTo>
                    <a:pt x="2042" y="182"/>
                  </a:lnTo>
                  <a:lnTo>
                    <a:pt x="2004" y="162"/>
                  </a:lnTo>
                  <a:lnTo>
                    <a:pt x="1964" y="142"/>
                  </a:lnTo>
                  <a:lnTo>
                    <a:pt x="1926" y="124"/>
                  </a:lnTo>
                  <a:lnTo>
                    <a:pt x="1886" y="106"/>
                  </a:lnTo>
                  <a:lnTo>
                    <a:pt x="1846" y="90"/>
                  </a:lnTo>
                  <a:lnTo>
                    <a:pt x="1804" y="76"/>
                  </a:lnTo>
                  <a:lnTo>
                    <a:pt x="1764" y="62"/>
                  </a:lnTo>
                  <a:lnTo>
                    <a:pt x="1722" y="50"/>
                  </a:lnTo>
                  <a:lnTo>
                    <a:pt x="1682" y="38"/>
                  </a:lnTo>
                  <a:lnTo>
                    <a:pt x="1640" y="28"/>
                  </a:lnTo>
                  <a:lnTo>
                    <a:pt x="1598" y="20"/>
                  </a:lnTo>
                  <a:lnTo>
                    <a:pt x="1556" y="14"/>
                  </a:lnTo>
                  <a:lnTo>
                    <a:pt x="1514" y="8"/>
                  </a:lnTo>
                  <a:lnTo>
                    <a:pt x="1472" y="4"/>
                  </a:lnTo>
                  <a:lnTo>
                    <a:pt x="1430" y="0"/>
                  </a:lnTo>
                  <a:lnTo>
                    <a:pt x="1390" y="0"/>
                  </a:lnTo>
                  <a:lnTo>
                    <a:pt x="1348" y="0"/>
                  </a:lnTo>
                  <a:lnTo>
                    <a:pt x="1308" y="0"/>
                  </a:lnTo>
                  <a:lnTo>
                    <a:pt x="1266" y="0"/>
                  </a:lnTo>
                  <a:lnTo>
                    <a:pt x="1224" y="4"/>
                  </a:lnTo>
                  <a:lnTo>
                    <a:pt x="1182" y="8"/>
                  </a:lnTo>
                  <a:lnTo>
                    <a:pt x="1140" y="14"/>
                  </a:lnTo>
                  <a:lnTo>
                    <a:pt x="1098" y="20"/>
                  </a:lnTo>
                  <a:lnTo>
                    <a:pt x="1056" y="28"/>
                  </a:lnTo>
                  <a:lnTo>
                    <a:pt x="1014" y="38"/>
                  </a:lnTo>
                  <a:lnTo>
                    <a:pt x="972" y="50"/>
                  </a:lnTo>
                  <a:lnTo>
                    <a:pt x="932" y="62"/>
                  </a:lnTo>
                  <a:lnTo>
                    <a:pt x="890" y="76"/>
                  </a:lnTo>
                  <a:lnTo>
                    <a:pt x="850" y="90"/>
                  </a:lnTo>
                  <a:lnTo>
                    <a:pt x="808" y="106"/>
                  </a:lnTo>
                  <a:lnTo>
                    <a:pt x="768" y="124"/>
                  </a:lnTo>
                  <a:lnTo>
                    <a:pt x="730" y="142"/>
                  </a:lnTo>
                  <a:lnTo>
                    <a:pt x="690" y="162"/>
                  </a:lnTo>
                  <a:lnTo>
                    <a:pt x="652" y="182"/>
                  </a:lnTo>
                  <a:lnTo>
                    <a:pt x="616" y="204"/>
                  </a:lnTo>
                  <a:lnTo>
                    <a:pt x="578" y="226"/>
                  </a:lnTo>
                  <a:lnTo>
                    <a:pt x="542" y="250"/>
                  </a:lnTo>
                  <a:lnTo>
                    <a:pt x="508" y="274"/>
                  </a:lnTo>
                  <a:lnTo>
                    <a:pt x="474" y="300"/>
                  </a:lnTo>
                  <a:lnTo>
                    <a:pt x="442" y="326"/>
                  </a:lnTo>
                  <a:lnTo>
                    <a:pt x="410" y="352"/>
                  </a:lnTo>
                  <a:lnTo>
                    <a:pt x="378" y="380"/>
                  </a:lnTo>
                  <a:lnTo>
                    <a:pt x="350" y="410"/>
                  </a:lnTo>
                  <a:lnTo>
                    <a:pt x="322" y="438"/>
                  </a:lnTo>
                  <a:lnTo>
                    <a:pt x="294" y="468"/>
                  </a:lnTo>
                  <a:lnTo>
                    <a:pt x="268" y="498"/>
                  </a:lnTo>
                  <a:lnTo>
                    <a:pt x="246" y="530"/>
                  </a:lnTo>
                  <a:lnTo>
                    <a:pt x="222" y="562"/>
                  </a:lnTo>
                  <a:lnTo>
                    <a:pt x="202" y="594"/>
                  </a:lnTo>
                  <a:lnTo>
                    <a:pt x="242" y="560"/>
                  </a:lnTo>
                  <a:lnTo>
                    <a:pt x="284" y="532"/>
                  </a:lnTo>
                  <a:lnTo>
                    <a:pt x="326" y="506"/>
                  </a:lnTo>
                  <a:lnTo>
                    <a:pt x="368" y="486"/>
                  </a:lnTo>
                  <a:lnTo>
                    <a:pt x="410" y="468"/>
                  </a:lnTo>
                  <a:lnTo>
                    <a:pt x="450" y="456"/>
                  </a:lnTo>
                  <a:lnTo>
                    <a:pt x="492" y="446"/>
                  </a:lnTo>
                  <a:lnTo>
                    <a:pt x="532" y="440"/>
                  </a:lnTo>
                  <a:lnTo>
                    <a:pt x="574" y="438"/>
                  </a:lnTo>
                  <a:lnTo>
                    <a:pt x="614" y="438"/>
                  </a:lnTo>
                  <a:lnTo>
                    <a:pt x="654" y="442"/>
                  </a:lnTo>
                  <a:lnTo>
                    <a:pt x="692" y="448"/>
                  </a:lnTo>
                  <a:lnTo>
                    <a:pt x="732" y="456"/>
                  </a:lnTo>
                  <a:lnTo>
                    <a:pt x="768" y="466"/>
                  </a:lnTo>
                  <a:lnTo>
                    <a:pt x="806" y="478"/>
                  </a:lnTo>
                  <a:lnTo>
                    <a:pt x="842" y="492"/>
                  </a:lnTo>
                  <a:lnTo>
                    <a:pt x="878" y="508"/>
                  </a:lnTo>
                  <a:lnTo>
                    <a:pt x="912" y="526"/>
                  </a:lnTo>
                  <a:lnTo>
                    <a:pt x="944" y="544"/>
                  </a:lnTo>
                  <a:lnTo>
                    <a:pt x="976" y="562"/>
                  </a:lnTo>
                  <a:lnTo>
                    <a:pt x="1008" y="582"/>
                  </a:lnTo>
                  <a:lnTo>
                    <a:pt x="1036" y="604"/>
                  </a:lnTo>
                  <a:lnTo>
                    <a:pt x="1090" y="646"/>
                  </a:lnTo>
                  <a:lnTo>
                    <a:pt x="1140" y="686"/>
                  </a:lnTo>
                  <a:lnTo>
                    <a:pt x="1180" y="726"/>
                  </a:lnTo>
                  <a:lnTo>
                    <a:pt x="1216" y="762"/>
                  </a:lnTo>
                  <a:lnTo>
                    <a:pt x="1242" y="794"/>
                  </a:lnTo>
                  <a:lnTo>
                    <a:pt x="1254" y="814"/>
                  </a:lnTo>
                  <a:lnTo>
                    <a:pt x="1264" y="834"/>
                  </a:lnTo>
                  <a:lnTo>
                    <a:pt x="1272" y="856"/>
                  </a:lnTo>
                  <a:lnTo>
                    <a:pt x="1276" y="878"/>
                  </a:lnTo>
                  <a:lnTo>
                    <a:pt x="1278" y="900"/>
                  </a:lnTo>
                  <a:lnTo>
                    <a:pt x="1278" y="922"/>
                  </a:lnTo>
                  <a:lnTo>
                    <a:pt x="1274" y="944"/>
                  </a:lnTo>
                  <a:lnTo>
                    <a:pt x="1270" y="966"/>
                  </a:lnTo>
                  <a:lnTo>
                    <a:pt x="1266" y="986"/>
                  </a:lnTo>
                  <a:lnTo>
                    <a:pt x="1260" y="1006"/>
                  </a:lnTo>
                  <a:lnTo>
                    <a:pt x="1244" y="1044"/>
                  </a:lnTo>
                  <a:lnTo>
                    <a:pt x="1228" y="1072"/>
                  </a:lnTo>
                  <a:lnTo>
                    <a:pt x="1214" y="1094"/>
                  </a:lnTo>
                  <a:lnTo>
                    <a:pt x="1208" y="1100"/>
                  </a:lnTo>
                  <a:lnTo>
                    <a:pt x="1198" y="1106"/>
                  </a:lnTo>
                  <a:lnTo>
                    <a:pt x="1176" y="1118"/>
                  </a:lnTo>
                  <a:lnTo>
                    <a:pt x="1148" y="1128"/>
                  </a:lnTo>
                  <a:lnTo>
                    <a:pt x="1116" y="1134"/>
                  </a:lnTo>
                  <a:lnTo>
                    <a:pt x="1084" y="1140"/>
                  </a:lnTo>
                  <a:lnTo>
                    <a:pt x="1056" y="1140"/>
                  </a:lnTo>
                  <a:lnTo>
                    <a:pt x="1042" y="1138"/>
                  </a:lnTo>
                  <a:lnTo>
                    <a:pt x="1030" y="1136"/>
                  </a:lnTo>
                  <a:lnTo>
                    <a:pt x="1022" y="1132"/>
                  </a:lnTo>
                  <a:lnTo>
                    <a:pt x="1014" y="1128"/>
                  </a:lnTo>
                  <a:lnTo>
                    <a:pt x="978" y="1092"/>
                  </a:lnTo>
                  <a:lnTo>
                    <a:pt x="942" y="1052"/>
                  </a:lnTo>
                  <a:lnTo>
                    <a:pt x="870" y="966"/>
                  </a:lnTo>
                  <a:lnTo>
                    <a:pt x="832" y="926"/>
                  </a:lnTo>
                  <a:lnTo>
                    <a:pt x="792" y="886"/>
                  </a:lnTo>
                  <a:lnTo>
                    <a:pt x="770" y="868"/>
                  </a:lnTo>
                  <a:lnTo>
                    <a:pt x="748" y="850"/>
                  </a:lnTo>
                  <a:lnTo>
                    <a:pt x="724" y="834"/>
                  </a:lnTo>
                  <a:lnTo>
                    <a:pt x="698" y="820"/>
                  </a:lnTo>
                  <a:lnTo>
                    <a:pt x="672" y="808"/>
                  </a:lnTo>
                  <a:lnTo>
                    <a:pt x="644" y="796"/>
                  </a:lnTo>
                  <a:lnTo>
                    <a:pt x="614" y="788"/>
                  </a:lnTo>
                  <a:lnTo>
                    <a:pt x="584" y="782"/>
                  </a:lnTo>
                  <a:lnTo>
                    <a:pt x="550" y="778"/>
                  </a:lnTo>
                  <a:lnTo>
                    <a:pt x="516" y="776"/>
                  </a:lnTo>
                  <a:lnTo>
                    <a:pt x="478" y="778"/>
                  </a:lnTo>
                  <a:lnTo>
                    <a:pt x="438" y="782"/>
                  </a:lnTo>
                  <a:lnTo>
                    <a:pt x="398" y="790"/>
                  </a:lnTo>
                  <a:lnTo>
                    <a:pt x="354" y="800"/>
                  </a:lnTo>
                  <a:lnTo>
                    <a:pt x="308" y="814"/>
                  </a:lnTo>
                  <a:lnTo>
                    <a:pt x="258" y="832"/>
                  </a:lnTo>
                  <a:lnTo>
                    <a:pt x="206" y="854"/>
                  </a:lnTo>
                  <a:lnTo>
                    <a:pt x="152" y="880"/>
                  </a:lnTo>
                  <a:lnTo>
                    <a:pt x="94" y="910"/>
                  </a:lnTo>
                  <a:lnTo>
                    <a:pt x="34" y="946"/>
                  </a:lnTo>
                  <a:lnTo>
                    <a:pt x="64" y="940"/>
                  </a:lnTo>
                  <a:lnTo>
                    <a:pt x="96" y="934"/>
                  </a:lnTo>
                  <a:lnTo>
                    <a:pt x="134" y="928"/>
                  </a:lnTo>
                  <a:lnTo>
                    <a:pt x="170" y="922"/>
                  </a:lnTo>
                  <a:lnTo>
                    <a:pt x="208" y="920"/>
                  </a:lnTo>
                  <a:lnTo>
                    <a:pt x="244" y="920"/>
                  </a:lnTo>
                  <a:lnTo>
                    <a:pt x="260" y="920"/>
                  </a:lnTo>
                  <a:lnTo>
                    <a:pt x="274" y="924"/>
                  </a:lnTo>
                  <a:lnTo>
                    <a:pt x="288" y="928"/>
                  </a:lnTo>
                  <a:lnTo>
                    <a:pt x="300" y="934"/>
                  </a:lnTo>
                  <a:lnTo>
                    <a:pt x="316" y="946"/>
                  </a:lnTo>
                  <a:lnTo>
                    <a:pt x="328" y="958"/>
                  </a:lnTo>
                  <a:lnTo>
                    <a:pt x="336" y="970"/>
                  </a:lnTo>
                  <a:lnTo>
                    <a:pt x="342" y="984"/>
                  </a:lnTo>
                  <a:lnTo>
                    <a:pt x="344" y="998"/>
                  </a:lnTo>
                  <a:lnTo>
                    <a:pt x="346" y="1014"/>
                  </a:lnTo>
                  <a:lnTo>
                    <a:pt x="344" y="1032"/>
                  </a:lnTo>
                  <a:lnTo>
                    <a:pt x="340" y="1048"/>
                  </a:lnTo>
                  <a:lnTo>
                    <a:pt x="330" y="1086"/>
                  </a:lnTo>
                  <a:lnTo>
                    <a:pt x="314" y="1130"/>
                  </a:lnTo>
                  <a:lnTo>
                    <a:pt x="296" y="1176"/>
                  </a:lnTo>
                  <a:lnTo>
                    <a:pt x="276" y="1228"/>
                  </a:lnTo>
                  <a:lnTo>
                    <a:pt x="258" y="1284"/>
                  </a:lnTo>
                  <a:lnTo>
                    <a:pt x="250" y="1312"/>
                  </a:lnTo>
                  <a:lnTo>
                    <a:pt x="244" y="1344"/>
                  </a:lnTo>
                  <a:lnTo>
                    <a:pt x="238" y="1376"/>
                  </a:lnTo>
                  <a:lnTo>
                    <a:pt x="234" y="1410"/>
                  </a:lnTo>
                  <a:lnTo>
                    <a:pt x="232" y="1444"/>
                  </a:lnTo>
                  <a:lnTo>
                    <a:pt x="232" y="1480"/>
                  </a:lnTo>
                  <a:lnTo>
                    <a:pt x="234" y="1518"/>
                  </a:lnTo>
                  <a:lnTo>
                    <a:pt x="238" y="1556"/>
                  </a:lnTo>
                  <a:lnTo>
                    <a:pt x="244" y="1596"/>
                  </a:lnTo>
                  <a:lnTo>
                    <a:pt x="256" y="1638"/>
                  </a:lnTo>
                  <a:lnTo>
                    <a:pt x="268" y="1682"/>
                  </a:lnTo>
                  <a:lnTo>
                    <a:pt x="286" y="1726"/>
                  </a:lnTo>
                  <a:lnTo>
                    <a:pt x="306" y="1772"/>
                  </a:lnTo>
                  <a:lnTo>
                    <a:pt x="330" y="1818"/>
                  </a:lnTo>
                  <a:lnTo>
                    <a:pt x="302" y="1806"/>
                  </a:lnTo>
                  <a:lnTo>
                    <a:pt x="238" y="1778"/>
                  </a:lnTo>
                  <a:lnTo>
                    <a:pt x="200" y="1764"/>
                  </a:lnTo>
                  <a:lnTo>
                    <a:pt x="162" y="1750"/>
                  </a:lnTo>
                  <a:lnTo>
                    <a:pt x="128" y="1742"/>
                  </a:lnTo>
                  <a:lnTo>
                    <a:pt x="114" y="1740"/>
                  </a:lnTo>
                  <a:lnTo>
                    <a:pt x="100" y="1740"/>
                  </a:lnTo>
                  <a:lnTo>
                    <a:pt x="86" y="1742"/>
                  </a:lnTo>
                  <a:lnTo>
                    <a:pt x="74" y="1746"/>
                  </a:lnTo>
                  <a:lnTo>
                    <a:pt x="64" y="1752"/>
                  </a:lnTo>
                  <a:lnTo>
                    <a:pt x="56" y="1760"/>
                  </a:lnTo>
                  <a:lnTo>
                    <a:pt x="50" y="1770"/>
                  </a:lnTo>
                  <a:lnTo>
                    <a:pt x="46" y="1782"/>
                  </a:lnTo>
                  <a:lnTo>
                    <a:pt x="46" y="1796"/>
                  </a:lnTo>
                  <a:lnTo>
                    <a:pt x="46" y="1810"/>
                  </a:lnTo>
                  <a:lnTo>
                    <a:pt x="50" y="1832"/>
                  </a:lnTo>
                  <a:lnTo>
                    <a:pt x="58" y="1850"/>
                  </a:lnTo>
                  <a:lnTo>
                    <a:pt x="68" y="1868"/>
                  </a:lnTo>
                  <a:lnTo>
                    <a:pt x="80" y="1884"/>
                  </a:lnTo>
                  <a:lnTo>
                    <a:pt x="94" y="1898"/>
                  </a:lnTo>
                  <a:lnTo>
                    <a:pt x="106" y="1912"/>
                  </a:lnTo>
                  <a:lnTo>
                    <a:pt x="134" y="1936"/>
                  </a:lnTo>
                  <a:lnTo>
                    <a:pt x="164" y="1964"/>
                  </a:lnTo>
                  <a:lnTo>
                    <a:pt x="196" y="1992"/>
                  </a:lnTo>
                  <a:lnTo>
                    <a:pt x="228" y="2026"/>
                  </a:lnTo>
                  <a:lnTo>
                    <a:pt x="260" y="2060"/>
                  </a:lnTo>
                  <a:lnTo>
                    <a:pt x="290" y="2096"/>
                  </a:lnTo>
                  <a:lnTo>
                    <a:pt x="320" y="2134"/>
                  </a:lnTo>
                  <a:lnTo>
                    <a:pt x="346" y="2170"/>
                  </a:lnTo>
                  <a:lnTo>
                    <a:pt x="372" y="2206"/>
                  </a:lnTo>
                  <a:lnTo>
                    <a:pt x="394" y="2240"/>
                  </a:lnTo>
                  <a:lnTo>
                    <a:pt x="412" y="2270"/>
                  </a:lnTo>
                  <a:lnTo>
                    <a:pt x="424" y="2300"/>
                  </a:lnTo>
                  <a:lnTo>
                    <a:pt x="434" y="2324"/>
                  </a:lnTo>
                  <a:lnTo>
                    <a:pt x="436" y="2336"/>
                  </a:lnTo>
                  <a:lnTo>
                    <a:pt x="436" y="2344"/>
                  </a:lnTo>
                  <a:lnTo>
                    <a:pt x="436" y="2354"/>
                  </a:lnTo>
                  <a:lnTo>
                    <a:pt x="432" y="2360"/>
                  </a:lnTo>
                  <a:lnTo>
                    <a:pt x="428" y="2366"/>
                  </a:lnTo>
                  <a:lnTo>
                    <a:pt x="422" y="2368"/>
                  </a:lnTo>
                  <a:lnTo>
                    <a:pt x="416" y="2372"/>
                  </a:lnTo>
                  <a:lnTo>
                    <a:pt x="406" y="2372"/>
                  </a:lnTo>
                  <a:lnTo>
                    <a:pt x="394" y="2370"/>
                  </a:lnTo>
                  <a:lnTo>
                    <a:pt x="382" y="2366"/>
                  </a:lnTo>
                  <a:lnTo>
                    <a:pt x="370" y="2360"/>
                  </a:lnTo>
                  <a:lnTo>
                    <a:pt x="358" y="2354"/>
                  </a:lnTo>
                  <a:lnTo>
                    <a:pt x="330" y="2334"/>
                  </a:lnTo>
                  <a:lnTo>
                    <a:pt x="300" y="2308"/>
                  </a:lnTo>
                  <a:lnTo>
                    <a:pt x="270" y="2278"/>
                  </a:lnTo>
                  <a:lnTo>
                    <a:pt x="238" y="2244"/>
                  </a:lnTo>
                  <a:lnTo>
                    <a:pt x="206" y="2206"/>
                  </a:lnTo>
                  <a:lnTo>
                    <a:pt x="176" y="2168"/>
                  </a:lnTo>
                  <a:lnTo>
                    <a:pt x="116" y="2088"/>
                  </a:lnTo>
                  <a:lnTo>
                    <a:pt x="64" y="2012"/>
                  </a:lnTo>
                  <a:lnTo>
                    <a:pt x="24" y="1946"/>
                  </a:lnTo>
                  <a:lnTo>
                    <a:pt x="10" y="1922"/>
                  </a:lnTo>
                  <a:lnTo>
                    <a:pt x="0" y="1900"/>
                  </a:lnTo>
                  <a:lnTo>
                    <a:pt x="20" y="1958"/>
                  </a:lnTo>
                  <a:lnTo>
                    <a:pt x="42" y="2016"/>
                  </a:lnTo>
                  <a:lnTo>
                    <a:pt x="70" y="2072"/>
                  </a:lnTo>
                  <a:lnTo>
                    <a:pt x="98" y="2128"/>
                  </a:lnTo>
                  <a:lnTo>
                    <a:pt x="130" y="2182"/>
                  </a:lnTo>
                  <a:lnTo>
                    <a:pt x="162" y="2234"/>
                  </a:lnTo>
                  <a:lnTo>
                    <a:pt x="196" y="2284"/>
                  </a:lnTo>
                  <a:lnTo>
                    <a:pt x="232" y="2334"/>
                  </a:lnTo>
                  <a:lnTo>
                    <a:pt x="250" y="2358"/>
                  </a:lnTo>
                  <a:lnTo>
                    <a:pt x="270" y="2382"/>
                  </a:lnTo>
                  <a:lnTo>
                    <a:pt x="290" y="2404"/>
                  </a:lnTo>
                  <a:lnTo>
                    <a:pt x="312" y="2424"/>
                  </a:lnTo>
                  <a:lnTo>
                    <a:pt x="334" y="2442"/>
                  </a:lnTo>
                  <a:lnTo>
                    <a:pt x="358" y="2458"/>
                  </a:lnTo>
                  <a:lnTo>
                    <a:pt x="384" y="2472"/>
                  </a:lnTo>
                  <a:lnTo>
                    <a:pt x="410" y="2482"/>
                  </a:lnTo>
                  <a:lnTo>
                    <a:pt x="426" y="2490"/>
                  </a:lnTo>
                  <a:lnTo>
                    <a:pt x="444" y="2494"/>
                  </a:lnTo>
                  <a:lnTo>
                    <a:pt x="462" y="2498"/>
                  </a:lnTo>
                  <a:lnTo>
                    <a:pt x="478" y="2500"/>
                  </a:lnTo>
                  <a:lnTo>
                    <a:pt x="496" y="2500"/>
                  </a:lnTo>
                  <a:lnTo>
                    <a:pt x="514" y="2498"/>
                  </a:lnTo>
                  <a:lnTo>
                    <a:pt x="530" y="2494"/>
                  </a:lnTo>
                  <a:lnTo>
                    <a:pt x="548" y="2486"/>
                  </a:lnTo>
                  <a:lnTo>
                    <a:pt x="562" y="2480"/>
                  </a:lnTo>
                  <a:lnTo>
                    <a:pt x="574" y="2470"/>
                  </a:lnTo>
                  <a:lnTo>
                    <a:pt x="584" y="2460"/>
                  </a:lnTo>
                  <a:lnTo>
                    <a:pt x="594" y="2450"/>
                  </a:lnTo>
                  <a:lnTo>
                    <a:pt x="602" y="2436"/>
                  </a:lnTo>
                  <a:lnTo>
                    <a:pt x="608" y="2424"/>
                  </a:lnTo>
                  <a:lnTo>
                    <a:pt x="612" y="2410"/>
                  </a:lnTo>
                  <a:lnTo>
                    <a:pt x="616" y="2394"/>
                  </a:lnTo>
                  <a:lnTo>
                    <a:pt x="616" y="2372"/>
                  </a:lnTo>
                  <a:lnTo>
                    <a:pt x="614" y="2348"/>
                  </a:lnTo>
                  <a:lnTo>
                    <a:pt x="610" y="2324"/>
                  </a:lnTo>
                  <a:lnTo>
                    <a:pt x="602" y="2300"/>
                  </a:lnTo>
                  <a:lnTo>
                    <a:pt x="594" y="2276"/>
                  </a:lnTo>
                  <a:lnTo>
                    <a:pt x="582" y="2254"/>
                  </a:lnTo>
                  <a:lnTo>
                    <a:pt x="560" y="2214"/>
                  </a:lnTo>
                  <a:lnTo>
                    <a:pt x="544" y="2186"/>
                  </a:lnTo>
                  <a:lnTo>
                    <a:pt x="522" y="2156"/>
                  </a:lnTo>
                  <a:lnTo>
                    <a:pt x="496" y="2122"/>
                  </a:lnTo>
                  <a:lnTo>
                    <a:pt x="466" y="2086"/>
                  </a:lnTo>
                  <a:lnTo>
                    <a:pt x="434" y="2050"/>
                  </a:lnTo>
                  <a:lnTo>
                    <a:pt x="400" y="2014"/>
                  </a:lnTo>
                  <a:lnTo>
                    <a:pt x="362" y="1980"/>
                  </a:lnTo>
                  <a:lnTo>
                    <a:pt x="324" y="1950"/>
                  </a:lnTo>
                  <a:lnTo>
                    <a:pt x="270" y="1912"/>
                  </a:lnTo>
                  <a:lnTo>
                    <a:pt x="222" y="1880"/>
                  </a:lnTo>
                  <a:lnTo>
                    <a:pt x="146" y="1832"/>
                  </a:lnTo>
                  <a:lnTo>
                    <a:pt x="120" y="1816"/>
                  </a:lnTo>
                  <a:lnTo>
                    <a:pt x="112" y="1808"/>
                  </a:lnTo>
                  <a:lnTo>
                    <a:pt x="104" y="1802"/>
                  </a:lnTo>
                  <a:lnTo>
                    <a:pt x="102" y="1796"/>
                  </a:lnTo>
                  <a:lnTo>
                    <a:pt x="100" y="1792"/>
                  </a:lnTo>
                  <a:lnTo>
                    <a:pt x="104" y="1786"/>
                  </a:lnTo>
                  <a:lnTo>
                    <a:pt x="110" y="1782"/>
                  </a:lnTo>
                  <a:lnTo>
                    <a:pt x="116" y="1778"/>
                  </a:lnTo>
                  <a:lnTo>
                    <a:pt x="124" y="1778"/>
                  </a:lnTo>
                  <a:lnTo>
                    <a:pt x="134" y="1780"/>
                  </a:lnTo>
                  <a:lnTo>
                    <a:pt x="146" y="1782"/>
                  </a:lnTo>
                  <a:lnTo>
                    <a:pt x="176" y="1792"/>
                  </a:lnTo>
                  <a:lnTo>
                    <a:pt x="206" y="1806"/>
                  </a:lnTo>
                  <a:lnTo>
                    <a:pt x="266" y="1836"/>
                  </a:lnTo>
                  <a:lnTo>
                    <a:pt x="306" y="1856"/>
                  </a:lnTo>
                  <a:lnTo>
                    <a:pt x="336" y="1874"/>
                  </a:lnTo>
                  <a:lnTo>
                    <a:pt x="368" y="1894"/>
                  </a:lnTo>
                  <a:lnTo>
                    <a:pt x="400" y="1918"/>
                  </a:lnTo>
                  <a:lnTo>
                    <a:pt x="432" y="1944"/>
                  </a:lnTo>
                  <a:lnTo>
                    <a:pt x="464" y="1974"/>
                  </a:lnTo>
                  <a:lnTo>
                    <a:pt x="496" y="2004"/>
                  </a:lnTo>
                  <a:lnTo>
                    <a:pt x="528" y="2038"/>
                  </a:lnTo>
                  <a:lnTo>
                    <a:pt x="558" y="2072"/>
                  </a:lnTo>
                  <a:lnTo>
                    <a:pt x="586" y="2106"/>
                  </a:lnTo>
                  <a:lnTo>
                    <a:pt x="612" y="2142"/>
                  </a:lnTo>
                  <a:lnTo>
                    <a:pt x="636" y="2180"/>
                  </a:lnTo>
                  <a:lnTo>
                    <a:pt x="658" y="2216"/>
                  </a:lnTo>
                  <a:lnTo>
                    <a:pt x="676" y="2252"/>
                  </a:lnTo>
                  <a:lnTo>
                    <a:pt x="692" y="2288"/>
                  </a:lnTo>
                  <a:lnTo>
                    <a:pt x="702" y="2322"/>
                  </a:lnTo>
                  <a:lnTo>
                    <a:pt x="710" y="2356"/>
                  </a:lnTo>
                  <a:lnTo>
                    <a:pt x="712" y="2382"/>
                  </a:lnTo>
                  <a:lnTo>
                    <a:pt x="710" y="2408"/>
                  </a:lnTo>
                  <a:lnTo>
                    <a:pt x="704" y="2430"/>
                  </a:lnTo>
                  <a:lnTo>
                    <a:pt x="696" y="2454"/>
                  </a:lnTo>
                  <a:lnTo>
                    <a:pt x="684" y="2474"/>
                  </a:lnTo>
                  <a:lnTo>
                    <a:pt x="670" y="2492"/>
                  </a:lnTo>
                  <a:lnTo>
                    <a:pt x="654" y="2510"/>
                  </a:lnTo>
                  <a:lnTo>
                    <a:pt x="634" y="2526"/>
                  </a:lnTo>
                  <a:lnTo>
                    <a:pt x="616" y="2538"/>
                  </a:lnTo>
                  <a:lnTo>
                    <a:pt x="594" y="2550"/>
                  </a:lnTo>
                  <a:lnTo>
                    <a:pt x="572" y="2558"/>
                  </a:lnTo>
                  <a:lnTo>
                    <a:pt x="550" y="2564"/>
                  </a:lnTo>
                  <a:lnTo>
                    <a:pt x="528" y="2568"/>
                  </a:lnTo>
                  <a:lnTo>
                    <a:pt x="504" y="2568"/>
                  </a:lnTo>
                  <a:lnTo>
                    <a:pt x="484" y="2566"/>
                  </a:lnTo>
                  <a:lnTo>
                    <a:pt x="462" y="2560"/>
                  </a:lnTo>
                  <a:lnTo>
                    <a:pt x="496" y="2588"/>
                  </a:lnTo>
                  <a:lnTo>
                    <a:pt x="530" y="2614"/>
                  </a:lnTo>
                  <a:lnTo>
                    <a:pt x="562" y="2638"/>
                  </a:lnTo>
                  <a:lnTo>
                    <a:pt x="596" y="2662"/>
                  </a:lnTo>
                  <a:lnTo>
                    <a:pt x="630" y="2682"/>
                  </a:lnTo>
                  <a:lnTo>
                    <a:pt x="664" y="2702"/>
                  </a:lnTo>
                  <a:lnTo>
                    <a:pt x="732" y="2738"/>
                  </a:lnTo>
                  <a:lnTo>
                    <a:pt x="798" y="2768"/>
                  </a:lnTo>
                  <a:lnTo>
                    <a:pt x="862" y="2794"/>
                  </a:lnTo>
                  <a:lnTo>
                    <a:pt x="926" y="2816"/>
                  </a:lnTo>
                  <a:lnTo>
                    <a:pt x="988" y="2832"/>
                  </a:lnTo>
                  <a:lnTo>
                    <a:pt x="1046" y="2846"/>
                  </a:lnTo>
                  <a:lnTo>
                    <a:pt x="1102" y="2858"/>
                  </a:lnTo>
                  <a:lnTo>
                    <a:pt x="1154" y="2866"/>
                  </a:lnTo>
                  <a:lnTo>
                    <a:pt x="1202" y="2870"/>
                  </a:lnTo>
                  <a:lnTo>
                    <a:pt x="1286" y="2878"/>
                  </a:lnTo>
                  <a:lnTo>
                    <a:pt x="1348" y="2880"/>
                  </a:lnTo>
                  <a:lnTo>
                    <a:pt x="1412" y="2878"/>
                  </a:lnTo>
                  <a:lnTo>
                    <a:pt x="1494" y="2870"/>
                  </a:lnTo>
                  <a:lnTo>
                    <a:pt x="1542" y="2866"/>
                  </a:lnTo>
                  <a:lnTo>
                    <a:pt x="1594" y="2858"/>
                  </a:lnTo>
                  <a:lnTo>
                    <a:pt x="1650" y="2846"/>
                  </a:lnTo>
                  <a:lnTo>
                    <a:pt x="1708" y="2832"/>
                  </a:lnTo>
                  <a:lnTo>
                    <a:pt x="1770" y="2816"/>
                  </a:lnTo>
                  <a:lnTo>
                    <a:pt x="1832" y="2794"/>
                  </a:lnTo>
                  <a:lnTo>
                    <a:pt x="1898" y="2768"/>
                  </a:lnTo>
                  <a:lnTo>
                    <a:pt x="1964" y="2738"/>
                  </a:lnTo>
                  <a:lnTo>
                    <a:pt x="2030" y="2702"/>
                  </a:lnTo>
                  <a:lnTo>
                    <a:pt x="2064" y="2682"/>
                  </a:lnTo>
                  <a:lnTo>
                    <a:pt x="2096" y="2662"/>
                  </a:lnTo>
                  <a:lnTo>
                    <a:pt x="2130" y="2638"/>
                  </a:lnTo>
                  <a:lnTo>
                    <a:pt x="2164" y="2614"/>
                  </a:lnTo>
                  <a:lnTo>
                    <a:pt x="2198" y="2588"/>
                  </a:lnTo>
                  <a:lnTo>
                    <a:pt x="2230" y="2560"/>
                  </a:lnTo>
                  <a:lnTo>
                    <a:pt x="2210" y="2566"/>
                  </a:lnTo>
                  <a:lnTo>
                    <a:pt x="2188" y="2568"/>
                  </a:lnTo>
                  <a:lnTo>
                    <a:pt x="2166" y="2568"/>
                  </a:lnTo>
                  <a:lnTo>
                    <a:pt x="2144" y="2564"/>
                  </a:lnTo>
                  <a:lnTo>
                    <a:pt x="2120" y="2558"/>
                  </a:lnTo>
                  <a:lnTo>
                    <a:pt x="2100" y="2550"/>
                  </a:lnTo>
                  <a:lnTo>
                    <a:pt x="2078" y="2538"/>
                  </a:lnTo>
                  <a:lnTo>
                    <a:pt x="2058" y="2526"/>
                  </a:lnTo>
                  <a:lnTo>
                    <a:pt x="2040" y="2510"/>
                  </a:lnTo>
                  <a:lnTo>
                    <a:pt x="2024" y="2492"/>
                  </a:lnTo>
                  <a:lnTo>
                    <a:pt x="2010" y="2474"/>
                  </a:lnTo>
                  <a:lnTo>
                    <a:pt x="1998" y="2454"/>
                  </a:lnTo>
                  <a:lnTo>
                    <a:pt x="1990" y="2430"/>
                  </a:lnTo>
                  <a:lnTo>
                    <a:pt x="1984" y="2408"/>
                  </a:lnTo>
                  <a:lnTo>
                    <a:pt x="1982" y="2382"/>
                  </a:lnTo>
                  <a:lnTo>
                    <a:pt x="1984" y="2356"/>
                  </a:lnTo>
                  <a:lnTo>
                    <a:pt x="1992" y="2322"/>
                  </a:lnTo>
                  <a:lnTo>
                    <a:pt x="2002" y="2288"/>
                  </a:lnTo>
                  <a:lnTo>
                    <a:pt x="2018" y="2252"/>
                  </a:lnTo>
                  <a:lnTo>
                    <a:pt x="2036" y="2216"/>
                  </a:lnTo>
                  <a:lnTo>
                    <a:pt x="2058" y="2180"/>
                  </a:lnTo>
                  <a:lnTo>
                    <a:pt x="2082" y="2142"/>
                  </a:lnTo>
                  <a:lnTo>
                    <a:pt x="2108" y="2106"/>
                  </a:lnTo>
                  <a:lnTo>
                    <a:pt x="2136" y="2072"/>
                  </a:lnTo>
                  <a:lnTo>
                    <a:pt x="2166" y="2038"/>
                  </a:lnTo>
                  <a:lnTo>
                    <a:pt x="2196" y="2004"/>
                  </a:lnTo>
                  <a:lnTo>
                    <a:pt x="2228" y="1974"/>
                  </a:lnTo>
                  <a:lnTo>
                    <a:pt x="2260" y="1944"/>
                  </a:lnTo>
                  <a:lnTo>
                    <a:pt x="2292" y="1918"/>
                  </a:lnTo>
                  <a:lnTo>
                    <a:pt x="2324" y="1894"/>
                  </a:lnTo>
                  <a:lnTo>
                    <a:pt x="2356" y="1874"/>
                  </a:lnTo>
                  <a:lnTo>
                    <a:pt x="2386" y="1856"/>
                  </a:lnTo>
                  <a:lnTo>
                    <a:pt x="2426" y="1836"/>
                  </a:lnTo>
                  <a:lnTo>
                    <a:pt x="2486" y="1806"/>
                  </a:lnTo>
                  <a:lnTo>
                    <a:pt x="2518" y="1792"/>
                  </a:lnTo>
                  <a:lnTo>
                    <a:pt x="2546" y="1782"/>
                  </a:lnTo>
                  <a:lnTo>
                    <a:pt x="2558" y="1780"/>
                  </a:lnTo>
                  <a:lnTo>
                    <a:pt x="2568" y="1778"/>
                  </a:lnTo>
                  <a:lnTo>
                    <a:pt x="2578" y="1778"/>
                  </a:lnTo>
                  <a:lnTo>
                    <a:pt x="2584" y="1782"/>
                  </a:lnTo>
                  <a:lnTo>
                    <a:pt x="2590" y="1786"/>
                  </a:lnTo>
                  <a:lnTo>
                    <a:pt x="2592" y="1792"/>
                  </a:lnTo>
                  <a:lnTo>
                    <a:pt x="2592" y="1796"/>
                  </a:lnTo>
                  <a:lnTo>
                    <a:pt x="2588" y="1802"/>
                  </a:lnTo>
                  <a:lnTo>
                    <a:pt x="2582" y="1808"/>
                  </a:lnTo>
                  <a:lnTo>
                    <a:pt x="2572" y="1816"/>
                  </a:lnTo>
                  <a:lnTo>
                    <a:pt x="2548" y="1832"/>
                  </a:lnTo>
                  <a:lnTo>
                    <a:pt x="2472" y="1880"/>
                  </a:lnTo>
                  <a:lnTo>
                    <a:pt x="2422" y="1912"/>
                  </a:lnTo>
                  <a:lnTo>
                    <a:pt x="2370" y="1950"/>
                  </a:lnTo>
                  <a:lnTo>
                    <a:pt x="2330" y="1980"/>
                  </a:lnTo>
                  <a:lnTo>
                    <a:pt x="2294" y="2014"/>
                  </a:lnTo>
                  <a:lnTo>
                    <a:pt x="2258" y="2050"/>
                  </a:lnTo>
                  <a:lnTo>
                    <a:pt x="2226" y="2086"/>
                  </a:lnTo>
                  <a:lnTo>
                    <a:pt x="2196" y="2122"/>
                  </a:lnTo>
                  <a:lnTo>
                    <a:pt x="2170" y="2156"/>
                  </a:lnTo>
                  <a:lnTo>
                    <a:pt x="2150" y="2186"/>
                  </a:lnTo>
                  <a:lnTo>
                    <a:pt x="2132" y="2214"/>
                  </a:lnTo>
                  <a:lnTo>
                    <a:pt x="2110" y="2254"/>
                  </a:lnTo>
                  <a:lnTo>
                    <a:pt x="2100" y="2276"/>
                  </a:lnTo>
                  <a:lnTo>
                    <a:pt x="2092" y="2300"/>
                  </a:lnTo>
                  <a:lnTo>
                    <a:pt x="2084" y="2324"/>
                  </a:lnTo>
                  <a:lnTo>
                    <a:pt x="2080" y="2348"/>
                  </a:lnTo>
                  <a:lnTo>
                    <a:pt x="2078" y="2372"/>
                  </a:lnTo>
                  <a:lnTo>
                    <a:pt x="2080" y="2394"/>
                  </a:lnTo>
                  <a:lnTo>
                    <a:pt x="2082" y="2410"/>
                  </a:lnTo>
                  <a:lnTo>
                    <a:pt x="2086" y="2424"/>
                  </a:lnTo>
                  <a:lnTo>
                    <a:pt x="2092" y="2436"/>
                  </a:lnTo>
                  <a:lnTo>
                    <a:pt x="2100" y="2450"/>
                  </a:lnTo>
                  <a:lnTo>
                    <a:pt x="2108" y="2460"/>
                  </a:lnTo>
                  <a:lnTo>
                    <a:pt x="2120" y="2470"/>
                  </a:lnTo>
                  <a:lnTo>
                    <a:pt x="2132" y="2480"/>
                  </a:lnTo>
                  <a:lnTo>
                    <a:pt x="2144" y="2486"/>
                  </a:lnTo>
                  <a:lnTo>
                    <a:pt x="2162" y="2494"/>
                  </a:lnTo>
                  <a:lnTo>
                    <a:pt x="2180" y="2498"/>
                  </a:lnTo>
                  <a:lnTo>
                    <a:pt x="2196" y="2500"/>
                  </a:lnTo>
                  <a:lnTo>
                    <a:pt x="2214" y="2500"/>
                  </a:lnTo>
                  <a:lnTo>
                    <a:pt x="2232" y="2498"/>
                  </a:lnTo>
                  <a:lnTo>
                    <a:pt x="2248" y="2494"/>
                  </a:lnTo>
                  <a:lnTo>
                    <a:pt x="2266" y="2490"/>
                  </a:lnTo>
                  <a:lnTo>
                    <a:pt x="2284" y="2482"/>
                  </a:lnTo>
                  <a:lnTo>
                    <a:pt x="2310" y="2472"/>
                  </a:lnTo>
                  <a:lnTo>
                    <a:pt x="2334" y="2458"/>
                  </a:lnTo>
                  <a:lnTo>
                    <a:pt x="2358" y="2442"/>
                  </a:lnTo>
                  <a:lnTo>
                    <a:pt x="2380" y="2424"/>
                  </a:lnTo>
                  <a:lnTo>
                    <a:pt x="2402" y="2404"/>
                  </a:lnTo>
                  <a:lnTo>
                    <a:pt x="2422" y="2382"/>
                  </a:lnTo>
                  <a:lnTo>
                    <a:pt x="2442" y="2358"/>
                  </a:lnTo>
                  <a:lnTo>
                    <a:pt x="2462" y="2334"/>
                  </a:lnTo>
                  <a:lnTo>
                    <a:pt x="2496" y="2284"/>
                  </a:lnTo>
                  <a:lnTo>
                    <a:pt x="2530" y="2234"/>
                  </a:lnTo>
                  <a:lnTo>
                    <a:pt x="2564" y="2182"/>
                  </a:lnTo>
                  <a:lnTo>
                    <a:pt x="2594" y="2128"/>
                  </a:lnTo>
                  <a:lnTo>
                    <a:pt x="2624" y="2072"/>
                  </a:lnTo>
                  <a:lnTo>
                    <a:pt x="2650" y="2016"/>
                  </a:lnTo>
                  <a:lnTo>
                    <a:pt x="2674" y="1958"/>
                  </a:lnTo>
                  <a:lnTo>
                    <a:pt x="2692" y="1900"/>
                  </a:lnTo>
                  <a:lnTo>
                    <a:pt x="2682" y="1922"/>
                  </a:lnTo>
                  <a:lnTo>
                    <a:pt x="2668" y="1946"/>
                  </a:lnTo>
                  <a:lnTo>
                    <a:pt x="2628" y="2012"/>
                  </a:lnTo>
                  <a:lnTo>
                    <a:pt x="2576" y="2088"/>
                  </a:lnTo>
                  <a:lnTo>
                    <a:pt x="2518" y="2168"/>
                  </a:lnTo>
                  <a:lnTo>
                    <a:pt x="2486" y="2206"/>
                  </a:lnTo>
                  <a:lnTo>
                    <a:pt x="2454" y="2244"/>
                  </a:lnTo>
                  <a:lnTo>
                    <a:pt x="2424" y="2278"/>
                  </a:lnTo>
                  <a:lnTo>
                    <a:pt x="2392" y="2308"/>
                  </a:lnTo>
                  <a:lnTo>
                    <a:pt x="2364" y="2334"/>
                  </a:lnTo>
                  <a:lnTo>
                    <a:pt x="2336" y="2354"/>
                  </a:lnTo>
                  <a:lnTo>
                    <a:pt x="2322" y="2360"/>
                  </a:lnTo>
                  <a:lnTo>
                    <a:pt x="2310" y="2366"/>
                  </a:lnTo>
                  <a:lnTo>
                    <a:pt x="2298" y="2370"/>
                  </a:lnTo>
                  <a:lnTo>
                    <a:pt x="2288" y="2372"/>
                  </a:lnTo>
                  <a:close/>
                  <a:moveTo>
                    <a:pt x="724" y="1278"/>
                  </a:moveTo>
                  <a:lnTo>
                    <a:pt x="724" y="1278"/>
                  </a:lnTo>
                  <a:lnTo>
                    <a:pt x="710" y="1306"/>
                  </a:lnTo>
                  <a:lnTo>
                    <a:pt x="702" y="1320"/>
                  </a:lnTo>
                  <a:lnTo>
                    <a:pt x="692" y="1336"/>
                  </a:lnTo>
                  <a:lnTo>
                    <a:pt x="682" y="1348"/>
                  </a:lnTo>
                  <a:lnTo>
                    <a:pt x="668" y="1358"/>
                  </a:lnTo>
                  <a:lnTo>
                    <a:pt x="660" y="1362"/>
                  </a:lnTo>
                  <a:lnTo>
                    <a:pt x="652" y="1364"/>
                  </a:lnTo>
                  <a:lnTo>
                    <a:pt x="642" y="1366"/>
                  </a:lnTo>
                  <a:lnTo>
                    <a:pt x="632" y="1366"/>
                  </a:lnTo>
                  <a:lnTo>
                    <a:pt x="620" y="1364"/>
                  </a:lnTo>
                  <a:lnTo>
                    <a:pt x="610" y="1360"/>
                  </a:lnTo>
                  <a:lnTo>
                    <a:pt x="594" y="1354"/>
                  </a:lnTo>
                  <a:lnTo>
                    <a:pt x="582" y="1342"/>
                  </a:lnTo>
                  <a:lnTo>
                    <a:pt x="568" y="1332"/>
                  </a:lnTo>
                  <a:lnTo>
                    <a:pt x="554" y="1320"/>
                  </a:lnTo>
                  <a:lnTo>
                    <a:pt x="536" y="1310"/>
                  </a:lnTo>
                  <a:lnTo>
                    <a:pt x="526" y="1306"/>
                  </a:lnTo>
                  <a:lnTo>
                    <a:pt x="512" y="1302"/>
                  </a:lnTo>
                  <a:lnTo>
                    <a:pt x="498" y="1300"/>
                  </a:lnTo>
                  <a:lnTo>
                    <a:pt x="480" y="1298"/>
                  </a:lnTo>
                  <a:lnTo>
                    <a:pt x="462" y="1300"/>
                  </a:lnTo>
                  <a:lnTo>
                    <a:pt x="444" y="1302"/>
                  </a:lnTo>
                  <a:lnTo>
                    <a:pt x="422" y="1308"/>
                  </a:lnTo>
                  <a:lnTo>
                    <a:pt x="402" y="1314"/>
                  </a:lnTo>
                  <a:lnTo>
                    <a:pt x="382" y="1322"/>
                  </a:lnTo>
                  <a:lnTo>
                    <a:pt x="376" y="1326"/>
                  </a:lnTo>
                  <a:lnTo>
                    <a:pt x="370" y="1332"/>
                  </a:lnTo>
                  <a:lnTo>
                    <a:pt x="366" y="1338"/>
                  </a:lnTo>
                  <a:lnTo>
                    <a:pt x="366" y="1344"/>
                  </a:lnTo>
                  <a:lnTo>
                    <a:pt x="366" y="1354"/>
                  </a:lnTo>
                  <a:lnTo>
                    <a:pt x="370" y="1364"/>
                  </a:lnTo>
                  <a:lnTo>
                    <a:pt x="374" y="1372"/>
                  </a:lnTo>
                  <a:lnTo>
                    <a:pt x="378" y="1380"/>
                  </a:lnTo>
                  <a:lnTo>
                    <a:pt x="390" y="1394"/>
                  </a:lnTo>
                  <a:lnTo>
                    <a:pt x="404" y="1406"/>
                  </a:lnTo>
                  <a:lnTo>
                    <a:pt x="420" y="1414"/>
                  </a:lnTo>
                  <a:lnTo>
                    <a:pt x="438" y="1422"/>
                  </a:lnTo>
                  <a:lnTo>
                    <a:pt x="470" y="1434"/>
                  </a:lnTo>
                  <a:lnTo>
                    <a:pt x="492" y="1440"/>
                  </a:lnTo>
                  <a:lnTo>
                    <a:pt x="516" y="1442"/>
                  </a:lnTo>
                  <a:lnTo>
                    <a:pt x="562" y="1444"/>
                  </a:lnTo>
                  <a:lnTo>
                    <a:pt x="586" y="1446"/>
                  </a:lnTo>
                  <a:lnTo>
                    <a:pt x="608" y="1452"/>
                  </a:lnTo>
                  <a:lnTo>
                    <a:pt x="618" y="1458"/>
                  </a:lnTo>
                  <a:lnTo>
                    <a:pt x="628" y="1464"/>
                  </a:lnTo>
                  <a:lnTo>
                    <a:pt x="638" y="1472"/>
                  </a:lnTo>
                  <a:lnTo>
                    <a:pt x="646" y="1480"/>
                  </a:lnTo>
                  <a:lnTo>
                    <a:pt x="658" y="1494"/>
                  </a:lnTo>
                  <a:lnTo>
                    <a:pt x="666" y="1510"/>
                  </a:lnTo>
                  <a:lnTo>
                    <a:pt x="668" y="1518"/>
                  </a:lnTo>
                  <a:lnTo>
                    <a:pt x="670" y="1526"/>
                  </a:lnTo>
                  <a:lnTo>
                    <a:pt x="670" y="1534"/>
                  </a:lnTo>
                  <a:lnTo>
                    <a:pt x="668" y="1542"/>
                  </a:lnTo>
                  <a:lnTo>
                    <a:pt x="666" y="1548"/>
                  </a:lnTo>
                  <a:lnTo>
                    <a:pt x="662" y="1552"/>
                  </a:lnTo>
                  <a:lnTo>
                    <a:pt x="660" y="1554"/>
                  </a:lnTo>
                  <a:lnTo>
                    <a:pt x="654" y="1556"/>
                  </a:lnTo>
                  <a:lnTo>
                    <a:pt x="632" y="1556"/>
                  </a:lnTo>
                  <a:lnTo>
                    <a:pt x="594" y="1558"/>
                  </a:lnTo>
                  <a:lnTo>
                    <a:pt x="608" y="1576"/>
                  </a:lnTo>
                  <a:lnTo>
                    <a:pt x="618" y="1596"/>
                  </a:lnTo>
                  <a:lnTo>
                    <a:pt x="628" y="1618"/>
                  </a:lnTo>
                  <a:lnTo>
                    <a:pt x="638" y="1640"/>
                  </a:lnTo>
                  <a:lnTo>
                    <a:pt x="644" y="1662"/>
                  </a:lnTo>
                  <a:lnTo>
                    <a:pt x="650" y="1686"/>
                  </a:lnTo>
                  <a:lnTo>
                    <a:pt x="652" y="1710"/>
                  </a:lnTo>
                  <a:lnTo>
                    <a:pt x="654" y="1732"/>
                  </a:lnTo>
                  <a:lnTo>
                    <a:pt x="656" y="1792"/>
                  </a:lnTo>
                  <a:lnTo>
                    <a:pt x="660" y="1846"/>
                  </a:lnTo>
                  <a:lnTo>
                    <a:pt x="668" y="1898"/>
                  </a:lnTo>
                  <a:lnTo>
                    <a:pt x="674" y="1944"/>
                  </a:lnTo>
                  <a:lnTo>
                    <a:pt x="680" y="1986"/>
                  </a:lnTo>
                  <a:lnTo>
                    <a:pt x="684" y="2022"/>
                  </a:lnTo>
                  <a:lnTo>
                    <a:pt x="684" y="2052"/>
                  </a:lnTo>
                  <a:lnTo>
                    <a:pt x="682" y="2066"/>
                  </a:lnTo>
                  <a:lnTo>
                    <a:pt x="680" y="2078"/>
                  </a:lnTo>
                  <a:lnTo>
                    <a:pt x="666" y="2060"/>
                  </a:lnTo>
                  <a:lnTo>
                    <a:pt x="654" y="2040"/>
                  </a:lnTo>
                  <a:lnTo>
                    <a:pt x="644" y="2020"/>
                  </a:lnTo>
                  <a:lnTo>
                    <a:pt x="634" y="1998"/>
                  </a:lnTo>
                  <a:lnTo>
                    <a:pt x="626" y="1976"/>
                  </a:lnTo>
                  <a:lnTo>
                    <a:pt x="620" y="1954"/>
                  </a:lnTo>
                  <a:lnTo>
                    <a:pt x="610" y="1910"/>
                  </a:lnTo>
                  <a:lnTo>
                    <a:pt x="604" y="1862"/>
                  </a:lnTo>
                  <a:lnTo>
                    <a:pt x="598" y="1816"/>
                  </a:lnTo>
                  <a:lnTo>
                    <a:pt x="590" y="1726"/>
                  </a:lnTo>
                  <a:lnTo>
                    <a:pt x="588" y="1704"/>
                  </a:lnTo>
                  <a:lnTo>
                    <a:pt x="582" y="1680"/>
                  </a:lnTo>
                  <a:lnTo>
                    <a:pt x="576" y="1658"/>
                  </a:lnTo>
                  <a:lnTo>
                    <a:pt x="570" y="1636"/>
                  </a:lnTo>
                  <a:lnTo>
                    <a:pt x="552" y="1594"/>
                  </a:lnTo>
                  <a:lnTo>
                    <a:pt x="544" y="1574"/>
                  </a:lnTo>
                  <a:lnTo>
                    <a:pt x="534" y="1556"/>
                  </a:lnTo>
                  <a:lnTo>
                    <a:pt x="518" y="1540"/>
                  </a:lnTo>
                  <a:lnTo>
                    <a:pt x="502" y="1526"/>
                  </a:lnTo>
                  <a:lnTo>
                    <a:pt x="484" y="1516"/>
                  </a:lnTo>
                  <a:lnTo>
                    <a:pt x="466" y="1508"/>
                  </a:lnTo>
                  <a:lnTo>
                    <a:pt x="428" y="1492"/>
                  </a:lnTo>
                  <a:lnTo>
                    <a:pt x="410" y="1484"/>
                  </a:lnTo>
                  <a:lnTo>
                    <a:pt x="392" y="1472"/>
                  </a:lnTo>
                  <a:lnTo>
                    <a:pt x="360" y="1448"/>
                  </a:lnTo>
                  <a:lnTo>
                    <a:pt x="344" y="1432"/>
                  </a:lnTo>
                  <a:lnTo>
                    <a:pt x="328" y="1416"/>
                  </a:lnTo>
                  <a:lnTo>
                    <a:pt x="314" y="1400"/>
                  </a:lnTo>
                  <a:lnTo>
                    <a:pt x="304" y="1384"/>
                  </a:lnTo>
                  <a:lnTo>
                    <a:pt x="298" y="1366"/>
                  </a:lnTo>
                  <a:lnTo>
                    <a:pt x="296" y="1358"/>
                  </a:lnTo>
                  <a:lnTo>
                    <a:pt x="296" y="1348"/>
                  </a:lnTo>
                  <a:lnTo>
                    <a:pt x="298" y="1338"/>
                  </a:lnTo>
                  <a:lnTo>
                    <a:pt x="300" y="1326"/>
                  </a:lnTo>
                  <a:lnTo>
                    <a:pt x="304" y="1318"/>
                  </a:lnTo>
                  <a:lnTo>
                    <a:pt x="310" y="1308"/>
                  </a:lnTo>
                  <a:lnTo>
                    <a:pt x="322" y="1294"/>
                  </a:lnTo>
                  <a:lnTo>
                    <a:pt x="336" y="1282"/>
                  </a:lnTo>
                  <a:lnTo>
                    <a:pt x="352" y="1272"/>
                  </a:lnTo>
                  <a:lnTo>
                    <a:pt x="370" y="1264"/>
                  </a:lnTo>
                  <a:lnTo>
                    <a:pt x="408" y="1252"/>
                  </a:lnTo>
                  <a:lnTo>
                    <a:pt x="432" y="1244"/>
                  </a:lnTo>
                  <a:lnTo>
                    <a:pt x="456" y="1240"/>
                  </a:lnTo>
                  <a:lnTo>
                    <a:pt x="478" y="1236"/>
                  </a:lnTo>
                  <a:lnTo>
                    <a:pt x="498" y="1236"/>
                  </a:lnTo>
                  <a:lnTo>
                    <a:pt x="518" y="1234"/>
                  </a:lnTo>
                  <a:lnTo>
                    <a:pt x="534" y="1236"/>
                  </a:lnTo>
                  <a:lnTo>
                    <a:pt x="564" y="1242"/>
                  </a:lnTo>
                  <a:lnTo>
                    <a:pt x="590" y="1248"/>
                  </a:lnTo>
                  <a:lnTo>
                    <a:pt x="612" y="1256"/>
                  </a:lnTo>
                  <a:lnTo>
                    <a:pt x="630" y="1262"/>
                  </a:lnTo>
                  <a:lnTo>
                    <a:pt x="646" y="1266"/>
                  </a:lnTo>
                  <a:lnTo>
                    <a:pt x="640" y="1256"/>
                  </a:lnTo>
                  <a:lnTo>
                    <a:pt x="632" y="1246"/>
                  </a:lnTo>
                  <a:lnTo>
                    <a:pt x="628" y="1236"/>
                  </a:lnTo>
                  <a:lnTo>
                    <a:pt x="624" y="1224"/>
                  </a:lnTo>
                  <a:lnTo>
                    <a:pt x="622" y="1212"/>
                  </a:lnTo>
                  <a:lnTo>
                    <a:pt x="620" y="1202"/>
                  </a:lnTo>
                  <a:lnTo>
                    <a:pt x="620" y="1190"/>
                  </a:lnTo>
                  <a:lnTo>
                    <a:pt x="620" y="1180"/>
                  </a:lnTo>
                  <a:lnTo>
                    <a:pt x="624" y="1168"/>
                  </a:lnTo>
                  <a:lnTo>
                    <a:pt x="626" y="1158"/>
                  </a:lnTo>
                  <a:lnTo>
                    <a:pt x="632" y="1150"/>
                  </a:lnTo>
                  <a:lnTo>
                    <a:pt x="638" y="1142"/>
                  </a:lnTo>
                  <a:lnTo>
                    <a:pt x="644" y="1134"/>
                  </a:lnTo>
                  <a:lnTo>
                    <a:pt x="652" y="1128"/>
                  </a:lnTo>
                  <a:lnTo>
                    <a:pt x="662" y="1124"/>
                  </a:lnTo>
                  <a:lnTo>
                    <a:pt x="672" y="1122"/>
                  </a:lnTo>
                  <a:lnTo>
                    <a:pt x="690" y="1120"/>
                  </a:lnTo>
                  <a:lnTo>
                    <a:pt x="706" y="1122"/>
                  </a:lnTo>
                  <a:lnTo>
                    <a:pt x="720" y="1126"/>
                  </a:lnTo>
                  <a:lnTo>
                    <a:pt x="730" y="1132"/>
                  </a:lnTo>
                  <a:lnTo>
                    <a:pt x="738" y="1140"/>
                  </a:lnTo>
                  <a:lnTo>
                    <a:pt x="744" y="1150"/>
                  </a:lnTo>
                  <a:lnTo>
                    <a:pt x="746" y="1160"/>
                  </a:lnTo>
                  <a:lnTo>
                    <a:pt x="748" y="1172"/>
                  </a:lnTo>
                  <a:lnTo>
                    <a:pt x="750" y="1186"/>
                  </a:lnTo>
                  <a:lnTo>
                    <a:pt x="748" y="1200"/>
                  </a:lnTo>
                  <a:lnTo>
                    <a:pt x="742" y="1228"/>
                  </a:lnTo>
                  <a:lnTo>
                    <a:pt x="734" y="1254"/>
                  </a:lnTo>
                  <a:lnTo>
                    <a:pt x="724" y="1278"/>
                  </a:lnTo>
                  <a:close/>
                  <a:moveTo>
                    <a:pt x="814" y="1856"/>
                  </a:moveTo>
                  <a:lnTo>
                    <a:pt x="814" y="1856"/>
                  </a:lnTo>
                  <a:lnTo>
                    <a:pt x="798" y="1816"/>
                  </a:lnTo>
                  <a:lnTo>
                    <a:pt x="784" y="1772"/>
                  </a:lnTo>
                  <a:lnTo>
                    <a:pt x="772" y="1724"/>
                  </a:lnTo>
                  <a:lnTo>
                    <a:pt x="762" y="1674"/>
                  </a:lnTo>
                  <a:lnTo>
                    <a:pt x="756" y="1624"/>
                  </a:lnTo>
                  <a:lnTo>
                    <a:pt x="752" y="1576"/>
                  </a:lnTo>
                  <a:lnTo>
                    <a:pt x="750" y="1530"/>
                  </a:lnTo>
                  <a:lnTo>
                    <a:pt x="750" y="1488"/>
                  </a:lnTo>
                  <a:lnTo>
                    <a:pt x="756" y="1444"/>
                  </a:lnTo>
                  <a:lnTo>
                    <a:pt x="762" y="1424"/>
                  </a:lnTo>
                  <a:lnTo>
                    <a:pt x="768" y="1404"/>
                  </a:lnTo>
                  <a:lnTo>
                    <a:pt x="776" y="1384"/>
                  </a:lnTo>
                  <a:lnTo>
                    <a:pt x="788" y="1366"/>
                  </a:lnTo>
                  <a:lnTo>
                    <a:pt x="800" y="1350"/>
                  </a:lnTo>
                  <a:lnTo>
                    <a:pt x="818" y="1338"/>
                  </a:lnTo>
                  <a:lnTo>
                    <a:pt x="842" y="1328"/>
                  </a:lnTo>
                  <a:lnTo>
                    <a:pt x="856" y="1324"/>
                  </a:lnTo>
                  <a:lnTo>
                    <a:pt x="870" y="1322"/>
                  </a:lnTo>
                  <a:lnTo>
                    <a:pt x="882" y="1322"/>
                  </a:lnTo>
                  <a:lnTo>
                    <a:pt x="896" y="1322"/>
                  </a:lnTo>
                  <a:lnTo>
                    <a:pt x="910" y="1324"/>
                  </a:lnTo>
                  <a:lnTo>
                    <a:pt x="924" y="1328"/>
                  </a:lnTo>
                  <a:lnTo>
                    <a:pt x="944" y="1336"/>
                  </a:lnTo>
                  <a:lnTo>
                    <a:pt x="960" y="1346"/>
                  </a:lnTo>
                  <a:lnTo>
                    <a:pt x="974" y="1358"/>
                  </a:lnTo>
                  <a:lnTo>
                    <a:pt x="986" y="1372"/>
                  </a:lnTo>
                  <a:lnTo>
                    <a:pt x="1008" y="1406"/>
                  </a:lnTo>
                  <a:lnTo>
                    <a:pt x="1030" y="1438"/>
                  </a:lnTo>
                  <a:lnTo>
                    <a:pt x="1042" y="1456"/>
                  </a:lnTo>
                  <a:lnTo>
                    <a:pt x="1056" y="1472"/>
                  </a:lnTo>
                  <a:lnTo>
                    <a:pt x="1072" y="1486"/>
                  </a:lnTo>
                  <a:lnTo>
                    <a:pt x="1088" y="1500"/>
                  </a:lnTo>
                  <a:lnTo>
                    <a:pt x="1106" y="1512"/>
                  </a:lnTo>
                  <a:lnTo>
                    <a:pt x="1122" y="1522"/>
                  </a:lnTo>
                  <a:lnTo>
                    <a:pt x="1156" y="1538"/>
                  </a:lnTo>
                  <a:lnTo>
                    <a:pt x="1160" y="1550"/>
                  </a:lnTo>
                  <a:lnTo>
                    <a:pt x="1162" y="1564"/>
                  </a:lnTo>
                  <a:lnTo>
                    <a:pt x="1164" y="1580"/>
                  </a:lnTo>
                  <a:lnTo>
                    <a:pt x="1164" y="1598"/>
                  </a:lnTo>
                  <a:lnTo>
                    <a:pt x="1158" y="1634"/>
                  </a:lnTo>
                  <a:lnTo>
                    <a:pt x="1150" y="1674"/>
                  </a:lnTo>
                  <a:lnTo>
                    <a:pt x="1138" y="1714"/>
                  </a:lnTo>
                  <a:lnTo>
                    <a:pt x="1124" y="1752"/>
                  </a:lnTo>
                  <a:lnTo>
                    <a:pt x="1108" y="1786"/>
                  </a:lnTo>
                  <a:lnTo>
                    <a:pt x="1092" y="1814"/>
                  </a:lnTo>
                  <a:lnTo>
                    <a:pt x="1080" y="1838"/>
                  </a:lnTo>
                  <a:lnTo>
                    <a:pt x="1064" y="1866"/>
                  </a:lnTo>
                  <a:lnTo>
                    <a:pt x="1044" y="1902"/>
                  </a:lnTo>
                  <a:lnTo>
                    <a:pt x="1024" y="1944"/>
                  </a:lnTo>
                  <a:lnTo>
                    <a:pt x="1014" y="1968"/>
                  </a:lnTo>
                  <a:lnTo>
                    <a:pt x="1006" y="1992"/>
                  </a:lnTo>
                  <a:lnTo>
                    <a:pt x="998" y="2020"/>
                  </a:lnTo>
                  <a:lnTo>
                    <a:pt x="992" y="2048"/>
                  </a:lnTo>
                  <a:lnTo>
                    <a:pt x="988" y="2078"/>
                  </a:lnTo>
                  <a:lnTo>
                    <a:pt x="984" y="2108"/>
                  </a:lnTo>
                  <a:lnTo>
                    <a:pt x="984" y="2142"/>
                  </a:lnTo>
                  <a:lnTo>
                    <a:pt x="988" y="2176"/>
                  </a:lnTo>
                  <a:lnTo>
                    <a:pt x="958" y="2132"/>
                  </a:lnTo>
                  <a:lnTo>
                    <a:pt x="930" y="2088"/>
                  </a:lnTo>
                  <a:lnTo>
                    <a:pt x="904" y="2044"/>
                  </a:lnTo>
                  <a:lnTo>
                    <a:pt x="882" y="2000"/>
                  </a:lnTo>
                  <a:lnTo>
                    <a:pt x="860" y="1960"/>
                  </a:lnTo>
                  <a:lnTo>
                    <a:pt x="842" y="1922"/>
                  </a:lnTo>
                  <a:lnTo>
                    <a:pt x="826" y="1888"/>
                  </a:lnTo>
                  <a:lnTo>
                    <a:pt x="814" y="1856"/>
                  </a:lnTo>
                  <a:close/>
                  <a:moveTo>
                    <a:pt x="1346" y="2424"/>
                  </a:moveTo>
                  <a:lnTo>
                    <a:pt x="1346" y="2424"/>
                  </a:lnTo>
                  <a:lnTo>
                    <a:pt x="1330" y="2424"/>
                  </a:lnTo>
                  <a:lnTo>
                    <a:pt x="1304" y="2420"/>
                  </a:lnTo>
                  <a:lnTo>
                    <a:pt x="1272" y="2412"/>
                  </a:lnTo>
                  <a:lnTo>
                    <a:pt x="1236" y="2400"/>
                  </a:lnTo>
                  <a:lnTo>
                    <a:pt x="1220" y="2392"/>
                  </a:lnTo>
                  <a:lnTo>
                    <a:pt x="1204" y="2386"/>
                  </a:lnTo>
                  <a:lnTo>
                    <a:pt x="1190" y="2376"/>
                  </a:lnTo>
                  <a:lnTo>
                    <a:pt x="1180" y="2366"/>
                  </a:lnTo>
                  <a:lnTo>
                    <a:pt x="1170" y="2356"/>
                  </a:lnTo>
                  <a:lnTo>
                    <a:pt x="1166" y="2346"/>
                  </a:lnTo>
                  <a:lnTo>
                    <a:pt x="1164" y="2334"/>
                  </a:lnTo>
                  <a:lnTo>
                    <a:pt x="1168" y="2320"/>
                  </a:lnTo>
                  <a:lnTo>
                    <a:pt x="1172" y="2318"/>
                  </a:lnTo>
                  <a:lnTo>
                    <a:pt x="1176" y="2316"/>
                  </a:lnTo>
                  <a:lnTo>
                    <a:pt x="1182" y="2314"/>
                  </a:lnTo>
                  <a:lnTo>
                    <a:pt x="1266" y="2326"/>
                  </a:lnTo>
                  <a:lnTo>
                    <a:pt x="1308" y="2330"/>
                  </a:lnTo>
                  <a:lnTo>
                    <a:pt x="1346" y="2332"/>
                  </a:lnTo>
                  <a:lnTo>
                    <a:pt x="1384" y="2330"/>
                  </a:lnTo>
                  <a:lnTo>
                    <a:pt x="1426" y="2326"/>
                  </a:lnTo>
                  <a:lnTo>
                    <a:pt x="1510" y="2314"/>
                  </a:lnTo>
                  <a:lnTo>
                    <a:pt x="1516" y="2316"/>
                  </a:lnTo>
                  <a:lnTo>
                    <a:pt x="1520" y="2318"/>
                  </a:lnTo>
                  <a:lnTo>
                    <a:pt x="1524" y="2320"/>
                  </a:lnTo>
                  <a:lnTo>
                    <a:pt x="1528" y="2334"/>
                  </a:lnTo>
                  <a:lnTo>
                    <a:pt x="1528" y="2346"/>
                  </a:lnTo>
                  <a:lnTo>
                    <a:pt x="1522" y="2356"/>
                  </a:lnTo>
                  <a:lnTo>
                    <a:pt x="1514" y="2366"/>
                  </a:lnTo>
                  <a:lnTo>
                    <a:pt x="1502" y="2376"/>
                  </a:lnTo>
                  <a:lnTo>
                    <a:pt x="1488" y="2386"/>
                  </a:lnTo>
                  <a:lnTo>
                    <a:pt x="1472" y="2392"/>
                  </a:lnTo>
                  <a:lnTo>
                    <a:pt x="1456" y="2400"/>
                  </a:lnTo>
                  <a:lnTo>
                    <a:pt x="1420" y="2412"/>
                  </a:lnTo>
                  <a:lnTo>
                    <a:pt x="1388" y="2420"/>
                  </a:lnTo>
                  <a:lnTo>
                    <a:pt x="1362" y="2424"/>
                  </a:lnTo>
                  <a:lnTo>
                    <a:pt x="1346" y="2424"/>
                  </a:lnTo>
                  <a:close/>
                  <a:moveTo>
                    <a:pt x="1602" y="2234"/>
                  </a:moveTo>
                  <a:lnTo>
                    <a:pt x="1602" y="2234"/>
                  </a:lnTo>
                  <a:lnTo>
                    <a:pt x="1582" y="2252"/>
                  </a:lnTo>
                  <a:lnTo>
                    <a:pt x="1558" y="2268"/>
                  </a:lnTo>
                  <a:lnTo>
                    <a:pt x="1534" y="2280"/>
                  </a:lnTo>
                  <a:lnTo>
                    <a:pt x="1506" y="2290"/>
                  </a:lnTo>
                  <a:lnTo>
                    <a:pt x="1478" y="2294"/>
                  </a:lnTo>
                  <a:lnTo>
                    <a:pt x="1446" y="2296"/>
                  </a:lnTo>
                  <a:lnTo>
                    <a:pt x="1412" y="2294"/>
                  </a:lnTo>
                  <a:lnTo>
                    <a:pt x="1394" y="2290"/>
                  </a:lnTo>
                  <a:lnTo>
                    <a:pt x="1376" y="2286"/>
                  </a:lnTo>
                  <a:lnTo>
                    <a:pt x="1368" y="2278"/>
                  </a:lnTo>
                  <a:lnTo>
                    <a:pt x="1364" y="2268"/>
                  </a:lnTo>
                  <a:lnTo>
                    <a:pt x="1364" y="2256"/>
                  </a:lnTo>
                  <a:lnTo>
                    <a:pt x="1364" y="2242"/>
                  </a:lnTo>
                  <a:lnTo>
                    <a:pt x="1366" y="2230"/>
                  </a:lnTo>
                  <a:lnTo>
                    <a:pt x="1370" y="2216"/>
                  </a:lnTo>
                  <a:lnTo>
                    <a:pt x="1374" y="2204"/>
                  </a:lnTo>
                  <a:lnTo>
                    <a:pt x="1380" y="2194"/>
                  </a:lnTo>
                  <a:lnTo>
                    <a:pt x="1388" y="2184"/>
                  </a:lnTo>
                  <a:lnTo>
                    <a:pt x="1398" y="2176"/>
                  </a:lnTo>
                  <a:lnTo>
                    <a:pt x="1408" y="2168"/>
                  </a:lnTo>
                  <a:lnTo>
                    <a:pt x="1418" y="2162"/>
                  </a:lnTo>
                  <a:lnTo>
                    <a:pt x="1438" y="2154"/>
                  </a:lnTo>
                  <a:lnTo>
                    <a:pt x="1458" y="2150"/>
                  </a:lnTo>
                  <a:lnTo>
                    <a:pt x="1494" y="2142"/>
                  </a:lnTo>
                  <a:lnTo>
                    <a:pt x="1508" y="2136"/>
                  </a:lnTo>
                  <a:lnTo>
                    <a:pt x="1514" y="2132"/>
                  </a:lnTo>
                  <a:lnTo>
                    <a:pt x="1518" y="2128"/>
                  </a:lnTo>
                  <a:lnTo>
                    <a:pt x="1524" y="2118"/>
                  </a:lnTo>
                  <a:lnTo>
                    <a:pt x="1528" y="2108"/>
                  </a:lnTo>
                  <a:lnTo>
                    <a:pt x="1528" y="2098"/>
                  </a:lnTo>
                  <a:lnTo>
                    <a:pt x="1528" y="2090"/>
                  </a:lnTo>
                  <a:lnTo>
                    <a:pt x="1524" y="2082"/>
                  </a:lnTo>
                  <a:lnTo>
                    <a:pt x="1522" y="2074"/>
                  </a:lnTo>
                  <a:lnTo>
                    <a:pt x="1512" y="2060"/>
                  </a:lnTo>
                  <a:lnTo>
                    <a:pt x="1506" y="2054"/>
                  </a:lnTo>
                  <a:lnTo>
                    <a:pt x="1498" y="2050"/>
                  </a:lnTo>
                  <a:lnTo>
                    <a:pt x="1490" y="2046"/>
                  </a:lnTo>
                  <a:lnTo>
                    <a:pt x="1480" y="2046"/>
                  </a:lnTo>
                  <a:lnTo>
                    <a:pt x="1462" y="2048"/>
                  </a:lnTo>
                  <a:lnTo>
                    <a:pt x="1442" y="2052"/>
                  </a:lnTo>
                  <a:lnTo>
                    <a:pt x="1414" y="2060"/>
                  </a:lnTo>
                  <a:lnTo>
                    <a:pt x="1390" y="2072"/>
                  </a:lnTo>
                  <a:lnTo>
                    <a:pt x="1366" y="2086"/>
                  </a:lnTo>
                  <a:lnTo>
                    <a:pt x="1346" y="2104"/>
                  </a:lnTo>
                  <a:lnTo>
                    <a:pt x="1346" y="2106"/>
                  </a:lnTo>
                  <a:lnTo>
                    <a:pt x="1344" y="2106"/>
                  </a:lnTo>
                  <a:lnTo>
                    <a:pt x="1344" y="2104"/>
                  </a:lnTo>
                  <a:lnTo>
                    <a:pt x="1324" y="2086"/>
                  </a:lnTo>
                  <a:lnTo>
                    <a:pt x="1302" y="2072"/>
                  </a:lnTo>
                  <a:lnTo>
                    <a:pt x="1276" y="2060"/>
                  </a:lnTo>
                  <a:lnTo>
                    <a:pt x="1248" y="2052"/>
                  </a:lnTo>
                  <a:lnTo>
                    <a:pt x="1230" y="2048"/>
                  </a:lnTo>
                  <a:lnTo>
                    <a:pt x="1210" y="2046"/>
                  </a:lnTo>
                  <a:lnTo>
                    <a:pt x="1202" y="2046"/>
                  </a:lnTo>
                  <a:lnTo>
                    <a:pt x="1192" y="2050"/>
                  </a:lnTo>
                  <a:lnTo>
                    <a:pt x="1186" y="2054"/>
                  </a:lnTo>
                  <a:lnTo>
                    <a:pt x="1178" y="2060"/>
                  </a:lnTo>
                  <a:lnTo>
                    <a:pt x="1170" y="2074"/>
                  </a:lnTo>
                  <a:lnTo>
                    <a:pt x="1166" y="2082"/>
                  </a:lnTo>
                  <a:lnTo>
                    <a:pt x="1164" y="2090"/>
                  </a:lnTo>
                  <a:lnTo>
                    <a:pt x="1162" y="2098"/>
                  </a:lnTo>
                  <a:lnTo>
                    <a:pt x="1164" y="2108"/>
                  </a:lnTo>
                  <a:lnTo>
                    <a:pt x="1166" y="2118"/>
                  </a:lnTo>
                  <a:lnTo>
                    <a:pt x="1172" y="2128"/>
                  </a:lnTo>
                  <a:lnTo>
                    <a:pt x="1176" y="2132"/>
                  </a:lnTo>
                  <a:lnTo>
                    <a:pt x="1182" y="2136"/>
                  </a:lnTo>
                  <a:lnTo>
                    <a:pt x="1196" y="2142"/>
                  </a:lnTo>
                  <a:lnTo>
                    <a:pt x="1232" y="2150"/>
                  </a:lnTo>
                  <a:lnTo>
                    <a:pt x="1252" y="2154"/>
                  </a:lnTo>
                  <a:lnTo>
                    <a:pt x="1272" y="2162"/>
                  </a:lnTo>
                  <a:lnTo>
                    <a:pt x="1282" y="2168"/>
                  </a:lnTo>
                  <a:lnTo>
                    <a:pt x="1292" y="2176"/>
                  </a:lnTo>
                  <a:lnTo>
                    <a:pt x="1302" y="2184"/>
                  </a:lnTo>
                  <a:lnTo>
                    <a:pt x="1310" y="2194"/>
                  </a:lnTo>
                  <a:lnTo>
                    <a:pt x="1316" y="2204"/>
                  </a:lnTo>
                  <a:lnTo>
                    <a:pt x="1320" y="2216"/>
                  </a:lnTo>
                  <a:lnTo>
                    <a:pt x="1324" y="2230"/>
                  </a:lnTo>
                  <a:lnTo>
                    <a:pt x="1326" y="2242"/>
                  </a:lnTo>
                  <a:lnTo>
                    <a:pt x="1328" y="2256"/>
                  </a:lnTo>
                  <a:lnTo>
                    <a:pt x="1326" y="2268"/>
                  </a:lnTo>
                  <a:lnTo>
                    <a:pt x="1322" y="2278"/>
                  </a:lnTo>
                  <a:lnTo>
                    <a:pt x="1314" y="2286"/>
                  </a:lnTo>
                  <a:lnTo>
                    <a:pt x="1296" y="2290"/>
                  </a:lnTo>
                  <a:lnTo>
                    <a:pt x="1278" y="2294"/>
                  </a:lnTo>
                  <a:lnTo>
                    <a:pt x="1244" y="2296"/>
                  </a:lnTo>
                  <a:lnTo>
                    <a:pt x="1214" y="2294"/>
                  </a:lnTo>
                  <a:lnTo>
                    <a:pt x="1184" y="2290"/>
                  </a:lnTo>
                  <a:lnTo>
                    <a:pt x="1158" y="2280"/>
                  </a:lnTo>
                  <a:lnTo>
                    <a:pt x="1132" y="2268"/>
                  </a:lnTo>
                  <a:lnTo>
                    <a:pt x="1110" y="2252"/>
                  </a:lnTo>
                  <a:lnTo>
                    <a:pt x="1088" y="2234"/>
                  </a:lnTo>
                  <a:lnTo>
                    <a:pt x="1078" y="2224"/>
                  </a:lnTo>
                  <a:lnTo>
                    <a:pt x="1068" y="2214"/>
                  </a:lnTo>
                  <a:lnTo>
                    <a:pt x="1060" y="2202"/>
                  </a:lnTo>
                  <a:lnTo>
                    <a:pt x="1054" y="2190"/>
                  </a:lnTo>
                  <a:lnTo>
                    <a:pt x="1050" y="2178"/>
                  </a:lnTo>
                  <a:lnTo>
                    <a:pt x="1046" y="2164"/>
                  </a:lnTo>
                  <a:lnTo>
                    <a:pt x="1044" y="2152"/>
                  </a:lnTo>
                  <a:lnTo>
                    <a:pt x="1044" y="2138"/>
                  </a:lnTo>
                  <a:lnTo>
                    <a:pt x="1046" y="2110"/>
                  </a:lnTo>
                  <a:lnTo>
                    <a:pt x="1052" y="2080"/>
                  </a:lnTo>
                  <a:lnTo>
                    <a:pt x="1062" y="2050"/>
                  </a:lnTo>
                  <a:lnTo>
                    <a:pt x="1076" y="2020"/>
                  </a:lnTo>
                  <a:lnTo>
                    <a:pt x="1090" y="1988"/>
                  </a:lnTo>
                  <a:lnTo>
                    <a:pt x="1108" y="1960"/>
                  </a:lnTo>
                  <a:lnTo>
                    <a:pt x="1126" y="1930"/>
                  </a:lnTo>
                  <a:lnTo>
                    <a:pt x="1144" y="1902"/>
                  </a:lnTo>
                  <a:lnTo>
                    <a:pt x="1184" y="1854"/>
                  </a:lnTo>
                  <a:lnTo>
                    <a:pt x="1218" y="1812"/>
                  </a:lnTo>
                  <a:lnTo>
                    <a:pt x="1250" y="1778"/>
                  </a:lnTo>
                  <a:lnTo>
                    <a:pt x="1264" y="1762"/>
                  </a:lnTo>
                  <a:lnTo>
                    <a:pt x="1280" y="1748"/>
                  </a:lnTo>
                  <a:lnTo>
                    <a:pt x="1294" y="1736"/>
                  </a:lnTo>
                  <a:lnTo>
                    <a:pt x="1310" y="1726"/>
                  </a:lnTo>
                  <a:lnTo>
                    <a:pt x="1326" y="1720"/>
                  </a:lnTo>
                  <a:lnTo>
                    <a:pt x="1344" y="1718"/>
                  </a:lnTo>
                  <a:lnTo>
                    <a:pt x="1346" y="1718"/>
                  </a:lnTo>
                  <a:lnTo>
                    <a:pt x="1364" y="1720"/>
                  </a:lnTo>
                  <a:lnTo>
                    <a:pt x="1382" y="1726"/>
                  </a:lnTo>
                  <a:lnTo>
                    <a:pt x="1396" y="1736"/>
                  </a:lnTo>
                  <a:lnTo>
                    <a:pt x="1412" y="1748"/>
                  </a:lnTo>
                  <a:lnTo>
                    <a:pt x="1426" y="1762"/>
                  </a:lnTo>
                  <a:lnTo>
                    <a:pt x="1440" y="1778"/>
                  </a:lnTo>
                  <a:lnTo>
                    <a:pt x="1472" y="1812"/>
                  </a:lnTo>
                  <a:lnTo>
                    <a:pt x="1508" y="1854"/>
                  </a:lnTo>
                  <a:lnTo>
                    <a:pt x="1546" y="1902"/>
                  </a:lnTo>
                  <a:lnTo>
                    <a:pt x="1564" y="1930"/>
                  </a:lnTo>
                  <a:lnTo>
                    <a:pt x="1584" y="1960"/>
                  </a:lnTo>
                  <a:lnTo>
                    <a:pt x="1600" y="1988"/>
                  </a:lnTo>
                  <a:lnTo>
                    <a:pt x="1616" y="2020"/>
                  </a:lnTo>
                  <a:lnTo>
                    <a:pt x="1628" y="2050"/>
                  </a:lnTo>
                  <a:lnTo>
                    <a:pt x="1638" y="2080"/>
                  </a:lnTo>
                  <a:lnTo>
                    <a:pt x="1644" y="2110"/>
                  </a:lnTo>
                  <a:lnTo>
                    <a:pt x="1646" y="2138"/>
                  </a:lnTo>
                  <a:lnTo>
                    <a:pt x="1646" y="2152"/>
                  </a:lnTo>
                  <a:lnTo>
                    <a:pt x="1644" y="2164"/>
                  </a:lnTo>
                  <a:lnTo>
                    <a:pt x="1640" y="2178"/>
                  </a:lnTo>
                  <a:lnTo>
                    <a:pt x="1636" y="2190"/>
                  </a:lnTo>
                  <a:lnTo>
                    <a:pt x="1630" y="2202"/>
                  </a:lnTo>
                  <a:lnTo>
                    <a:pt x="1622" y="2214"/>
                  </a:lnTo>
                  <a:lnTo>
                    <a:pt x="1614" y="2224"/>
                  </a:lnTo>
                  <a:lnTo>
                    <a:pt x="1602" y="2234"/>
                  </a:lnTo>
                  <a:close/>
                  <a:moveTo>
                    <a:pt x="1872" y="1856"/>
                  </a:moveTo>
                  <a:lnTo>
                    <a:pt x="1872" y="1856"/>
                  </a:lnTo>
                  <a:lnTo>
                    <a:pt x="1860" y="1888"/>
                  </a:lnTo>
                  <a:lnTo>
                    <a:pt x="1844" y="1922"/>
                  </a:lnTo>
                  <a:lnTo>
                    <a:pt x="1826" y="1960"/>
                  </a:lnTo>
                  <a:lnTo>
                    <a:pt x="1804" y="2000"/>
                  </a:lnTo>
                  <a:lnTo>
                    <a:pt x="1782" y="2044"/>
                  </a:lnTo>
                  <a:lnTo>
                    <a:pt x="1756" y="2088"/>
                  </a:lnTo>
                  <a:lnTo>
                    <a:pt x="1728" y="2132"/>
                  </a:lnTo>
                  <a:lnTo>
                    <a:pt x="1700" y="2176"/>
                  </a:lnTo>
                  <a:lnTo>
                    <a:pt x="1702" y="2142"/>
                  </a:lnTo>
                  <a:lnTo>
                    <a:pt x="1702" y="2108"/>
                  </a:lnTo>
                  <a:lnTo>
                    <a:pt x="1700" y="2078"/>
                  </a:lnTo>
                  <a:lnTo>
                    <a:pt x="1694" y="2048"/>
                  </a:lnTo>
                  <a:lnTo>
                    <a:pt x="1688" y="2020"/>
                  </a:lnTo>
                  <a:lnTo>
                    <a:pt x="1682" y="1992"/>
                  </a:lnTo>
                  <a:lnTo>
                    <a:pt x="1672" y="1968"/>
                  </a:lnTo>
                  <a:lnTo>
                    <a:pt x="1664" y="1944"/>
                  </a:lnTo>
                  <a:lnTo>
                    <a:pt x="1644" y="1902"/>
                  </a:lnTo>
                  <a:lnTo>
                    <a:pt x="1624" y="1866"/>
                  </a:lnTo>
                  <a:lnTo>
                    <a:pt x="1606" y="1838"/>
                  </a:lnTo>
                  <a:lnTo>
                    <a:pt x="1594" y="1814"/>
                  </a:lnTo>
                  <a:lnTo>
                    <a:pt x="1578" y="1786"/>
                  </a:lnTo>
                  <a:lnTo>
                    <a:pt x="1562" y="1752"/>
                  </a:lnTo>
                  <a:lnTo>
                    <a:pt x="1548" y="1714"/>
                  </a:lnTo>
                  <a:lnTo>
                    <a:pt x="1536" y="1674"/>
                  </a:lnTo>
                  <a:lnTo>
                    <a:pt x="1528" y="1634"/>
                  </a:lnTo>
                  <a:lnTo>
                    <a:pt x="1524" y="1598"/>
                  </a:lnTo>
                  <a:lnTo>
                    <a:pt x="1524" y="1580"/>
                  </a:lnTo>
                  <a:lnTo>
                    <a:pt x="1524" y="1564"/>
                  </a:lnTo>
                  <a:lnTo>
                    <a:pt x="1526" y="1550"/>
                  </a:lnTo>
                  <a:lnTo>
                    <a:pt x="1532" y="1538"/>
                  </a:lnTo>
                  <a:lnTo>
                    <a:pt x="1564" y="1522"/>
                  </a:lnTo>
                  <a:lnTo>
                    <a:pt x="1582" y="1512"/>
                  </a:lnTo>
                  <a:lnTo>
                    <a:pt x="1598" y="1500"/>
                  </a:lnTo>
                  <a:lnTo>
                    <a:pt x="1614" y="1486"/>
                  </a:lnTo>
                  <a:lnTo>
                    <a:pt x="1630" y="1472"/>
                  </a:lnTo>
                  <a:lnTo>
                    <a:pt x="1644" y="1456"/>
                  </a:lnTo>
                  <a:lnTo>
                    <a:pt x="1658" y="1438"/>
                  </a:lnTo>
                  <a:lnTo>
                    <a:pt x="1678" y="1406"/>
                  </a:lnTo>
                  <a:lnTo>
                    <a:pt x="1700" y="1372"/>
                  </a:lnTo>
                  <a:lnTo>
                    <a:pt x="1712" y="1358"/>
                  </a:lnTo>
                  <a:lnTo>
                    <a:pt x="1726" y="1346"/>
                  </a:lnTo>
                  <a:lnTo>
                    <a:pt x="1742" y="1336"/>
                  </a:lnTo>
                  <a:lnTo>
                    <a:pt x="1762" y="1328"/>
                  </a:lnTo>
                  <a:lnTo>
                    <a:pt x="1776" y="1324"/>
                  </a:lnTo>
                  <a:lnTo>
                    <a:pt x="1790" y="1322"/>
                  </a:lnTo>
                  <a:lnTo>
                    <a:pt x="1804" y="1322"/>
                  </a:lnTo>
                  <a:lnTo>
                    <a:pt x="1818" y="1322"/>
                  </a:lnTo>
                  <a:lnTo>
                    <a:pt x="1830" y="1324"/>
                  </a:lnTo>
                  <a:lnTo>
                    <a:pt x="1844" y="1328"/>
                  </a:lnTo>
                  <a:lnTo>
                    <a:pt x="1870" y="1338"/>
                  </a:lnTo>
                  <a:lnTo>
                    <a:pt x="1886" y="1350"/>
                  </a:lnTo>
                  <a:lnTo>
                    <a:pt x="1900" y="1366"/>
                  </a:lnTo>
                  <a:lnTo>
                    <a:pt x="1910" y="1384"/>
                  </a:lnTo>
                  <a:lnTo>
                    <a:pt x="1918" y="1404"/>
                  </a:lnTo>
                  <a:lnTo>
                    <a:pt x="1926" y="1424"/>
                  </a:lnTo>
                  <a:lnTo>
                    <a:pt x="1930" y="1444"/>
                  </a:lnTo>
                  <a:lnTo>
                    <a:pt x="1936" y="1488"/>
                  </a:lnTo>
                  <a:lnTo>
                    <a:pt x="1936" y="1530"/>
                  </a:lnTo>
                  <a:lnTo>
                    <a:pt x="1934" y="1576"/>
                  </a:lnTo>
                  <a:lnTo>
                    <a:pt x="1930" y="1624"/>
                  </a:lnTo>
                  <a:lnTo>
                    <a:pt x="1924" y="1674"/>
                  </a:lnTo>
                  <a:lnTo>
                    <a:pt x="1914" y="1724"/>
                  </a:lnTo>
                  <a:lnTo>
                    <a:pt x="1902" y="1772"/>
                  </a:lnTo>
                  <a:lnTo>
                    <a:pt x="1888" y="1816"/>
                  </a:lnTo>
                  <a:lnTo>
                    <a:pt x="1872" y="1856"/>
                  </a:lnTo>
                  <a:close/>
                  <a:moveTo>
                    <a:pt x="2306" y="1472"/>
                  </a:moveTo>
                  <a:lnTo>
                    <a:pt x="2306" y="1472"/>
                  </a:lnTo>
                  <a:lnTo>
                    <a:pt x="2290" y="1484"/>
                  </a:lnTo>
                  <a:lnTo>
                    <a:pt x="2272" y="1492"/>
                  </a:lnTo>
                  <a:lnTo>
                    <a:pt x="2234" y="1508"/>
                  </a:lnTo>
                  <a:lnTo>
                    <a:pt x="2214" y="1516"/>
                  </a:lnTo>
                  <a:lnTo>
                    <a:pt x="2196" y="1526"/>
                  </a:lnTo>
                  <a:lnTo>
                    <a:pt x="2180" y="1540"/>
                  </a:lnTo>
                  <a:lnTo>
                    <a:pt x="2166" y="1556"/>
                  </a:lnTo>
                  <a:lnTo>
                    <a:pt x="2156" y="1574"/>
                  </a:lnTo>
                  <a:lnTo>
                    <a:pt x="2146" y="1594"/>
                  </a:lnTo>
                  <a:lnTo>
                    <a:pt x="2130" y="1636"/>
                  </a:lnTo>
                  <a:lnTo>
                    <a:pt x="2122" y="1658"/>
                  </a:lnTo>
                  <a:lnTo>
                    <a:pt x="2116" y="1680"/>
                  </a:lnTo>
                  <a:lnTo>
                    <a:pt x="2112" y="1704"/>
                  </a:lnTo>
                  <a:lnTo>
                    <a:pt x="2108" y="1726"/>
                  </a:lnTo>
                  <a:lnTo>
                    <a:pt x="2100" y="1816"/>
                  </a:lnTo>
                  <a:lnTo>
                    <a:pt x="2096" y="1862"/>
                  </a:lnTo>
                  <a:lnTo>
                    <a:pt x="2090" y="1910"/>
                  </a:lnTo>
                  <a:lnTo>
                    <a:pt x="2080" y="1954"/>
                  </a:lnTo>
                  <a:lnTo>
                    <a:pt x="2072" y="1976"/>
                  </a:lnTo>
                  <a:lnTo>
                    <a:pt x="2066" y="1998"/>
                  </a:lnTo>
                  <a:lnTo>
                    <a:pt x="2056" y="2020"/>
                  </a:lnTo>
                  <a:lnTo>
                    <a:pt x="2046" y="2040"/>
                  </a:lnTo>
                  <a:lnTo>
                    <a:pt x="2034" y="2060"/>
                  </a:lnTo>
                  <a:lnTo>
                    <a:pt x="2020" y="2078"/>
                  </a:lnTo>
                  <a:lnTo>
                    <a:pt x="2018" y="2066"/>
                  </a:lnTo>
                  <a:lnTo>
                    <a:pt x="2016" y="2052"/>
                  </a:lnTo>
                  <a:lnTo>
                    <a:pt x="2018" y="2022"/>
                  </a:lnTo>
                  <a:lnTo>
                    <a:pt x="2022" y="1986"/>
                  </a:lnTo>
                  <a:lnTo>
                    <a:pt x="2028" y="1944"/>
                  </a:lnTo>
                  <a:lnTo>
                    <a:pt x="2034" y="1898"/>
                  </a:lnTo>
                  <a:lnTo>
                    <a:pt x="2040" y="1846"/>
                  </a:lnTo>
                  <a:lnTo>
                    <a:pt x="2046" y="1792"/>
                  </a:lnTo>
                  <a:lnTo>
                    <a:pt x="2048" y="1732"/>
                  </a:lnTo>
                  <a:lnTo>
                    <a:pt x="2048" y="1710"/>
                  </a:lnTo>
                  <a:lnTo>
                    <a:pt x="2052" y="1686"/>
                  </a:lnTo>
                  <a:lnTo>
                    <a:pt x="2056" y="1662"/>
                  </a:lnTo>
                  <a:lnTo>
                    <a:pt x="2064" y="1640"/>
                  </a:lnTo>
                  <a:lnTo>
                    <a:pt x="2072" y="1618"/>
                  </a:lnTo>
                  <a:lnTo>
                    <a:pt x="2082" y="1596"/>
                  </a:lnTo>
                  <a:lnTo>
                    <a:pt x="2092" y="1576"/>
                  </a:lnTo>
                  <a:lnTo>
                    <a:pt x="2104" y="1558"/>
                  </a:lnTo>
                  <a:lnTo>
                    <a:pt x="2068" y="1556"/>
                  </a:lnTo>
                  <a:lnTo>
                    <a:pt x="2048" y="1556"/>
                  </a:lnTo>
                  <a:lnTo>
                    <a:pt x="2042" y="1554"/>
                  </a:lnTo>
                  <a:lnTo>
                    <a:pt x="2038" y="1552"/>
                  </a:lnTo>
                  <a:lnTo>
                    <a:pt x="2036" y="1548"/>
                  </a:lnTo>
                  <a:lnTo>
                    <a:pt x="2034" y="1542"/>
                  </a:lnTo>
                  <a:lnTo>
                    <a:pt x="2032" y="1534"/>
                  </a:lnTo>
                  <a:lnTo>
                    <a:pt x="2032" y="1526"/>
                  </a:lnTo>
                  <a:lnTo>
                    <a:pt x="2034" y="1518"/>
                  </a:lnTo>
                  <a:lnTo>
                    <a:pt x="2036" y="1510"/>
                  </a:lnTo>
                  <a:lnTo>
                    <a:pt x="2044" y="1494"/>
                  </a:lnTo>
                  <a:lnTo>
                    <a:pt x="2054" y="1480"/>
                  </a:lnTo>
                  <a:lnTo>
                    <a:pt x="2064" y="1472"/>
                  </a:lnTo>
                  <a:lnTo>
                    <a:pt x="2072" y="1464"/>
                  </a:lnTo>
                  <a:lnTo>
                    <a:pt x="2082" y="1458"/>
                  </a:lnTo>
                  <a:lnTo>
                    <a:pt x="2092" y="1452"/>
                  </a:lnTo>
                  <a:lnTo>
                    <a:pt x="2114" y="1446"/>
                  </a:lnTo>
                  <a:lnTo>
                    <a:pt x="2136" y="1444"/>
                  </a:lnTo>
                  <a:lnTo>
                    <a:pt x="2182" y="1442"/>
                  </a:lnTo>
                  <a:lnTo>
                    <a:pt x="2206" y="1440"/>
                  </a:lnTo>
                  <a:lnTo>
                    <a:pt x="2228" y="1434"/>
                  </a:lnTo>
                  <a:lnTo>
                    <a:pt x="2262" y="1422"/>
                  </a:lnTo>
                  <a:lnTo>
                    <a:pt x="2278" y="1414"/>
                  </a:lnTo>
                  <a:lnTo>
                    <a:pt x="2294" y="1406"/>
                  </a:lnTo>
                  <a:lnTo>
                    <a:pt x="2308" y="1394"/>
                  </a:lnTo>
                  <a:lnTo>
                    <a:pt x="2320" y="1380"/>
                  </a:lnTo>
                  <a:lnTo>
                    <a:pt x="2326" y="1372"/>
                  </a:lnTo>
                  <a:lnTo>
                    <a:pt x="2330" y="1364"/>
                  </a:lnTo>
                  <a:lnTo>
                    <a:pt x="2332" y="1354"/>
                  </a:lnTo>
                  <a:lnTo>
                    <a:pt x="2334" y="1344"/>
                  </a:lnTo>
                  <a:lnTo>
                    <a:pt x="2332" y="1338"/>
                  </a:lnTo>
                  <a:lnTo>
                    <a:pt x="2330" y="1332"/>
                  </a:lnTo>
                  <a:lnTo>
                    <a:pt x="2324" y="1326"/>
                  </a:lnTo>
                  <a:lnTo>
                    <a:pt x="2316" y="1322"/>
                  </a:lnTo>
                  <a:lnTo>
                    <a:pt x="2298" y="1314"/>
                  </a:lnTo>
                  <a:lnTo>
                    <a:pt x="2276" y="1308"/>
                  </a:lnTo>
                  <a:lnTo>
                    <a:pt x="2256" y="1302"/>
                  </a:lnTo>
                  <a:lnTo>
                    <a:pt x="2236" y="1300"/>
                  </a:lnTo>
                  <a:lnTo>
                    <a:pt x="2218" y="1298"/>
                  </a:lnTo>
                  <a:lnTo>
                    <a:pt x="2202" y="1300"/>
                  </a:lnTo>
                  <a:lnTo>
                    <a:pt x="2186" y="1302"/>
                  </a:lnTo>
                  <a:lnTo>
                    <a:pt x="2174" y="1306"/>
                  </a:lnTo>
                  <a:lnTo>
                    <a:pt x="2162" y="1310"/>
                  </a:lnTo>
                  <a:lnTo>
                    <a:pt x="2144" y="1320"/>
                  </a:lnTo>
                  <a:lnTo>
                    <a:pt x="2130" y="1332"/>
                  </a:lnTo>
                  <a:lnTo>
                    <a:pt x="2118" y="1342"/>
                  </a:lnTo>
                  <a:lnTo>
                    <a:pt x="2106" y="1354"/>
                  </a:lnTo>
                  <a:lnTo>
                    <a:pt x="2090" y="1360"/>
                  </a:lnTo>
                  <a:lnTo>
                    <a:pt x="2080" y="1364"/>
                  </a:lnTo>
                  <a:lnTo>
                    <a:pt x="2068" y="1366"/>
                  </a:lnTo>
                  <a:lnTo>
                    <a:pt x="2058" y="1366"/>
                  </a:lnTo>
                  <a:lnTo>
                    <a:pt x="2050" y="1364"/>
                  </a:lnTo>
                  <a:lnTo>
                    <a:pt x="2042" y="1362"/>
                  </a:lnTo>
                  <a:lnTo>
                    <a:pt x="2034" y="1358"/>
                  </a:lnTo>
                  <a:lnTo>
                    <a:pt x="2020" y="1348"/>
                  </a:lnTo>
                  <a:lnTo>
                    <a:pt x="2008" y="1336"/>
                  </a:lnTo>
                  <a:lnTo>
                    <a:pt x="1998" y="1320"/>
                  </a:lnTo>
                  <a:lnTo>
                    <a:pt x="1990" y="1306"/>
                  </a:lnTo>
                  <a:lnTo>
                    <a:pt x="1976" y="1278"/>
                  </a:lnTo>
                  <a:lnTo>
                    <a:pt x="1966" y="1254"/>
                  </a:lnTo>
                  <a:lnTo>
                    <a:pt x="1958" y="1228"/>
                  </a:lnTo>
                  <a:lnTo>
                    <a:pt x="1954" y="1200"/>
                  </a:lnTo>
                  <a:lnTo>
                    <a:pt x="1952" y="1186"/>
                  </a:lnTo>
                  <a:lnTo>
                    <a:pt x="1952" y="1172"/>
                  </a:lnTo>
                  <a:lnTo>
                    <a:pt x="1954" y="1160"/>
                  </a:lnTo>
                  <a:lnTo>
                    <a:pt x="1958" y="1150"/>
                  </a:lnTo>
                  <a:lnTo>
                    <a:pt x="1964" y="1140"/>
                  </a:lnTo>
                  <a:lnTo>
                    <a:pt x="1972" y="1132"/>
                  </a:lnTo>
                  <a:lnTo>
                    <a:pt x="1982" y="1126"/>
                  </a:lnTo>
                  <a:lnTo>
                    <a:pt x="1994" y="1122"/>
                  </a:lnTo>
                  <a:lnTo>
                    <a:pt x="2010" y="1120"/>
                  </a:lnTo>
                  <a:lnTo>
                    <a:pt x="2028" y="1122"/>
                  </a:lnTo>
                  <a:lnTo>
                    <a:pt x="2038" y="1124"/>
                  </a:lnTo>
                  <a:lnTo>
                    <a:pt x="2048" y="1128"/>
                  </a:lnTo>
                  <a:lnTo>
                    <a:pt x="2056" y="1134"/>
                  </a:lnTo>
                  <a:lnTo>
                    <a:pt x="2062" y="1142"/>
                  </a:lnTo>
                  <a:lnTo>
                    <a:pt x="2068" y="1150"/>
                  </a:lnTo>
                  <a:lnTo>
                    <a:pt x="2072" y="1158"/>
                  </a:lnTo>
                  <a:lnTo>
                    <a:pt x="2076" y="1168"/>
                  </a:lnTo>
                  <a:lnTo>
                    <a:pt x="2078" y="1180"/>
                  </a:lnTo>
                  <a:lnTo>
                    <a:pt x="2080" y="1202"/>
                  </a:lnTo>
                  <a:lnTo>
                    <a:pt x="2076" y="1224"/>
                  </a:lnTo>
                  <a:lnTo>
                    <a:pt x="2072" y="1236"/>
                  </a:lnTo>
                  <a:lnTo>
                    <a:pt x="2068" y="1246"/>
                  </a:lnTo>
                  <a:lnTo>
                    <a:pt x="2062" y="1256"/>
                  </a:lnTo>
                  <a:lnTo>
                    <a:pt x="2054" y="1266"/>
                  </a:lnTo>
                  <a:lnTo>
                    <a:pt x="2070" y="1262"/>
                  </a:lnTo>
                  <a:lnTo>
                    <a:pt x="2088" y="1256"/>
                  </a:lnTo>
                  <a:lnTo>
                    <a:pt x="2108" y="1248"/>
                  </a:lnTo>
                  <a:lnTo>
                    <a:pt x="2134" y="1242"/>
                  </a:lnTo>
                  <a:lnTo>
                    <a:pt x="2164" y="1236"/>
                  </a:lnTo>
                  <a:lnTo>
                    <a:pt x="2182" y="1234"/>
                  </a:lnTo>
                  <a:lnTo>
                    <a:pt x="2200" y="1236"/>
                  </a:lnTo>
                  <a:lnTo>
                    <a:pt x="2220" y="1236"/>
                  </a:lnTo>
                  <a:lnTo>
                    <a:pt x="2242" y="1240"/>
                  </a:lnTo>
                  <a:lnTo>
                    <a:pt x="2266" y="1244"/>
                  </a:lnTo>
                  <a:lnTo>
                    <a:pt x="2292" y="1252"/>
                  </a:lnTo>
                  <a:lnTo>
                    <a:pt x="2328" y="1264"/>
                  </a:lnTo>
                  <a:lnTo>
                    <a:pt x="2346" y="1272"/>
                  </a:lnTo>
                  <a:lnTo>
                    <a:pt x="2362" y="1282"/>
                  </a:lnTo>
                  <a:lnTo>
                    <a:pt x="2378" y="1294"/>
                  </a:lnTo>
                  <a:lnTo>
                    <a:pt x="2390" y="1308"/>
                  </a:lnTo>
                  <a:lnTo>
                    <a:pt x="2394" y="1318"/>
                  </a:lnTo>
                  <a:lnTo>
                    <a:pt x="2398" y="1326"/>
                  </a:lnTo>
                  <a:lnTo>
                    <a:pt x="2400" y="1338"/>
                  </a:lnTo>
                  <a:lnTo>
                    <a:pt x="2402" y="1348"/>
                  </a:lnTo>
                  <a:lnTo>
                    <a:pt x="2402" y="1358"/>
                  </a:lnTo>
                  <a:lnTo>
                    <a:pt x="2402" y="1366"/>
                  </a:lnTo>
                  <a:lnTo>
                    <a:pt x="2396" y="1384"/>
                  </a:lnTo>
                  <a:lnTo>
                    <a:pt x="2384" y="1400"/>
                  </a:lnTo>
                  <a:lnTo>
                    <a:pt x="2370" y="1416"/>
                  </a:lnTo>
                  <a:lnTo>
                    <a:pt x="2356" y="1432"/>
                  </a:lnTo>
                  <a:lnTo>
                    <a:pt x="2338" y="1448"/>
                  </a:lnTo>
                  <a:lnTo>
                    <a:pt x="2306" y="1472"/>
                  </a:lnTo>
                  <a:close/>
                </a:path>
              </a:pathLst>
            </a:custGeom>
            <a:solidFill>
              <a:srgbClr val="006633"/>
            </a:solidFill>
            <a:ln w="3175">
              <a:solidFill>
                <a:srgbClr val="000000"/>
              </a:solidFill>
              <a:prstDash val="solid"/>
              <a:round/>
              <a:headEnd/>
              <a:tailEnd/>
            </a:ln>
          </p:spPr>
          <p:txBody>
            <a:bodyPr/>
            <a:lstStyle/>
            <a:p>
              <a:pPr eaLnBrk="1" fontAlgn="auto" hangingPunct="1">
                <a:spcBef>
                  <a:spcPts val="0"/>
                </a:spcBef>
                <a:spcAft>
                  <a:spcPts val="0"/>
                </a:spcAft>
                <a:defRPr/>
              </a:pPr>
              <a:endParaRPr lang="en-US" sz="5828">
                <a:latin typeface="+mn-lt"/>
              </a:endParaRPr>
            </a:p>
          </p:txBody>
        </p:sp>
        <p:sp>
          <p:nvSpPr>
            <p:cNvPr id="5" name="Freeform 839">
              <a:extLst>
                <a:ext uri="{FF2B5EF4-FFF2-40B4-BE49-F238E27FC236}">
                  <a16:creationId xmlns:a16="http://schemas.microsoft.com/office/drawing/2014/main" id="{B4701964-92F5-C266-8979-F44A79BCA22A}"/>
                </a:ext>
              </a:extLst>
            </p:cNvPr>
            <p:cNvSpPr>
              <a:spLocks/>
            </p:cNvSpPr>
            <p:nvPr/>
          </p:nvSpPr>
          <p:spPr bwMode="auto">
            <a:xfrm>
              <a:off x="2356" y="2118"/>
              <a:ext cx="186" cy="228"/>
            </a:xfrm>
            <a:custGeom>
              <a:avLst/>
              <a:gdLst>
                <a:gd name="T0" fmla="*/ 184 w 188"/>
                <a:gd name="T1" fmla="*/ 228 h 228"/>
                <a:gd name="T2" fmla="*/ 184 w 188"/>
                <a:gd name="T3" fmla="*/ 228 h 228"/>
                <a:gd name="T4" fmla="*/ 188 w 188"/>
                <a:gd name="T5" fmla="*/ 206 h 228"/>
                <a:gd name="T6" fmla="*/ 188 w 188"/>
                <a:gd name="T7" fmla="*/ 184 h 228"/>
                <a:gd name="T8" fmla="*/ 184 w 188"/>
                <a:gd name="T9" fmla="*/ 160 h 228"/>
                <a:gd name="T10" fmla="*/ 180 w 188"/>
                <a:gd name="T11" fmla="*/ 138 h 228"/>
                <a:gd name="T12" fmla="*/ 172 w 188"/>
                <a:gd name="T13" fmla="*/ 116 h 228"/>
                <a:gd name="T14" fmla="*/ 162 w 188"/>
                <a:gd name="T15" fmla="*/ 96 h 228"/>
                <a:gd name="T16" fmla="*/ 150 w 188"/>
                <a:gd name="T17" fmla="*/ 76 h 228"/>
                <a:gd name="T18" fmla="*/ 138 w 188"/>
                <a:gd name="T19" fmla="*/ 58 h 228"/>
                <a:gd name="T20" fmla="*/ 124 w 188"/>
                <a:gd name="T21" fmla="*/ 42 h 228"/>
                <a:gd name="T22" fmla="*/ 108 w 188"/>
                <a:gd name="T23" fmla="*/ 28 h 228"/>
                <a:gd name="T24" fmla="*/ 94 w 188"/>
                <a:gd name="T25" fmla="*/ 16 h 228"/>
                <a:gd name="T26" fmla="*/ 80 w 188"/>
                <a:gd name="T27" fmla="*/ 8 h 228"/>
                <a:gd name="T28" fmla="*/ 66 w 188"/>
                <a:gd name="T29" fmla="*/ 2 h 228"/>
                <a:gd name="T30" fmla="*/ 52 w 188"/>
                <a:gd name="T31" fmla="*/ 0 h 228"/>
                <a:gd name="T32" fmla="*/ 40 w 188"/>
                <a:gd name="T33" fmla="*/ 4 h 228"/>
                <a:gd name="T34" fmla="*/ 30 w 188"/>
                <a:gd name="T35" fmla="*/ 10 h 228"/>
                <a:gd name="T36" fmla="*/ 30 w 188"/>
                <a:gd name="T37" fmla="*/ 10 h 228"/>
                <a:gd name="T38" fmla="*/ 18 w 188"/>
                <a:gd name="T39" fmla="*/ 24 h 228"/>
                <a:gd name="T40" fmla="*/ 8 w 188"/>
                <a:gd name="T41" fmla="*/ 40 h 228"/>
                <a:gd name="T42" fmla="*/ 2 w 188"/>
                <a:gd name="T43" fmla="*/ 56 h 228"/>
                <a:gd name="T44" fmla="*/ 0 w 188"/>
                <a:gd name="T45" fmla="*/ 72 h 228"/>
                <a:gd name="T46" fmla="*/ 2 w 188"/>
                <a:gd name="T47" fmla="*/ 88 h 228"/>
                <a:gd name="T48" fmla="*/ 8 w 188"/>
                <a:gd name="T49" fmla="*/ 104 h 228"/>
                <a:gd name="T50" fmla="*/ 18 w 188"/>
                <a:gd name="T51" fmla="*/ 118 h 228"/>
                <a:gd name="T52" fmla="*/ 32 w 188"/>
                <a:gd name="T53" fmla="*/ 130 h 228"/>
                <a:gd name="T54" fmla="*/ 32 w 188"/>
                <a:gd name="T55" fmla="*/ 130 h 228"/>
                <a:gd name="T56" fmla="*/ 44 w 188"/>
                <a:gd name="T57" fmla="*/ 134 h 228"/>
                <a:gd name="T58" fmla="*/ 56 w 188"/>
                <a:gd name="T59" fmla="*/ 138 h 228"/>
                <a:gd name="T60" fmla="*/ 84 w 188"/>
                <a:gd name="T61" fmla="*/ 144 h 228"/>
                <a:gd name="T62" fmla="*/ 98 w 188"/>
                <a:gd name="T63" fmla="*/ 148 h 228"/>
                <a:gd name="T64" fmla="*/ 112 w 188"/>
                <a:gd name="T65" fmla="*/ 154 h 228"/>
                <a:gd name="T66" fmla="*/ 124 w 188"/>
                <a:gd name="T67" fmla="*/ 164 h 228"/>
                <a:gd name="T68" fmla="*/ 134 w 188"/>
                <a:gd name="T69" fmla="*/ 176 h 228"/>
                <a:gd name="T70" fmla="*/ 134 w 188"/>
                <a:gd name="T71" fmla="*/ 176 h 228"/>
                <a:gd name="T72" fmla="*/ 152 w 188"/>
                <a:gd name="T73" fmla="*/ 204 h 228"/>
                <a:gd name="T74" fmla="*/ 166 w 188"/>
                <a:gd name="T75" fmla="*/ 222 h 228"/>
                <a:gd name="T76" fmla="*/ 170 w 188"/>
                <a:gd name="T77" fmla="*/ 226 h 228"/>
                <a:gd name="T78" fmla="*/ 174 w 188"/>
                <a:gd name="T79" fmla="*/ 228 h 228"/>
                <a:gd name="T80" fmla="*/ 180 w 188"/>
                <a:gd name="T81" fmla="*/ 228 h 228"/>
                <a:gd name="T82" fmla="*/ 184 w 188"/>
                <a:gd name="T83" fmla="*/ 228 h 228"/>
                <a:gd name="T84" fmla="*/ 184 w 188"/>
                <a:gd name="T85" fmla="*/ 228 h 2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8" h="228">
                  <a:moveTo>
                    <a:pt x="184" y="228"/>
                  </a:moveTo>
                  <a:lnTo>
                    <a:pt x="184" y="228"/>
                  </a:lnTo>
                  <a:lnTo>
                    <a:pt x="188" y="206"/>
                  </a:lnTo>
                  <a:lnTo>
                    <a:pt x="188" y="184"/>
                  </a:lnTo>
                  <a:lnTo>
                    <a:pt x="184" y="160"/>
                  </a:lnTo>
                  <a:lnTo>
                    <a:pt x="180" y="138"/>
                  </a:lnTo>
                  <a:lnTo>
                    <a:pt x="172" y="116"/>
                  </a:lnTo>
                  <a:lnTo>
                    <a:pt x="162" y="96"/>
                  </a:lnTo>
                  <a:lnTo>
                    <a:pt x="150" y="76"/>
                  </a:lnTo>
                  <a:lnTo>
                    <a:pt x="138" y="58"/>
                  </a:lnTo>
                  <a:lnTo>
                    <a:pt x="124" y="42"/>
                  </a:lnTo>
                  <a:lnTo>
                    <a:pt x="108" y="28"/>
                  </a:lnTo>
                  <a:lnTo>
                    <a:pt x="94" y="16"/>
                  </a:lnTo>
                  <a:lnTo>
                    <a:pt x="80" y="8"/>
                  </a:lnTo>
                  <a:lnTo>
                    <a:pt x="66" y="2"/>
                  </a:lnTo>
                  <a:lnTo>
                    <a:pt x="52" y="0"/>
                  </a:lnTo>
                  <a:lnTo>
                    <a:pt x="40" y="4"/>
                  </a:lnTo>
                  <a:lnTo>
                    <a:pt x="30" y="10"/>
                  </a:lnTo>
                  <a:lnTo>
                    <a:pt x="18" y="24"/>
                  </a:lnTo>
                  <a:lnTo>
                    <a:pt x="8" y="40"/>
                  </a:lnTo>
                  <a:lnTo>
                    <a:pt x="2" y="56"/>
                  </a:lnTo>
                  <a:lnTo>
                    <a:pt x="0" y="72"/>
                  </a:lnTo>
                  <a:lnTo>
                    <a:pt x="2" y="88"/>
                  </a:lnTo>
                  <a:lnTo>
                    <a:pt x="8" y="104"/>
                  </a:lnTo>
                  <a:lnTo>
                    <a:pt x="18" y="118"/>
                  </a:lnTo>
                  <a:lnTo>
                    <a:pt x="32" y="130"/>
                  </a:lnTo>
                  <a:lnTo>
                    <a:pt x="44" y="134"/>
                  </a:lnTo>
                  <a:lnTo>
                    <a:pt x="56" y="138"/>
                  </a:lnTo>
                  <a:lnTo>
                    <a:pt x="84" y="144"/>
                  </a:lnTo>
                  <a:lnTo>
                    <a:pt x="98" y="148"/>
                  </a:lnTo>
                  <a:lnTo>
                    <a:pt x="112" y="154"/>
                  </a:lnTo>
                  <a:lnTo>
                    <a:pt x="124" y="164"/>
                  </a:lnTo>
                  <a:lnTo>
                    <a:pt x="134" y="176"/>
                  </a:lnTo>
                  <a:lnTo>
                    <a:pt x="152" y="204"/>
                  </a:lnTo>
                  <a:lnTo>
                    <a:pt x="166" y="222"/>
                  </a:lnTo>
                  <a:lnTo>
                    <a:pt x="170" y="226"/>
                  </a:lnTo>
                  <a:lnTo>
                    <a:pt x="174" y="228"/>
                  </a:lnTo>
                  <a:lnTo>
                    <a:pt x="180" y="228"/>
                  </a:lnTo>
                  <a:lnTo>
                    <a:pt x="184" y="228"/>
                  </a:lnTo>
                  <a:close/>
                </a:path>
              </a:pathLst>
            </a:custGeom>
            <a:solidFill>
              <a:srgbClr val="006633"/>
            </a:solidFill>
            <a:ln w="3175">
              <a:solidFill>
                <a:srgbClr val="000000"/>
              </a:solidFill>
              <a:prstDash val="solid"/>
              <a:round/>
              <a:headEnd/>
              <a:tailEnd/>
            </a:ln>
          </p:spPr>
          <p:txBody>
            <a:bodyPr/>
            <a:lstStyle/>
            <a:p>
              <a:pPr eaLnBrk="1" fontAlgn="auto" hangingPunct="1">
                <a:spcBef>
                  <a:spcPts val="0"/>
                </a:spcBef>
                <a:spcAft>
                  <a:spcPts val="0"/>
                </a:spcAft>
                <a:defRPr/>
              </a:pPr>
              <a:endParaRPr lang="en-US" sz="5828">
                <a:latin typeface="+mn-lt"/>
              </a:endParaRPr>
            </a:p>
          </p:txBody>
        </p:sp>
        <p:sp>
          <p:nvSpPr>
            <p:cNvPr id="6" name="Freeform 840">
              <a:extLst>
                <a:ext uri="{FF2B5EF4-FFF2-40B4-BE49-F238E27FC236}">
                  <a16:creationId xmlns:a16="http://schemas.microsoft.com/office/drawing/2014/main" id="{8B89BF5A-B88B-4C3E-8620-5DFC5D5F3B3C}"/>
                </a:ext>
              </a:extLst>
            </p:cNvPr>
            <p:cNvSpPr>
              <a:spLocks noEditPoints="1"/>
            </p:cNvSpPr>
            <p:nvPr/>
          </p:nvSpPr>
          <p:spPr bwMode="auto">
            <a:xfrm>
              <a:off x="1260" y="540"/>
              <a:ext cx="3240" cy="3240"/>
            </a:xfrm>
            <a:custGeom>
              <a:avLst/>
              <a:gdLst>
                <a:gd name="T0" fmla="*/ 1376 w 3240"/>
                <a:gd name="T1" fmla="*/ 18 h 3240"/>
                <a:gd name="T2" fmla="*/ 992 w 3240"/>
                <a:gd name="T3" fmla="*/ 128 h 3240"/>
                <a:gd name="T4" fmla="*/ 654 w 3240"/>
                <a:gd name="T5" fmla="*/ 322 h 3240"/>
                <a:gd name="T6" fmla="*/ 372 w 3240"/>
                <a:gd name="T7" fmla="*/ 590 h 3240"/>
                <a:gd name="T8" fmla="*/ 162 w 3240"/>
                <a:gd name="T9" fmla="*/ 920 h 3240"/>
                <a:gd name="T10" fmla="*/ 34 w 3240"/>
                <a:gd name="T11" fmla="*/ 1296 h 3240"/>
                <a:gd name="T12" fmla="*/ 0 w 3240"/>
                <a:gd name="T13" fmla="*/ 1622 h 3240"/>
                <a:gd name="T14" fmla="*/ 52 w 3240"/>
                <a:gd name="T15" fmla="*/ 2026 h 3240"/>
                <a:gd name="T16" fmla="*/ 196 w 3240"/>
                <a:gd name="T17" fmla="*/ 2392 h 3240"/>
                <a:gd name="T18" fmla="*/ 422 w 3240"/>
                <a:gd name="T19" fmla="*/ 2710 h 3240"/>
                <a:gd name="T20" fmla="*/ 716 w 3240"/>
                <a:gd name="T21" fmla="*/ 2964 h 3240"/>
                <a:gd name="T22" fmla="*/ 1066 w 3240"/>
                <a:gd name="T23" fmla="*/ 3142 h 3240"/>
                <a:gd name="T24" fmla="*/ 1456 w 3240"/>
                <a:gd name="T25" fmla="*/ 3232 h 3240"/>
                <a:gd name="T26" fmla="*/ 1788 w 3240"/>
                <a:gd name="T27" fmla="*/ 3232 h 3240"/>
                <a:gd name="T28" fmla="*/ 2178 w 3240"/>
                <a:gd name="T29" fmla="*/ 3142 h 3240"/>
                <a:gd name="T30" fmla="*/ 2526 w 3240"/>
                <a:gd name="T31" fmla="*/ 2964 h 3240"/>
                <a:gd name="T32" fmla="*/ 2818 w 3240"/>
                <a:gd name="T33" fmla="*/ 2710 h 3240"/>
                <a:gd name="T34" fmla="*/ 3044 w 3240"/>
                <a:gd name="T35" fmla="*/ 2392 h 3240"/>
                <a:gd name="T36" fmla="*/ 3188 w 3240"/>
                <a:gd name="T37" fmla="*/ 2026 h 3240"/>
                <a:gd name="T38" fmla="*/ 3240 w 3240"/>
                <a:gd name="T39" fmla="*/ 1622 h 3240"/>
                <a:gd name="T40" fmla="*/ 3206 w 3240"/>
                <a:gd name="T41" fmla="*/ 1296 h 3240"/>
                <a:gd name="T42" fmla="*/ 3080 w 3240"/>
                <a:gd name="T43" fmla="*/ 920 h 3240"/>
                <a:gd name="T44" fmla="*/ 2870 w 3240"/>
                <a:gd name="T45" fmla="*/ 590 h 3240"/>
                <a:gd name="T46" fmla="*/ 2588 w 3240"/>
                <a:gd name="T47" fmla="*/ 322 h 3240"/>
                <a:gd name="T48" fmla="*/ 2250 w 3240"/>
                <a:gd name="T49" fmla="*/ 128 h 3240"/>
                <a:gd name="T50" fmla="*/ 1868 w 3240"/>
                <a:gd name="T51" fmla="*/ 18 h 3240"/>
                <a:gd name="T52" fmla="*/ 1622 w 3240"/>
                <a:gd name="T53" fmla="*/ 3126 h 3240"/>
                <a:gd name="T54" fmla="*/ 1320 w 3240"/>
                <a:gd name="T55" fmla="*/ 3096 h 3240"/>
                <a:gd name="T56" fmla="*/ 970 w 3240"/>
                <a:gd name="T57" fmla="*/ 2978 h 3240"/>
                <a:gd name="T58" fmla="*/ 664 w 3240"/>
                <a:gd name="T59" fmla="*/ 2782 h 3240"/>
                <a:gd name="T60" fmla="*/ 414 w 3240"/>
                <a:gd name="T61" fmla="*/ 2520 h 3240"/>
                <a:gd name="T62" fmla="*/ 234 w 3240"/>
                <a:gd name="T63" fmla="*/ 2204 h 3240"/>
                <a:gd name="T64" fmla="*/ 132 w 3240"/>
                <a:gd name="T65" fmla="*/ 1848 h 3240"/>
                <a:gd name="T66" fmla="*/ 116 w 3240"/>
                <a:gd name="T67" fmla="*/ 1542 h 3240"/>
                <a:gd name="T68" fmla="*/ 182 w 3240"/>
                <a:gd name="T69" fmla="*/ 1172 h 3240"/>
                <a:gd name="T70" fmla="*/ 334 w 3240"/>
                <a:gd name="T71" fmla="*/ 838 h 3240"/>
                <a:gd name="T72" fmla="*/ 556 w 3240"/>
                <a:gd name="T73" fmla="*/ 554 h 3240"/>
                <a:gd name="T74" fmla="*/ 842 w 3240"/>
                <a:gd name="T75" fmla="*/ 330 h 3240"/>
                <a:gd name="T76" fmla="*/ 1174 w 3240"/>
                <a:gd name="T77" fmla="*/ 180 h 3240"/>
                <a:gd name="T78" fmla="*/ 1544 w 3240"/>
                <a:gd name="T79" fmla="*/ 112 h 3240"/>
                <a:gd name="T80" fmla="*/ 1850 w 3240"/>
                <a:gd name="T81" fmla="*/ 128 h 3240"/>
                <a:gd name="T82" fmla="*/ 2206 w 3240"/>
                <a:gd name="T83" fmla="*/ 230 h 3240"/>
                <a:gd name="T84" fmla="*/ 2522 w 3240"/>
                <a:gd name="T85" fmla="*/ 412 h 3240"/>
                <a:gd name="T86" fmla="*/ 2782 w 3240"/>
                <a:gd name="T87" fmla="*/ 662 h 3240"/>
                <a:gd name="T88" fmla="*/ 2978 w 3240"/>
                <a:gd name="T89" fmla="*/ 966 h 3240"/>
                <a:gd name="T90" fmla="*/ 3098 w 3240"/>
                <a:gd name="T91" fmla="*/ 1316 h 3240"/>
                <a:gd name="T92" fmla="*/ 3128 w 3240"/>
                <a:gd name="T93" fmla="*/ 1618 h 3240"/>
                <a:gd name="T94" fmla="*/ 3080 w 3240"/>
                <a:gd name="T95" fmla="*/ 1994 h 3240"/>
                <a:gd name="T96" fmla="*/ 2946 w 3240"/>
                <a:gd name="T97" fmla="*/ 2336 h 3240"/>
                <a:gd name="T98" fmla="*/ 2736 w 3240"/>
                <a:gd name="T99" fmla="*/ 2632 h 3240"/>
                <a:gd name="T100" fmla="*/ 2462 w 3240"/>
                <a:gd name="T101" fmla="*/ 2868 h 3240"/>
                <a:gd name="T102" fmla="*/ 2138 w 3240"/>
                <a:gd name="T103" fmla="*/ 3036 h 3240"/>
                <a:gd name="T104" fmla="*/ 1776 w 3240"/>
                <a:gd name="T105" fmla="*/ 3120 h 3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240" h="3240">
                  <a:moveTo>
                    <a:pt x="1622" y="0"/>
                  </a:moveTo>
                  <a:lnTo>
                    <a:pt x="1622" y="0"/>
                  </a:lnTo>
                  <a:lnTo>
                    <a:pt x="1538" y="2"/>
                  </a:lnTo>
                  <a:lnTo>
                    <a:pt x="1456" y="8"/>
                  </a:lnTo>
                  <a:lnTo>
                    <a:pt x="1376" y="18"/>
                  </a:lnTo>
                  <a:lnTo>
                    <a:pt x="1296" y="32"/>
                  </a:lnTo>
                  <a:lnTo>
                    <a:pt x="1218" y="50"/>
                  </a:lnTo>
                  <a:lnTo>
                    <a:pt x="1142" y="72"/>
                  </a:lnTo>
                  <a:lnTo>
                    <a:pt x="1066" y="98"/>
                  </a:lnTo>
                  <a:lnTo>
                    <a:pt x="992" y="128"/>
                  </a:lnTo>
                  <a:lnTo>
                    <a:pt x="920" y="160"/>
                  </a:lnTo>
                  <a:lnTo>
                    <a:pt x="850" y="196"/>
                  </a:lnTo>
                  <a:lnTo>
                    <a:pt x="782" y="236"/>
                  </a:lnTo>
                  <a:lnTo>
                    <a:pt x="716" y="278"/>
                  </a:lnTo>
                  <a:lnTo>
                    <a:pt x="654" y="322"/>
                  </a:lnTo>
                  <a:lnTo>
                    <a:pt x="592" y="370"/>
                  </a:lnTo>
                  <a:lnTo>
                    <a:pt x="534" y="422"/>
                  </a:lnTo>
                  <a:lnTo>
                    <a:pt x="476" y="476"/>
                  </a:lnTo>
                  <a:lnTo>
                    <a:pt x="422" y="532"/>
                  </a:lnTo>
                  <a:lnTo>
                    <a:pt x="372" y="590"/>
                  </a:lnTo>
                  <a:lnTo>
                    <a:pt x="324" y="652"/>
                  </a:lnTo>
                  <a:lnTo>
                    <a:pt x="278" y="716"/>
                  </a:lnTo>
                  <a:lnTo>
                    <a:pt x="236" y="782"/>
                  </a:lnTo>
                  <a:lnTo>
                    <a:pt x="196" y="850"/>
                  </a:lnTo>
                  <a:lnTo>
                    <a:pt x="162" y="920"/>
                  </a:lnTo>
                  <a:lnTo>
                    <a:pt x="128" y="992"/>
                  </a:lnTo>
                  <a:lnTo>
                    <a:pt x="100" y="1064"/>
                  </a:lnTo>
                  <a:lnTo>
                    <a:pt x="74" y="1140"/>
                  </a:lnTo>
                  <a:lnTo>
                    <a:pt x="52" y="1216"/>
                  </a:lnTo>
                  <a:lnTo>
                    <a:pt x="34" y="1296"/>
                  </a:lnTo>
                  <a:lnTo>
                    <a:pt x="20" y="1374"/>
                  </a:lnTo>
                  <a:lnTo>
                    <a:pt x="10" y="1456"/>
                  </a:lnTo>
                  <a:lnTo>
                    <a:pt x="2" y="1538"/>
                  </a:lnTo>
                  <a:lnTo>
                    <a:pt x="0" y="1622"/>
                  </a:lnTo>
                  <a:lnTo>
                    <a:pt x="2" y="1704"/>
                  </a:lnTo>
                  <a:lnTo>
                    <a:pt x="10" y="1786"/>
                  </a:lnTo>
                  <a:lnTo>
                    <a:pt x="20" y="1868"/>
                  </a:lnTo>
                  <a:lnTo>
                    <a:pt x="34" y="1946"/>
                  </a:lnTo>
                  <a:lnTo>
                    <a:pt x="52" y="2026"/>
                  </a:lnTo>
                  <a:lnTo>
                    <a:pt x="74" y="2102"/>
                  </a:lnTo>
                  <a:lnTo>
                    <a:pt x="100" y="2178"/>
                  </a:lnTo>
                  <a:lnTo>
                    <a:pt x="128" y="2250"/>
                  </a:lnTo>
                  <a:lnTo>
                    <a:pt x="162" y="2322"/>
                  </a:lnTo>
                  <a:lnTo>
                    <a:pt x="196" y="2392"/>
                  </a:lnTo>
                  <a:lnTo>
                    <a:pt x="236" y="2460"/>
                  </a:lnTo>
                  <a:lnTo>
                    <a:pt x="278" y="2526"/>
                  </a:lnTo>
                  <a:lnTo>
                    <a:pt x="324" y="2590"/>
                  </a:lnTo>
                  <a:lnTo>
                    <a:pt x="372" y="2650"/>
                  </a:lnTo>
                  <a:lnTo>
                    <a:pt x="422" y="2710"/>
                  </a:lnTo>
                  <a:lnTo>
                    <a:pt x="476" y="2766"/>
                  </a:lnTo>
                  <a:lnTo>
                    <a:pt x="534" y="2820"/>
                  </a:lnTo>
                  <a:lnTo>
                    <a:pt x="592" y="2870"/>
                  </a:lnTo>
                  <a:lnTo>
                    <a:pt x="654" y="2918"/>
                  </a:lnTo>
                  <a:lnTo>
                    <a:pt x="716" y="2964"/>
                  </a:lnTo>
                  <a:lnTo>
                    <a:pt x="782" y="3006"/>
                  </a:lnTo>
                  <a:lnTo>
                    <a:pt x="850" y="3044"/>
                  </a:lnTo>
                  <a:lnTo>
                    <a:pt x="920" y="3080"/>
                  </a:lnTo>
                  <a:lnTo>
                    <a:pt x="992" y="3112"/>
                  </a:lnTo>
                  <a:lnTo>
                    <a:pt x="1066" y="3142"/>
                  </a:lnTo>
                  <a:lnTo>
                    <a:pt x="1142" y="3168"/>
                  </a:lnTo>
                  <a:lnTo>
                    <a:pt x="1218" y="3190"/>
                  </a:lnTo>
                  <a:lnTo>
                    <a:pt x="1296" y="3208"/>
                  </a:lnTo>
                  <a:lnTo>
                    <a:pt x="1376" y="3222"/>
                  </a:lnTo>
                  <a:lnTo>
                    <a:pt x="1456" y="3232"/>
                  </a:lnTo>
                  <a:lnTo>
                    <a:pt x="1538" y="3238"/>
                  </a:lnTo>
                  <a:lnTo>
                    <a:pt x="1622" y="3240"/>
                  </a:lnTo>
                  <a:lnTo>
                    <a:pt x="1706" y="3238"/>
                  </a:lnTo>
                  <a:lnTo>
                    <a:pt x="1788" y="3232"/>
                  </a:lnTo>
                  <a:lnTo>
                    <a:pt x="1868" y="3222"/>
                  </a:lnTo>
                  <a:lnTo>
                    <a:pt x="1948" y="3208"/>
                  </a:lnTo>
                  <a:lnTo>
                    <a:pt x="2026" y="3190"/>
                  </a:lnTo>
                  <a:lnTo>
                    <a:pt x="2102" y="3168"/>
                  </a:lnTo>
                  <a:lnTo>
                    <a:pt x="2178" y="3142"/>
                  </a:lnTo>
                  <a:lnTo>
                    <a:pt x="2250" y="3112"/>
                  </a:lnTo>
                  <a:lnTo>
                    <a:pt x="2322" y="3080"/>
                  </a:lnTo>
                  <a:lnTo>
                    <a:pt x="2392" y="3044"/>
                  </a:lnTo>
                  <a:lnTo>
                    <a:pt x="2460" y="3006"/>
                  </a:lnTo>
                  <a:lnTo>
                    <a:pt x="2526" y="2964"/>
                  </a:lnTo>
                  <a:lnTo>
                    <a:pt x="2588" y="2918"/>
                  </a:lnTo>
                  <a:lnTo>
                    <a:pt x="2650" y="2870"/>
                  </a:lnTo>
                  <a:lnTo>
                    <a:pt x="2708" y="2820"/>
                  </a:lnTo>
                  <a:lnTo>
                    <a:pt x="2764" y="2766"/>
                  </a:lnTo>
                  <a:lnTo>
                    <a:pt x="2818" y="2710"/>
                  </a:lnTo>
                  <a:lnTo>
                    <a:pt x="2870" y="2650"/>
                  </a:lnTo>
                  <a:lnTo>
                    <a:pt x="2918" y="2590"/>
                  </a:lnTo>
                  <a:lnTo>
                    <a:pt x="2962" y="2526"/>
                  </a:lnTo>
                  <a:lnTo>
                    <a:pt x="3004" y="2460"/>
                  </a:lnTo>
                  <a:lnTo>
                    <a:pt x="3044" y="2392"/>
                  </a:lnTo>
                  <a:lnTo>
                    <a:pt x="3080" y="2322"/>
                  </a:lnTo>
                  <a:lnTo>
                    <a:pt x="3112" y="2250"/>
                  </a:lnTo>
                  <a:lnTo>
                    <a:pt x="3140" y="2178"/>
                  </a:lnTo>
                  <a:lnTo>
                    <a:pt x="3166" y="2102"/>
                  </a:lnTo>
                  <a:lnTo>
                    <a:pt x="3188" y="2026"/>
                  </a:lnTo>
                  <a:lnTo>
                    <a:pt x="3206" y="1946"/>
                  </a:lnTo>
                  <a:lnTo>
                    <a:pt x="3220" y="1868"/>
                  </a:lnTo>
                  <a:lnTo>
                    <a:pt x="3230" y="1786"/>
                  </a:lnTo>
                  <a:lnTo>
                    <a:pt x="3238" y="1704"/>
                  </a:lnTo>
                  <a:lnTo>
                    <a:pt x="3240" y="1622"/>
                  </a:lnTo>
                  <a:lnTo>
                    <a:pt x="3238" y="1538"/>
                  </a:lnTo>
                  <a:lnTo>
                    <a:pt x="3230" y="1456"/>
                  </a:lnTo>
                  <a:lnTo>
                    <a:pt x="3220" y="1374"/>
                  </a:lnTo>
                  <a:lnTo>
                    <a:pt x="3206" y="1296"/>
                  </a:lnTo>
                  <a:lnTo>
                    <a:pt x="3188" y="1216"/>
                  </a:lnTo>
                  <a:lnTo>
                    <a:pt x="3166" y="1140"/>
                  </a:lnTo>
                  <a:lnTo>
                    <a:pt x="3140" y="1064"/>
                  </a:lnTo>
                  <a:lnTo>
                    <a:pt x="3112" y="992"/>
                  </a:lnTo>
                  <a:lnTo>
                    <a:pt x="3080" y="920"/>
                  </a:lnTo>
                  <a:lnTo>
                    <a:pt x="3044" y="850"/>
                  </a:lnTo>
                  <a:lnTo>
                    <a:pt x="3004" y="782"/>
                  </a:lnTo>
                  <a:lnTo>
                    <a:pt x="2962" y="716"/>
                  </a:lnTo>
                  <a:lnTo>
                    <a:pt x="2918" y="652"/>
                  </a:lnTo>
                  <a:lnTo>
                    <a:pt x="2870" y="590"/>
                  </a:lnTo>
                  <a:lnTo>
                    <a:pt x="2818" y="532"/>
                  </a:lnTo>
                  <a:lnTo>
                    <a:pt x="2764" y="476"/>
                  </a:lnTo>
                  <a:lnTo>
                    <a:pt x="2708" y="422"/>
                  </a:lnTo>
                  <a:lnTo>
                    <a:pt x="2650" y="370"/>
                  </a:lnTo>
                  <a:lnTo>
                    <a:pt x="2588" y="322"/>
                  </a:lnTo>
                  <a:lnTo>
                    <a:pt x="2526" y="278"/>
                  </a:lnTo>
                  <a:lnTo>
                    <a:pt x="2460" y="236"/>
                  </a:lnTo>
                  <a:lnTo>
                    <a:pt x="2392" y="196"/>
                  </a:lnTo>
                  <a:lnTo>
                    <a:pt x="2322" y="160"/>
                  </a:lnTo>
                  <a:lnTo>
                    <a:pt x="2250" y="128"/>
                  </a:lnTo>
                  <a:lnTo>
                    <a:pt x="2178" y="98"/>
                  </a:lnTo>
                  <a:lnTo>
                    <a:pt x="2102" y="72"/>
                  </a:lnTo>
                  <a:lnTo>
                    <a:pt x="2026" y="50"/>
                  </a:lnTo>
                  <a:lnTo>
                    <a:pt x="1948" y="32"/>
                  </a:lnTo>
                  <a:lnTo>
                    <a:pt x="1868" y="18"/>
                  </a:lnTo>
                  <a:lnTo>
                    <a:pt x="1788" y="8"/>
                  </a:lnTo>
                  <a:lnTo>
                    <a:pt x="1706" y="2"/>
                  </a:lnTo>
                  <a:lnTo>
                    <a:pt x="1622" y="0"/>
                  </a:lnTo>
                  <a:close/>
                  <a:moveTo>
                    <a:pt x="1622" y="3126"/>
                  </a:moveTo>
                  <a:lnTo>
                    <a:pt x="1622" y="3126"/>
                  </a:lnTo>
                  <a:lnTo>
                    <a:pt x="1544" y="3124"/>
                  </a:lnTo>
                  <a:lnTo>
                    <a:pt x="1468" y="3120"/>
                  </a:lnTo>
                  <a:lnTo>
                    <a:pt x="1394" y="3110"/>
                  </a:lnTo>
                  <a:lnTo>
                    <a:pt x="1320" y="3096"/>
                  </a:lnTo>
                  <a:lnTo>
                    <a:pt x="1246" y="3080"/>
                  </a:lnTo>
                  <a:lnTo>
                    <a:pt x="1174" y="3058"/>
                  </a:lnTo>
                  <a:lnTo>
                    <a:pt x="1104" y="3036"/>
                  </a:lnTo>
                  <a:lnTo>
                    <a:pt x="1036" y="3008"/>
                  </a:lnTo>
                  <a:lnTo>
                    <a:pt x="970" y="2978"/>
                  </a:lnTo>
                  <a:lnTo>
                    <a:pt x="904" y="2944"/>
                  </a:lnTo>
                  <a:lnTo>
                    <a:pt x="842" y="2908"/>
                  </a:lnTo>
                  <a:lnTo>
                    <a:pt x="780" y="2868"/>
                  </a:lnTo>
                  <a:lnTo>
                    <a:pt x="722" y="2826"/>
                  </a:lnTo>
                  <a:lnTo>
                    <a:pt x="664" y="2782"/>
                  </a:lnTo>
                  <a:lnTo>
                    <a:pt x="610" y="2734"/>
                  </a:lnTo>
                  <a:lnTo>
                    <a:pt x="556" y="2684"/>
                  </a:lnTo>
                  <a:lnTo>
                    <a:pt x="506" y="2632"/>
                  </a:lnTo>
                  <a:lnTo>
                    <a:pt x="460" y="2576"/>
                  </a:lnTo>
                  <a:lnTo>
                    <a:pt x="414" y="2520"/>
                  </a:lnTo>
                  <a:lnTo>
                    <a:pt x="372" y="2460"/>
                  </a:lnTo>
                  <a:lnTo>
                    <a:pt x="334" y="2400"/>
                  </a:lnTo>
                  <a:lnTo>
                    <a:pt x="296" y="2336"/>
                  </a:lnTo>
                  <a:lnTo>
                    <a:pt x="264" y="2272"/>
                  </a:lnTo>
                  <a:lnTo>
                    <a:pt x="234" y="2204"/>
                  </a:lnTo>
                  <a:lnTo>
                    <a:pt x="206" y="2136"/>
                  </a:lnTo>
                  <a:lnTo>
                    <a:pt x="182" y="2066"/>
                  </a:lnTo>
                  <a:lnTo>
                    <a:pt x="162" y="1994"/>
                  </a:lnTo>
                  <a:lnTo>
                    <a:pt x="144" y="1922"/>
                  </a:lnTo>
                  <a:lnTo>
                    <a:pt x="132" y="1848"/>
                  </a:lnTo>
                  <a:lnTo>
                    <a:pt x="122" y="1772"/>
                  </a:lnTo>
                  <a:lnTo>
                    <a:pt x="116" y="1696"/>
                  </a:lnTo>
                  <a:lnTo>
                    <a:pt x="114" y="1618"/>
                  </a:lnTo>
                  <a:lnTo>
                    <a:pt x="116" y="1542"/>
                  </a:lnTo>
                  <a:lnTo>
                    <a:pt x="122" y="1466"/>
                  </a:lnTo>
                  <a:lnTo>
                    <a:pt x="132" y="1390"/>
                  </a:lnTo>
                  <a:lnTo>
                    <a:pt x="144" y="1316"/>
                  </a:lnTo>
                  <a:lnTo>
                    <a:pt x="162" y="1244"/>
                  </a:lnTo>
                  <a:lnTo>
                    <a:pt x="182" y="1172"/>
                  </a:lnTo>
                  <a:lnTo>
                    <a:pt x="206" y="1102"/>
                  </a:lnTo>
                  <a:lnTo>
                    <a:pt x="234" y="1034"/>
                  </a:lnTo>
                  <a:lnTo>
                    <a:pt x="264" y="966"/>
                  </a:lnTo>
                  <a:lnTo>
                    <a:pt x="296" y="902"/>
                  </a:lnTo>
                  <a:lnTo>
                    <a:pt x="334" y="838"/>
                  </a:lnTo>
                  <a:lnTo>
                    <a:pt x="372" y="778"/>
                  </a:lnTo>
                  <a:lnTo>
                    <a:pt x="414" y="718"/>
                  </a:lnTo>
                  <a:lnTo>
                    <a:pt x="460" y="662"/>
                  </a:lnTo>
                  <a:lnTo>
                    <a:pt x="506" y="606"/>
                  </a:lnTo>
                  <a:lnTo>
                    <a:pt x="556" y="554"/>
                  </a:lnTo>
                  <a:lnTo>
                    <a:pt x="610" y="504"/>
                  </a:lnTo>
                  <a:lnTo>
                    <a:pt x="664" y="456"/>
                  </a:lnTo>
                  <a:lnTo>
                    <a:pt x="722" y="412"/>
                  </a:lnTo>
                  <a:lnTo>
                    <a:pt x="780" y="370"/>
                  </a:lnTo>
                  <a:lnTo>
                    <a:pt x="842" y="330"/>
                  </a:lnTo>
                  <a:lnTo>
                    <a:pt x="904" y="294"/>
                  </a:lnTo>
                  <a:lnTo>
                    <a:pt x="970" y="260"/>
                  </a:lnTo>
                  <a:lnTo>
                    <a:pt x="1036" y="230"/>
                  </a:lnTo>
                  <a:lnTo>
                    <a:pt x="1104" y="202"/>
                  </a:lnTo>
                  <a:lnTo>
                    <a:pt x="1174" y="180"/>
                  </a:lnTo>
                  <a:lnTo>
                    <a:pt x="1246" y="158"/>
                  </a:lnTo>
                  <a:lnTo>
                    <a:pt x="1320" y="142"/>
                  </a:lnTo>
                  <a:lnTo>
                    <a:pt x="1394" y="128"/>
                  </a:lnTo>
                  <a:lnTo>
                    <a:pt x="1468" y="118"/>
                  </a:lnTo>
                  <a:lnTo>
                    <a:pt x="1544" y="112"/>
                  </a:lnTo>
                  <a:lnTo>
                    <a:pt x="1622" y="110"/>
                  </a:lnTo>
                  <a:lnTo>
                    <a:pt x="1700" y="112"/>
                  </a:lnTo>
                  <a:lnTo>
                    <a:pt x="1776" y="118"/>
                  </a:lnTo>
                  <a:lnTo>
                    <a:pt x="1850" y="128"/>
                  </a:lnTo>
                  <a:lnTo>
                    <a:pt x="1924" y="142"/>
                  </a:lnTo>
                  <a:lnTo>
                    <a:pt x="1998" y="158"/>
                  </a:lnTo>
                  <a:lnTo>
                    <a:pt x="2068" y="180"/>
                  </a:lnTo>
                  <a:lnTo>
                    <a:pt x="2138" y="202"/>
                  </a:lnTo>
                  <a:lnTo>
                    <a:pt x="2206" y="230"/>
                  </a:lnTo>
                  <a:lnTo>
                    <a:pt x="2274" y="260"/>
                  </a:lnTo>
                  <a:lnTo>
                    <a:pt x="2338" y="294"/>
                  </a:lnTo>
                  <a:lnTo>
                    <a:pt x="2402" y="330"/>
                  </a:lnTo>
                  <a:lnTo>
                    <a:pt x="2462" y="370"/>
                  </a:lnTo>
                  <a:lnTo>
                    <a:pt x="2522" y="412"/>
                  </a:lnTo>
                  <a:lnTo>
                    <a:pt x="2578" y="456"/>
                  </a:lnTo>
                  <a:lnTo>
                    <a:pt x="2632" y="504"/>
                  </a:lnTo>
                  <a:lnTo>
                    <a:pt x="2686" y="554"/>
                  </a:lnTo>
                  <a:lnTo>
                    <a:pt x="2736" y="606"/>
                  </a:lnTo>
                  <a:lnTo>
                    <a:pt x="2782" y="662"/>
                  </a:lnTo>
                  <a:lnTo>
                    <a:pt x="2828" y="718"/>
                  </a:lnTo>
                  <a:lnTo>
                    <a:pt x="2870" y="778"/>
                  </a:lnTo>
                  <a:lnTo>
                    <a:pt x="2910" y="838"/>
                  </a:lnTo>
                  <a:lnTo>
                    <a:pt x="2946" y="902"/>
                  </a:lnTo>
                  <a:lnTo>
                    <a:pt x="2978" y="966"/>
                  </a:lnTo>
                  <a:lnTo>
                    <a:pt x="3010" y="1034"/>
                  </a:lnTo>
                  <a:lnTo>
                    <a:pt x="3036" y="1102"/>
                  </a:lnTo>
                  <a:lnTo>
                    <a:pt x="3060" y="1172"/>
                  </a:lnTo>
                  <a:lnTo>
                    <a:pt x="3080" y="1244"/>
                  </a:lnTo>
                  <a:lnTo>
                    <a:pt x="3098" y="1316"/>
                  </a:lnTo>
                  <a:lnTo>
                    <a:pt x="3110" y="1390"/>
                  </a:lnTo>
                  <a:lnTo>
                    <a:pt x="3120" y="1466"/>
                  </a:lnTo>
                  <a:lnTo>
                    <a:pt x="3126" y="1542"/>
                  </a:lnTo>
                  <a:lnTo>
                    <a:pt x="3128" y="1618"/>
                  </a:lnTo>
                  <a:lnTo>
                    <a:pt x="3126" y="1696"/>
                  </a:lnTo>
                  <a:lnTo>
                    <a:pt x="3120" y="1772"/>
                  </a:lnTo>
                  <a:lnTo>
                    <a:pt x="3110" y="1848"/>
                  </a:lnTo>
                  <a:lnTo>
                    <a:pt x="3098" y="1922"/>
                  </a:lnTo>
                  <a:lnTo>
                    <a:pt x="3080" y="1994"/>
                  </a:lnTo>
                  <a:lnTo>
                    <a:pt x="3060" y="2066"/>
                  </a:lnTo>
                  <a:lnTo>
                    <a:pt x="3036" y="2136"/>
                  </a:lnTo>
                  <a:lnTo>
                    <a:pt x="3010" y="2204"/>
                  </a:lnTo>
                  <a:lnTo>
                    <a:pt x="2978" y="2272"/>
                  </a:lnTo>
                  <a:lnTo>
                    <a:pt x="2946" y="2336"/>
                  </a:lnTo>
                  <a:lnTo>
                    <a:pt x="2910" y="2400"/>
                  </a:lnTo>
                  <a:lnTo>
                    <a:pt x="2870" y="2460"/>
                  </a:lnTo>
                  <a:lnTo>
                    <a:pt x="2828" y="2520"/>
                  </a:lnTo>
                  <a:lnTo>
                    <a:pt x="2782" y="2576"/>
                  </a:lnTo>
                  <a:lnTo>
                    <a:pt x="2736" y="2632"/>
                  </a:lnTo>
                  <a:lnTo>
                    <a:pt x="2686" y="2684"/>
                  </a:lnTo>
                  <a:lnTo>
                    <a:pt x="2632" y="2734"/>
                  </a:lnTo>
                  <a:lnTo>
                    <a:pt x="2578" y="2782"/>
                  </a:lnTo>
                  <a:lnTo>
                    <a:pt x="2522" y="2826"/>
                  </a:lnTo>
                  <a:lnTo>
                    <a:pt x="2462" y="2868"/>
                  </a:lnTo>
                  <a:lnTo>
                    <a:pt x="2402" y="2908"/>
                  </a:lnTo>
                  <a:lnTo>
                    <a:pt x="2338" y="2944"/>
                  </a:lnTo>
                  <a:lnTo>
                    <a:pt x="2274" y="2978"/>
                  </a:lnTo>
                  <a:lnTo>
                    <a:pt x="2206" y="3008"/>
                  </a:lnTo>
                  <a:lnTo>
                    <a:pt x="2138" y="3036"/>
                  </a:lnTo>
                  <a:lnTo>
                    <a:pt x="2068" y="3058"/>
                  </a:lnTo>
                  <a:lnTo>
                    <a:pt x="1998" y="3080"/>
                  </a:lnTo>
                  <a:lnTo>
                    <a:pt x="1924" y="3096"/>
                  </a:lnTo>
                  <a:lnTo>
                    <a:pt x="1850" y="3110"/>
                  </a:lnTo>
                  <a:lnTo>
                    <a:pt x="1776" y="3120"/>
                  </a:lnTo>
                  <a:lnTo>
                    <a:pt x="1700" y="3124"/>
                  </a:lnTo>
                  <a:lnTo>
                    <a:pt x="1622" y="3126"/>
                  </a:lnTo>
                  <a:close/>
                </a:path>
              </a:pathLst>
            </a:custGeom>
            <a:solidFill>
              <a:srgbClr val="006633"/>
            </a:solidFill>
            <a:ln w="3175">
              <a:solidFill>
                <a:srgbClr val="000000"/>
              </a:solidFill>
              <a:prstDash val="solid"/>
              <a:round/>
              <a:headEnd/>
              <a:tailEnd/>
            </a:ln>
          </p:spPr>
          <p:txBody>
            <a:bodyPr/>
            <a:lstStyle/>
            <a:p>
              <a:pPr eaLnBrk="1" fontAlgn="auto" hangingPunct="1">
                <a:spcBef>
                  <a:spcPts val="0"/>
                </a:spcBef>
                <a:spcAft>
                  <a:spcPts val="0"/>
                </a:spcAft>
                <a:defRPr/>
              </a:pPr>
              <a:endParaRPr lang="en-US" sz="5828">
                <a:latin typeface="+mn-lt"/>
              </a:endParaRPr>
            </a:p>
          </p:txBody>
        </p:sp>
      </p:grpSp>
      <p:sp>
        <p:nvSpPr>
          <p:cNvPr id="8" name="Text Box 858">
            <a:extLst>
              <a:ext uri="{FF2B5EF4-FFF2-40B4-BE49-F238E27FC236}">
                <a16:creationId xmlns:a16="http://schemas.microsoft.com/office/drawing/2014/main" id="{64B41D31-F2B3-CC60-A827-712C933466D3}"/>
              </a:ext>
            </a:extLst>
          </p:cNvPr>
          <p:cNvSpPr txBox="1">
            <a:spLocks noChangeArrowheads="1"/>
          </p:cNvSpPr>
          <p:nvPr/>
        </p:nvSpPr>
        <p:spPr bwMode="auto">
          <a:xfrm>
            <a:off x="12625388" y="13501688"/>
            <a:ext cx="468312" cy="260350"/>
          </a:xfrm>
          <a:prstGeom prst="rect">
            <a:avLst/>
          </a:prstGeom>
          <a:noFill/>
          <a:ln>
            <a:noFill/>
          </a:ln>
          <a:effectLst/>
        </p:spPr>
        <p:txBody>
          <a:bodyPr wrap="none"/>
          <a:lstStyle>
            <a:lvl1pPr defTabSz="917575">
              <a:defRPr sz="6800" i="1">
                <a:solidFill>
                  <a:schemeClr val="tx1"/>
                </a:solidFill>
                <a:latin typeface="Arial" panose="020B0604020202020204" pitchFamily="34" charset="0"/>
              </a:defRPr>
            </a:lvl1pPr>
            <a:lvl2pPr marL="742950" indent="-285750" defTabSz="917575">
              <a:defRPr sz="6800" i="1">
                <a:solidFill>
                  <a:schemeClr val="tx1"/>
                </a:solidFill>
                <a:latin typeface="Arial" panose="020B0604020202020204" pitchFamily="34" charset="0"/>
              </a:defRPr>
            </a:lvl2pPr>
            <a:lvl3pPr marL="1143000" indent="-228600" defTabSz="917575">
              <a:defRPr sz="6800" i="1">
                <a:solidFill>
                  <a:schemeClr val="tx1"/>
                </a:solidFill>
                <a:latin typeface="Arial" panose="020B0604020202020204" pitchFamily="34" charset="0"/>
              </a:defRPr>
            </a:lvl3pPr>
            <a:lvl4pPr marL="1600200" indent="-228600" defTabSz="917575">
              <a:defRPr sz="6800" i="1">
                <a:solidFill>
                  <a:schemeClr val="tx1"/>
                </a:solidFill>
                <a:latin typeface="Arial" panose="020B0604020202020204" pitchFamily="34" charset="0"/>
              </a:defRPr>
            </a:lvl4pPr>
            <a:lvl5pPr marL="2057400" indent="-228600" defTabSz="917575">
              <a:defRPr sz="6800" i="1">
                <a:solidFill>
                  <a:schemeClr val="tx1"/>
                </a:solidFill>
                <a:latin typeface="Arial" panose="020B0604020202020204" pitchFamily="34" charset="0"/>
              </a:defRPr>
            </a:lvl5pPr>
            <a:lvl6pPr marL="2514600" indent="-228600" defTabSz="917575" eaLnBrk="0" fontAlgn="base" hangingPunct="0">
              <a:spcBef>
                <a:spcPct val="0"/>
              </a:spcBef>
              <a:spcAft>
                <a:spcPct val="0"/>
              </a:spcAft>
              <a:defRPr sz="6800" i="1">
                <a:solidFill>
                  <a:schemeClr val="tx1"/>
                </a:solidFill>
                <a:latin typeface="Arial" panose="020B0604020202020204" pitchFamily="34" charset="0"/>
              </a:defRPr>
            </a:lvl6pPr>
            <a:lvl7pPr marL="2971800" indent="-228600" defTabSz="917575" eaLnBrk="0" fontAlgn="base" hangingPunct="0">
              <a:spcBef>
                <a:spcPct val="0"/>
              </a:spcBef>
              <a:spcAft>
                <a:spcPct val="0"/>
              </a:spcAft>
              <a:defRPr sz="6800" i="1">
                <a:solidFill>
                  <a:schemeClr val="tx1"/>
                </a:solidFill>
                <a:latin typeface="Arial" panose="020B0604020202020204" pitchFamily="34" charset="0"/>
              </a:defRPr>
            </a:lvl7pPr>
            <a:lvl8pPr marL="3429000" indent="-228600" defTabSz="917575" eaLnBrk="0" fontAlgn="base" hangingPunct="0">
              <a:spcBef>
                <a:spcPct val="0"/>
              </a:spcBef>
              <a:spcAft>
                <a:spcPct val="0"/>
              </a:spcAft>
              <a:defRPr sz="6800" i="1">
                <a:solidFill>
                  <a:schemeClr val="tx1"/>
                </a:solidFill>
                <a:latin typeface="Arial" panose="020B0604020202020204" pitchFamily="34" charset="0"/>
              </a:defRPr>
            </a:lvl8pPr>
            <a:lvl9pPr marL="3886200" indent="-228600" defTabSz="917575" eaLnBrk="0" fontAlgn="base" hangingPunct="0">
              <a:spcBef>
                <a:spcPct val="0"/>
              </a:spcBef>
              <a:spcAft>
                <a:spcPct val="0"/>
              </a:spcAft>
              <a:defRPr sz="6800" i="1">
                <a:solidFill>
                  <a:schemeClr val="tx1"/>
                </a:solidFill>
                <a:latin typeface="Arial" panose="020B0604020202020204" pitchFamily="34" charset="0"/>
              </a:defRPr>
            </a:lvl9pPr>
          </a:lstStyle>
          <a:p>
            <a:pPr eaLnBrk="1" fontAlgn="auto" hangingPunct="1">
              <a:spcBef>
                <a:spcPts val="0"/>
              </a:spcBef>
              <a:spcAft>
                <a:spcPts val="0"/>
              </a:spcAft>
              <a:defRPr/>
            </a:pPr>
            <a:endParaRPr lang="nb-NO" altLang="en-US" sz="5828"/>
          </a:p>
        </p:txBody>
      </p:sp>
      <p:sp>
        <p:nvSpPr>
          <p:cNvPr id="4110" name="AutoShape 1245">
            <a:extLst>
              <a:ext uri="{FF2B5EF4-FFF2-40B4-BE49-F238E27FC236}">
                <a16:creationId xmlns:a16="http://schemas.microsoft.com/office/drawing/2014/main" id="{B17C05A1-48E7-F909-7D1B-0117AAE8186C}"/>
              </a:ext>
            </a:extLst>
          </p:cNvPr>
          <p:cNvSpPr>
            <a:spLocks noChangeArrowheads="1"/>
          </p:cNvSpPr>
          <p:nvPr/>
        </p:nvSpPr>
        <p:spPr bwMode="auto">
          <a:xfrm>
            <a:off x="587375" y="6715125"/>
            <a:ext cx="14825663" cy="896938"/>
          </a:xfrm>
          <a:prstGeom prst="roundRect">
            <a:avLst>
              <a:gd name="adj" fmla="val 16667"/>
            </a:avLst>
          </a:prstGeom>
          <a:solidFill>
            <a:srgbClr val="006633"/>
          </a:solidFill>
          <a:ln w="76200" algn="ctr">
            <a:solidFill>
              <a:srgbClr val="F4EE00"/>
            </a:solidFill>
            <a:round/>
            <a:headEnd/>
            <a:tailEnd/>
          </a:ln>
          <a:effectLst/>
        </p:spPr>
        <p:txBody>
          <a:bodyPr wrap="none" lIns="78369" tIns="39185" rIns="78369" bIns="39185" anchor="ctr"/>
          <a:lstStyle>
            <a:lvl1pPr defTabSz="917575">
              <a:defRPr sz="6800" i="1">
                <a:solidFill>
                  <a:schemeClr val="tx1"/>
                </a:solidFill>
                <a:latin typeface="Arial" panose="020B0604020202020204" pitchFamily="34" charset="0"/>
              </a:defRPr>
            </a:lvl1pPr>
            <a:lvl2pPr marL="742950" indent="-285750" defTabSz="917575">
              <a:defRPr sz="6800" i="1">
                <a:solidFill>
                  <a:schemeClr val="tx1"/>
                </a:solidFill>
                <a:latin typeface="Arial" panose="020B0604020202020204" pitchFamily="34" charset="0"/>
              </a:defRPr>
            </a:lvl2pPr>
            <a:lvl3pPr marL="1143000" indent="-228600" defTabSz="917575">
              <a:defRPr sz="6800" i="1">
                <a:solidFill>
                  <a:schemeClr val="tx1"/>
                </a:solidFill>
                <a:latin typeface="Arial" panose="020B0604020202020204" pitchFamily="34" charset="0"/>
              </a:defRPr>
            </a:lvl3pPr>
            <a:lvl4pPr marL="1600200" indent="-228600" defTabSz="917575">
              <a:defRPr sz="6800" i="1">
                <a:solidFill>
                  <a:schemeClr val="tx1"/>
                </a:solidFill>
                <a:latin typeface="Arial" panose="020B0604020202020204" pitchFamily="34" charset="0"/>
              </a:defRPr>
            </a:lvl4pPr>
            <a:lvl5pPr marL="2057400" indent="-228600" defTabSz="917575">
              <a:defRPr sz="6800" i="1">
                <a:solidFill>
                  <a:schemeClr val="tx1"/>
                </a:solidFill>
                <a:latin typeface="Arial" panose="020B0604020202020204" pitchFamily="34" charset="0"/>
              </a:defRPr>
            </a:lvl5pPr>
            <a:lvl6pPr marL="2514600" indent="-228600" defTabSz="917575" eaLnBrk="0" fontAlgn="base" hangingPunct="0">
              <a:spcBef>
                <a:spcPct val="0"/>
              </a:spcBef>
              <a:spcAft>
                <a:spcPct val="0"/>
              </a:spcAft>
              <a:defRPr sz="6800" i="1">
                <a:solidFill>
                  <a:schemeClr val="tx1"/>
                </a:solidFill>
                <a:latin typeface="Arial" panose="020B0604020202020204" pitchFamily="34" charset="0"/>
              </a:defRPr>
            </a:lvl6pPr>
            <a:lvl7pPr marL="2971800" indent="-228600" defTabSz="917575" eaLnBrk="0" fontAlgn="base" hangingPunct="0">
              <a:spcBef>
                <a:spcPct val="0"/>
              </a:spcBef>
              <a:spcAft>
                <a:spcPct val="0"/>
              </a:spcAft>
              <a:defRPr sz="6800" i="1">
                <a:solidFill>
                  <a:schemeClr val="tx1"/>
                </a:solidFill>
                <a:latin typeface="Arial" panose="020B0604020202020204" pitchFamily="34" charset="0"/>
              </a:defRPr>
            </a:lvl7pPr>
            <a:lvl8pPr marL="3429000" indent="-228600" defTabSz="917575" eaLnBrk="0" fontAlgn="base" hangingPunct="0">
              <a:spcBef>
                <a:spcPct val="0"/>
              </a:spcBef>
              <a:spcAft>
                <a:spcPct val="0"/>
              </a:spcAft>
              <a:defRPr sz="6800" i="1">
                <a:solidFill>
                  <a:schemeClr val="tx1"/>
                </a:solidFill>
                <a:latin typeface="Arial" panose="020B0604020202020204" pitchFamily="34" charset="0"/>
              </a:defRPr>
            </a:lvl8pPr>
            <a:lvl9pPr marL="3886200" indent="-228600" defTabSz="917575" eaLnBrk="0" fontAlgn="base" hangingPunct="0">
              <a:spcBef>
                <a:spcPct val="0"/>
              </a:spcBef>
              <a:spcAft>
                <a:spcPct val="0"/>
              </a:spcAft>
              <a:defRPr sz="6800" i="1">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5485" b="1" i="0" dirty="0">
                <a:solidFill>
                  <a:schemeClr val="bg1"/>
                </a:solidFill>
              </a:rPr>
              <a:t>INTRODUCTION</a:t>
            </a:r>
          </a:p>
        </p:txBody>
      </p:sp>
      <p:sp>
        <p:nvSpPr>
          <p:cNvPr id="4111" name="AutoShape 1246">
            <a:extLst>
              <a:ext uri="{FF2B5EF4-FFF2-40B4-BE49-F238E27FC236}">
                <a16:creationId xmlns:a16="http://schemas.microsoft.com/office/drawing/2014/main" id="{0738C271-D7FB-CD73-81DF-DFD1EDE86599}"/>
              </a:ext>
            </a:extLst>
          </p:cNvPr>
          <p:cNvSpPr>
            <a:spLocks noChangeArrowheads="1"/>
          </p:cNvSpPr>
          <p:nvPr/>
        </p:nvSpPr>
        <p:spPr bwMode="auto">
          <a:xfrm>
            <a:off x="16887825" y="6740525"/>
            <a:ext cx="26154063" cy="901700"/>
          </a:xfrm>
          <a:prstGeom prst="roundRect">
            <a:avLst>
              <a:gd name="adj" fmla="val 16667"/>
            </a:avLst>
          </a:prstGeom>
          <a:solidFill>
            <a:srgbClr val="006633"/>
          </a:solidFill>
          <a:ln w="76200" algn="ctr">
            <a:solidFill>
              <a:srgbClr val="F4EE00"/>
            </a:solidFill>
            <a:round/>
            <a:headEnd/>
            <a:tailEnd/>
          </a:ln>
          <a:effectLst/>
        </p:spPr>
        <p:txBody>
          <a:bodyPr wrap="none" lIns="78369" tIns="39185" rIns="78369" bIns="39185" anchor="ctr"/>
          <a:lstStyle>
            <a:lvl1pPr defTabSz="917575">
              <a:defRPr sz="6800" i="1">
                <a:solidFill>
                  <a:schemeClr val="tx1"/>
                </a:solidFill>
                <a:latin typeface="Arial" panose="020B0604020202020204" pitchFamily="34" charset="0"/>
              </a:defRPr>
            </a:lvl1pPr>
            <a:lvl2pPr marL="742950" indent="-285750" defTabSz="917575">
              <a:defRPr sz="6800" i="1">
                <a:solidFill>
                  <a:schemeClr val="tx1"/>
                </a:solidFill>
                <a:latin typeface="Arial" panose="020B0604020202020204" pitchFamily="34" charset="0"/>
              </a:defRPr>
            </a:lvl2pPr>
            <a:lvl3pPr marL="1143000" indent="-228600" defTabSz="917575">
              <a:defRPr sz="6800" i="1">
                <a:solidFill>
                  <a:schemeClr val="tx1"/>
                </a:solidFill>
                <a:latin typeface="Arial" panose="020B0604020202020204" pitchFamily="34" charset="0"/>
              </a:defRPr>
            </a:lvl3pPr>
            <a:lvl4pPr marL="1600200" indent="-228600" defTabSz="917575">
              <a:defRPr sz="6800" i="1">
                <a:solidFill>
                  <a:schemeClr val="tx1"/>
                </a:solidFill>
                <a:latin typeface="Arial" panose="020B0604020202020204" pitchFamily="34" charset="0"/>
              </a:defRPr>
            </a:lvl4pPr>
            <a:lvl5pPr marL="2057400" indent="-228600" defTabSz="917575">
              <a:defRPr sz="6800" i="1">
                <a:solidFill>
                  <a:schemeClr val="tx1"/>
                </a:solidFill>
                <a:latin typeface="Arial" panose="020B0604020202020204" pitchFamily="34" charset="0"/>
              </a:defRPr>
            </a:lvl5pPr>
            <a:lvl6pPr marL="2514600" indent="-228600" defTabSz="917575" eaLnBrk="0" fontAlgn="base" hangingPunct="0">
              <a:spcBef>
                <a:spcPct val="0"/>
              </a:spcBef>
              <a:spcAft>
                <a:spcPct val="0"/>
              </a:spcAft>
              <a:defRPr sz="6800" i="1">
                <a:solidFill>
                  <a:schemeClr val="tx1"/>
                </a:solidFill>
                <a:latin typeface="Arial" panose="020B0604020202020204" pitchFamily="34" charset="0"/>
              </a:defRPr>
            </a:lvl6pPr>
            <a:lvl7pPr marL="2971800" indent="-228600" defTabSz="917575" eaLnBrk="0" fontAlgn="base" hangingPunct="0">
              <a:spcBef>
                <a:spcPct val="0"/>
              </a:spcBef>
              <a:spcAft>
                <a:spcPct val="0"/>
              </a:spcAft>
              <a:defRPr sz="6800" i="1">
                <a:solidFill>
                  <a:schemeClr val="tx1"/>
                </a:solidFill>
                <a:latin typeface="Arial" panose="020B0604020202020204" pitchFamily="34" charset="0"/>
              </a:defRPr>
            </a:lvl7pPr>
            <a:lvl8pPr marL="3429000" indent="-228600" defTabSz="917575" eaLnBrk="0" fontAlgn="base" hangingPunct="0">
              <a:spcBef>
                <a:spcPct val="0"/>
              </a:spcBef>
              <a:spcAft>
                <a:spcPct val="0"/>
              </a:spcAft>
              <a:defRPr sz="6800" i="1">
                <a:solidFill>
                  <a:schemeClr val="tx1"/>
                </a:solidFill>
                <a:latin typeface="Arial" panose="020B0604020202020204" pitchFamily="34" charset="0"/>
              </a:defRPr>
            </a:lvl8pPr>
            <a:lvl9pPr marL="3886200" indent="-228600" defTabSz="917575" eaLnBrk="0" fontAlgn="base" hangingPunct="0">
              <a:spcBef>
                <a:spcPct val="0"/>
              </a:spcBef>
              <a:spcAft>
                <a:spcPct val="0"/>
              </a:spcAft>
              <a:defRPr sz="6800" i="1">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5485" b="1" i="0" dirty="0">
                <a:solidFill>
                  <a:schemeClr val="bg1"/>
                </a:solidFill>
              </a:rPr>
              <a:t>RESULTS</a:t>
            </a:r>
          </a:p>
        </p:txBody>
      </p:sp>
      <p:sp>
        <p:nvSpPr>
          <p:cNvPr id="2" name="AutoShape 1306">
            <a:extLst>
              <a:ext uri="{FF2B5EF4-FFF2-40B4-BE49-F238E27FC236}">
                <a16:creationId xmlns:a16="http://schemas.microsoft.com/office/drawing/2014/main" id="{BDCA98C3-56A0-D190-EA04-53744939ABE5}"/>
              </a:ext>
            </a:extLst>
          </p:cNvPr>
          <p:cNvSpPr>
            <a:spLocks noChangeArrowheads="1"/>
          </p:cNvSpPr>
          <p:nvPr/>
        </p:nvSpPr>
        <p:spPr bwMode="auto">
          <a:xfrm>
            <a:off x="17149763" y="25485725"/>
            <a:ext cx="26073100" cy="877888"/>
          </a:xfrm>
          <a:prstGeom prst="roundRect">
            <a:avLst>
              <a:gd name="adj" fmla="val 16667"/>
            </a:avLst>
          </a:prstGeom>
          <a:solidFill>
            <a:srgbClr val="006633"/>
          </a:solidFill>
          <a:ln w="76200">
            <a:solidFill>
              <a:srgbClr val="F4EE00"/>
            </a:solidFill>
            <a:round/>
            <a:headEnd/>
            <a:tailEnd/>
          </a:ln>
          <a:effectLst/>
        </p:spPr>
        <p:txBody>
          <a:bodyPr wrap="none" lIns="78369" tIns="39185" rIns="78369" bIns="39185" anchor="ctr"/>
          <a:lstStyle>
            <a:lvl1pPr defTabSz="917575">
              <a:defRPr sz="6800" i="1">
                <a:solidFill>
                  <a:schemeClr val="tx1"/>
                </a:solidFill>
                <a:latin typeface="Arial" panose="020B0604020202020204" pitchFamily="34" charset="0"/>
              </a:defRPr>
            </a:lvl1pPr>
            <a:lvl2pPr marL="742950" indent="-285750" defTabSz="917575">
              <a:defRPr sz="6800" i="1">
                <a:solidFill>
                  <a:schemeClr val="tx1"/>
                </a:solidFill>
                <a:latin typeface="Arial" panose="020B0604020202020204" pitchFamily="34" charset="0"/>
              </a:defRPr>
            </a:lvl2pPr>
            <a:lvl3pPr marL="1143000" indent="-228600" defTabSz="917575">
              <a:defRPr sz="6800" i="1">
                <a:solidFill>
                  <a:schemeClr val="tx1"/>
                </a:solidFill>
                <a:latin typeface="Arial" panose="020B0604020202020204" pitchFamily="34" charset="0"/>
              </a:defRPr>
            </a:lvl3pPr>
            <a:lvl4pPr marL="1600200" indent="-228600" defTabSz="917575">
              <a:defRPr sz="6800" i="1">
                <a:solidFill>
                  <a:schemeClr val="tx1"/>
                </a:solidFill>
                <a:latin typeface="Arial" panose="020B0604020202020204" pitchFamily="34" charset="0"/>
              </a:defRPr>
            </a:lvl4pPr>
            <a:lvl5pPr marL="2057400" indent="-228600" defTabSz="917575">
              <a:defRPr sz="6800" i="1">
                <a:solidFill>
                  <a:schemeClr val="tx1"/>
                </a:solidFill>
                <a:latin typeface="Arial" panose="020B0604020202020204" pitchFamily="34" charset="0"/>
              </a:defRPr>
            </a:lvl5pPr>
            <a:lvl6pPr marL="2514600" indent="-228600" defTabSz="917575" eaLnBrk="0" fontAlgn="base" hangingPunct="0">
              <a:spcBef>
                <a:spcPct val="0"/>
              </a:spcBef>
              <a:spcAft>
                <a:spcPct val="0"/>
              </a:spcAft>
              <a:defRPr sz="6800" i="1">
                <a:solidFill>
                  <a:schemeClr val="tx1"/>
                </a:solidFill>
                <a:latin typeface="Arial" panose="020B0604020202020204" pitchFamily="34" charset="0"/>
              </a:defRPr>
            </a:lvl6pPr>
            <a:lvl7pPr marL="2971800" indent="-228600" defTabSz="917575" eaLnBrk="0" fontAlgn="base" hangingPunct="0">
              <a:spcBef>
                <a:spcPct val="0"/>
              </a:spcBef>
              <a:spcAft>
                <a:spcPct val="0"/>
              </a:spcAft>
              <a:defRPr sz="6800" i="1">
                <a:solidFill>
                  <a:schemeClr val="tx1"/>
                </a:solidFill>
                <a:latin typeface="Arial" panose="020B0604020202020204" pitchFamily="34" charset="0"/>
              </a:defRPr>
            </a:lvl7pPr>
            <a:lvl8pPr marL="3429000" indent="-228600" defTabSz="917575" eaLnBrk="0" fontAlgn="base" hangingPunct="0">
              <a:spcBef>
                <a:spcPct val="0"/>
              </a:spcBef>
              <a:spcAft>
                <a:spcPct val="0"/>
              </a:spcAft>
              <a:defRPr sz="6800" i="1">
                <a:solidFill>
                  <a:schemeClr val="tx1"/>
                </a:solidFill>
                <a:latin typeface="Arial" panose="020B0604020202020204" pitchFamily="34" charset="0"/>
              </a:defRPr>
            </a:lvl8pPr>
            <a:lvl9pPr marL="3886200" indent="-228600" defTabSz="917575" eaLnBrk="0" fontAlgn="base" hangingPunct="0">
              <a:spcBef>
                <a:spcPct val="0"/>
              </a:spcBef>
              <a:spcAft>
                <a:spcPct val="0"/>
              </a:spcAft>
              <a:defRPr sz="6800" i="1">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5485" b="1" i="0" dirty="0">
                <a:solidFill>
                  <a:schemeClr val="bg1"/>
                </a:solidFill>
              </a:rPr>
              <a:t>CONCLUSIONS</a:t>
            </a:r>
            <a:endParaRPr lang="en-US" altLang="en-US" sz="5485" b="1" dirty="0">
              <a:solidFill>
                <a:schemeClr val="bg1"/>
              </a:solidFill>
            </a:endParaRPr>
          </a:p>
        </p:txBody>
      </p:sp>
      <p:sp>
        <p:nvSpPr>
          <p:cNvPr id="15378" name="Text Box 1308">
            <a:extLst>
              <a:ext uri="{FF2B5EF4-FFF2-40B4-BE49-F238E27FC236}">
                <a16:creationId xmlns:a16="http://schemas.microsoft.com/office/drawing/2014/main" id="{24912011-44EE-7DB2-AF69-93BD6796A3E8}"/>
              </a:ext>
            </a:extLst>
          </p:cNvPr>
          <p:cNvSpPr txBox="1">
            <a:spLocks noChangeArrowheads="1"/>
          </p:cNvSpPr>
          <p:nvPr/>
        </p:nvSpPr>
        <p:spPr bwMode="auto">
          <a:xfrm>
            <a:off x="16921163" y="26593800"/>
            <a:ext cx="26073100" cy="509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917575">
              <a:defRPr>
                <a:solidFill>
                  <a:schemeClr val="tx1"/>
                </a:solidFill>
                <a:latin typeface="Calibri" panose="020F0502020204030204" pitchFamily="34" charset="0"/>
              </a:defRPr>
            </a:lvl1pPr>
            <a:lvl2pPr marL="742950" indent="-285750" defTabSz="917575">
              <a:defRPr>
                <a:solidFill>
                  <a:schemeClr val="tx1"/>
                </a:solidFill>
                <a:latin typeface="Calibri" panose="020F0502020204030204" pitchFamily="34" charset="0"/>
              </a:defRPr>
            </a:lvl2pPr>
            <a:lvl3pPr marL="1143000" indent="-228600" defTabSz="917575">
              <a:defRPr>
                <a:solidFill>
                  <a:schemeClr val="tx1"/>
                </a:solidFill>
                <a:latin typeface="Calibri" panose="020F0502020204030204" pitchFamily="34" charset="0"/>
              </a:defRPr>
            </a:lvl3pPr>
            <a:lvl4pPr marL="1600200" indent="-228600" defTabSz="917575">
              <a:defRPr>
                <a:solidFill>
                  <a:schemeClr val="tx1"/>
                </a:solidFill>
                <a:latin typeface="Calibri" panose="020F0502020204030204" pitchFamily="34" charset="0"/>
              </a:defRPr>
            </a:lvl4pPr>
            <a:lvl5pPr marL="2057400" indent="-228600" defTabSz="917575">
              <a:defRPr>
                <a:solidFill>
                  <a:schemeClr val="tx1"/>
                </a:solidFill>
                <a:latin typeface="Calibri" panose="020F0502020204030204" pitchFamily="34" charset="0"/>
              </a:defRPr>
            </a:lvl5pPr>
            <a:lvl6pPr marL="2514600" indent="-228600" defTabSz="917575" eaLnBrk="0" fontAlgn="base" hangingPunct="0">
              <a:spcBef>
                <a:spcPct val="0"/>
              </a:spcBef>
              <a:spcAft>
                <a:spcPct val="0"/>
              </a:spcAft>
              <a:defRPr>
                <a:solidFill>
                  <a:schemeClr val="tx1"/>
                </a:solidFill>
                <a:latin typeface="Calibri" panose="020F0502020204030204" pitchFamily="34" charset="0"/>
              </a:defRPr>
            </a:lvl6pPr>
            <a:lvl7pPr marL="2971800" indent="-228600" defTabSz="917575" eaLnBrk="0" fontAlgn="base" hangingPunct="0">
              <a:spcBef>
                <a:spcPct val="0"/>
              </a:spcBef>
              <a:spcAft>
                <a:spcPct val="0"/>
              </a:spcAft>
              <a:defRPr>
                <a:solidFill>
                  <a:schemeClr val="tx1"/>
                </a:solidFill>
                <a:latin typeface="Calibri" panose="020F0502020204030204" pitchFamily="34" charset="0"/>
              </a:defRPr>
            </a:lvl7pPr>
            <a:lvl8pPr marL="3429000" indent="-228600" defTabSz="917575" eaLnBrk="0" fontAlgn="base" hangingPunct="0">
              <a:spcBef>
                <a:spcPct val="0"/>
              </a:spcBef>
              <a:spcAft>
                <a:spcPct val="0"/>
              </a:spcAft>
              <a:defRPr>
                <a:solidFill>
                  <a:schemeClr val="tx1"/>
                </a:solidFill>
                <a:latin typeface="Calibri" panose="020F0502020204030204" pitchFamily="34" charset="0"/>
              </a:defRPr>
            </a:lvl8pPr>
            <a:lvl9pPr marL="3886200" indent="-228600" defTabSz="917575"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1800"/>
              </a:spcBef>
              <a:buFontTx/>
              <a:buChar char="•"/>
            </a:pPr>
            <a:r>
              <a:rPr lang="en-US" altLang="en-US" sz="4000">
                <a:latin typeface="Arial" panose="020B0604020202020204" pitchFamily="34" charset="0"/>
              </a:rPr>
              <a:t>For each student, the 60 pairs of values were strongly positively linearly correlated between devices (all P&lt;0.05). </a:t>
            </a:r>
          </a:p>
          <a:p>
            <a:pPr eaLnBrk="1" hangingPunct="1">
              <a:spcBef>
                <a:spcPts val="1800"/>
              </a:spcBef>
              <a:buFontTx/>
              <a:buChar char="•"/>
            </a:pPr>
            <a:r>
              <a:rPr lang="en-US" altLang="en-US" sz="4000">
                <a:latin typeface="Arial" panose="020B0604020202020204" pitchFamily="34" charset="0"/>
              </a:rPr>
              <a:t>The two different types of EMG measures from the ADInstruments system (Max-Min vs. RMS) are tightly correlated. Therefore, the RMS value is an acceptable amplitude measure for discrete EMG bursts. This supports the strategy of comparing the ADI RMS values with the BYB system’s RMS values. </a:t>
            </a:r>
          </a:p>
          <a:p>
            <a:pPr eaLnBrk="1" hangingPunct="1">
              <a:spcBef>
                <a:spcPts val="1800"/>
              </a:spcBef>
              <a:buFontTx/>
              <a:buChar char="•"/>
            </a:pPr>
            <a:r>
              <a:rPr lang="en-US" altLang="en-US" sz="4000">
                <a:latin typeface="Arial" panose="020B0604020202020204" pitchFamily="34" charset="0"/>
              </a:rPr>
              <a:t>The portable, inexpensive Backyard Brains reflex response kit (EMG Spiker Box plus hammer) is an acceptable alternative to expensive lab-grade equipment for assessing stretch reflex electrophysiology in the teaching lab. </a:t>
            </a:r>
          </a:p>
          <a:p>
            <a:pPr eaLnBrk="1" hangingPunct="1">
              <a:spcBef>
                <a:spcPts val="1800"/>
              </a:spcBef>
              <a:buFontTx/>
              <a:buChar char="•"/>
            </a:pPr>
            <a:r>
              <a:rPr lang="en-US" altLang="en-US" sz="4000">
                <a:latin typeface="Arial" panose="020B0604020202020204" pitchFamily="34" charset="0"/>
              </a:rPr>
              <a:t>This could increase accessibility for instructors and students in university and secondary physiology education.</a:t>
            </a:r>
          </a:p>
        </p:txBody>
      </p:sp>
      <p:sp>
        <p:nvSpPr>
          <p:cNvPr id="9" name="AutoShape 123" descr="data:image/png;base64,iVBORw0KGgoAAAANSUhEUgAABkAAAASwCAYAAACjAYaXAAAgAElEQVR4XnTd169l23Xn931CnVN1K9ycgyQmiSQoQXoS9E82GvCD0bA72Y022m7Y7QYc0G0/CzQtQKREShTFnG6sW1W38gnGd8712TVZRh/gYO+99gwjzTHH+I251j743/7df3t55cqV3eXl5fg/PT3d3blzZ3dwcLDr78mTJ+O9772en5/vzs7OdldOr+5u3bq1e/r06eh7cXGxe/To0a7vjdX3vb969eruhRde2D18+HD3+eef7w4PD3eX52djnrt37+7efffdMdaDBw92jx49GeN/9NFHY+y33357d3Jysrt3797u/v37uxs3bo65rlw53j1+/HiM0fg3btwY9F+/fn13+/btMd5LL7006K9vY/bXmPEdXfHXnP03dm2ar78+N1b8HB0djc/R3jzx0l/t+xzfzVHbl19+edDnL16jP376rr8vvvhizBl90dD3tfPfOM3X9ebu/5VXXhnzxGN9P/z4o9H+/fff37344ouDz1//+tfju5s3p4ySS+MbI/rxfuP6zSGn5P/ee+8Nnvrus88+G2M1RmM1R/OmuzfeeGPfJvuI/+ZoruYg5+iubX/N0fe1PT4+Hnq5du3a0ENjJ4s+16f3zduYH3744V7ujVX/6Ik+8mo89hifH3/88eiT3tJj4zZmck/+yalxfvWrX40x6hMN8RaNdNt32Vbjdy25po/GSE71i8Z00vtofvXVV3e/+c1vxlj1f3r2ZMxdu+av/yeffDJoS55dT87Jofe9Zg+9dv3s6fmgIbrq0/i9T4fJYbc7HK99V7t4jY7ev/baa0N+fZ+8ozl91X/K73jM+fDRtJXoq23yibZ0Fl/RYn31Gv3NM/zDtk6bPznFc2M8fPRotGE7jUGO6SYek9PF5fmgne1EZ3KO92TY/NHV66effjr0uurk+Giu4cZvrua3RuK1cbKN+Ime9Fy7xornZNJ3te3z66+/Pt5Ha+3Snb7pvbHq01i90kdtk0t2lR9rrMZonrfeemvw11jxHE3171qyb75kHp/pNZ3Uz9rttT7JiX+pTfrpWrLsejpt3jfffHPI5Lvf/e7o9+d//ue7n/3sZ0NufOhXvvKVQS9ek3VtG6u+8RGv+YK+u3p6bXzO79Sn9dDnZJ3viP7axVfz8CHNoe1qo13PPm+9ONd59NcnGX3wwQfDbhu3Nd/3P/nJTwbt+aif//zng88hi7OLve74oMaoTeM3Vm3Te+3TZbJtrmyNTdUmHhrjRz/60eDznXfeGe3Sc/Onh/6TT9fj39741a9+ddBrL0sG2UF905P9sfmj5ctf/vLo+//8v9/Z+4zGTv7Jt/b1S3bZWL6qv3jqu+butc+tiXiub76PHrqef2i+2tcmGTZe/cY6ffhwyNrajN7o4Jej1/rPl/qcnWav2UztG8saT4aNlw29dOvmsInmiZ5ky7f/9re/3b3z3vtDzumGzaeX2jZutDdu66b3ySxeGjNaatv12ifvfEf94iMef/nLX+6aJ57TW/P0ff3ScXT2b7xsNDnZ29NF49eXL8mHp//4jMe+b8zf//3f3/30pz8ddpCcrcte478x+k772vSfjqOreaM5Hvma5qGz+M6uWjvx3nj91T8+Rzx25cpY/9HWeM3HV9ensdJbso7X5srO8lGN3Rz2vXjq+/onh8a2/0Vn46XLrvdf2/RU+2hJhuml7xrbnhavzdH8n332+dBFfjc7rE3jppP4izcxaPTET/wlz/7Oz5+OOfylU5/TeXRMn3dn7+uTTW1+8Ytf7N56653hw6Kpv2hoDOsj2uOnPsmGHsmpPZRd1KZ1wA+RW3NFd3ym1/juL5kcHByNueK3NSVOi/d/+Id/2MdIfGgyyE/1lw6jI3mkw3htzsagj953Pb/AXtJLtMw99v5+PfY5/baP8EVnZzOGZRO9twdl148fzzinfn3O/uee+mSXT0xe8RnPjd/75MGnpOt0X7tkkM7Sd23iJb/Xuq5fc0yZHezXbG37a5zkx+/QsXgkO2UXrYt4JI9oSx78brrqfXxYq8m8edeYLXqOjqasG6u2/m7efHHoJlkl+8YT68kL5BRdry+/0lpMHnxF+ov2bGDElE+fjrU91v4Lc79tTLxGqzWXzPuc3fE3jd1/8/zsFz8fuiGbxopvcai4INoaKznxeZP+GR/IwfjS+JEbiCeTnTjPGuen5CjR0viNF7+1T4aNF09r/Gdd9RotzR3d6Ulsbl+zd/Bx/HoylquK4/ss/+Hb1pyu99laOpcTRnN8ijmjI/rrv+5j9m7rgV+KvmhNr8bKl4gv8M6G+s5+wmekX7FidDUeG27PiPd0mL/JXxjLmoz29CJPbM7WdNfqFz+NWft8ZP2nD56yxyvZ8oewBHKoL33qkw1FV33jiyzEWOaVV2uXXSbTeM9fwCfioTnis2tsP3rt8dHFHvteboR+mIG1T6bkGE1rThvdcvba1i/a+k+n/LKYSd6CR/6jz7WpffyJUfAkDo2X1mPt0JSu2Ib8mNwbtzmiZcT0Axc42udP8qr6oZHsxB5irWip3dmW37KZeOKPoqO50xkb6ZXMpk3dGnbTWCt99rLaNA7/ad8lo/Aj8W1tk5X13/v4JF8+rrFrOz4fT2yrv+hiV+J8n9HNDvvcerg8Ox99o5FfpC96jz90JZ/GZGsnpzOuiBZ04Yc9WD9orD16Gm9do7VpbPJky/FTn/6ixdhPHs392BxyeHk/LApuBi9D8+5gxv9iReOwH77JeMkCXiQOsB+yrWhcZdd142ljjzi8MrEfGGZjwg3wKnZd5ciOyKr55K0rrlTcQC98MVk2xqMNT7lcdCIG0H7sRVdO9uvYXjf87smVve3Ur7n4pD6LK8iA7s1xfPAs5nCND/SaTvMj9sS97bXmdtP2/0t/fKQ11Ofkw8b5J+ux6+Jh/up5uTXXqkf7t/Xfq5iHLtD8/J4l52TD1jJ/ZJ1Yg3CN+mUnreH+Ziz8cE9XOoDRWQNiiOfl2x7bPPYha5C98f3sdP2MzsYUG5ANP8Ye5He9kvPucObJR5dzH96viy2eYDdHB8/WUDY1fffZ7ux84q/ZIroaWw5jjxcbrzHujLVn7Gm/WvXwvE8gZzqpD/q8l3eLQ9e9kKzEHCO3O53xCHthr+jpNdrZLxrsXwf/x//0Ly77wGhjWIeceoYjWbFADT4M+XgG/4K1COgzkLBgBzBbgFLQ3Xjf//73J9j8wgTBey+Zjthr1yYoGnDXIqtviV7zTEc1F+Fud7kPchq7eQtqJRXRY7OSHDVGQXVBITptCrVnEM2D9mQkMUvY0SwwsnAUHADkq3JrGx1r4CiRKekTCPq+uUoMk4HgpkCidtEeqNN3Xzy4P+joP/7TTcE7sCG66YdRBZYkz9/7vd/bPbj/cCTSybgxoqWgqgA/MKMxkw2wLB5qk+OQFAH1gKPRkPNItumsecm8hZeM0xGQCsBVHxs3e4x240dHm339sgvATvJP9iWa6YbdWpgKTNmEJKG+ySFa6hPtyTfAtfn6E1ADm6LZBt5cHFR0s01AAZDncncx7LOxKlJlE4GzyS++JTacD3BVIBvAny7oK7koEgbWfPzxp3swqeQpHda2+YF2jSU46/vapbtbtyYNn372yQAZel8SmPySR7pO1sld4BYt/cVzMv/pj3+6B2HSQ/yUyNx/8GDYorEaO1vKplsf7PTaCxMs7bOEUrAlOU1/ihfN27pVQD3YHe4LfM0tsRZQ4hvAIvEyB98Tv80RwC6J5buiq7WSzgNkojc7SYddS6aCbYU2xR9BueJeugeiZCuPHj8cukpmyTq9KIQ1lg0aqAyc6ZVMJcJr8NG1aIvO5vnxj3885Nv7ZJO+s0vBYbafPvMdyTHeWz/1j74KpYozwGI+RpEIkJuO+D6BVfTHG1qz4cH3668OvvNn/UWHNUw3jddabUxgcPSNwsbBBP/jKduKxuiOj/hrXQJ4AueyQQBftg6ktW/1mqwaIz8nCE1OConx0PfxkC0KWOwVimuA3exDgSr60118Jscf//QnW8F/FugUj5NB/PGHirMVIfireG5t2I96XwGgz9lx9vDb33407M2+2GtAfXaZzBWeJB18C4CGHhXIk0F+odfGT4bR3ZpWxI6u9F2f1155edhY43bte9/73tCHgPTWS/MwQHpLL9lbOgDi2VNaN8Ax44tLGrfv6htPAuneN4/CT/IUwPON2WQybUyFMX5dsmHPAq6RiWAzXQLmAbXJpjGBD8k7OrNJBdV00X+yi87GVSgS5Orzta99bcyhmNZ4ErbGaH00Z7pIJ/FcG0WKeKpvtNZOYtxrMrDOG6s5AZ+SEyBkekkn9sjmim7FoGgUQNsLBc99TsbRLWa5c+fe0F10VZDgP6OXTKzv4S83W1aICIDnU9YEGlDeep8A0QRCkknjNHa+/Etf+spYA9mfwkJrqPeNpyDI3rOBZNyc0X3//r2xToEaCv4zhp3t7A2NqWgBpKrAIHnnv4EQydK8jcVH5rvjI/8eja11e28+SzEnWQGnFVcUevtuAiITOJfwiJn6HO2ff3532LECQvRka7WLpgpQYpbk8Y//+I9DZqen1/agT7rgC1vr2WHjADXy0QD9aKltfaI9XioWZ3PJLroUMfN30ZH8mjP/0bjZ86ThdA/uraCF/T05N5f9uM/R1rz2GWvM3hP99t74Pz6eQD8eWw8z37g1xsqWVsBh9SX1eT7Gj+b+slkgpWJGNIhF8w/xeHI8gbPsMvkXEzrwJekzPzvrc21GIrq7HOOkC36yeZIjwDfZAZqTF58WjU+enI3v+MSu2bfSl8+N158cDAgyx5gF/3RbDJFcxCnx1viK+tHJJ8mZGiu5yG+6DpCorQJmNCSjYq3Gaz3xy7WrnxzXvh49gDqH3Ph9ADe7TAbxIbnOp0rO4xEw0vvWaXxdXExg3F5m70lO8aBIbR/r+8Zv3MbQno/sejakmN4YAMFkFM3Zb+spfrSNdiAt+TZ2hxPan/o+OUZHviR6sxtriS6AhfGaPld/TbaAnOiKHr7QePbB7Iwc7NfyNz4yH2ivBaz4LMYHnADk+j45yfP5aDYanXTefMDY+IcDAMvlJfYW/foMZEpGz+c4zRW/0WEtAN2BTAoJQGe+OXpqA2/oerwOPOCLL/a6EbsC7qwzGMf0RbMYbez6pEvrkvz1gf3wrXfu3N4Xv+WwjQEk7Npa+KUTxZZXXnlt2KADDdHY5/rQZ23tp4AuGNXTx/OwxAp8xm//sAO6QRd51+b8YB7a5OfFjsDL2gJ8m5sv5S/On8zDgeJzY4vbo8H87BvYPua/mHmvvbD+/HZjuG7/GpNtALIYqXFX/E3sFq0AxfoDUiduNsH2syfTlvzDwczHFgCUPvf98GdP54GEVf4rnmgtJV/YotyJDeCJzNlzcuCT+DlzibeOT09G99rxvexw5SEZ0x+aXEO7NSCeqb3iEtuxlpsv33ZvOxhQGcI4tV15GXH5ySyWW1/Je/jOw7n/0bN9gJytfXaBRrHu4eWc11ox94pj1ta6qT+gfqztrQBCvmv/3vOT1mWv7UniLramPxnQE54ba7Vh9PMn7FO7PrNvNPBFbNR1srPOkp34lQ+tT//kV1sHwtBgj7Y+GoN/Xvla9Wsv4+/47tXnuGbNrWvY3lT/tQCij3nFV72SzaD7aMszn8wiu9hJnLBfW1uBpD4wx7FHnc7DaWTB768+GM5jXRp77ldTpvzBavdrnLjaB33xKdEonqBj+zz+yXe1z8ZUAJGbd81a8H6dr2tsYeyL//l/+e8uJUNOf3A6AP8GtHHZDJpwBN03590f66naguT6WNiNK+Am2JKo+imANH7BRA47Il988eURzHcdqFXi17jNdXw8T+YdHh7siwElUpQ7NpftpE7zOyltLMFPvEoMEm70FRiWvNS/z2sCIThMucnCiV3gQjSV9NiUnUBQCNhvPG0+290o8TuTyZmgS0AAcBbuelq59819dGUugDbAAPb6913zxqvktjGB/HTXAu9kd8G+pCFZlZSVyKUjm4SEIjqjNz0pPNjsAxQ4EZvSN7/5zf3J+Baau3MCJgTSHBrAI/oFbfHTnOneKfD4ltBztLWvvztm2E3XGi+e65duBSsSxfRVMFnCInGWfAtC5mnVz/ZJafoHLiV/wFXJVfIsSe9aJ9wFF51GT6cVb+oLLBIIJ5+AIIlDbZ48ngFKbQr2s6N4aax4+fa3vzPmid/axQPaJCwAh3TY+NE2i0ezOHN4dDBtaUsW4xPInS1ElwALOMYRXzmad49FnztDspl7GyjtLixydbo/kDnd3bg5i14CmmiLx9pHb/rsT5veR1v/fXfzxgQw4j9am69/SQ7dAK7ql66j2fpLD7Wz4QIpFDIBuJIewUTyT1b8Y2tGwip4sFmRYfYoWWzcq9cmmN6cUye7wXu2bmMuSQykTf9OcipiRnM6qW9zZwvzZO7joWd3YGXj06/OBLix3aUiWVh1mwybLx4b9/GjGaQ5OdwY9gubXnIQjCuCAEbjNR6bq775qh/+8IdD/yXZf//3fz/oTjZkaqPiX9bCAl/R+hBECHwFa/mjaFpBG/OXKCZTiVZyY6P16XvBUq/AtuxIsTM+kk//+bP2q2hPLmNz3u6As3mnk97bWxqnO/iSFWAUENR6+8Y3vjH0WSE62ho3udVGIa61pmCtqAQ8T78BzPlKJ9pb/2TAD66nPfqu67Vzp1rryhrpNRtqTEXu7Ky1KOGK9/oPgPjeBFt6X595avpoyL72Dx/PJK0+gqBkAQitTboABro7QxEqG0k3ySvZ518VDpuvdTLuNNpOeAvUFGHiMZ8Uj4Dd2ijYJXN3pGRz1le0OrEdjdZU47DN9dBA6zo7B7CyS8k9H89vAO2yqcYP5G68ZJO9KdhKJACGYoH1ezFOtPfenr4Gu/HS+NEvCBXDAd/4Cae+0nvyZt/Jzd0UErC1kBJP6QQoNoHrCcJlq/kA+2gyVziMLsF3fbqe3JLLwcGzO+PEDMlATGvt1w4tDjnU/t69eTdPYwE0sx8FjjWGjVdFifQ0TwfO05x8lHhlJgez+JEcs03+LNvLt3a9ODdbiobk01gA/uaQcNY3vWcP0Rft+Zxk01qLX4cq7KVigmTFH4kHx95z9eouAKuxnFaPv/olt3ln0Yxlo6/P/BQZX17OQo+kCKhx9eoE98Sg+bpsQ1xKrgBV8Vv0xVc+L/n0HgiQ3WXXraHm77q4OR9AN/xa/R0uAm43RrJqvubKD8kz4iHZ6sNerEXrfCSOJycbuDSTv/bXxgKepNfoSV7NN2193l0nzgcWiz2iCRgpeUz22Ut6rj0fGa3NlX8Fqkx93hm0Sf7chZbumr/+kt1hJ2fbncbbCfV4tbbGQZYB0k8eo8Ehosaf9My7XCTW+Q9+RXw76NzumksOzS+nqa19EZgcP9mK/KCxASnAaEXv9CXuiJ7e9y/uWHMqcZZ1zNdm6+QSDclPMV8hqLG77oCCWDu+AAjykr5zlz/AvHGbv/bRlO+Ycp6xa3IQK9aHn3Z4o+/ceSWfcAdmNLL9xlFQFG8BRdY8wj4uZ5KDiYkHaHft2v4u2WRljTYfbAC4YP/uMwBJwUG8rO0sHM8nG/SfzfLp6b129CgesUZclx/YL/RZ19e6N9aPD+R7yBzv/EL9usYvA6fYBrBeHN+cwCt0yrGbt2tAQ3Py6/ZO1/m6+tkno8eftWi/kPugIb2OvOrGjWFXyXfE71tBWaxuL+8OLvt511bfqChA1/ay2rW+pm0/mnnYzZtbQX0WvuKrftY2PnsVf0RXB13lOdkB2mvTGmwM4Fbyj6d45aOunsxijTWELv6z/tbLXogLGHt4Mu8UAtCzc/GG8eSL9Onz0W6C/ytQKn5sXD47XhurP7l0Y929N592sQLfjZVsa28/wDf62Gyv6dge39zZJwC99tadfYIeh643+q3t5sV7r3AsPkmMhX8nyMkWPXAuehAXGJOvAyDHq7m6xpev9sqvrPHN6QvzqQ58ufXHJppXnpss2ePzeq29/9VvNna0KurIreJ/FBs3v3IcmLodnl7tzLXT44mTpHO+vc8PHs+76+zX1lo00BcZyEe7vs95H88n9Phb15lrbLM1Bcy2ls4uZ6Fh/SfPrq37n/6KetFAT+Qu5vQde4kWvosN2x/4ZvLpVXtriC8XC7iOdzbeK/8tZqA/uLY+7IFOemWfxjDuSvsqK+typa9xrLvmhBn3am2jSd5mj+HHGm/vYzZsytpkK4PX7Y637A/uYGx74Vg35zPutI5Xm0EXH7TmiPSInxWzbjwFkL5vTDplh3w3O6jNaqPG77r8SBtrhw7ssV2Ho105aQ+aTyEyLj3aU1dZivut54P//X/855dOj3DWFMyoVeiBRILkPlcAqX2blyQpRgTFig85oTbKNRAezD+ZoBBiAROdLFpvac9wOoXdnLMQcLw9suR0JB/RCAjhOIAkwAn82OwEU6pNCZjhU+Y4/XzjxnCi/UX/GrB2vWDMY0QKrjmceI83gYzAV3DU9cYv6DN2was+JRNOypX0BdYILuKlwP3mi/OW9OTSOI2d3CwoyT0ACggSn9H68MG826Hxoqf+kuTeA8yThwWmiMVhuXV8PNJouXUsWTVH8nFqrr7pLzCo8Z3KGrxsSYGT6TZqSZ87TuIlo4/P+tVOEF3bNXj60pe+tA+W4p0u6uuOozXISg4C3fU0J5Ay/vpzV0IyiJ94j6d0lk7Rc/vzz/bFosBLdANYoqn37nZo/OZ3Ov3D387HLinKKU58/etf34LMs1FQaU6JXDR5XIJgIeC895K/mYyf7e7cnUBm/DjtoGhHf43rjhAJrM3j9VdfH/RnT+kt+vp//4MPhk3Wjr6AxQKZcbfTtQngNm7rplN5AkU2K5hvLKeeoi2bfPed94ZO481J7L5TiKivx9IofqRjSQx9ZfMAfYBF7ZoTmNh8kgU89V1juHOrvopHikpdA/ymG7SNcV+Yj7/I1qzf5JFOo6l+fa4A6LFv/FYnpmcx+HjXI62SG/3ws8k0XUsw48mjzRpHcpz8AjwkxAqM5n/7rXd+pzCRnaarP/zDP9z7Gv4uewAI5psaq1eP3aKf4Y8PZ8Lk0Q9rgJO8Ae82bvJ3Z9qdzycAlMxbA/GTzuIlkNGmqMi9BgcK9bX1aLLsIlkls+huTQMt8OQuqfYdj6CSsKZHCQ5brV/jSlIE1WPfOzocendHWdfwku2m2+iI/z5Hc7xXQOQf2aVCWHMli1m02e0LWdlb4K9Ahz9nG9mluyIVZYGf1kKfFSQaP113d4YAkC9wp97tTz/Zg3YVGCRC7qD61W9+u0984i9a+H9xBl7iq3la59GjSFIxiH9qDGspOpNdc6E/OxdcCwiBmfbaPts3PU7Pns+OxErpI91lV73Hf3M3Ht3X3oEGRQCJb33rRw/pALjFrzSOOxOSQ7JJxukyntyF4C4DheT4brz+gEvAr8aprzunmgPosya/veefxRUSAvaaDSoi5KcEmPHV9RWwqi2bf/fd9/fFbXd1Rm98AFXqLxkbp96XU7kB8AAZshDwxnNtJ1gwT2mm82QbjRNknY8Iay2kr94DoboGtE+eZKson9y6A0Iyn+1JOuhjBabSZbR4hFfvKxT019oVMytOiLmiudghmWYDTuorejeO2Kg4tH7WTONG97oHSUDzXXfvzjvmxLvmJoPuMGUL5CS+re0rr7y0P7BRn4oA2deHH3485pTEdddZNuRup/RiDcWTR0nGYwVJB5WcwGcv1rSiC7BGYTe+xbFdUxCV0yiMRXv05t+LD5pX8V4MKI6SA9TXXZASwqdPH491GF35z3SV/d269dJYd/x+Y3c92Yj96kPuXbcOs+N0qggFmIwehfj6jv3u4bTZ9Ay4kCiLm5ujOFhhub79twYqgDhwA/hRiGPPzRvN8T6T3nmqufkrgFhjyaQcre/QJ7dL1+K67CAa04ECRdecwOd/7efRny67LjdqruxQYi3uET/TpcIDIJFfdyhAvtL36bd1G3/NDeDuu/QoT5S09z2QWXK+7sn2bDGhRL02iv6fffbJPqZs3viT3PMLjc3nAMGsi2d6mDbTnPPgw51BW2MB++gNMJ3s+I3k1Nzyw2zZ3eIAncaXK/GVZMBHA0D4f4UOAIUYBdAHU0AbvxPv4nA20jXzuHNLvlobYDcbYavRoniU3KKpecSUQJpkK8YDMEdfNGeD9ek6GaXD7Fwukjwbq3H7S0a1l2c2xqpLILU1shYAybw2vQeIAiSBkcCwaOfjmxPAiU9xD1nSZXeqkVN0KKDQx2Bk+7Pns88ZP01cgN7ZbHTx4QOo24omAChxw4MHzx65ptia3UWvfQ4uE03AcXltB2ibCzBHTkDV6GKLa3FvL7fD+ej32ojt6JjOo9na1abPI247no+4Y3vN2zziCHpsDOM0nxj04aN5Z4R9Y5W7mHWNtdgKv7cCrOwrG1l9SNf9aR+NI/c7nj6sv/oAluEc4hnFyhWUHHHAwbPidLQ1Ph3IM8QA5LyuIbGltWBea9Me0bz1a4wVr6kAAocCvpONPJlMG6O21rm5XGtO8ftahOHjgNfW5MDxtv0+AHpdA/JOccLJ0Xw0m1iKjB5u+Gft2E7jxytfwob1ZwPDhp/MRz6yL7wAgRtrPchhXWRzw6Yvnz2mn52sr2I9so8WY6x2TOZiyd/JcTf7Y8diHjTTG/8uPnWd3vC5frYf1se4bF+uSl5sqldj2BdgUnzNyi+Zrjq1nvhTc1uDcAYxS7zwQ9YYH2i/EEPgpe/Fgo0rZuZHane8xUQHm49lt2TH1hVAxF5dlyf1mp6th8ZFN5tmT2zw2Vqb/pPO7Jvs3n7NPlynNzEr+xfX23cbT4wvhuMLhi87nnd8oI+N0Q9d82Ndx9Owi//0P//rS6coAOlN0L+F75SV0y+ClMHc0bPNVqEgBwzIdEINAY3rlEFBVkO7hs8AACAASURBVM9wdNs+QxiB+ZP5uxoELWisTcDftWvztypOTuYJf4EV45hJyK2xoTe3JGZNboExHGh9AD9ALgoBLsdz9HuGau1KSqK58TymCigr4AbcKaQI0uqTHPprw++6RwBEt00kOqZc5rO4+2uOt9+dAB1gIHnZAOuT3DwWpM/DaW8B9XD2B3Pjp5+1uJOuSrzr119yBsBzBkDlFkxAUDSVVDav30SQgKfP6Af297lxFFyaw+kiYEXjFEj198d//MdjfKfPoy/5Nb5F4eQWACCdJvPm6lr0c3o2o3SI/+YTEKwn6hpDASoao6NEvTZ/93d/N2QToNC/dTJOSF+fp16jQ4Icb4EggQHZvmC15+O3kLuWTHrsyScff7oH0qIxsDEamztZZofp3qn5+M9+3ElSm+yjNdPYNtb4GcHo6dQ90Dh+AJDx1HjNJThIx5KP7P74cBY7FS7TQ30eb6CVRC+QIzknn/7IskcgJUsBucexZRcetaZYofgXrYpMX/3K14a+gM71k/A1T++TczbT+/XUHFt30qbvsqfGWoPurkngonUtEHa909nJ1u80tK4k8x75F78Bscm2Pyf7vrh/b8g2HdQnWadjTrr5FPnq+/zz4vu+saKDj1yBnPTVuOlqLbwAZhuz960hv5NQMcAp+vr23fUXZuLYfPHnr2utra7VTwAZ/U6fRlvj+Q0JY0dn+o/f7GZ9BI3TzMmldooJ/A+Q5rNPb++BYLKd+8L0R8Ahj/OTuHv0CJAzmvze0B/8wR+MfumzdWrTdydV9KSTntEfzQp92UA6BtzacyRzfeans4fWw6e3P9v/7kz9Bb29Xwtx+RCPL8ovAPyTR/SxeY9ka65kcP36zd95LAqQ2GngbFuxNH8QT4FY2VKycmpZotK8+EhGyaH9JR3X1r6WHIb/uzoBcL43mrIRj2v8x5/MR+gBkpKnvbJ2HsXWPPEardmV+eqbb3MQAfi53iXRmNFqTVaIibba+L0hia1ETBLb+IqdEqB4VCypMOlkfLzxx4Ky9CIpkIyke/5I3BKNydydAtaYYlY+5jvf+c7wD40HLAGOehyKQBBgFk3JPxr5wnhzV0vtV6AhW7KG+y6bS7/ZavRHn/ZrrGUesVS2kCzMKxmR7DdW33cCVCHSXm4/Ideux0Myd0eHxOP69fn7MkCTaOqzRASYeuXK/P02+1hjTYBwgo4KsNmtWK81pwDmpHljSB7nqcV5J0H8JLf4lujYR+IH2DgODW2/lzWLK5O3vq89kCd7bnyxSPxIJloTDs0kh9pFF53Xp/d+/0gsKjkALNfv9ddfHeuP/Yv1uzbjmFmcU8wABEdrNN68OR+HAMgsXuz9j37047GXukuFTPhSRbw+ZwfND6yuT/PzbY2ZTn7wgx/sC2HuDsqu4oNdeYRjc6fLxnH4RozRPM0376qbsZzDUxLBkZtsv4vIB0guxfTyJHlLe3P9s5XDw3nnT59XwDW58T3Jt75dS4bxKPFz9539L/tID7VJXnR6uLvc26h4Vqy7ggIVQBRqs5/mab87vfZMdooo7igSUzWO4hcwgc/uUWf9KRrED9+ZvQK/AGPRna+yvzWueCA9JZPGEkOJzaytaKJrBUOF5MasHV8v1ykfSb/5sejzSKcJDj87/RrdfB+AHjACMLAe1+JNPFo/vk9PgCQAivgMOJJtpAf58ArUWQvpPX3V1tpsvGxXLgiIB2TEq/ggmUSLAkdzN199sgfxhvnoLp+WrFpPXZun9a/9zuPrFKXsIfYstGYXigXsRQGvNmthobbRlu3Wtrnzv4BkoCee5bKrPQLX5Tzyna5nWysmQF/xlTysFbYFOLGX8DP2174HLDZf3/PRQGaxOVsgewcygVrAUAcAAd/2VHMnM0V0exD7lAPJAwBLfZ9e7A1iED5ffNycfAqgMXrxJp7Bm/jffi9fqQ87aF33p4/4Xq5d38ZPB2LorpF99OAzfoCv2ezerxzOA4u+i/9orX19AV7a+xyPI96+nHkTYLD+ZNHrCsxbx2sx9eBiAoD2cGAdu+VT2LdCa7xFw7UX5u+wsR+gcLShkbxWcG/1LXjCb3ay+pzfAfw2sBydx4fPCtErMEwPeH2+ANKcowC9+U/zNYa9nizlzkBQtgd3FD81JhC4tuxGrAdUN97Q25ZfdI3NA7e9Grd5asO/9NqfV3TUr/EURrNnegOu82fn2+HtCiDmJ4v1tUdg2V/RNez4cM7Fr0QP35R82OUK5PJ5I/64ePYbHl3vb31d3yvciBnHXn05f79BPzHP8+OshWFxKBull/r03hi9h7EYTy70vJ2QHbyTDpI9fq0hvprdN6ZrjctuxNzo6bv44DNh0avPEf/xJ6tNmX/V6+orays2TEYzvpgFI32be7U79tT37GD1rWK6rskN5F3RcbrdFddv0NADfpur96OYcfbsd1VWm4d3rrhyOlCEE6s8vwb52OPjWdRjQ9Y4X+Xz8zzpU7/WhRgI3sC/Wa/Jhu2svu9w+/nH1Uc+bx8r7fTQGGNN/d//67+5tIklBIuOMUdYgwtWBMUSzfPL3Ug+U47XgiaPFaJAjhQgsD+9c/kswYp5gVnPLu/Zv4AXwUK0zqLGfIRNxUUAaRtpwa4ASPIaL23GlFy/dWO1SCUh0VaQDhzk/OPdaQ8KBlBGX0ZTACepWwMcwNvqnOsroPGjol2THDSe09LJN/7mqatpoLV75bVX9wAXRw1wXx8p44QZg4+ecSfN4azYA5fdtk6/BWUlpG3o0docgmJJbIEwsCp6s4PkkxyjFV1ORfa5eTjS5pbY1V71ETgnEGMfjDceSuKaT5+uWTSCpl6BxPEA2Ou6x/wAOm1EwDKJf/aQ7AJSWzhA3+TStdqnm3ixWUTXlZMJanU9e1a8SQZrsh3fyTEwWMA8HmdwZZ56acwS+tZV/dxd0Gf8ukuleQPMuh5dgsvGbx3EU//p6q235+/qOMGYjjglBS1AjFvr2eEIcA5mwAOgZR9Pt8JA1+MjXbOl1miPeEqfnSAp2eesG1PBARhnHSSD5N73jTvs4dpMYBQzo612fmcE2NH8gL/4acx4dqrX3UR+iyP64sUpTcA/W5I4JbtoYktoViTLbprPM6WTRXINgI/+06sTPGM/ARXRAjy0kTautbQGuuQGmOLbJOxrkuZEp7XuGfK1TWbRmi4rxLmrRSL80osv74ED4FAy58cBWM2Xv0j+QNrsCZjVGlDEae1eXJ7vf7/AXYKS8sbkD/LhfZ/PEiyMx+3c/WIUKeIF6M8XAN4VKdwVUrtvfetbw24kKK2Fxk7+jdsa7PcqgPoKYwCOrvOzySzaspX08ad/+qf7dRwtjR0tCrkjcNlO0f78l78Y65qNSx6twXhN3vkYCYW7J5K156wDQa2z7Cwa33773WF7AAfghABfwprfi77GdKeCYo0AsbEbV8E9/ebPame/yE77PJLLp093773z9qDdHly77AMI/JsP551p/QGe3UGQvVbcUJwT4FnjySy9i1Wa26lVv5fQd92lFJ9OJIpFeo0HPziePTQnsKi+6bNrzelROcmja7VXHPZ7UvnleLd/RHPzJO/ae9xk4znVnv0mg/gHXGVL+XCPFUzn3fVjvTWPu3Uay6EJ67X5Gys6ycS+2yufU18gLTAWAKpIKyapX3JUKATcxFv232e+OHsE5kpUrFugygSD553BtW/8ZOERmGxI0Fq/bEsMVJ9r1+bdh0C6ZM0vse1ZdJhAa9da4809C6YTWOYHxHGCaPGmxKzrzZtdJKfuAJBIObgQPbWJj3TgbpNkLlGvzQSN5yNxoiu7S4bi0d43Rp8dBmp+dwXVn302R2NKIKI3H+5wEBAsWp1anncsXdmDm83h7qRkM/3NPCBhv0we6bpxkrPfEOGbFDZ/9rN54CKa3HGYHWZjEtbGiv7GEUfXp/Uaja39/v7iL/5igNd9FlutgEG8iSV7VUTNft1Fbv8Gtqe7eOg3XKIn3pOhuKx56KTXtSgrgQTGp7f4ALzPJHfmJ/xOvKabvgMSRKt52FfyAcLW3wn62jpslf3Lw44O5r6YH3YYATgOcJekN2+y5l+Hj9qeQc6uJZf1JVM5XDw8bwePHz8dehZfW3v2AHmSNdb38SHGWw86dE1ek1wao2vRBPxPn7WRNJPXtMUJZgEIatP39id7RXLtWq89ws4+AJgQw8lVAW5sl39XzEouycqBLr6ID2HvzVMb18XnzSdJZzNi1HgVO5pHTNs4cqvG4Mv5WQCjOAy4mKzEvfFkn4sHa2GAY1ssnr/JV0RLffnv+jlQ1HWAfWss+dbegQQ2bW/JVntvrOZ10ABQKP6LFgVquomX+taW7slFzmOd1d8eo+AGBOsVoJ58+34Ai8tv0/gsrqSrWeh89huE1gvQvHb1GXnglstbp+K79Cd/sCejSUy15sPJ3B5PzwA5WA3Qrdc1nsSTXAkYaC24Xr94iX6xWe8VYqzp+svxV3C38ZK3tQgQd9ABWMbegIbiY3432u0z7LS+6UssGIDP1oBg5k2XDj2whWHsy+N4znbzAIGYPH7ot3bWFGBVziDvWgsgsB12hG9zAozz3/2Nws3xfIRX8/S9/IK8YXNrvL76c7bbXGJNwH3yGIcUtz2HH6odX3l5Pg8/2n8AluZIR/bpFYzv2tjzj2dBobGtkxUgFpuJa/h386ONLa+xD/AboOu1uQDoB8fTVu2lZC3OWnUdDfLo6CKH/EXfpQ/9Gl/xk+3hEYidLVzZDgOuP0W+0qttdwo5HBNN7PjiYB5kxnc06eNAjD2ZXOu/LyCczf2O7PG72jC70Cddj+JRB58Pnv1ez6o3tgL3fV63xpcb8gnWBfuVr+C59vA7+6m52MC6RgHx1kF917nYZ9ebOz3Wh0xaa/qIufkCtkC/Pls/Ylpr4XnfwQ7ZNh9ib5Ljr/ur2CQayRu96zqix17xEn9scC9/NytshRY+M57QMdbY9hsgxjIXPYlx2Nbz61S/5u893R0ezjuq+HR2QkejyLDcgeb6ap/k3yv92cPsQ2KzlY7hTw+f/ZB6PPD91rY9Ib7sy2Q4Pv/Hf/vPLoGeMWHjsiBthg1oI26AvnfyjtN2CjPBB3oIVhgSB2/j7bOTexL9PgdIfPLJZ+M7DpLzopiKlvN0yQzgor0EVLJf0BbQ2vVoB3JwfJJ5v1FQshgNjJLx7hON7Tmea4Dq0S42Y8bqtBRH5g4FAaEFP04BHB2OJLXEEaCwPg/eplrfNflzSjK61+Cu677L4XqWbklPm2zzFLjF17il/WwWtzI0t+c3l80OiNHcTnEH9nDg8egxMJxbYyXX+E5eAjZ3ycR/QEevnLHANF4KlHrNecafU0TR7JQ+kMpJufoARuheEJ889V1Pwgi4vbIVTl3w3lz9ebyZ24Qtxr4PLCWzwCqB9Od3JpDQmGhMp8mkz83tmdbJUXLV9+Pk4pMJnCWDxm0coHj8OeVeP04lvXsmdjRJPq27xuixD43TMzz9MDlgo3E6Zd4atu6jxenr5o2m8TiLo5mMKrKQ78uvvLK/FVzS1LzZBJAre0ifwIXGtUYGbdutuYqO7jyx0QzA5s7t/S3MyVwygfZ1k/KYIY/uiYdrp/MEpKJK+qhPvqPT8NlngEyv2VVrIDk5gdsBjNrHv0dUSQSzR4EG0NFva3Q3RHKuQBZ/jZGNuntHkO9kbeM0XrbsNHb22JyKmR5h1nUgb/3iiZ0IzpNVsq9vRTfgjE0zeqzfxuhOCyeyJAaN25/gQwKTHgHtim0epZesrelR7P7ko6Hn5kiu8RjPwL3GjsbAL+A031z/Wzfnj2gOXV67Nvgk6z5HR/TUt++Axn6rofGHHz442BemklF0Oo0aX4qbrYfGSk+NlZz4pNZDoLW7eOKrNZt+JREVl7Kt/pL17TvzsSL2CPuSwLExnMLvfesiuUtsWi/R1t0q8YuvQOruZOkRA/WL1u5WSM4OA/C5aGtsgb/kIzrcXZD8mk+xunkVa+Olz8nDnlPb99+dj5jxaBGPqcsHxPcvfz2f9V8/hT3AB+CnvslHIRZglS6iSQKrgJe826NGgXW3G3xLPpOFInD8oqd2fa6v37UQ7AG3osE4yQzYlz74h/S9rnUFDXuMWEUCmK+IBo/WoYNs2kne5qqNH3z1SI18STLg96xLQWbrGuBm31hjCHZe/2SdLtlXY/d9dOf7BeSAR36+8Vo/0QdoU2gANEoAAJKB2QDQZBqviqLx3G+BuNMjXpJnfR0uqRDUnPnQcUhg2yvteStwmp3NJGg+irT/9rboz8/cv//slN2a6GTDybZCOIAb4B2v0TdjoPlbS9EQnclR8B7/9Umm+QWgJvBtAnXzGdW975/umpvvAkLxPf3QuEdW0n80iFPoWsIUr2KT6MxWo3XGUBPYigbxjqRoFg9mEUYSUxt3VE3ZzwKhQxQOv9y9+8WQA4BGchq9jQ+cc2eXwwjuupG41rY7QJza7/t8XDKJlsZVoOM/rM2R4G+nAx3Mabz0F7/p/969+eje5LLGUuwdSBt/QP30AvgVu7mzG9jQnUXANK/NoXiWbaA/Ga35jWQ/3mqXnmYRb57Cj06Az5WjCX40hthZ3rUWyNZCeeu5cUa8fD5Pzja+OC3dAIPElAqUtU1XjZ08Hj2aRZzmdwCg+eV69nb5g5hhxD6LfgBwQFL2uibX4u6+43OtkTVh9t7BOLYnZ8herakKYM2tgCOOlgOxJWPUL1uQ8EdvsmUnkuz4dudX8gD8yz+bR6wJCCYrRY14j79em0c8zB76XD7XIai+F4vVX8wHrFgPwgDCam/8+PM++aQvtpxegTQOhDRecsju0QVYAlY0Zu34cjJN3r23B8gxrV+gCTCl8awVIElzo49MgR3AD/KMT3PALpJPvMRbdMhdu279uc5fA60UXGpnj1tzWcA3XEBe1fq0H/Sd9Rnfq+9qXDgEsDyZNW701RemwkYAUnQhTuEL+N11bSp8APD4muSlmEIWvQKnxDD8Rp99JxdwV98KLioo1hbdyTK59td+4skaybw1A5ugA3HaHgzcTbroHNgphxdb2gfGRMvjcp6cz8fEwSmsRbbkrhw4VPTiceRo2wF8tmK9iZ/FkHJ+fpasT07ngUn8RG/j0u8K+K6gobXBj9kryBPYzq7ZE9rFn2dPZ4GDnKKfrF239/OB7JsdrD6kttEOiOS/xWSNUX+HqNZ1jaZeyZEe2S9++IjuYGgO+6Fcxp7LLtCsf3MYI1rEQ/KudLKu81U+bHrsAdsdDz2CyLplX706jHDlcIK7/swd3XwzG6PzvusaDHAFc8kHvmG/5JPYUP27BkOz1tnP4ZXjQRLa19euiynXNmJUutkzta0re2NzWC94IH920FirjYu7XOdb2KK9XV7g+rrn1MZeBEfhDxWEs1H08Ut8aDbJFulp1enKL79ofbEz4+PDXkB26/qFj5K99UaO1kOfjUOeD7eDB92BFG99z2dGQ3rvWo9gMz77VfhcY3LrJZq0x4s5+YG+f/Lk4f/vDpBVh6tfJrfVfowpL82O7Uu1TxfPy2WVz+Vu5i+TlokZrnkcu3BtpWfo4D/8m//60rOh+7IEw8mGAiEgQsFnm/c6mUCqiRN6m0VjNHBBIaA24gQ/qp1t5MDKlNScbfYcZSeoet+cDBow0qJ8+nSCQRVACEwwloCd5opet5YLDJ0mUV0qaXMqvb6e6dt864b8/IYQL/ErKLFozCepjT6gKIOMrrHZ7qZR9wc4ib54FpT2fTStASNQWCDndvrGB1SXjP/RH/3R/nb3dPJnf/ZnY/NJz/X99a8myN1cBSCC8niQwOKrsS2MdcOpnUAwmUV/ckumgjWbd4uu943TXMmoa/HX+I0rIOGQPLs4vXPg0SsYbwx9ohWg3LUAqWgraXTyE1BLf4IfTpmdAXbIIbo5UCdeAtqzO2CdTSp+xgnTgxlcPK9PdhkPnDTHAAQd1ffd/HGjQMTktRYxOBq0xIdTxM2XvQgO1wJXoFBJ00iEX7g6gKRkohCRLQWeNoa7V7KNdAmoktjcuX1nOMD6uGthAJ8ffDBAi2iIpvhNj621xmnuteCSz5AcR1u05JcKgpOfxKHX7FtCFv02snhMno0bANwYikeBXh6ZoOgygqCDWdjtL14BCQoc8enHsuMl8C2barx4+OL+9Ik9vx4d68mj6Oxz8nMHlILLuC3/aP5gYTy6C6VxPDqkNtaB4Dha4yFdJPtkGigmqcoOJCejyNmdYq+8MoDg6MyP9Uz26DFvaxbIAiS2Dmp/7epMFtc10pjx1n+yby0ExLNT4Gl66D3+gbwjQX70YMgtG4nmZGzPsaajMflFB8AjGsc8V+azyRWC+SGbtLUU304megxDbdKFO9pqG0/RG432MXQBYbPrZF97/ig7yy6sF4HQmiwIdhsPb/fuz9OS9pwVNB4Fkq2QDOTjP5OlPcF+RzfZR+PkfwNY008FgWwmW3HXm32mtnxFfCXr6E5m6cXJVnw3T/Tn88QIjRF/6R8YnA33G19OpwNtnf5szgog6a/vGqt5jRvP7kbpfeM3Jn0lA8Bo9AC2ok+BNruwt8Rb4Ds7SpbJQwHMqXdFncYBHifj5hPjeExg36d3CXY20z7TtR5Z5beXrM18b/r2eMH4aX5xV/aXXTcuuluXPZbMnReN5eBAY1ln/E/tgQrRxUYBWdbE+jgNgSdd8J0SWfOln+ynVwWNxs+f1Cd/lS0kJ30Uhq03d8vUvr7xGR/x1X+FZ78JwQ8rPjTuWojOhvh1SUh9gLJs6osv5iNQ/Elwe8STpN3+E28T3J02J/mzNoc/3IqrnSDvr772y+Trzg0xW3oWIwN+s/ODg1mcbR7FsmzLHZ4ABH42mhR5mwfoTX6NBWiTXIifJVrpKF8w18ksHkdTnwH9AOsAbus9GukoXrLtCkAAzsaJzmkDE7wV44t/JXDJMJlEWzbXWOLBaKn9CrgBOeKtYlK0uKsw+UdjtqrI1PiK3cCQ1n82udLbb7gAxrVvfsUyhw0kVwCSxgDaS9JGormdMu3RUNlL9Fp39jj0Wse9imElar02rkMyEvjkWVEOsNYdIGJOuVl9xdfAfb8fRE6NNwD646P93QD2GMW/WSC8P+w7e0y20Smmm0WlaUeNBcyKnt4DOhVGk286dxcnv6X41rh+A5Efya4VXaNZsbe28dY8/AyAAOgCtAIOZWvNGQ350nmYZeYgfSenArpYN/YvBVjge+PKcZNB44nPk53YK/06ZAhIceAkG1FIkKyv8ognOYf4ZX1kb7JOt+7277MiGxnJI+1R0S0ma05A2yovdFrzfSe2TubFes0jR1cc6HP/jQ+UkNfWvuvJwx5sfv4HliAGtLbiwX4sDvbYuuxdDiq/VlCof/P3vYN1CsDZwiyC3tvfAdA1Ppu9iQ/sCWIlYAugClhGztEr1ssW4CB9z9emy+ZpXv5Loa/x/cdjtt8cbJ49r4dz0EqXcls+ToyoiNf3/EY6Tw/ky/7FAICn2vQ+2cWL/C7bl2/BIXqtLQyk+exb8s36dy0+PDbb/mcfV1AQ49hDnz6Zj1Kzr0SPort1v4KjYmPgbXcQwCYaW66efACP7LdxgeLyz56tv8pC3oFu66gxGtteJOesAALzsi/IdfVd9wRgoLiAnuEsXc+Wkon1Rya92lv7Ln4uzidgKHZir31OV2Rov+HLyW8e4ph2EI/0Yy7+o3Hsq3QnHoMZmnONpeFi9q293jaaK2A157oHRIdCkzi4/rWxN8YbefN/QNjmqD1e9BX30ePIj8/PZzH8uVPweDJmd4DIp+vPN0QHHErs0HjNnRwUwvjM+rLX6B8Y0fZYM+tTPKA/m4cjKED3uUeI+ePH9he2N+wgmZJt9IuHrRnrhz8mpzXuxhs/RJ/4qm3v8Q1zBe6Lv6wnPhi+tvJIr13jA1b8MjprA/PkvxWkYt86W2UjBkYrW9FWzg/Xaxz2Sfdix17FDPIM8rIOerW/wQ347LPNRiqAyLvJGP3Dr2/PirIGxJd8nD2peewDvcJB2Jx9Wqz74MG9IVt+yJyukY31gEd+zJpqDUSDglvvyTNaVx/FvoactwKImHPljxzolQ3QT58P/v2/+q8uSwxaSG28KR+Y4cQ1JhjmWmVpQqCkJNAJFoBZ/Tj8+tqwAdrGNdYEMucp2wwe2J4Qnao5O5ugcnfXtFkSsKRDcl+AkcDioY1GMGvD7buUWlDc5rs6ByeIurYaRvwKlFJcIIrnFpfImSv+zR0P6+nm5JHMz7cKNuVIRjm1rieH/hsvpSqsZEwAZRszEFXAWLIYHx7pE7BdwNwYI7k7no9o8fxdQa5ksXaBRnRLV7VzgqVrAIrklAwySMlv72tfcpOsS4CcmhxOeEt4k5Hn9HLiHB8nllw85zmdx3+fFRLiuz6epd51NHcyu8S/vxIgtp7snHZ38tB6aCxBZW367IfdAyq+/e1v70+nWi94GgnlxSy+xKOTxY2TvDmV7Cu79dgqtEfnq6+8Nubv5Hi8AZEBQ8ksu1gLYc3lxL1g3wlfQG3zNc+nn82k9Fnh8dnvEDT/ejqLYxaoDD63R2TEY3QEurauuwMkIKv+HivlpFpzOdlkA5ekRK8T7d/4xjdGXyCC4D+5J6sBmtyYt9onTxsZnXGKgvz0HK9O3DbP22++NWSfTcZXtDmJlAydwm6Oxm99ZYMBkvW7/fl8JJDTu82hwGEzyO6Tf7J4Xm+vv/HaHvg1b2PFd/YCGG3O7FdA0Gd3bDVudCd3YKpAVXKXrTnJnB6TZTIEILbuBM9d85xuAEh22DzZTDQF8iYbm3v0ZAO1T8bNkX4EdQC66LcvjOD4aAYhybfxGie5KvB897vfHWszYB2A1NptvOi9/8U8mZu8JJgKLJLKxk62tY92OlagdV2QnQytJ75KwCb5i854ragUbU6rWdP01FgKLgCt7LM7WoBeyaofiHdnHoDS6f+RZQAAIABJREFUfsWPtjb46XSZXB4+nuBlfw4dRLsToQFUvutVsuqxdAIZd1Jku82TroFNwKzo8yPqQA5Jgt8yUhhIXs3161/+Yg+2dI3/Bc7sDiegrvhk7SqENXf8818A3u4SAJYl6/UQR2PMu0jn7+7Y6+MV8KOw0Tpw+CJ+FVzSY7JojLFPb4lObZJv8usv+pJFdpBfcfAimjyqSCIKYKsdgLLvulNDcp2MPCImvUoqm9d6Ai65ezYdzEMh0z4aU7HO44ccMnEXleRIOwk/fhQG45vva11ly/nx/hTtKjKJ+fzINXCstepRpIBJSXPrvDGSpxhP8Q2YPu7y234DrEK0k+zuzkp/EgixVnM3nn2qeS4u5kl6cUVt+CEJLhrEOvw6cCUfEy1rotPY/Gp0AHwktdq7ayy52Y88bpTsJRfJyb7rIIU7bKK1MQHR6TzfUV8JX/YENI0XhR20sd3kWf/+FaPIwJ1Rl5fzN2EaX/wqGZvgxjxFnmyy69Zy9tGP69Ye8JsNJO/knvzq2/qNj+QRT2y475Pl+oiccVhgO+Vm/dn3Jf58SPz4LTH7WLbgrg1gTvLoNyDsYSvY0Fzx5YfJWwddszc0nt99i8/aRn/8RUcFkPo4Yd5c7beADfF6smSrDnD1HbBE/Cr2aXx7uhjc3fPsPx/El7X++HTrSOI+C9K39iCKQyzj0ZLbY1qSuzvr6hc/QIPkdvXqfJSUfWBem3cEA0HtmeL02uC/+es7Hse7FVXd2Tbis7ffHnJv3uh1IjvZZrPkA1gEhkmsu25c/jH7aQ53rqfT2gB8rdHobo76xZMcrO8V5wC+ABnJdvP2XTwoKPW5v9oCs4FI9qH4MpbEH7gZLcUsDg7JYawLxdp8jVgmPuVpq80BXuQPyVHslZzrU/sVgOo9GwKKATSi2wGBvhvg6gbc8FkOUjTnGidpr3iiiNn8/AKAZgXKmq9CDDBIoZ9/4heiO53zYbCC5pNTp4/4lssCSexZ8WkN8pHkqdhi3Hxa8lO4Q88K7omLrY3G733zA8uaB1AmD6bjxkwmijFyMzqzZtgpABUf8Ax+jY1Zx/y0wxQAz2SJFoBofeEN2ag9Nr0md/gJm2QX7C0ai5/yY2vRMBr5uGSKhmgmh5Orz04q85lATiBaPOMT+N7c8RiN9kX7sjUKvGd7M46YRYRerZHGAgCKR/gh+0JjynPqb11dPZn7BYC19uJEtpht1oePio7+6azrbCYbJifrru/W9RYtexD34Nkd/GS0FgLYjThUkSv+4Rbx5UAI+ay5jf3cvOTFBqOTPMXBfK/9dAWFa5O8BqZ4NA8DybXxZU/VjqwA7viyZusvDstm+Y5sA7a12v2+WLE9UrSjNeza2vkdAHb7rY54RSt/Ys9ozOTIvru+4mTsD4+N35wKgPbh1T+xBXPBF81ZAcTBEzZrPfcqHjc3+uXa/GR09Lf6XCC3+LnPz/PPdzY+31UbfeCi8GP+qc/9889yffsun/v8vi52R6tx7WPWJd/hs3XdZ3NmD9Ft7a56sUbJH84ltogPxX05Fp/eK18pBqBr8oBHPN722Qpway7Evms/4sKDebhMfh0dCpfo7xrbXzF/8Rpa+M6h8N30xW4qsEbYInrRhn++YHcw6Zar+Z7P5dfERH2/ykbMpmgsBlh9LV1r21zynoP/6z/895ccnlN/Ed9fAYZiBefYIBnA6mASSNclXb333EsAW2Ny9JJXgY8NBfgwHy0yFVQC0ngceH0TzoMHPf4qQGUGLUCK6C5ot0EGgDDMnEvXOekBYG4/SuyuDU6gV4ssuUhg46fxbbI2TbLqu8biwCWgkrW+B5DW9+TqfK52vEh2Bfb1BUDaADhyp43wB5gtIPRjjI2fTGsbSNcpTaDW+AHE09Pdu++8N/gByAETORpJNcchiAW+ArOBNS1qpwjTW/IFVNU2cLSx++Fw4EEyjddoi670qRAhaS2JEOzWz23n6SFjTuZOy0s0mif6/Si7E9Al6BZWY+Xk11M0XUtHQG2ytTn1SIbsuz4VJqI/PcRvcgBaj0daXczbQdNvyVx8dgK2z9HWf/3Tq+CFY4zH9959f9hAySMbFTTHQ3JJxo2djuKl74H8glEnnVv86YHjrgDCofidk/VUR3PEd/9OPweW25hffXn+oKXiYUn+sP+Tk3HXSrL2SLD6KFQBs+ObruNTkaA5sptkIhBNn33f516b9/GTedKwv/Qr8LJh2FRrk2z8sLpHR1UAIRMBTOPHT/qLBiC8x8c1TnKvmPjTn/18f2K5dRZN5Nvc2dFXv/rVIYfu0mg8uo/vCiDRlF24yy59SmwE9eQlgJGI1EcRFtieTD1erPeNB9RmY9lqc3ouNlAoOeULPM9eYPLmG28N+2oNRnd9V3CJPXUd+CAAr72T2Okouxa0Xr02T6DY9PkZtpKe4x1Q0Ofkj9d+w6j11rjx6o6A9BN9tVUMyt/lX/wAerykq/56D6iwdyT75lG4kCi1DqIzuQIyrPHh07fnkAL3+pzcu6MiOQBxnAqM90DMaM3uBUT1i77kWZ/oAXo09gDcXpgBc+8bvyJZ6yT77e/dd9/f38WYzPuucbKvaM0eewVsRQMgouvWH5/aGkg32U10xU++BcggmYmm+Prtr3817zS7dm0kuWKL5u//+OR00Jdu3NUSndGTPuPXeknmTl5HD2C2663Vxh4+4fHjIUdFqcaKxq47rFG7de2IIQRJ9em/se1ftWHn0aromh4V4GoTXdmKgnlzrr+nFD/tIXjI9gANyXF9tJMEjZ+sb237vAZ7zds+l24AJ3xtOopucYU7DerjTgAJjsJDPMS/Ylz6y3a6DoD3GL+uO5TBtlpL0dl4yab37C+7BEYp9iT3fFbydtdf4wJ5+FzBqzWSjAGUXqMrX2tfTVb9CLqiQevfmulaNNonViDMCdXoIgdJhJh3FCG3U8SSHoVl+m0ccaLkNz02F5qAInynhEAgny/rvaQ4+h0EyT7zu9l880QPsLi5k795GsM6qYgfP/aAxk637VnxUCGlR2DRvYINsGMWfObvt0iKnNzvtyGir3USr/mNxq6P/Uk8ozBlfMlX7QBoEr74aIz4sBc6ANBcwCBFCWA8ANteT76PH884ItsB5LBPh4Q8ZpUuFP7EIgqS6TCeZp7x7EcbxS+A6PiSNEromiu7FN/Hd+OnKyfC9SOv5GCdSvJa6x4LR2biK36h19bdLEzOw1zufus7h58AKY0zfPV2l3jzGruDaoqsQDrJNZB9BROiT5Jb+xs35m9pAbrFogCQFcwUW6CF/mvjQBEgAzjSOOkecCG27nv7cG2StTUJ3BOb50fZ0fQl8zSvODQduYuX7cZ7Om1deGRb35ElgKaxAR995/BT9FpL6bg26b32tRPLAHjImJ9RTBRP21PRbh/re/K0p9gvHD7g8+qjANJ4ZEEP6ATgWb/Zn72SDbKf9AAPEOvgk4+Tv9eHH26dOWxBv8mg8aMDwAEgrL39W9GDDrMDfhlgEy1yduAeIAioKlZlN8lHzChXzDfAL+wZYgyx0ApuA5VrI5ex71r/QK36x6/iFZ/W9/ysfR3wm6zIq77y/GhILuQAkzAWMDO6gJzT/89T4f2RO3DPNf6PnZMxOykWyue0ZzcmmbXesy3zkbc8cKynk2eP8MFLdNQ23q13tsruvGpHToB+tkSf4rA+11dRZzC+/KbICvTFn4MMdAMnEdtc2wrl1pCx7Q/No5imMIgvuQaco1f5jBymtS3Xip74UlAZQO5u4gH2PH6XnyL7PrPXeMIPfw1/A6aKUfVLr8mGf64d8JutGd86s076TP7WHl33CCfv2WbjWCvrGHJcdIjVYYLWr8IYe4sX9DcunYx9bHt0dY/AQmdto8k6HbRfzEdkpX9/Ynn90vNqu+sYvSfz6Oxz4z4vG/LGP8Db2mML9sXuoLEWGktxSfE239z39Np7mJIx4hOvxqr9yr/YGL21W/Vv/eHLuuR7FXnqrxi6Fi/oTFzILumfrIxnHntLn61J8SA8qM/8h/i67+g5mvSnJ/tx87PZXvueDvjfxkRnbaJd3KMtPIse0H2+FcGyv9XHrfwOXPJwFlWyP7hmr3xCdOUXoqXX/ujPOkD/KtPz81mkZ5Or/urP5mH89CxuOb+Yv0dD32NNbYXmVYdy3doZy75Ib+iwzpNBNJhr1S/aDv7Pf/8vx4+gmxRQxkABxW2ODZSzBNwCDWyA9bEZqNwHdjkpQcB9dvu74D4nIxmf4Me8HT/DBo7V348+Hx1Nob300ov7H24UlEn8OVbGEo+qd4I8hiKx5gRsJoIWi7WNqj6MCTieLBQFSsD7c7JVgMTInAoYz/I9m9Xr/kpIoznQp3kaU8LQZ0ZWAibQtWHXtjbJmwEnR0FJ7wNs+4uekqTGfuP1+Vsc7goRqAJv17trnDxzmsaG4UfAPacdUJiOPUM7o/XInGQdPYGVyVXyWZuShcZtLhu9oGI9sbMGdOmjNkAkgW3yGIt/Oz3ReNEewJuMAgujgXPuu8YCviUnP3pekByt6Qwg1qJULGhNeJRHCTNwtDsUAhMaR4KQjJ1YBgbbuDpZny4LAgMgukPH5tUdEY2d7jjGaAG0CEbjo4Dyhz/84f60mDtcapt9lRCMpO7RBOeawx0GAak2mnRYX0F29AKzouGD9z7YB87kEdB5+/PP936CXAWjyaJx+2PXqtEe/eQUIPBb0BuNfiMnf9FvmCRPm5XETr/klWzrtwItzVe/l269OOhPN+lQUNR8QKlswo+Zu0sjmbR+egRWtqqf07XsRRBjbVYMsqGOgO9gnmRJ/u7mSvf5FWBVvCnipbv4SGfJCt3ZYfpwNx/n33X2UluFKz5x9R/ZQ99XoMuWs1vj9ii2rmWT0ZtO+YPkkKwaUxGqax6BZu9I3vG4bmb9iF4yWQs76Sv9J6fkrqDde5X+ZJdN3r1zb8zd+/X0R9daG0BsgUn8Oi2SnP2miv0vOozlJFZ+uT9gvABA4NznxuGX+V+2bQMGqMV/33nsi5Ol8WudNXfjODTgu+xW8W/cGbL9CKCTsNlAtlO/5PHmm28PPfUvuUneySUZOWHlBIf9QUAnOXJaPprSR7IQgPSYxcaOJyeGss/63r93d3/Kn30BKUYR/+oMugBByaLvnQj2mJs14EdLfMQX++FLk0E6bh9WDCnJ7s/jFJtPIcBz1Nt7sr1kD6iJL/6e/6iwmw4dQlCsTB+9t19JWJPL6v+Te+vZPhH/6avxFWsUDSWg0eF0JT06udX4vRc0N362BcBSoGptRp9Tln2fr06f9Ulu+Zp8F2AVSCFIb99tfmseEJC80nk+IxnWX/ExXuhEfImfZB9f6+PHWkf2GLFfdpCek0eHOYDJa0LV2MB6AADwqZP+il/ZWPTny+IvuhWY49+dHgr+ATPJyl4oQYqG5LLuP32nyAw8Uoixz8QbOtm9WEUCkD4aW4xt/Ytteu0QSfyl1+QibmkMj2VLzsUayU9c0fz183gncbH1kW1mM8WEPcoqWt1lwFfxpz1CKpvwGJPkNwu7k57mipZk0hjiwGQPJMSrgzAOAzRuaxIQKHYX+2Vnd+9+PtZ1a83jC5vTnX7iGL85FN0K4Apu0ZyNerRQnxWMottdY0CbeM0Gk1s2J8mKn76r3Z0787E64ggJsXVjb5BvSDyt0fQjDvZYRYV1eUFjrwBXY7nbasQWW6GxdVhbfpb9TTBm/n5ZdsIPATyiWcFZTN+6igdJsURSDrjmKeJBtpJ8Glv+xOf1WNHGzebSfe/deWEehwGsj2i1xuWV9iw+w1MAFC/SB7+ksK9t+u59vCl8NFfrs+8k8n3Go/WZDsgpnwE4yP6t8+ZVoKu//QXgG5+KfUCSCprJSr/m6DvASa/iLsCIQi7fFE/1y4aih/3Jd/kmfqjxVxAWkM4+3CkGSHLgqj4e55S81hycX2puBxiBR43j0KA+QGLgHWAjGrJDOQIQKh5X8GMtkKZ7d8/JDfhre4cCGjqbv39xeq9AGvud+Bl+oH3f442eYAbxAwDlM9Z9StFODMHPNYfckc0BjOQOMBZ+A4j2XwKe+Hwyj25j2OvJl9ysFWsYKLeCk2yXnMTV9eWDkrv3Yom+z2484YDM0cQm6SG5DXpO5kHC/thLdJEd/7GuEyAtPAV2AFOxx26wzP4gRdfpVt8VaBQbNT6wDWAXP2tsaOxoFk/AlHxWaGheRYvGg5fE94q5wToaWy7bq/1z9QmNN/T3dMaect3V5uBVcg5FYnzaY8ybLFa/Qod8J73Xvj++xVqwD4kNo9Ga4JdWYHkMcjRBTn/2AHrvOntY4wbrB8jKruzZ9MavWLf2sv262oqu59tTYuCFqw0NuZw9A4P5DnOzO1gneqMBfoCudd+zT8NoxSdkpA+580f6jTz06fwNr64pVCrcwyDZ2BD3ducZ2uQna55Sez4CJscu1vXIBsVQcLzawuRc0zYa1oNN+S/YT/T2L77NLtpT+6sNO5GfpSPrtO/IbW9MW+FttZtoTT7Rx97pk22wOTkrHvjV6CcH+yodWRern1npYt/mON9tB20uZl7GR/NL8J0KcPQnjp7Fook/44Gdr+ts3f+sQzZ7cfF09/jJw73ItLU+7KHWWw3ZE3lYe2JJutDOnPAW9hvNcD59ydHexLfwOWJ28dLB//Df/JNLDkywVpAicSQcJ2woXTCbQRTYpDAOMqI4asEJwhicIDoCGZQNIOJ6drmAXOBan+9///uDttdff2MrQkwwn0Fy2tELJKaUaAdcMBQgEOcr4M1IJCON6UQW2aC1OSSfK50U07XGslkpHjVvQemrr89nyRdYlqT1Hy2B0AoozZ08axMvgFJJsc1Y4gAc0L7vnfwA/jVHvL715ttj/mgJhPDICoB0bfyosjslupMk/msDrKioEK/u2GiceOkvmQEpAxPrhzZAnZNPTn2kn0Cc2qW3gt7GiEbJQt8FbPV9skoX9Jl9JneglOC2IL3EogQ5UNydMICE6AmscpKvtl3Lbtxtkfy73u9AlNTbKNIHwALw+vTsyQDisnF3FdRmPB//7Gx/V0s8RVPyjJZor90vf/GrURhLZoFL8dN8QKX00LjRF839BWBkk/Fmc5NsxlvzNN44gfloJivuGGh+gDNH1LxOXlXQaszGC0z85te/uX8ElA2o7yuARAcHZJOK3vTKhgMS+i5bkQhlx4Jqdykkk2SezgqS42EE+adX9icls4PkLpmWCDV+haVsp2uKsr2/OJunPyWfK6jd+Ovz2D1WLFklp/qdXp13x2T/tU/P6dum6USmxCAZOc07/MLTx0Nn9Yv+5oiHcffQ+fn+WcvxDxyI//xgPGXv8aO4ELiTbfQXXfFTv0AGd28pLnp0TfJpbTe/Ex9Or7vz6uJ8bqDGyHYVe9KF9Y3+bCY5JZfkIfh2cj75DBDgbAIq8Zxcmre/bNcdO5I/m7QEYCSWB3OtCDwFF9l0MnT3S2MDkIFawGCAZeM2pqQ52oGewOFoU1RrTgk925CEKdamA6dpJEHDbrZTaq1Dd2u5y6Pv7VW9ph/JIQCiMZujH1FvTTs9bL1kD9nHzZsvju8bI96iRwBorHQJ1Ol7diNoDSQHTuZn4zubk6gkv9Zv+gIcsuHdxSxipWt7azLMXkbx+WI+nkIgCMi3HzgsYL9MXu72ic7mA0iuYJZHXzVOf8nCHQ31AfwD9Dw2Jt76XtIogE5GzRsPExiegaeiW/qsrYQ2eu1dkoboVayxtgFqAk8xD75rVx/JSd8DB8k/2XufHj0iJb3n45yOSgb1VRDNRjoU0bXmSwbZuz09uTVefDpF7s6OaHJCOb/X97XtumSqeXtfOwcdgHA+J2cFmGTAxzWWfab5k13fWbPuZlEo7PtssjYAm/q58+D0dD6CMnlKIpq3fwWs/BTfWBt3eXr0WGO7a0HRO93acwDrtVuTbjpVdEyX6QiPfEtjAxHzqdHl7ih3zjaf/hXiJLXxr+DlNKZ4BMAnNq5dOnaHRv43OUSzu5nqO8ee4OIaO6cz4MWrr748+jqoI2HvEVjRDgQGIsdfcqqolAzEz40fv8lc4STb8XsNrau+i75kEA8zoZsn6oBEtXM3qrXszt/4i47G8XsfyVwxt3ilcetXcSmeoqEx+YnmTL/ZhNzGXqZwOIGrefeSuIeNAZv63HuxMTlIWOUL2U7j2XcVv7/85S+PAh65KVQn38ZykEn8DVRIb+7Eaa12BwyejB0Na3t7arKwvthWryOO2nwhu29M18VC+anWazzzhdEpdkqHwHpzpovs2R5B1slHDir5BZqQsWJrY7hLp/F7L46mY4Bw34/C/eYTo2ktGDYXEKpxo1OuxO82vzUNLGwehz/yU4ob4xDH3bvDFhrPHXGNma3aK+mkzwAjBfZk33u5JjQi+wSCAf3tT/VJn+wm+QKCrX12wl/Wnp3aF6w7T2+IbnFUc/NLAHCyzG7l53Mdzx+utaaSMZtv3j7HQ/6gz4rr9YU1WG+Ng+b0CVS3/hWfGhN98kN7Vm35LnysoJV1veIe2Uy04SU5Jm9+X5FJsaG57X3rGoK58AHxk5yBOOveAqfhT8TZwHr6AkCxhxWf6Rq/13jALUUMvp+srS/7rL1cDGKP6voE2R4NuYhD+GuxMt7sHfWHC8BuopE8YTVjL9/8v3ynuYBbjavoIL6qXbQ0F/nSIZwmOvu+PniUR4uJGwf9vacTNgwQRj+f0Zj9r6CovAa2lm6MSS/N3xxwEyCg1xUYrT+cKVnXz7z2s+Ya/B/Mw7x0Fb1k1SsfxL/3yh57TQb9KVRZI/VlV+mTTdhD6BMIyoezcWuAbFZAHNA8bL9fAdgKlGybv2DL654ElO4aXuia/+gzPBHYLobXX75y6UfftxgkumsDe4DNVQBpfLbeeEBiBQyHrI0RX81DNmhmH2jKRuhBXlnb5AB/EcubN7qa/+nFfHoOHUZ764uPNO7q+9gaGTQWHThQJ2+NNnzWjg/pe/OumAt+m888chi+zFxrjNH76LaP2/uA6HRr/fNheIgGOZ21aT1GR+PY/8zDX2mPN3u+feh5fwMv7Ht96NxcfER0weHsk7XZ2+rx9D0VOMjL/sMOx+fLuceKEfiIg4N50wKbVxC3Zqw1PsEcM4+aRaWLy/kYMHsMfIFszStukaeL45NPfdk5fu2lfAG58S38D/uS27HV7GatC4hpjT/k9h//7T+7pHjOqQZAkIIgzociTRxDjBJwQfiYRRQigbQFBUAGAK7b9uv70UefDKGuwW9GGwCbAb722usDxHj69Mm4Zp6E1XvBISMAajgx7zReyVGBVhtLfaIhgCOaAtdLEp0ybV63lxfwpZAcpGeHrkUUmwcg2wZT/9pzYv0IOpA02p2+K8FK9hJ9wXWyiXaBOKDFacXG4lA93qtxPXomHdYmWscCPpuGB0BvwTGc3qdPAF609DkdCtgEwvjsu2hSqHB7sYBXQNQjX2zCte/UuROtgnS/GdFcJc2cc23rE10BrcljFJNefXW06ZFFXS9YzoaiJbmnT8G5k/DkmXyap1enjiUHtYmveO1aeqnNt771rUF3cilxSbZ9l+3E97C1x/NH9gT75uD8AxRba4Ev0dlY7qgZQdDFfG4/20xX8dmabNweASX4SDd+g0MxQgJt0xD4Aq/7/Cd/8icDPPK8ewHgClxFi81bgtTrS7fmD9gqOCqivXD9+v4kbPpUcIl/IHv0prt0pFCVTSTH5mr8kkbFrWQbYFdbdyy98ebr+7WUbTVXNNQvufYXb8lQURLgMQDkTydAmt6dGIwGp9gUyICC6bV2TvrdvTd/xDr+BaNArPSYrjwGpM/ZZ7asz+d3Jq31b1yJaPaQDiWOySP+gP2SreRZG0FLc7PBZBHPPYKrgknydBoO0K//X//1Xw855FP5OIFh8rxxfQJ2Tu1mI+mu8VoD0RDtfa/42dg9Ii7a01n/2WeAhx/LrgBXO4+f8tii+kWHx+w4lS0otA67Qyp9Kb4D9RQTkmt/tReU5Rdql72ni/jr+8bmF6NjDQwkFI3RmMkm2drM4zF5pBc+L776k1xnU9m+Pa0xPD5kDfx7nzwaXwKiuC0JjI7a/OwXP98XuZqXrTnF06NY7A0euSVAa+7myv48Oozvz96jNTkFtimkpeuAs16jrzZ+4wf/+ZRsIZleOXr2g+8SZYBCIOiTs/MxfrTpFz3p3h0dEmcHAZJbNHRIgIyNmf6iqbZsVH82oRCKp+w6vTVvYwOmBboAYHKUWPR9f9GaX4oHwLY7TUaS8fTpoFdMYL8NBEvOdCUpwVNrKZnyBekcANkaa7xoiO5kB0iLvmyjNUYWfZ/dN3Z94715KyjjP516dJxCVj6kPsAAp3j9Zhow0yMaJZ3JJfqzEY9NkfQKQBtb4bVx+VbFtl7jpX1UIiamkYT3O1Pu3FHYSYfRAUCbifHl8MUKoskDaB896cjJ4mTTX3NmF+78SvbJJ5303zwABrGCAwzppblW4AY4Fe38eHOLWe0LjUs2yded0fVp3v6yJwcZ4sUe2yt/aP+TODRu19pPnYB3WCk525sltDMOmzG4eENCTz6vvz6Lm/6SezK7fv3Z46jqn25qx/fZL+kq3gDTyRQQmc4q9ADMk2tt/Vju9evX9mBSYzVHMgPIkp8DV82hGD6KtG+8NsDoZNjeF/3prWti5WhpPSeP1gWAe/i4q/OOAL4U0NRvL8mB4h34ybcABdO/w1Xxlq0DCKNV3NX75nV3X7bSuECx5k1G2Yo8xV0JipdAhcZPj/OwwcX+d8nYdDRFL9BO4pgMs5vsxz6czdjHGpec6TD6+Q93c9oD5STu9kzODi0AI939EO9AGf4j+oES0ZpMFUasx+xE0m6dWJNdv/nizf1dosnPXpZ9kj9fIyeOp+hrTvlEYzsoBgxIJ9FH58mOrQAYzp5M8AB/6czhqeaznyjKWGfkDiC+mI6dAAAgAElEQVTp8xq/oLn5Ha4RU/eZ/zN3equP4nrfsznxvhjUnNHMxye36ObX3AkK+GwMNgM4Yuf2uWhxEIn9ZBPAV/adTsVdAOLkUh+gpoMn8h50zeLkBGsUcvtsvhVAjE8gVnQAWO1xdCBmtG+NvG0Dndkxv2BvFzvwEfAKmIrY05x9BrSxZ+AUYFF8ZA2ID1bgtDHEwc318PEEDVdsp37kmpwAWPbUXtn/jRcm3gCQ0x5gBpAUc/JncqUHj+adV/CE9JUdtc+Sgfkbq3bsmU3RA53KX8klnQINmxf/aLWPNx4cCI5lHQEk41tRpXHlr/sNcAMT9cf3iqH5ThxJt3SDvq5bawBKGFP2DVNpDrKCC6UTwDLdJhf5gXyxH+du7bMpPla8BwNg82uMalz2sNojX0MHaE1XMKrmEgeIFxujv/yduAJoK8YHmA7A9XIWchVSxFLPg6LG3QPH2yOkYJ0KodY8PyKvJFd4ojVeAWSMuRUU6EIBpPGG7T199vsx9B+N/H7XxLjsgX3br+JxXUd8Q7qO/uiwrpozfaPbfmMt8REVkIzZK8xhLSTAKvHMTvvMT/BNCgWwIjpkV/xpr8kIb+QGCBePmps+rYN4UxjBI1yUb40+Nso2yRadfTZn45CT9UA21n9t4pld06XxG6s+6/W1ABLfirTslm32usp29VNiN/JD81a/2D9i7XlfAkvbnU8/bi8X052ezjiv6/b35/UCg2os8pp7+Hz81ZWTeXeftSWn4d/I1D7UGNm6eNp6Jn/x3aojcrNX0Qv+npeVfWbVC/td9T0egcUZNqjEISHEHKBxL8jtdvN1E5QQCOZLziTKTpE42a8AUkJhwVo8jZNhT2Zngt4pp4L9xgNoFDAfH1/ZTtbfH6ebBWv1rZ07EZpPUtTGlaNwSiU6PT5grf75AcUC1voUzK23x0vKGzfgyOkep9ySnTGA+RIKp24p8PTa1SHz5inRbhEL+ptnPZEd7fULbOhVscKiaw6gTfPYrDwCw2n2+pLLwwfzboLmCpwEwNI9YLPxOB+Bf/RIeCUjfY53BQo6zTYAavXzY9SMfv1h48ZwErP+fnuBkVfwSsfR1ONXsrGcSnIE/PRd7Vd9u/sje7J5pNtoFywWyDf36sCSad87ZZ9+A166Vt9khf/mTYfRlzx7xI+7Y2xozS+p7lVgHw/ZU7IAwHfyXnLjhGp8RX/2ee2Fq/viA4eRzCSX6ar5nRCKpvjJhnpN3xWLoiE+nMjNphXAbLwC42jeF9cuZrCioBOIlpy++rWvDXtpnuYAPHQt+STfxhP4SoqSkSCjOdJ99pRs1iKrwtUnn3485MxvJJf6NbaT0/mQ2sRTsk1+e2d4Np8RCMxt7WUn2cVf/dVfjXGzifoGKAYYKmiNuxnufTHWjiJUrwB9G0tjR1P90k3tJcM3bs7fhInnZC9hDlBtHIUOgULj22Brm95KCBs3GY2kZvt9lGygeRoHcCLIaT4nlpNVBZABCNy8uQdG+ZJk9cnH80fi+fauNaaT4IJ1G3BjArCzj+QJbHV6bwSHhxPMA9yk/3jMbuKH74oWNtnYtRmJ8aMno8DDpqIpOzFHNCcbPjN7skEbk8yiHfjgrpDa9L4/e4yktrHpElgkcG6cvov+vhPYSN6TdXKJp+hp3bduPD5R0CS4dSI1/gS247T82XzkQvPUJjnac5vz448/3fXovHSR/Y2i3+3bw1dmb/yj/cAP2QuCAAI+x0t9K+Y5EQ8gjXdyp4dbN+bdi4I7RZ1oy+4vdgejMO2uO7EEeUdj61Mwa61GTzq1lgV3yTB5KuT0KvZoLI/JYRfpdsYT83SrAEuA7rE9EkwyA2SwJb8BJWCPt8ZNvs3BR6YDa7m2kvfod0hDMpec00f27VGM6XmfvG6JvaRGINmc4paA3GQOqEoPYoPoUDAFaKxARH3Ybj6w9eg0a3pydwJgP1sGTEdTdhG/7pYTQwJuax/PjVubZN46aDy0JSO/m1S72rO3XosFrLEVGGkMxfP4ODmZd6JIliTh5J9+8JGMkpvERDDNt5NJfigZREdyVGxqzNqmpzWBqx/Q0GON1gKthCjeozn6xUfNkQ3017gKBPYH7ZKhJD6ekmsy5Y/Emo0RLfl7vjOdASR6P33J/P2ePrc+2j/7m3cPPN7dvHl9+DC/z+aHzbuDW+EjvQGS3PUh3kjO7Cy59T668NG+/Td/8zf7R5Ql83HwY7ur+q233hjrO7tLBg4xdK3/+Mn+xbz1dRdPY3WCWMF/PZiQzAC08QvkA34l23gJwFaYYh/z0MO8k6W/xo8PRd5k6Tu2Xt94tlbsLQqV6au9IbupD5+YTfVdtl9f+0D0Aq0AfOxPHJes79+fxaLsVLFIPpA+HCZx+IHeohUY0LXa2U8lyda/wvHqxyXM5Cnvkeg2Nr+mgEAPklpgD1BUnJp8HFhaczIxp3hg2PT5vLupv+hcH5fkccLmkW/xWQOA236QuL6KP+komhp/BXSs79Zs17PPL+7OR1ECd6PDHmQt9FncDFiLBzZDrtkMeSrERrMi0AoKNr91V1s0JGsAEh3hP3ob3x7WZ/FPMkyHQNdeoycbsDfb1/hpRYX6WhvyCDy1zuQGyTf6xJgO5LEHOU6ysf9H67rPki96o5+t0IH8trbRAQCSs/tsrxTny1v6HJ1k2loUq+NZjA4kih72S2YAJTQ3//BZ2+8B8Klyj/QhfqYzeSxbtR+JQW7fub0vrCha8PX4NW+6WOOk5j+9Mg+3ySVrC1NprnhPT4BgoGXtxsGPo3kXFR0lg9qPwzMbQEwPjUFe7Lzv1lhMfAKryGboCR/8E5nLqaxP+XXzZRtkWT85PCwCmLkCpuiVj6+4CV+z2hZfVzt95MF8bDTa49kk/bCHPtOzdZg86Q0W4xDBsLPdvFuBP7fP4ZVeGtv4DpPJQ+sbfeiITrEoG0DzWkiSb9nr6Ild26+sefaJ7/pfHs7fbhjvt7uE5Bv8BN2s+iPr5MR3O8BlfcdDsuqz+JhPk8/0GwyDnq1Aae7VToetbAUQeZ354ax9JpvBzPZnD1TQInM+gU+HM9pzGrfvFFj5ULxZSz1CjFx6jc/sQuzKJ9Ef/2E866C+MD/rhf8Sf/QZP96v62Et1gDI66sog3Y5mAOt9ljFQbZIR+xixbHWPcK8gHf2Em29b954IidFSTkk21v9tbnrR3aKQXxX46cf/oZPsM66bh/su9XHmKtHYA07v5yFnDXXto6GLT6Z8aB92ZxHR/Muif790Qm5sTF7j/jk6dO5F5+cPruDg12sey5fRH9kuuJbdLiuYbLTng9k42P/2R4haO2QsX0KdipPxzedH/y7f/5Pxx0gquYAAsFKTiGDAzo1AbBxOKSDeVqoTWue/Jo/jlub9WSjReERJ4Cmq6fzcQEZQo4oJkv6T05mha8EyZiS1fo+fDiFf34+T+EIVpvX41u6nvCc0GgeJ68ShBM2CaP3JSqCH8bTeJLU3ifw5udgCi7b8EsIKxY1Rpsu/pywk7j3asNLka+89up+bqfk6k+BGUZyft4BNX98Rbe2fXYKsvbJM5qBXgWDPU4pQDwwcjwC4s780dRoUhhoTsWf+ABOAoqaRyBTwuvOhWhJ9wBrQXrzJ3eBZuM7PR1NzR3PjdV3JZ+CcCd5sgtJXd/Tl9NzzeWUeXOVkEtI1o3bRt4YyQDA6ofjPTaqcQO82WbtAGjpulOJ8d16kWj7Qfp10zw8mj9eFb2CfI5zPRmYjKK578aJ+xs3Rp+PPvx4jN9fQCFgpbUWn+++986QWf2jqb94iS7FjNYQsDX9ZNt/+7d/O9ZG1z0ySxDUeNmEwDBb8oifeIg2t24f7mbw07h0Fh8vvfzy/hZjm+YADLY7V5pLURBNyZsOJePZhgTCyaD6jt/PyW4vzvaPDUkmrRU/AM2fJKdsm/9QaBiJ+6ef7X/s3J090RC/f/mXfznWgaIYwM9pt7EGH82AoXmjL1qB59k436Egys4UiLuDxWM9kiNgLJkkd4mSE7/x7HFl/HBzVDDJnvpO4NMrwHRNqj1az3PioznAtj8JS6dhV7Butz3TvWuKpGvS3vXk36n87LS1lZz7HRobmcdpOZ0/7ry4Ph+55IefJRSN41FizZMNCZSTidPi166+sPv6178+7Kq1y256L/j32wF+7FchI1n6fYfaKpL4HRXJR/PFgyKAAN/vVHjUW3qsXXoUMCvc12cAHtvJcYG34FrB190jbKc1ai9NHoGB2Vf0jgTtpRf39hfPEmAnYHuEzfAjH320v4uufYp+W0sKc71X1I8utro+WsjJPL/Dk0zStb0B706yvvHaq3tAG+iQHrKN1tjT83kCORtei5zJKt6zy+YQP0iKgZOK0nwPkJ7vV4AIKFcIyM9kE2zdYzXSX+PVJ/n1X/F0nPTefqy28RWGxQbuXmpMj0uK12wY8Mx246N+Aj53KXa99SvgB17ny9J3d8s0ZuvcHpkM4ylegS3RBgCPH3trbbIZYHfXoyNeFXyBNgqCAvBe+4+W9OuRjmyz+erTHPhPZ4rt9r7GkFQKRO/duzPsLPo7VGAvA1xIqpzWVZBr7hk7zNOP8ZYN5uebrz0vWrOxeL11axZnGh/A1Nj2YgmABE2CmB7IQ+Kd/+ADxBbpPhp7dUfZegdTdGejYizFLntR8/Lnjd+42V1yaDyxNNBSsQbAm98Q2/BB+Ow6W6idYv8+id/i3+QofjXf0dFMoiVFkjdFnh6B1Xg/+MEPRgwAoE0v2cn3vve9wYMCa7TZ+x2I4VuTAZAm3aSDxswvR0O0KX7x8xW2gP58vr3O74ylq9WHAMzGWj57MmyiubPX5JMNx784DADfOKtuhgy2Qo/kWd5wZQMGk31y9tit+AM0ACeTqVhFrN7Y2VKxOoAfDwouK2AkluQ39bHOsr1ocJhIEbRHYLX+k9laWJPn8VfN6eSjdWwdpBOnL4FtEmG5RTKuX3OJT5KDYm17kuIYkKjX9FDftQgnFmCTvSqqJt/69SrXA1DjZRZ+5oGuAGDxSfLJVvtzLTuLruZ0l4941n5mT4q35uwfjYqAivAOV/E7jx7M4iAAGRBmbQJAGk8OmUzx5IBL39v7+A5yc9ebwqK8ODkA9AAjwAVgT2PIL8nG/qIgAswTq8aPmD36+D66fN5WySxa+iPfXvPfAHHzAHq0Aw41J/trLMB733edTuTg1r3cpevWJ8CE7/BZHNKrvBxY3Rrpupi/z63DZNpr8oou4CIAR0wI6LEP9D0wz/4UfSv42Hv7L94Bffqs4J09rH7x/+HH8zcFa6uAAogDYolhHMzsOpzk6sn8DU/xWHw2XuPbj/Lfcn5+ne7OLubhoPrbf+rfOPIL65wvFSM1lj3cmvWoN7ayAoiAzHVtpXP4EEzH+mp+uZxcmI6s2ehGV9fYpj1tgJPbdTSy89rIbdhVNMbTihFZ19YUnw5XqA8dNIfcHeCZXxIvrCDzkN/hLNI2P7/FP8fr/8fWvb3cmhz3HX/3+Th7Zs9JkSU7AuNIsbBsDDa+8b8XArlIIJgkkMQkmJDgEEJu4ltDkMEXvvBJJwt7NJZGozntPft8et/w7Vqf9bYGrZnNetfz9NNdXVVdXfWr7n7qd+MeeFk76iKf3V5XF9AdXsPXpIc9Z6ygZ+cRmZE7OXuObFdC6OLoGX3Bt7738Unv+959Pb4tn4lNMIaMf0nGnudrL1/x8LLza4eXm5vn6H/1rH68Oj8Ok8/Y8zeuTSygXWAzeumIeZTuJuc1vi6cA+O7TyrGoF+1xU4BjdeYuzQgf/fENbVpAfGuz/VDHbsN4g+YM4+0bYu01+A+fOgqX4m8q7t/6hN/0CP2xOIddob/b76HIbD7MKTqqT9iivhAV4158tP27guYm9DBTqLbHKH/fe/+2D4uYFF8a/O5+Zc+fNEPoDtsyMuzwbglQNaYOOxAUddaVPBqdolLNp/3YRYX1l48iF42zfXdz6qt88/sXr9w8Tw5ai7GP0kp49vY4zOJs8wpZMkmqYcPYnxXD970baHEftQnu7zLC998X/gf/+nfnFUpMHIHN3PA+zQBxrweYsQCEZZjcuvaEZBxtAyhc1pN8AmiSZSBrhO3b802ZqtCOPdtoWeA0ZdgJFAeHV4+fHr66viy2+jjMO0TkNVctc+Am0ysYokuq6tyUhe4dOfOCoqifz96IZ6YpOpD/azdgB1nAzPA1WsAOoKkZ7peHSVAmmTt/jBAGb7kQXHrHye4vsiMC36jO4UTAEqAMDBeugv8T37v/2iOveAAmZg4hYAFq32tvrMCMHlUf/oggIhXBf/ARQ5h/YwH8RYQ4L0YtsHXDqcmGVXeCywNUkmu6mn3D0e/+nu+a/G8flmtEN/qb4ZH5lHgWX3xO+A2Hldv/ZQA6W+7Y9otIdnQ9fjUs9Fp9XN09G8lwc4muVa9gWm+u9/K3mi3XXxfDZnurSOprp2viIwf6AfK9BLt6reqI95ZbZzxqE7X6m8vve+9C2vnz8M5ymd3FPYJwspCk7nAKV6ml/Hk+dN5+W30cgwCLV+7c+eoU+mbI8bwtzEUD0y0jb2AsECT6G9HQvQyyn13jxxK4FTvlauXj+8YiPbGihV6gmCOL3Cmdq3WffFsVqoBbNGTXBuTjk1Jt3umNgOP7eD4/g/+7hjUA8jjE7siWeq4ktoREKajb78ziQ76n8xM7PETsAs4YjcCnARSv/d7v7doCxyvXDxqzHj/QfpVWe/iqEz8TL9LiHY/eq2Eza5wduLpSihfnWNMAN12CpqQo7V6o6sxEiie/BzH1dhKn6Mj/nSvfpbA+u3f/u3jCkdJ6PrTuATWCQa7Fu0ck17OLjB3VEplHclTX6Ile9W1ZBoPA6fjezvI8LixYq7pfQnJKdtlNwMHijNpPhRo+J3+7SsPozXdBp7VB3aUbQzYTgYSm9UZ7fFI0MhJqp1oXuDCjeGH8t7NkQz6++RkjqCK9mQGxKtP6QleVUf2Mh2OT1bkcyatrM5uR4ddfpwQMqmvbFR03roxiwbovJ091RFPSoAAjGtrXTts34/exk+0Sp73ne7Ew/gVQJh+Jrt4AGiNBs56Ogw41d/u147VX9FNX7tWv+J9z6KrMhxlYCRbI2DSVv2obM8CKeJHfbXqHigSnfE7HjuSTVIj21r5EonJsTmjT/KPLz3X35Vn66O7ti1ciU9dKwnEf6sO8z7Qp7p6hn+TrACFFrl0306u2s2uR5cEU9eSwW7fo4Vt5sACz3qJdu1XJlkmJyAKkMT8BSSpD7VR/9vhFKgLnBSM8GPiXX3/8MN5D46FEoK17LkAOjlVb3XYKdDfgoLajx+AeH7Xbi+Te/Nf47nv2ov++BYP41e0Abp7Fq1AFropCOh6sul3f0dH9Th2sv5FY8+xZcZ8z9SvaDZHC2jIOd7R1+qOtnhSX7Mf1Z8eClp6vjFX+3aAJLuuGwdvvjnvsMpO7AtDoiVa46+V5Gg0h6Rf7FTX2Mj0O7osEJrkyMdLp2u7tuh3fGLPalPQr770rX71XCD4W3ffOrl6/erJV778lZP33n9v7ex4+HiOYpE0rO7GBDsT/169mIVD0WtumqNEb64xYB4z5+krn5APj3f1zdwITBWTSZJFA70cGczCMb5bumGBxQ64W1Rj4c4cbzIALTsVf3feRVe6E98kPLoP0Acmr1jusNpa/BHf+2fO77rEe/xnY/kV+g5k5KcIjgEmOxDWtXjbNUnj+I6u/Zl9XuLT/uSnPznuzowP6XVy7H58TPbVMYvuJrZKdn3ilTgvGtPH7gMk1/g57f/Z6Wf8CsiXLbwwAISAnL2IP/FcuwCt6pDcMpZ6Jpoqu8ub/aj++mDFrHeYiaUBypU3Z9aGhHj9sejEnAjIABiJl82R5unq65nkISFg50Z1sll7QgGf6r8FbvzRPekiHjE/oN0cVj34BXCygCEaGjd9s63GIoCVn5VembcAMfFk99XjB78FtsAHzP5ZkNI1yfwdeIxHMAvxPp8KkPXF9nZA0hxkLEd795XBG/rV7575/OEc3Yv/7NjuM/HxK8NX4AuXwDNfAbnYMgAj+8s2m3+WL3U6K49rVzxTH/hvbF66A4NSHji2g4Txd/+NHz3zRb+9cmyJ+xYp7XGwsUAHJEoab3tiJHrYBLzqu3b4MnikLnHNAtMPQD5/yHPxGibF72TX6DcbuONSbE5l2eLKAzi73jtA4C1sIvvEz2aH6VPjJt2BRbnueXEKX8w4jsfoBHwCMgH1sIjqjA+NTzw0L6h3zY+PZgede2ypRCHfu34bs9oyzt1TL/3aY7B4gk/dhxPQ/ezzLnvzfNeWbA8vQd/H4+rjlTkGSqIkutnh2utfvAaUVxdZLrv8bGJ149H4hA+af/lWe5+Xj/d03vchZsD/aDAHadt4qV16hhb6aIyTM5977zf9q44+5Bv/jcO+2W++ugR75brWfcA3emE8+L/zix3bbWPl6Lv2/KYHO+/YFmOqMmw/+tFePU4ikjSs7+ZE+lKdsC52gP2BXfWNHjT33MyB886g6uV/V56+LzvwYt75IqGuHy9fzq6xPmTac9XDl0GLcvG+ti5ePDt5+uzx4h8e4Tt5G1uVIXd08R30mU9hfNIL8wG7gj5j3fylDTZl1022FO+Oc8cf/tt/ccbwci66mTNaYGm1BjBRMOQ8+55JyDWaQw10iyG24WYsBPQc7ILXAXdmwAtQrIRJUNEBLKoOCZUcN0AZcEXHet7qdMYkA5LAFiBzWE1P+awwS0lqD8BotQrAJ3o41ZyIJkBb1guUCiwKqAHQyxm9MsdY5RBGM4VIiNFSe317GfQepNZe5dQNTI1ODgJAj4PD2eAcx4v+dvSBOuvDApc+myOg+sTrfcKJl/XFcUkSDNW3Z5gpLuNl5U19jXbODaASCFTfKlvwnVPuPSBW1FYeoGeFpVWNQP8Cc8mp+pG8JNHSS/rRCrN0tmuBw5IYjx4/XLpZXxmAAvDq75newWEFRte9F8aE0eCr3fQ5UL46rDgHtNtBY2WhrGh0/PKvfHXRW/+TFTo45YxB9wzs6I3+9ObTT2Z1aPoQb6KDY1/f0xVA6jjkrRg4O7l5s0D7ycnZ6ayOrFx9q8+7M904yQ4kp2RR297fEI3pgg/nrv5IHOyr6jkLnMz6f+/+52vMSHT0XPeTafKKlq997WvH4KD70RSAvd4Lc/E82BVkxKf0wipu9ie6qjcZRUu/33nr7SNoFO84sZJi0ThA8oyPxlvfJQ6srIv/jSX6V6Jrf/F98rczg0NUfQvouHVz6VpJO8BFdWUHgPZAyMaTYzq8SLMt6N/61rdWci0QUnAe0FA/64/EbroaT9Kxnl+T3OnLRWvPZZ/2lajdB7Yk5/rXSnTgc/JXj91bnHXg6ttvvbNkJZhPBwFPy2E+OV30J+faq+8cPk5NdZXoMLnS58qiufFjjom3xj09SIeirQRNfI4XPWNnzXIGHz1atqH+ZbPSNeB7OmoHU3bLXFBfgD+1a5wCWyrbtfhuXLFd8eLqtXFyo2cF3I/nPUMSwbVvde2A77M7r8+aH2/OizSNGY5S+hPNjm6snvrDoU73xu6fHo/W8Y6IZFr5+BEf0yXzu3PyZ0X52bLd7dasbzMXzTEZAmk7FH72sznqRiAruGkM4Uv6AGyo7XTdbpfK2InCaZ75Zo4PYUMal17U3v10Irrq60q4HZzE9Cb+AY+rn87swfizZ3O+riDLGIuv6dOLF8+O46w67bxL/pK+7HF9Tz6SQdk34DDHPVknTztt6lc8DPytPgl3K12im7MriBKosRf18/nzp8fjgGorXg5ds7sJiMQXzEZk54376rA7ZuobgO7u3dkZGR3Vo4/dN6/ET/5UfU9XBc1kn5wqM7t/Zz5iv8gpnaCT8Z5c9p0n1REfHN0TD9Kh+iUJwA52DxjHITaHVh6IJ4hmV7wfQjAJ4KsvFlwACfoNnBZ0JK/usxf8U4Em3kYLgJtNstDBOI9OPpF5TjIdqFbfsvH1uyS5RTUCvnhWWeBmbTT27PiJD9Fm92djSTDU+AMqJudkx7euH5UFBgEmk0c8TNbRLrawgrnkc2Oj69UnBgGiJl87e2oDmC4hV/+MhZ6tvWirTnEAnVog0OVWNhYbxIN2np2txNrLl8+PCVlBv50GgNkHDya2EfxK2vdbwCeBQK4SgsveP3mydL1rknXpxfhok0TBA/5p80Z115YkZzJy9NKe+Kl+7aUf2W+0SYgLdOlNzzQPzs7XR2sskaVkEN2JNoFo/QQik90OvNXP/XicWVhw47jzWQKlOgB9Zxdm3ALE+JsTgA/wIwHMF49e985ezQKhyuNf33wLCQYy5DPXfnzsHQn4BzwY+cxRgvyc6lxJ+sezQ7BxO8nKFmLNMaTJuyN/zH3JrnfoAbr71n5tsJnsBj7vv40tQK4Yoevi5R0EjufpVfNOegQUMY+QKz9hB2b5OmTBL60sO8pvid/0XRwp5rSzqvuV67o5LDrIpn6mL92bufb8uBCAXzzJxpC3RCPwpG8LtsxRyaZrjbfu96xdDrCMaAPidZ/PQZeiOfmKaauv8ngNcGmMWoHf+KRL4g+gHPvidzxgT89t7YBa5kU+q9gfndUNCM2GS7YCzKzoX3bp8uwAUCew0fgST/gNp7GA58LFkc0O2NGh5d9vu3pgE+ayZSsuDtDJ99/BduXRZNztgFkJxPqb/qXX+l3ymk+HL3i6g3RsDb/nHFSco3d2vIgcjKs1Fz95tnSDTYlWYzCeRRP/no+f3rC5r84mESXuxK/u4xOa0G2+q6/A2pnHzo/p4ZvAiXYQm66uOO762EbxKD8wmvhybEH9Jv++JVvxt2vRFk19m9f2eC+68Cc62sGBdj4jfkYXzAvGIDm9g6mwQjKojX2M8AWMT+VqF2C8y40NMsfGw+qMHqAtrGPZuIuTDMVz4HzP11Z6giZAtzHKVyIDfus7lX8AACAASURBVLF5TvJtYp1Jku1jCl+MDXMDesjQPKze6NZPczga0bTrExwKHeymI7QkgNDGDxA3wX4kDOMjHkQrn6S/F2B/WHiG78YA3qLNvIpm48qcgd6FdRwWJ7Cx5ght0Fd60XV+tv6J03Z92GVgjsYHfpCxPzH8LJJg6yxaIhvjXJxUXRInu0zoYLs/dr3YdYDfc3o6iZfdzogTxcTaZberc59TopMtxsOLk5dZ7e92lTzhAPSxfnetf3hQe/SFHI3RfsdDsshm7DSJOXd57HV0f8cz6a32L/yf//YfzmSXmxg5LQUNVkXXsQTQwylATpTs8G5MrICyMs3KuSannO3+OY/UaqISIBiAuAymVZ0cOYFtnct5yzD2iV50M3C7sgsS9sm4zu+7I6IlkK5P/VZffS0QyFGojEnJahjBqRVt0QbgK3hYRufS+fmm0SoRUhvxtd+V+/a3v72A5oI/gEHtWWXIeWpCZbB63sry+GRw2LkSXb1MmPGROav+nLLlqN+fldac7QJljq2jeWpz7WbYziyvTDIymaUPtZ8MOPgpnlVHdhE5CzkZAzr6O6DHsUa9IN3Z6wClBZYf3vUh6STB1crv+hZ9jj2Irj4m/vhNhgCItbr7/mfHXUMFh44xA/Leee31pesm+3QYONfz9QsoH7/TI4CA4KjV2MkxIK5+mkTr/xt3X1+BZvU4Jik9srMmGdV+fa98dNQX+ts7EEyw3Ysn9VngX92TVJyjLxwpM8mnBydP14r8cVrisaRTfeg3ECXa6EkBTDTFr3TDymNASe0DfoAXPet4tOScrvT8g4czrqy04/RFD2ef0es3kCbeJ+t2UNQ/+hXd9SGaKmOSNQF1v+scuX/+9W8svfOuIZNB5aMl2iTp4nnjKTqST2WtzuSEATeTvUmw7/QC6JXN7LP092R21aUbwL3AJwGZMVJ5YL4jBuPtvU/vHY+oq57qTD6O9eG0W21XfySwljNyYYC+6I0GxxEBR9I/L6GPlmRRO9ng2qLP7JTvaFvv+bk9wEzjeQe648nSpyeP1mrp6o7u6KXHHLKutRNKcjYarCCuP//s8L4ZwFc6UluVaTwLQrM9JXDYSs5N/au/gu10Id1sorVLKT5I2lc/WyQpYo6UjKy+BXAc3jFBDubXxseyTZfGWZfAKeFqVQuAQBJ7nIF5sXS8WWDG7VvHlZoCNg5T/c8mcULMl5zCAY5n10vl0rtoIodkm47UnnFpPqxMffvqV7+27Ffj7c///M9P3n337VU2vki2TbvzPpfkkY5JDvzt3/7tGmOCVUFvdNDL+JA+7UFBdQ5PZ9Vdz+9Jqtru+fQ+mweI5a8AC6szPSW/ksDxBchYggDfdjCx+qKxfkmG1O/qiWeV7b5kvoRUdHWt/lSuj3nbIov0JnnUr8Zq48x8aSeaZFL1pMcWOHCKk6k+D5A6K7rqrwRoY/js7PyF2/ym2q7crGQf38DOiOqNruqsryVA+j1g3/luDoECx9eRlABvdEo6V3/9lHyTdIs30RvPkomEINBffQImtjX5ps+TqBt/D2iF34J8c5OgkG2KRiChsRxfLPCI9yVWybw+1n76I0FTW4JA9dWfdr1FY/VWp0UBAuTKdo1fps6ejV62NNsQ76IpOuyaqv3GZ2Oz/pBt1+tT9UgM9RzAIn2s3cZEtCQPetQcVj3igAFrB2DEdwCKXRs9m62Q5Ij22gb8p7v1le2yM00yA2gFWAGERoOErkRN1ywgqr1olUCMhnapVMYu8frZOPKusGhIFtFuzj87O18gIrAU8EXr8+dzTAoAuHvelxMt1UWHzGddS57xl22PXjsIBiCe8/b5ivXRGJfwBtDahWXxWe0C7vQnGbG5kgaVE2DWVvXG58qKX7KvEtp7YIwX5pfsQTRaAFY9dhEK9NkC+jg6PEB/9fDnAUcrxrw5OxyrA6i+B9PmuvTOLku+4Brnp7NbTvAPYAEMdE/CnD8A1E4vrlybXRjJVzwBdBEPAfBWUuH+2Kj0ItqyWzN3DoAf4Nl3fV52/drsMjSG4mN/Z1u6v69wBcCZM/in6GavAd59A27qJxtZvYB+gH2ywEuAoTmWL953fJYIEXub7yQmAUjdr/50hfzqQ+OB/We/2YXo4KuypdW74w/9DT8wL1YWuBT/qq9rcALgrH7y3R1v23UAY8/qU3rJdlqcseL6wwtrAcy7X1df4RX9bRHhvvMTWFS7FsdEE6AHz8wtQJ9osbCL35SczMsSSb4lcsQi4if8bgGceVvSsfqqmy2v7vSxZ9GKrlu3J5FvDuEjsXXAqO4DvMi+azdunS9KETey8fQHLsSH3n2cjmCuLfxPXksPTkdnZo6aMj1fv4DNXbMgpzaAaLADttEcZN7r9zF+eTg7ZvutDWBg140X8hSbpL9LPx/Pe3P4JD2DjuSxA7p7/EQHe45O19d+o7/64TP6vGNA3S8Bwr73POCYLqInXvIL0UTmkk7RRG+MxXifrgFeAfLVtz6XBvwGgqtrtyHGBBnpk3gU7+nJ3lfX+G3mVLwVU9CtX/SNL90zbsm4d6iYF+vOrmvR8UW50sGe7x7a6ZDf1cMeSbzzschk1zlzAz2rbM/z+dFevXgNVHfNPGbMaseY+SKfl0wP72BBm7FBRvrBRvFZ6vuO57BP9ER/qocPZM42D+18UD+e0/M9WUov2EqyUo9vfdjnPXpTP7VBB/bv/taX6svms92wJbKXHIMd7c+xL5Kce+KE/7T07sVhZ9Olc/uGP2LdSTrMYgO2hT02f8XnXff0g07seCoeLHlcPd/B2jO7DvUM21Y7MNqdv3hj3OElPagtY4itE4+PARnby+7Q7Z6j18rDE7uuDxf+13/9g3XwJqexvzPSOYEqy8BaMRED+23wcNi6ZuVRz0saVAdHqeuBS9UtoCuA6n7Oe2Wrr3IB8YGN0dXfKVKOpckZY/s2qWsHQGRiFITGZI4QQck81R+gY8+ZPAvgrNyPyRwriiSIij+c2tqrnZW5ujQrJwOI+v2rv/qrq58FOQxNfe6s5HYY7DtOopejUt0mQM5kz0u+MMImMAEFR43MBIYCpIsXZnuzFylb7b9nrXfFiRd9msCjbc/s7qtjOEKy5/Gzv3O8e65P/Uavc57rZ4FEz9dGsl9A4UGPGnQZDNnRZJ7c+ud4JAazNmab/0zABlB0VH/yLAEBoJAgSXd7LtpawV454Ek8DwQM7DAxGGwBsa3kB4JHZ4BfdHWv9gvC04VoTLfawZATjj7AG72uboa4e5wPQEQr4+PZJDRmO3fg0XrB8OH4i8bO48fzkvj0rnE0jtLzk4sLEDt/EW20JEcAgIC4fkmQCOiBLQAywGeyCLhL54wZCbKSQYDVwKOffTTnypvcko1dAF4WbzV6Mos2gfuq+8acqc1JoVc9I7EbT6xejpds1xpfV+dFsMkpntBTqxDSy9ppXARadU49UIpDaPykN8m09jgtjT9gZrxnW7J/8frl6UxK9dn5+cYVJ5mz62ii9CkelPh79WLOQkxO1ec4Mo6d1af1DeBqN9UKvJ/OUTomxGhNriYkgFyytLtqnywDyOJp96Ih2la9B/A//cyOxxeTuPG57NjpTJIlfut3ehsfrAY1Qb5+543jLpquxS/b3fGSA548qyOZR1u0pDf7ZNr1+EufgNjV8b3vfW/RG5+yV9FvjNffbBLgJ95x6tIDAY+AXACt7+lAPAIKvXw1707AsxKaEtwWEOxgbiuuHT9W2/c+v7/oEehWr1VTki+cj8o0ziSbGs8ffzy87h+Q7Hx3wICqyb66gNU9b6fkp58OmJcsorMVvRzMrv/O7/zOkmk7JdjceAx4KAESn+l6fLP4QZKh+qwiE0BEwxzlcfVoP501XV0A9WQDjK3u2qo/8YhskjEZsiPm+cr29wcffLjKSFwBlnoHAnsGeOmdNPgRz6PHqtfqpyPmv+izGh54xb7zexpfJSjNhcCt+tEYFeAkf0nI7vX37ES8fwSeGj9di4efftoq7FvL/kVPdMcPIHm6mv7zsaqvucb83o4fgVzP20EmwE0OzZUWhnQfwMkWCgCslkzey3e6cOH44uf4nXzXooXDLsd423VzZbKyip4/W93GQ/5VurgHWRJ7yQ5vgVKcZP6KMcCniM78uWxsbSQfQU08qnzPVq+dUN61VNLXS827b6dWcge4Vhf6LELJbsWb5tHKZav0WfLVXAo8jQcSiI7OigcSAfEvXWi8AQL3XdbRgKZsD9kmj3ZM9Dy59xzfEdhh7sVfAQ3foDm7suYV+ptOpzcW6/AT8LX+ZWPalSUxBPCK3z3Pj2l3roQSHwAg19xjRbN53wKL7FZ0iy3iu0TcLPQaeyquSGfZhnicTOgbABWw13X2rHFWO9mB5Ne4qpzdDDvIYozzrxqbfE5jUKzAV+lbQN43QJMsABV9Sz6NPs0iEOX1ZRbVTKKU7yoRRUe7H4/xhi1OftE8QP9nR9tiAYgAvjKXrswLaOkIoFNw615jxeKNeMqWtUK8dsVMADHBet/FpH30xw6n5Tc+nEVOAMDaBRokJ/MDe/zk0ZN1Lb6x87MgZxZi9M4ZY3yNvwezyzI+so21Zy7uu+cBm7UZLfxKvqz5H6iUfCQuJfaisX/AInbXHF+7wJna2YFi4FDjKh44zcAucOMvutTHjkdbvGVP8bM62ThJXVgDH7i2gGDxvfKVYbPEdtmi+suOsJtsCt8+fjV+43W+wCwCmWMQdyA5PlZXbXa95+Nd/QTSSITBTHqGT2F3ePTHs+TYcz1vF2fzmPHDdzB2xLswgh08Mt7jgbkfeLYDoPzh5BHPqyO+qGvZ54vzEmxAHX6hg80Wc8cHvtoCpA+r37Wxx6jJqn7BX+oT/WBTX797LrPosvM1nhvbXaezQLraW/p5+vPJn/i/5p9LczIBnICtNU6AcHwXtAHUoo+NcI2dQ8Maz09nUUn1dt+Yio/9XjbscKQX/6aykrLZFzG9mK32og/oWnv8c3Zvde6QLBFrmu/VDZQGAsMRyGD1JwDikEDj51icAFg0loyh7BWAWlykbmO1PtIh40PSsuvKX7wycSleS4JrG/C664B5GwZHtv0G+sY/cU/XjRM+p/gMP/lMgFRJGTaAnqD96G9fmASO+DnayLHvftcG/M38ozzdYm/xJT6wPXSKPPcxYD5GV/XRZfzg75g30KBN8ThZsht0ep8Lenbv46vDAk593nnBZ6E30RYN/Uun+Eq7LtPN5NA/49BYEBv73rEINkGc3z1jE1/1hb+zzw9kr99k5Flj0m90a5dO1KZ/xuRelq3ebQ2bbEzviRx8q35YZX8vvX785CiPo008LKrDhxkncwzx7nPSTzLbdQdtxhH8zrgwL/f+D2OTXhpj7BI7aMyhXRwIL+BvrHll232z65FnkxEbTr/5snjHXh+THYeFGP1Gy3oHSEa6CXsH95sQcyhStFZ+db8gvEZ/kdO5r67nZFkFkQOQIhQwBIz2d0FHjLt/f1aDcI77OwehMgXlO7hqlUzCwVxMb4IgSIBSZaxaqC89Hw2c1p6N7vpoFZesFQZXFyet4KQ6441VgBIJ1WFlF4B9BcFvzsugBU3V91u/9VvL4OvfZOjGmaa0/W11S8/WnklCUkGAybmPh1YYCHxqL/4H4CZHStd3suwlwpWNRisIcsyt+kYDJyZaODuVjxeVNQiSX3qUDOtD/wDuPbevmC6YrE/VbedF/U8WEiM9L+FQe/UF0GWHUnywY6L6rYRLh4AkgODow+s1eZzMqkn8ZQRyAuLRJx9/utqno9EgYVG/oteK9coFcADoo+O73/3uz72LBM+Ok9vz2f7KqQB6SqZxXgxiAQ8nviPMqiu97dnkHU+tUGdYb9+eVdzdK+AbZ/jqycO1DX5WLEUDfQEKWFnq6Kf40zUr29J5RrI6Sr70Xd8d/TQrkMdRjdYJfO+vY6Q++OmHR+fO+K2PybGybFP98dJuK/H7/aP33zsePVW96ULX7QpKjnSz9upjvJPgungy56OblLvOyNe+lZ1dC2i2+6hgPx4kF8di1I5zyONJn3SlZ2s72wcwB+JcvDxBU/V5h1J9tkvFRNR39ASUOKoimV+9POc61kb97hvQHN+jDUBoLCRjQXFHKK2j3g5HvvRM/Up+1buP3XSisRqt9TN6gDnZl/jaPUnLJq7si+C4dqPHasRk8c67by8gsD6nL/0teI+HHOpLF507OWOFA+Vlx2xi95Jl33YVSaT6rf9AVe+dkXirfeBxfGHX62PjOz4LiEsMAkSbH/ubEx4vgSWcDzpe2/H3acfQHQKCyr44rByVnNGPQPXk9PDhvBQ2G7Mm/IuTrLcKOHkBOzkUdtPFy2Tb2HJ04unpOIm1w5HgZPWbrbQ6mTML2I2e116bnYDD9ysLUOh+bZX4TUad1b/mm8MxWPFGkltS3nzc72gOsGZ3zdO14eXsoxsnx/e9WP2d7Oyqyw5Es9+CuXjfWAIUAmWyIdGmf8CBEsh8kfjVc9HZjpfa8Hy8rS07FdKt+m9OJJ/KxY90hg5HTzygG9XJb4mX5uT6Q/6SgPEimtJtwGPJdqvRW8kO2AegZq/+8R9/suTAP3NUWOO68kAsPgL5R/uAwjeXjIDWyReAZ9eF9yYAEatT4gKg1HPpbfwyRyvT7z71sfEVDcDK+MXf6n58qV8AXwGV+V1/akeirzoaD9nVdK5PzzfeHX9ocUfP260VfyTPeqY6qqt+A/3tAJJwYndrK9nF755Jl/jQgrOuAw+T6/4S99rtHh+kxQTJW+DFR6vO+FW5dK2/AXr1bwcaAGQ9A8ypnuRg0YMdubUzPD6XDVsXL4CU8Su58M+7F3/4EcmrT7KPNn6QBGD09SzQQ5BXW+lstAJW7Eqsru6zcdHC9jfula9f0dK4qy+VkeypnfjTDi/BfTQ4ElMCsB1i3U++XZNAqS8WOdUGUIH9aSyILeJ1c2u61gKLSfaODkom8WOq5+tf//pxHiVvC9byqSvbs/FeAsU4A3IZR/HGrneBqPHVfFOCK/orh6/JKD4CZqKXbgJHkk39EmiSe9fS3Z7tOMo7d2ahHXtrfvR8K8SjXYyD72LQ9IO9iwf1K52Kv81DHRHKvxZY863YsvwyNPA5o3v5c599snjpOv86OtMXfl7juN8Bsn3ytyWLq78b6U5Hau27fq5enuQZsI4PEv21b0zy+/nS5i0gTfSQB8CgMRQN2Qlzo/Fo/DSnsAHm2GQhftyTFsYLf1Ospl3gBF9gjxklNCrDNgDcgDJ98yfrA5mLHXa7D1Csf9km8zF7IZmjTnOKpEVjXt+iP72S9K+d/vFRum83U30D2PKb6lM6yGesnujoes/xpSsTvWJGQFttV6fdevR0Emmzcjb5A+jwBXAOsGZ32VGxfs8n22QgAVJ73b96ZfrJz+w6WUmqAvYAR3tC6vRsdixUl/hrB/vYvWgAbtevPut3/x2AucZW/EpHxQn1xfzPPtHvfvcOpr7VH40SIORo7qBH6E9GEmraYL/QuF/nH1cGANsRe64bR+jrG2gtWR8NElcLXL8+76oTA/Qt5tO2ZCi9YyOBkPoBB2AbzaXk0ffCPA5tLJt35fxdeXAzC4YkrtHDd5e8FnMZ95XHY2C7PvDfJIZ6JvmcXhh+wIG6Rj70AkgN8IRTSoKKU9TBbqIvWdYnpzYYJ/plvJm7d74CU+Ew7P2Rp6/O36lifCT36jC/GB/qGkD6PGnib6DvnmDgh9ElY1Gf+aXmh+ii7/hAPyUTzG1sVNejFb/0P72DTZJF5XZelACpPsmGNSYP/v2eCOi+e9WVrsBlanfnuZhPQro+LV05JLX8Npb6NubEA/Soe/Wj+/zTXab4WTk62331RQt/3N/GDx3e+2WMeQav0Gj8mYfNQfhMftHSx3xFvvXLGKuuC6czz9BLNNLPVWYdRXj+0nBy3/vR3/QWjWySMbz3l8wvXZ4FD43F/u2ygT/wYciEvrtPZmgw3+1zBpvgGbagMuZRPBbzkbf2+RRoX+390b//V2cFRiZtTGhgVTDDXYDe5N7vBGHCbEL3bPd7trJ9KtM9q6K7V5kdvI7w3kVAQetkxi1DlUPd/YCXOlLbOfMGd2V7jmJYLd7vBAbE6np9qbzVVdGXsY9GAzo6DQIGw0pSjpdJER2Vjwe7g6Av3VtG4/KsBKzO+l+Q+s1vfvO4ajYnvWBc8iM6ChD6bZWxgIbgqjdHKmWor0Dq+tTklyy7Z2Vgf8fTeF/9QPZlpC/NSyYFxvE/EDt6q7f6Kh89e9BhwAHLet4qnOoVhHS/5xhACYzazAmVQOFED6gyAS9ZC4Y4ztXPOEtARW9BviROeuDlc8k9kMqqYI5KuvHjn/zjcUU0AEoiofI/eu/9oyzQGD36b+VgZeOxo6LiRzrs6CNGNb1IHwuG+tz//N7xmISuWylf/+KDxAanFh8bExz/6hIQ9LLq9KV/dIRBmcD/7HiWfmdftwPk2rVZRS0J0FgtkE5XSuBUt+QDQMbxXvEyWk1QyTs5xCtH6gDXAOYCjrVa9Omcob/A4EPSD3/jGUC9v+1cMPkvx+Ll7AADskdL9wEG9SGe1b+eT05kVH+fPRnnKHlGByc+3lqpVTkOPqA+nQp0aqw2puNterOC7sORNc6hb0wlo1a7Az7j3wokz04XrdGZXkeDBHJtxpNo61rPpBPpcn1cNvrSHNUFCBVwCaqjBzhqzLT6mDP01juz44fOmJjpa7JIf+ovOtg8k71ESePHy3IFunffeHPNC3aKdD2+1teViHg27yPJdvSv4+8CzbOV1etIjeyUxIJgtD4H0qRXwFJ6KfkQ/9gxiZOZd24ugKwP+5xuSBiZ7CXrAsOs5ONUxZdoBAgJuKKHMxmf60s8S2a1DTxJdzoCqz5Uf324eWPef+OIpvhE54aPnx3nqQXgvj7HYXV0U33qmnf1JFOOZjoerdUV3/pMMD5HBwLvotd8GU3pTvQLRAFa1RudvZMkfWx86b95q2ed1f/JJ/MS5WgFsMQHNkdwHo+itf43L3II+3aUTvKKpmT95Mmz5XOs3XSHM8N3P6F7tZE9s9PEcZczH8yK0nai0ln2BZATbV/+8lcWX8nJgpGHDz8/rvDqOUCeHa3ZwPTvnN+TIAIox5N0Jd7Z8ZIcJbBrb/ep4lk8NT7Sp+br+D+A5SQgjO/GenL/6KMPj6sK0yn8+uEP//64u4mzbM7J9rIDfCHBOh8jADO+dT0dqn3+hdXBdlQmLyvz48f+jgkADHCUrtS/BdQc3tlU/X6nJ7Uh0IxujjggO15WlwUrbEffdmwIuPiOyTEbFU3pFPA4/gqiq9NuOwFJckoOQO6+q6P+OwK2umtX0lw/gYHGRHT3d/bHyubkGt38UGM1O9q/duqQIeCstvhT7Fv6IAnB562t7FllPWvujK/1Q9/53hO4DmCR3CSLAHJAIuBk9FaPJDGAOJk1XvjZ+F1fqsNxjD3P1wYSNA7jnSN9BG3sRnVI1othJNuqqz7ZcQaAANLMi+x/dJzPJWWqT8Ca/UnfzS2VAZKmc9XpBfP9Ni9F8yQrZ+7td7TnSwDxkj0fTgInXtRefHF0UzoRD+NB99jJ2m6cxteuxffmCYkV81c8snCAHYqGWZAxYF//4n99I1+AF98IsADo5KvG5/paX6q/fvITL12aI8f28V55CcN2gFS/2POLC8H6TWcF1vGgOhcI/mqO66tdyaTq32OgeBP/gAuVT0fWvPhswGnxCADbPJWeVW801F5HWsXzEiDVU73Zhd4Dkj24fPV8xfNKdJ3M/G5OTDZiSHOleCUZRHf36x/fQGDPVorh+e0S99VjjGYL0hf+IcAGiFpf9kUR8QBwxv5GswVK9RWf4qPn2TVgV/ziL+KpWJm9YM+TJxA++tL92rO7m15K3NCF3Z5Xhr1Eoxg3Ppkv0vW9j2yBZA/bxz6bB42BaMbn5M9+A5HRZJcdH9Q82m9zMr8aMCvGYu+NBWCQuBTQ2v09kQw8SkebgyXP1vh/OslF44MPA9SrH/xWdhHQtPyWw0ucLZjgd6zYatMZoJq4mewvXj4H5JOtGNFCyx3Q098dkHv5fI7IYU/FLy9enfsMfCxzBuCvfrDVO1DpOv2Cs+AD+7WA7EMCxjPRFj30HbgnHuNPHGVwZXa3sJU7CAgr4HtJWtHB2orvxmFt8ln1UexvLuWrLOwnMPXVgKfLNh2SD/AaMRVdFxdINNNPQPfeb7GrhHG/2dfV4QM+9uzlzOkAfr43ntcmm09G4mTj1/PoSG7GpVgtfvM90wfz4hfbxgN07HYLzd2DTcU/fkn14gl7Wj8krqJv//Cr4AvV2/PVs/uDAF7xLx+ouiVt6M9uO4ydpafbO8mi3XikQ12TiOgaf37A80nKqY+OR8eL0znmqz4oS5/MS8YtPhmH7JgY1f19XPIXesY456uSEdr4fvDieNJz/DDtuU6G1SsJ5x4Z0ynzwd5Wf2uzOvqb3MlPX6p352Fl6V73qt9voD4+9hzeGEPKXr00C0PFadqnq16QTnbo1b5vNn23kTAQfq/4iDx7piOw+Cf6YQzQfZgs/Wej2CB+oz7Q6XjIp1u6dvD/2QZ+Drr0AS/5MtG3Y/3d16d1BJZBn7HZge4K2Rmh8hSlCupUoF6N5wD2XOVNDrK0nBpgjCCkDuUwvPnmrJbseQFQdOQ0xqAcvupq4q6cSSh6BNycwdoyWKs/eiQFMkK1nREMCKlsATijyHhXJ+UaR/b2EVSvnT0ASFkSUtdicHUBfxe4dfHiyY8/+MkSopUN8SsecsJ7lqNqsPdcg1YCgzNvl0Pla7v+7IKNJzlyZBRtATAMRfUVJEeDyaQz+k208YhsOWOOH8IfgB9wzIqsZBRdZEJv9qDT8THtQIhXBsTuzNNFxgp4aCVstNdn+hA93YvO9CkAtf5a9R0vkrMzyA2agvtf+7VfO/no43knRzIKgKArDQAAIABJREFUcOvZVnWnI4vHDyZobQV2z3DqoqvgwSCNh44OMcnZbUQe3Wc0JYhOz16toAQgZrcUgFZQAeTdAYT4nUyBPfX/0cNJCnY0R/cY//RsVh/PewHGqbp98vqded6kZsxZtVv/GouMSfKJtj7Vl5wF/ZwcQUfXOfZWy1Vfz9OzjsBaRw18/vmqs+s7UJBcKs8WSagKWG8fXrocnyT4GrMmrGQEHGl1b3V7Z0tt/t33f7DGN74CNuKJlebRFfjF8Ab0p1MlQOJxfdO/dCkZ2tXhaBv8FURGU7x87/0fHQPz6uof57E6OSuV9Td7s4KcF/PCX+Ov79rEg37Hm/pdf/v+/d///SXT+Pr0+bOTb3zjGwt4kYTiuOxANcegNk3u3Xfu/Z6Awadlj0/n3SUc+3Q0+14969iXs0nURo95JH3IvtR/yd12kkRXzwsuk0ty6Hf9rex+HrodO/XNjqQFOhyc/2ylnU3RY5eAFzFnVziI1c8R5YDtu3mSTbT18VL5dUTV4djGaExOO8jS3/WfAxxfnz+bl5XRD2NcgFACpHLZjJXsu3CyeBXPHLFWvVbfc2LqRzpcPcm5Y2NKCpQAADDVFjCw+swd8Tj5GzdWa8+xTvOejeRr/qts9Zgrk0tAV/oQH+ubudyYj14AbfWnW5L14ye8eVwpmKyS0YDZl9eONnx1XA6/ofFf361AN7aSZWBgO2AGQJgVUALi2jCXzqKMu6v9aJdkSE4dLVX9kvSVibc9b3V7tEQvwDeagMH1sX5IblrRnyzIvHEQXckruuN7utqztZNd6zr/JFkAKdPLysZ/ekOPs2M/+MEPj75G95OVYDmeWWTSUUvNrYCL+D1z0wR1kmTRGR/ZcHMQnwrwE7/aTVV9bFd/xzOAVfXE4z0AtNCGE26M6nN11XZ8ib7ot6tEINq9rsdHC316vvvJQV21b6dF8rKrg8OfHBsT0WDXlWMCo9NcX71AivoCqFiA6SFhZfzEp2yp9295v1Z1xPPaSi/5Dz2fnLJv7K7xrB/sGltmXum5bAc9t4q5PsSj+CMYiS9dT7ejr7pmzpx+xgfJ7+q3k8g4FnRkt9gSvjcf0lzPF0oP0lFzWP2PzwIl8UY8tbAGsGtBAkAuntd2/eA389Wj3U5HRzjiYUcXJQsLdehWvMue3rnzxup/tMUPx+nwAes3e2fe6NnqHODx4uJb9fY7nktkJ7/KNi7Ne5WRTEjm/KueNy+nQ/UTiJ/PH6/qQ/KMv+1KsNOaTxZ9lRO7TUw3qzWB4YA7QW68BPimo0CKvslVHENngHbx6PHjmeP5N+Yn48VRNgDankWLwL+yEkLpevyLpjU/vpojT425I3B1AHQE6fgbzY6YjL6AVO3URs9LSklWiHGj/fbNGYvXr09CoD6ns/naaxfl6SwoAObf/2yOz5MAEv/0nHISKRbq7GCJMS32FWfHJ76m+HPFoz/+8breWLeQBbDKRtdvcxo7Fo/58wC6vslc3K/P/D1zqjESXcC47ukLgGsvTxfjCQCnemrDnIDWZFF5O/LEx9EheRFv4mVl0v2eadzvukpP+M/aART5rZ/R1TgTY8M16IrFjPXTIi12rrr6NKaAdrvd4Kv03Se9r63lN27vZa3u6uKjm3eSj7mqOizs6z59e/RwjlUmB/4YvxF4FO3qrS5+dGc4A1jJpfvVWR30ErCL7p5Zc0tvQTwcS6xf8Yft48foRzQA6arr9OUA+PGm/om1S1wqp22gL4wIYJse6C/Amx3zLL+QXhsrEjA9V7/5LLAc/Oy6sU3uC4u4PO96MJfRZ7xAc/KCzQFIKysZXjnAIuyL3eM7JLN9vC3s4vnYxj3ZUdv0vLrqc//QIualN90Tm1ZPn57b60imtcfXq67Vn5ezYJk+kL05Hh/QUJv8UzEXLAGmxe7Rw+pKP3rWPGNMoZUMyIg90v7Oh2jp+rJVz8aesW/m4GjC6x1TRD/94A/in/EPyO4+OUrqoMUY0xY8zTilS9W15rIDgIzf7u+85t8rj15jCb/QUAKkD11Qt3gsmtHPF8NT2KlnjHH9olfGPP9pt1f6TDfZHHWzjWS2bMZhxxk6qp+uGsPKkwc+mOfgS42t3WbDFnY9A+LjN73Ad/EOuszpbD7+1rYklfHYEXbs2W7Xznk6tj1+6Cd9ZcP28U1Xurf72eozhur3muMuz05Nz9EPWFJ6kw6wtZUzLukI+rQhVqCDu572tzhn7ze68Mr8ZmxUNjrYyWNS5n//0b8709kI4uByCjJ2OQ39tmqtSq1KZUgEYBnkgogGfc5FBi8mmEA5yxEyg+j83D5lrCDtfn8z3ABlxrNO1VaBjaQARgDYrcTkQBUYMJyCnupxzJGV0Am3QbGDzAB+g0jA2G/gkEmKg9AKb+drc+4EdAmr9qLHKr3qjN/9A0ITKiNE+QscrD7ioOawRgOBG8jxRdAWHSaxjlzJQez5ZFmbPcNJ7LmCupQu2jhxjv+Jh4JkimsS4fR5Bg09470u6YP3VThmpYCwVa0pcQFhH+CZ4NWRDwXkVoslr44HyKFpVbIjacgrugDMtbnAo3/6y8fAnQwCHTiTrTwPYEqeDerA1Opg6OhLNFrdw6BFf/0DdOyriATqV65eXkGJVduVL/nSR/JH4FG/OMomTtnzQOzA6OS3kkQ35uXHHa0A4KhOgHW8SJ5vvD5HY3lnQiDbnO09u6Yc59KqaYaOnYiv9YPTU92Si/FAUjS9jReV71qyi8a12+LFJFTJNUCmstma6K4PVg7W9/jUWK3fy7ZcmJUs6Ul6FRgan6sDEGfVmEAlfeEkBu7Sd++3iS+Bo8k7efRctqdyjbl+D6g4KynsPAJwW5Fr7FR+D9CM3/pgvMUDgUW8qP14Xv/tbmMzk316Vz+ry9ErtRO9gq9+x0cr5CQOJDYaw1evz4s2k52JiaPVt+C8MlYj77ueJOgAW45ZAaLcv9c56XMcRXKS/OBk9w6e2mm8SgB1r3/0YunhW+8sGac/nFlBaHXWBqdEIABsxx+TXjxPByTN+m6Mx8/6C/BvvERTYyJ9qY92Sg34/WC1WTvJo2u/aMdS7bGFySLecEJ6h01yjbfLwbs4IGf97xqbaw5sx2Rt1acVxD+do/okLrqXDNCOhyvZezhfvvL60stZ6XG6Ul/ShWjMRmsnvkeDFaj1qWtXrgzQHy3V27PR7QjE6iP76oyevtsR0rdAVwKx5xrf3fuzP/uzI+DeeIi38U9icubtLx+PhJNgMK/b7dVvoEPtABUHMJl308TveGinU4kdfosxbjXkONWzpbsESjxRNj3JBv36r//60YbzBfgJyah29kC4uo2dyjUH1T+rVoE7yYhfZIxVpvEDKKsfbISdlo8eddTh2GArQdPfBw/mCKHGRs8D8mvPO6O6lw/DDmU3eiYdCtgTPNSvxlLf2aDK5UfMu1pmp0D3q48tT2aSPfE5mfV8PO5vSQz20TiP99XBNgvcqlsQxE5FR+1L7lRH9QJ+BeUSe+YrYyl9ri7jFjhSefNlz8S/5r/6m3zJw4r0+lcdwHoBu/rqoyRN9QKr7VSrPjKvjfjWWKj+kcWd4+4iuy/5VBLAVjrXtkRH/TT/JiNgSPQ6loX+OQ733JeZY/IEJsY08L3v6MrHif/RbB7KvgBKdl2XBLTzBRhgdxAQXH10gz8iQEq+yV7i37gRpDkuSQKe3gDY+33v3qeLXnbYYgNJpXff/SdL3hIk/b38qsOu7/hWffU7uht76V/2rD63g2wPvtOp6jJm8LOdJtGR3OIb8L0dfD2frsS3eF29yb1n62N12Sllp1j2QiKGnyYG6Hd/1969e7MwhS8AgO1e/JeQAkDs8o1/1SMZvhISB7BMLNR76ADT3Uv/jf141xFYgBP34o9gvm++eWO0fnY/OfXci2dzlv8OlIi/xAXRJSnTM3btrbj3ZIAAfRFXsWU9m17G58p3pNWAJfNSeX52ieL17I1rP3cc3b1P58jK+IH/gJ54afxWpzjQggP2CIBg4UBtKiM5k97wB/dFS4A4Y0acXH+zCXxJNjI+8eEkQKoj2VRH9/s7Pz5edk3c0likL+rdwZ36CKjxjf7qFJMBU/iQtVF/xZcWm0SzHTtsXHGlNq0s73m+pLgqWbEH8c7cUdv6KREE5IMP9Ky2JfSjref6J/GYvjY28o/2mGRwkYk14h2fSQKzOoCAYmNjONmwb8ZF5S1IqC8SX4tnLwbABQ7BgmpfXfCSZNE/8e3S80uzo6t/5lVJiOQjPsXz6ufb9/ezFzMP96H/XRdPW8DXNXYgevTRO356tnrpce/a6Zn6wL8lU/YgvvZMeg6jECMCzowtem0uYhP4cMA7dpCO1lZ1i0f5OmIYAOFOk/iQvWMr2Ufzs/nNHJquVH+/jWOAI1lohww6QgfPgP7JtXLAfH3c+Y62yvCf+VP9pkd944XdINUv3nl5NvpAj/lC1YHH8CVgMxxC32AiZLbHyWwp+yUhV18kBFbjhw9afZ/jlOcvuY9GcusdDHu7Ytf4V9twSXaja+Yi45zvus9RdDb9j07yo/c9C5Tv2q4/O5Cs/8bnLuv9uf6ufXa5v+GsyZWMxNbV16cECH0xnlZi7ZDExG9tacc3XdUvGAR58JGN7X6bC2vD/EVebLZ4g29KD2GoaKXbOz3dY4PIRBKHrfS88Yxf5KYd+PhuT+hGdcWr7A86JRK0B1ujq2wlOd68NjG0f+e6OPpqcYl64FDsFF9X/103X/GRqj9Zahftl6/MEWF9yHzZ9cOJLmJy8ldfv9moXe/3cccOmuuMAzHgrv98B+MsWskxWezjwFyzZNQRWAa0oGV3RKskBy8jnvMCbAKGGAiEGKObYBGvsRjCocoQRvCsWJyBnNOScBMIYhlAx+8EdnPAtBuDcyR6rnqtTgPASI7Uh5yyBkbBPLCRQIEm1T8rVmdrT/2JmfUf0CT7Rbnqb3ySre0ZE/aLVxP09zxHST/rN7A/PjnDuCDVMVSA3uqQiBDM1D5nI3pNfuirHUGi3QeOFsvxql+PD2cYBzrVj9pwZEA01I9ArfonsAAoCO7ia2WsXqts/UpHaiO5G4AC53i7ANgDqJ0uWMnY37UVeF/7gUHR1ieH0oDo2xFTBl3yTU4GcrywQrw6TEicnpu3bqy28M6WZIP9rTffPr6boHv43f1oMdnrl4mKbJIl51NgzOitVcOXfn71TkAFEKVgtTZs0QdkM0YMQnwIMNnBi+9/7wdHEJ+RTiYmMhP49WuzKrtxUJ/im2Am+SRLR/LE4/pggq28IK+A3lE+3//+949AG0cm+QPnq7fP0tnncxatFZvGf21VX7zo2fpGVwRzaxXxj94/6aiK6rZbyWpq4y5bEB3R2rPV5+gMYB2wKrokFhlRCa/0OfnYOQaAq77GV0dc6ZudKgKG+Njkw5mI39UbzbvzzJCbVOwy2m1D8upT/4AqlUsH459grjLOAK9/QF6OaOU+f/hgjdWeleQQ8LHxQEYr8dO/ZFPSwJFRgqXqzJZIHgXoO/4qWtMfK6/X6qVrs0rN3GPVPLC2Z5Pbl96dd4z0DAe432xB12tTUEsOJTrTzWxU99JNc4jgKD5Vhq2qTWMLj60sDBzJ1llxa47oGxCePpg/oiNAXKIafen3WjRwANAtFighvR9ToM54ls6UALH7rl1eP/npB0t+JWbNGY13K4CjX9IQuFrf4mlAmqORHO3ERghqaldwbo6ur0CbVoAnM0m++pnuWjkK7DQ3xuPa6uW36VM2rm/tSvTEQ7qfvHuHDttbGxKTd+++tWjZ5+nqjweV6V6f2gAmpv/xJBmUAOE0pkvZ65JF77//42V77C6MX7uDl98yK5sngRVt9Tm+Kxfd6XHgr+NpogOgwKeofUcnWUgC7Kmu6AV8C6atsufv8C+SzQ40ux4AVz1A1HjUGfwBuD1j3gPomdtrJ5tip4oERn2e4GzGnCSgeQWgWDl2DngqGaEv9bk2gPbJi6PveJzGQeOOnY5mi1wkXsxjnPl0ILrT82gced89BgaAhdqP//ScE51vYTV4bdRe9NS3bJwx6x071R0N3a+8xFJ9A7AAEaKxa5zz5QscAon4o57kIJioPPtXv4AxfKK+s8vRmG0GRjfe6yvfNp2K1/0GtPOnBXAW0bDHQOrqohP93Up3wYw5LnmblxaIfHr6c8lXwSl7soDqbZUzwDTeN06r13iIx+YhPl98btxVR3oTrdkti5IkuxpDAEXAVHa/8vjQ/eoxx/aeNLvV0l9ylBjybqAWYv3whz9cfbV7uLICRQFl9Uo2DdgwCx/wO7riCzC1v6unhGsfR7g5MkwCFwAi0I8Pxpu5ND7Fv7/+678+gkvpAV1jx6I5uQ84OO9Vq37glJiu+9loQa2FIHyQdNWiovShf5VxfYCTeR9QdXSP/TDvvTrskASA7HaxvxvbPaP+eFo/+codUSM2q05AA52NR8UXXQc6JNvGUPrz+OmAisBfcQyQx4K+xt3yEZ7NWHtxaLd+RfvxqMBDf2u/tj/68KMlV/Y2OvrHNhyPAjv0set9qrN+m/skl+pj/dgXjlVHPKi9xpPd9LXp/Yc9331+YvcaE8Y9v7Xr9SkZq9N8x+4Bo4FuQI1os2jEPMQnry9iC/OjcUH2O5gUj/l88SMZpafqiO7kiE5gCF0FTnZdTEi/uybhAihWJttmEUI8Yb/VI7mPPropgdh4gA30d2Mu/Wu8wVDwCNYCiK7O6Iln0WchhzbYGvyW1OAnS+Sy9WtB6+nofXTAXcSBfbMNkh7RzkZW/7Xrk6BML8xVACpjBp8AvsDb9KUj7rpPl8SLcCcAZXVXL7wmmS89vDJza33Tj9WXg93YgUlAW9/GT3wUJ8IrgJzxVaxON4CX6qIXYvLohEHsZYC1QD8xzPj0M4eKGeoHPw6eEM/5PvyWdFEcwsZLjPf8F/G0Xcbm4GuXryzZs31sUff38dB1IKy5jC3VVv1NX/Q7uRh35gE+Qrq+5qzLl447msTb5lk4VuXoQWWM4WgUy+10o7XnJBf2v+m5OQMmsgO8u62pPXLr756vH5U/eznH0NNH+lYZSaLkFs+SFd8Wj9QVneIF/qc5iWxWe2dnq67u9b3rE50yVxvne0LI/Mmm0FeylLA0D/P1tC0e5m+UANHP+sb+wcWMM+3SB4mM6gHCWyQCD/EMnhlDZAO3Rsvuo9Bv4wrPyJo+4JH5HI5q7sJf+BgcStvwB3Lfk09dM6bZvqUAh2RT3/E1v0c9uw3A8+rRZ2Mk+mqrBAj7W7lzWzu20gJWGHU6CGNiB/Gg3+Sz88v8jhf88+Wr3hqsgz7Xp66LWSxIg8cax9G5y2u3NfS6b3Gl+aWxRHZdkwyu3ejEZ3OhsuOTjV0VWy66/8sf/Mszk3WV1EAgACdcAGOldM4954yTWqdiSp1sIjchIyoHDKhUWVvfx5gMQcBRDn7PVmcMyCByrhJo9U/wMOfCMX46KRPN4DtiqKA1J5XR4Tg18AKQTETuczBqM+ZFT8CB1U9W9vZ7OQOH7V777ojvfO+7R2A5fnE4K1ufazvwWmBsZ0b9jReSHQmu9pMDMIKz7Dte1EYDKpriWwqyr1BnmAUiHbkSLSUbchjbLm/gWQ1aPTtwYKAxeH3HI7sL0g+rXJaTsx0VRiEBOJJbHTvlOIteBBnvA71qy9ZvekcG8SNHf3esBAgFtgVnAaDJo/cKxAu7iCS83v3SrJYW5DhWgAPwxuujLxJ4AmZOZf0oiARMCA5m2/usYE23ug64TC+PzvuFWTkD0OO0psOVAdA7jqJnoz1eBawJtgsE0ZT8rDBuBwvHkFGqb0DSXoKXjNI72/IbL7UPxKg9AUbfySXeJ+P4lSHq7+5Z2ZEuOLKl6/E+2jnx1b0m4cuT0XeutonAys2erVx9iB+SSQzmowcD0HW/Z/rbKp54xsEFqKZ/8SxwK/lEk1WZ/R1frbxi6NMPoFT02ZlRPe1mqb2e+/a3v73qAiRw4NL/+FR7PZMO2hXUyzE5dCZrPOq3c/jjwSQIPzl57bU7x1VoHc1j0ooHVpyROSciGSYjYHW01e7Hnw4QXP+yAY7w6HdjJ74Zl46AYR8l+ay6TKbpZPrRcyvBcn+OooiOdmfZIXCcvF5McriPY6+SYWC+lbt9v3n3rWVHomt3XgJzHFMT3wQs1fW7v/u7J3/6p3+6xsVv/uZvHu1Bzyez5oPkYIdRPGOXBdDRFR/icWO6o/Ak1ZNlOlZbydfxOQIFK6zjA1tqruKUfvzJHFeWnq8FAS9mpx3AsnLR2XieOiYoixdr9fm9z46r7+JzfJOAiTYOlUCALTIPdgQLJ1XfBeMCTqBitGf/ordkX3LnIF++fHXJu3ollwGzlU9X5sis24ve+psevfba7PC027E6OMcCvvSPgxmtA8zN0Ttf/aWvLPvKEar+5BEY6d08c9TVrGitj8Z47b/x5t3j6v7qC8gqsSRYuXZt5tDoaiwmj+pJJtGczayf6Vjt9bvdeMkyeXgvTn0J6NgdQPwAALAL6WM6EM3A23i2O4zmfAkJoCMgprYlIqP3K1/58tLz6qyd3RbH7/oG+Eju8Sx68wXNV/FNooSjjw6BBV/ISvnK51dIdgiW2KXo4UdlN3rOCu+eUS8QDHhUmd1Jr7/xoO94HK8EhBbl2MWHR+rqu/okYCSV9gSr/koQCGKyl94zJ8hAm2MTBYXxGNDH5rHZ9SW6AXh+m08svsCH6BFcxNPqMbYEhOli5btf+WQpMSwQMvfw3+NV9bJJ/a5uR3GlzyV0KzPjYmymYE7wIlkTrwHo5nIyMvdamBJtPW+ujFeSoOpnO+Kx42Wqz1wuYdJ81zi2EAeQGS10NrtToqi+ORKquuJJul77JTiTiwU63atvtT2+2ByLmy2UDDB39VxycyxatMfXrtVuvz/++GcLZO/dEfEzflU/fSvBBJxODtVZexK7XiLOx2arAbMA7T3JEJ0C6co1PgWPwERyLwHSp37byVOd6osv4rzo7GMnZXoBtKi9+s3WreB9BbMDANauWK7v+LRs2ovZhdtz1dGHDY4GO23MD+lOz7MN169eX8+SuwR79XSttoFxxlx11faaBx8/PPrb8d8iumiwINAum+Tcjo7Z8TIr1vlKr78+Jyl0pJZP7V44O191CyTgb0dDYxjg2XOA0PS5MVzZeNX1xpHFPdFmIRCQMHrqM18cUL0nP8x18ZzvWb1AvHgEfGGn+fdi9MWHe/eOdrz79c135arPzhn97rlkF+21b/6r3xapzZicHdkWzezgVLSJXysrMWp+iAaxaTy0sAQoKjZKH+M/PYpX4uno615lzKm1Fc2137Xua6e6u7eDytFhfJivyIOvmCwkXI0RoGgyNx7oU3rLR9hjit2/M66rd80Tl8Y+R4MFIruPrd1oqz1+UXypjd5hw/eoT5UzxvUXmCrOQENt9k6c+mTu7nn+q52sYnyxMaBu2cizOT2ge7VvUeLZhQGK6TqbIEkmvoUnJVsLonYdj7cWLdEzwGb0R0Pl++g3sI5drM39Y47tmnlWnZUVQ++gYu3Ezx0ABVpLfgAqoys+Vj6+mAtqjx+pHjqIPvpVe0Dy3ffER+NCm/oe//tbzL4D6/Unfves8SUOoqP42De8x0IC+Jy+AW7pE5/Mfb7W7nMa33zDeLXPK/oHJNVPPJaMII+nj+b9pwDXrvNV4FL9rh0xN19k6dONSf73jw6wh/XPfM835xvg742rM8f2Oz7smKA4d297B7lrE5bZ9Z7HQ7KXGOADGBt+P381yZieh1vsfnV9jWYLJMXYsFt97Rt/ugesRm96VTuSajBI/iZ68FGcyHfY5enZlUx7Ma8gMG9UrvEeDelqNNV2c2BlvmgbYC90THxgDoIF7TZC37vGN6m/+xg0x+660jU2yJiUfBDfe+eHupaN3XfGvZjFHOq/emX8I341P8nz0U++xjg/bWHWF+b9S/w8cZdkVm3jGV5pu7r1m22rXX4TH7jnzBHdr6wEmzmPLcAj/Mm+oQkmxndd9f/3//ivz6qkSTvnEfCSYebcdvZzQQKnBrNjBHCmygWsAjFOEyNX+QZCgaHBd+vWa0eQewcuTWQGpIlG0oVhMkl0n8Gsw4FT9QeAzAGJphwTK3Ojoz4n+BR/XwUQDTEwYAODay/HrWe8YJWC6XfPFVTkQH740c/WhBZYZVWOSW9fweJF1gawY1qAB7L9gp/6l6MUoOhlnnZsmGApiqOZKh/I0MBuC/w6muTSAO3RFG9SZsdaCWisIKIb1Uu2yR1N8U9Q2/34ICCJj1bOMJTxUt3RE1/7V4DdAApc5pxLhNRG/cE7Gc7qj78MJX7Vl/oZbwTtjFLPvvX2vBQufeCocECWM/lqjhOon8kz+jjnDcIGZtfwmlMuURBvaqcET7Kkt8djAZ48WrpV4F47Mp7xqD5ES/XXB05q9FvlVj3aB7QDUtZqrzudk3/x6JxXb7QZN2+/9eZqAzgRDd0LAEsmxl39r1z8dDxa8uy5+CFRFw/jQXzB8+SZLcF/uz3WhH9lnLRoDVRN5pKotQmAi4e11XfHy2ijd2B4uXll04v41rjvXzrR+K1M9TkaImDEcRWA2u4XhFmJtR8pAUiOf1Ys93dJA8bWOyUaQ+kDUJej3E6V6K6ciS1/SeCT7LvuyB5HBpgkezbesbnjWM0ZjwLg+sfJr//6aNdFdUlo9Hw7CKq3Pmc3rKSKh4FC2SPjMplWX+WBBRyN5N89ToOz1HtJBae+lfXxQrJxJXLvvn5MLgcKpSd2FUWrJEg7QOIzsEKyo4St97xEs/Pak/m3vvWtNdc4gqnnJdbidf0FitbP6JLIFCD0PNtoN828O2Mm1uaAeMAJ4LwB0RobXYs2NlNirHFxdjLHhCS/BbLdem3Jx1wh6SOo+OCDD487Jmu/8QNwcNwQp4LDwrm1WyceprfRc/XqJENXXYdEXX+LzWNaAAAgAElEQVQLRJeTeFgBVeKv+SObEO3ZCGBNRylJKqUbnFkgicRG8umzVr9+9NHJl7/8paU3EqDRkg4DTDh8QIL0v/FqvvzpTz5YvE3/JCYFK9Fdn+JP39Hcx+/G5+07rx2BsGQAOKrO6qlfbBn7V5/7AH67n2137BEelTiTMAB80hU2MH107Fbf8bS6uh8tkke1CYDhTwl8AFvpjb+9vyVZV89bb91d8q5+ti8+2uGjTsE7QLXFCIB9oCS7ai6xuzQZCBDJX3K93xZdcECzL7s/t78w3o5KDjiAPv5pw8p/oLQ5s/HOT2CXBAqc93hnzut7dvPM+4EkxBv7fBULNgSlPW93kJ13fFXBAJ+Ab2onXPXvoFc8x4fqoPPqS4f61A5gALhRP5vbvBcknWy8R3tjhP8B8Enm+sCGCSwXIHbhwhoffcfHysSX7KmFMPkF/ISA3j7x2cpl/nRtsjnp+RpvB+DOCn3gWDSY0+OTnR6CJ2Caece4Fswlv+qQGMimmE8kptO/dAfo0XioTHpofPEbvDfmnXfeWn2XmLJz1C6BTz8dADr6umfRhGCv62RHh+tncugYwPSxBEhHueyLaOJPz7799rvHxTH87Pp4DkzM4gUAXu3WF+2LYfptR038lTyj1/2ON7ufMEHxLGACwKQTAN7o6Rm+Yd8zp8xO4p7L1lS3hXTAkehNz3qHUvXVFlsnBqqeeFM79aP6zaeVr178BQjtfe+5AFLzgfhGwi3a7OQCdlu8Fb+KrU4uTtIhfaxNydTqlOSlUwsEvz8vwG4HCIAjXpRIW22cTqLTMyVoJC5qh49DpvrIJgjio73n+C9sVrrG9kpU8fW/CF4BYmqzuoCh6YREBCC0+33sPJM4qu5k2bOS+06MsEuJLoq160vyBFyyO2xXfABc8Z1rW4Kw+9rNdvdhY9MZ9SSjfgNc+92z8arn47GYQaIwWhp78bD79bs+A2y7Vh3mWoAXkDFeqAvoB1QD6pm/olucGs/F0uYqYwIAhRfxUZJgxagbgAqAVRccpf5KIOwg4aMnE7Pz9+hEfOWrqAuYaU5e7b6cZCW/l37UHj8fj+g5UHNhRs9m8RNf3PxXWcDcDqDxU4FjJ6cnR5yKT7boOhm7uGzAYSU2fIpv4zddqD39j+f4Sl7kUDv0CoCrbPeAcLVdffFBvfVT/IUuoDWgL7rE6MYO2yMO4KdJ4CwmHsZB96LH3F39ZAwM7Df/lTzwXtJiByD1q3q1zZdKL6sjPcgP8KnPjSXjvrbhcGIUtqln4Iri6e5FAzym+xLYXYO7xRO8xkOAN9vvuvEiRtfn6mKH4EN7PyRv+Z/mt3aAoENMz//zXT3svZiEXC9e+fmXWONBz1Q23urfDvb3/PJNL0yiqr9rr+fxi+2GU+GBOUTChD3AbzG9/usfPTLvL2zobPRh1yvygx3BraLNPMZ/4c/tc4Txw/7M/DmYkjkSjXSXXHfdrT1jnJ+w274l85czzo3Fvs1jvuMtPMA471tbdJls9wRDNFSPunYdF1erc7dt+xjwbLyS0DUPNebQP7Z//A7XyJB8Xrycha+VXXPIxfMXjVeWPDxv/LAtxitdef5iFjcYv2JSSfWu74kTz+386/n6E2/offeNR7aneow7fTQe9an26TvspDbP/eWh52h//uR//uEZsKFKGOsc/IxVgdQ3v/nN5RAwXv0tsywortGUs39WnNXwvjXdxB6Rdgu0whIAyFBk1JsAOZCUPZoEVTkutWXleo6gjnIGc/QxRMBoUi1o5OyksPUtOih7Ay4AN4ArR666AIV9O2Yjngls4qMVkCb9VuhGDwVx5n/02jmgL/VZoMVIFbQ0iAXJ+wCv7Rx+wCMn3S4ahpFzn2ytWk5GKzh99mIFgdXbZFVbAP7qGRBoAvAGTH3vmtWwjFX9BexxQq3gIJv4VD+q19m2Js/44hiuXrha/4GGted9HlbfHLe4H7LP5Fo/OK0SQVYRpnPeH2GVYUfwpG/RbIVBNFmhefHCnLlcvXZVCE7rg904VgxynPVHABh9VtdXt+3ZL1+9WHVYoeRYofhZ/7tn4uGEcwSc6R/txhY5Ga/p6Tpj9vW7q67opLPpxbWrk/HGz2TdCua+AxQbv8nLeAwsSAfIFgAcX6NBQL2c2ydP1gro9C4d53hGd3R1//nLWZVW+47qCWDmcLA1Ap3K2anS32/cmfclxN/AuvRE4q376Z5xbWV1Olh9VkLHj55P7pKF6U76Ep3xyRgEZEaXwBF4VbnkGEAEdIkf8aDyQLbk0PUBYi4v/tqZxF5GezpSkJ1O1EcriE2YbG337t+/d/Luu186jmO77Ni9eFuZfr/++iSA48vDx5Moqi4716LVzizvBgGE90zjwSq16Itngb76xQlbyZCnc2Z0/AWCxNv0Jjleuz5HyaVv8ba2rcYVvCyn+my2Z3ZP8FE7nELg2x4YeodB5aKN/PeVbumiYE+57Gh9wnOTsaCsfgGcHJ9T3R3RWJmerR+Vq670ItmxfdXbvJr8G/+SoWtH1Seza8NH8khy6uOPP1234kE6c/3mjeM7kKKz/lS2PtVu+tu1eGe1T/Lu78bZ55/PS0ABpem0hKB5jSOyJ2DrtzFsTuIkTXJjji5LVzjnVtNUjt/QCubqj8bsVHSVnHGkYnoYbfUlG9L13/iN31g8WsnRkwvHnXK1Fy/5Ielcv+tvcgCYR2/09/vm7Tmvv7+7JqGcPgG2m9fv358kLzsVLzjYlW2MNzbs8qvPwFJ2AgDb72hLZ2qjPkVT/WwMpkPpTuWzq+xYMmxVe2NHgCypRja7Q1i/OXrtNKtuSQYBdYl5dlliAmCT3SkpbX4BMqUf+se+RHvjLTlKGgCE41s6YQz2d2060tTq/cqlI3QX4OCdL/UnXa3P0R8fopmTLmkV75JJ9XYNmJZ+pAfRyvbzPSXIJUOiw9wT32rLOEl/00c7oOpv/K9/1W2BTPIyhvpb4ltgKjiwmrl+RStw2pwbTfGCfGqLTa3vfESBiGOwLKboWYsprJhPbhKvVtDuQWB1mePoR/cluONF/WyHQv22Y6i2KlN7lXekG78DiAlwqJ76kmzTc3oJ7HOULZl2H7CTXCQ+kkFl4jE6sz0Saeki0IBv1D0LPcQc6UM0pTuTRJykf+3WRvdrt7r6+x/+Yd451litjXgi/gA48C0tFEmu9e+DD3686uhFuIKy11+beec8gJ2XXPZvwNs5KmcWnpQImcQJkESAyi4ku/rCR6ov0UHXkrO4JdlVL70YUPTm6qsYgn9tnFYWYF4ZuzEFuhLk9Tfdk2hpnEyccGWOjjqsHDfXWnx35dq8twjAbtdcz+82Mx0yphtXxmJH5NDr+smWVV/61kcMwt50j39467U5NteRkv29Jy+rM/5Hf88/eTTH1HUwAds7wMbMv/XHnN71N+5M0rhnlj982DUkOSApG93NMcmPv07PAM1AJPNr9NRW5SwYk3yJf+kF+8T2Vh7A1T3jMBvcZ4+70iM7oegMH6txCEtg76IHmFx9gLVshFhPotx8luzre3xgD+OBOcKcJAmpTvFQ5fgD/BCLfKJlB5aT++6riBvI0dwaf7xnTeKieqK5urNZ0Q0H4atFk3FU+Z5Nr/qm79VtfmPn6Sx9BexM/DC7ogCBwCIxQnw1xslVUm2N4eezw97iUXa538kUAFub8BIg1ALRrs4Z9LWPvr4lNPrun7lun6/rc0dVkRWcIDrNHz23x+VAxiNYdjhCPd1yb43Hw04r8TjArOfED3w4mI/5szbVFx/MOergg5hP4FbsQvVUBhDneQsu4EESZTvoaN6tXeMZFgQTqEx1ijHQzebudsx4MF8ZT9X1i+RLb8w5OyiLnujFC/xNh2BeZAcniT90Lx7QbzRFP4xDTAfH8Fx09WEPJUGjj85LQPS7v3uWr913dZhnjPVoqA/mTWMNVgXMNkcYZ9G85HI2iRtt9o3W+iQJqh/6qb2zi3O8pzgWHwHEgN2+61P0oC2/48rFefccHI7Ppp/RA7vY8Ve6S2fIHV09Z6wYC2hib2rzyfPZ3VRZNkI82G++K//DGOUHRDv+m/vpGeCc/eq+vkty85N6hs7qExzC7/37aC9fTfIjvhp7PVcfgPnmL+PaXF+/zZd0gK9MznCl3TYYv2g3fsla++ZeOr4YfYg9emZ8qHkP7W736YL6l2wuT2KHLM0BxrcEEb9u12fyoNeVrc2uG2P97jpfZPlChyN+a5/+7sk8Pl11sEfViU62KxrpAJx3t43kvvOAjvaNttrZbcPiz//7kz9eFsTKmRgQAbM6Z16oC4CooowbUIzjXEUZ9f7lnOxAXdcyAox4HajjKX4B8NWrM8nu4Exlc8hcA5bUdvR5IXMMjs4MQeDJOOwz4QIHrbqP1q5VJ8XmDArAej7aBDsczHhj8q9shj3HjyNV29VvJWT9j4aV1boyAKeBywgBR6ojcDJa6l/3rRDIiQTA1m8KyFnOcYxmjiZAJuWIFoMxnnMso0uCZA2GVzORVk+8KtDHD84P+QAw0pdkB+RNR6yqqSyD1rVoo8CMhCO/WlkH/DUA4qMdQsmiNuIHmTh/fw/6GNr6KWkTryprh0n0yoyX2HIWbjtABJQC2xwxE8mN6zePR+UYmNUbTcnOBBoNHLXaTjaA4p6z0jCdteKt7wDQyqcP6Uu8j2ccfnJLz5OXYywEzMmEwbOqzgqS9PAIyF2Zd0Okq/Gf4/7k8aMFAjgWofpaOR/NHSMTr2q3/tGL+BNgFJ1emGznTQCYYCZ+C3rjd+NI4tHKlRIgyZzzLNkV7T3PYQIixKvqr66eu3N7QER2wbb/aKyNaE8OtY9mq7LxrT4UtKT/1V0fBDSCg/iSDFfS5Y03fs6piI7o61kr972UNtspkQHMbfwkxwG0fv74MDpVP229rK8cJAa9sVEyIPnU9/TN8VqSd8D37jkCS9DHGb/12p3F4+row+Ym63UExLbzJp6wcSbp+i5YTX9rS+IxPn30s49XvdqIzybEdO72a7eOx5cI+Oprq+cb485av/fZvMuhPncMVTr8V3/1V0cbLCjhaO5BpwkyWQ5w9GDJ2ziMl1b1R0O/GxOVPU9UzU6I7qcDPVv/7IqML94rYQdL9KaPdk2lZ/Go8WX31CeffnxcmVe9JVzZEXQbG9HVy1WBs+n937/3D2tcAonNU/WPjfzLv/zLNVaiuf5kl9nKp08fL100P0vkcp7SqcZh962SNvayLdWLn8mTg3HjxmwZBsKbW/sGeFXvL/3SJBi96DndAULgd/Ra9dy1+Cvwf/r4yXHXXHwpEccp5Wg2p3WdjbZoINn0DqJsBIe69tvxmp7Fq+gfZ2/OOQUq27URPTvN8R0gWP8bQ9GTPQM+Ay4kD6xaB2ZHX/8kSaonvkXLeu/L4R1mwAROKECLTgoA0oPAUrrdc8kgPka/QDU6R8fOV5VFm+DAUVXpRDyrP9HScwNmDqgo2Wn1HyfbuLeKz7ioXM9GZ/X1LYiq31aYmvN6vjbpRP3pt8C/coJhPpG+sgHGgIUHtRkd8bL602mJUgkpQU1lknP6H73xRfvxJj4nq9qiq4CvngVG4lNjxk499lmQEZ3RaIFOOhtdVtr2W7AvkcwnANzFA38D56ozm5Gem6/Nl9okt/omGNavygxwMccCCDjiUXVHo7/jZ3qm35VNdxzRxy/rOh2uv/HX2JdYi79dq35Bt8U40ZEsdkBvH5vGeXSv5PH168ed2t3jE2Z/q3sWUkziGiBlHpbMb4tAZeN5fQTQ1Jd+x3f+qwUh3ctW9h6k6ikBAlAqAdJYMi6vXLm25JNOze6L8YXHBk8ivCQIGyEYllRMprWxwPfD+4iiabV7GOf9rn4L3BwFNzHUlBW3RJegHohRua5Vn7Fo7O/Bp0UZxlG037o1uiEAl2CIRyuuuDPvi5T8lESSWJFsrA5jKF6gqRXqgLb0RrJyB6Iqy37xCQFeX/ryl1ZdYkX8XbHdIbCPX7XdtUcPBvxtXLC3Ew/N0Ug3b8+7CgCr0Rcf+2ccRC99jGfxFn35RcnDGK0ucWG8kPToWnyjB+ml+oF6jUe7sqI9enc9AMyyp3wCum2uqL/sk3ifDXTk8+6D7fok9nXUV21I7muPPym2jHf7nCM2jG8S7eoQs8WX+ui5HSwj8+iKJ4AdSQBATPTQVRgDfzNeSCyWqLKojQ9m9yMwa0+kmevMi3ggBuBr86HMJeYW+pFcAFxsI+BIn/Z4fOnKi5m7+X9APna+toz9ZeQPK3rZmyuX5vgUfK0dR8RWZ7FXPIpG/yqTfVhz0sWxkz2fflZXcuBz4IE20GAcvnw+4BkesdslQNhUflDP7vNY/a9MOsuepy+7nscvNk991cMnwa/6soOB0es3W8HmoHdfjFi7Xa8+dYmb9vjewgV1R1vPkQddMh+bw83R9D791RY/snvVpz3PVD9/hF0xFsi2Z6on2v2LR92Hk1WGX9a8xOajP9rRJ6aGJXkWfTCtytVGOqU+4DYMJx1mI6PNmATGmqfZ2H7zXeCf0ciWNE7pYzsw8Eff9AGte+KIfIDxJUD0m26Sy66Luw1WvnIdgcV3No4A9HAAYyY+8V/2vrLn9LR2jUN91jf+KX3rCCyyin5t1L9oVjf7y0eHCeMlHM28X/17YoJdMxcbr7u+6yfdV6e6+CKSJfGrBFYffttaFHd4Z0t9rd8ST/xsOsm/ZwPiaWVqb9dLdobt3+30F5MyE2tOYqH24yk9pUcw6vG/JwnOZxB/7/Zg2d2rsziZbpuD60vjwdjN3hlPbKy6xRCShPjMBrGz/As+W7zVH4vf2NRoMl53XqBzH+/9Xd/pknEbz/tbe/W3/qe75j/2mJ2gAxfaASJA2geiAd8KRMBGTCtwccRAjQLsrJisQUBJDIuxlJ2R7ztAoiMpeokpAF/A2fMG476lUgAscAZKVtbqegaL8aXAnArBSoy06quJKGfCJBodreKObgmVyuuHY2AEWilQH460SXM5S1cnMOBIEA4HnbF0rE5t1If4mSORc42GlKj+VEcCzBlmJHN0OYCC/XhQ/YL7Eg4FvUCB5WhcmX41EKrXCuLuxd/K1h9HjkRXtFNqRkViKZnbRh+tHKnKx4Pqsv25v4E10Qmc6Drgs2uBDHZhpKMBidFVGQOocrVRkBENGbL6ZHKvL7WVTBxjtVYHns7qYo5F/atc7SxQ+/YcGdFvKxvjL6OUHjs6TlKh9r1cMmAvAM6xK9GdPOLhavPG8MSEm4ytWmZ4oyf+1p/4YNV9ZZ8+nS3MkpWnp+MI4INVcfWldlphLrkYT27fmkA4HlgpkC636+sv/uIvFp3xMkDYKmq7W+K3FfT1KdpqT8KQ8wXQrI/oFIA/fDxHzMQ7x2gEctTX6OlfwVFlBJoC9rUT5Nr1404Zu8pMXGREh/cXXVcmWuoDexMfHIXWNfrK8KZvbCGwJl5XV/RGf+OxjyNIABDxwuTKjsSzXkJtNxQ7WLlo7sisPslZYsVOB5N6fRRkxHv2kg1qrO3JyQ8++MnJm2/OMVlL1+6+uWjeQXuTBJ0A+McHgL7JJZ2or8lTAsOOoXjz8MHsKqs/2dTuJd94vc5MP5sdW9nU+FvwKOBsR4+dRj/7cHZq2MHl+CU7wrKF1d2zdpOYsAUS89LvjxadVi6SLWdfYBt/HScWnelffY/u2qwP7El1DJgzgEJ1AUck7c1d1eXl2vX5l3/lq8edd9F75fLUU53RiYbqrO6OjKyP8XKNg5cvVn2Scn1nc+ofZ6MXvydTc55E+6w8v3Y8RqM2JCwrA3xsHuIw12Y6BRCsDbog8RoPezdNv61oj2/ZkhI41dtxaCVfnjyZo56cxV3dxmQ867eEi2AK8L1AnYcDuAvg+67vAjSOUfrSR+K1upYzdWECvo5S6F60p2PtjGiMcKCePBkQGPhavRIClUlObHp8FXSlM8kjoLnj/QRllTePVBfdTcfxw4vf04eu96ktycuewwt+QWXIQ3DR73baNE7tYqkeCyEADxKexsIOdEoE9Vw8AirGM4FO9TXXWaDBqeb3AXIl2QQvjg5LByQ/yKd+8aus5q89AEp87ndjiSONHvMA8I8jLyBJnsDHmUtnO7ddI5xkQUm8BU5El/HUs4Lq5CEQb8xY+GIur2yydzwM31vAYu43J5un0JAe17/0E9iYHtRO9VbebpX6zR5KQggWBBJAPj6JcSQBxKcUXKPDsVvZo9pt7jUnxV9+l3kovW/+FmCxu4I3gHm/JePxVfI8/bJIBVjQc+bGyqcH1Y3u+tU/CfF0XMKvPkYTsNsiEOBb8r5379Nlj8QH1Vt9bGA72GtPIim6jLPq5lNZFYvv0ZntW3HBlTkqpPlpJcFbQfxywNaOoBKsRmfv5DC3tHu0ayVAxEvGZjQnB+9ukSCvvIUobGMyB2YDILpXnzvKyeKW9C5eVzY+REffffjItclvkgCQFJmAfeZ7sV4LQNgsAPLuSwRk1gYZAVvS965LDlZfPOBbAUx6KTnwhh+UzUpXBOr9LdZjOyT933737eNihfqYDlbemKu849D6+/HDoSu+9W3+twMkwLe+sLGXL/aC9NHJ6ow3teN4ZckztqaxIN7sGUmlSYTNQrfqro9sW/fYrr7Fj7Wjvng+8n5xTIzXL/Fa9ZGfRRTVBcw1J9U3u2Ukwy0oS0YWqCXr2hfbVFe0i0WTWe1Vv1imds2f9YEuAJyiHYjS83YUAGq6x2+hu3YrRFt8FTsaT7UjOSUR3O99LgBci2HGr//ouKqVDed39Wz9Z/vZQDpJ1yUto7lrfDBAIwCo62yWORUoC2hayY6DbgCV4l/ji1zN6XAQIJ74uDr0tT5UT+8AgRVFL/9lT5TXfzQaXxKAJX/NkT1bOYkBABwfUzxpjloyeDYJQDIx7zTOAIbRXd21CafoWv9qo/qNnT1BxMYBPOkXPxB9fAL+x1KOw64cdg4/xKJ9S+Lzb+E1bEPf+AQ30k98JOfaAw7zW8Si5vw1rxzAfT5Kz1kkwIYDC/EZhrb7T+Z6uA1eOCbYnLDjZjAwY0wf2Of4TM+7Vv/JXEzqWvf5uYBi/UOn++LJ7lefxRv9VoYOKVs5i1r0bZ+DoiO+PX8yPmN9YVN2PtIF48Xcwbb1Enh+fXWQc21LKvKxsyvRwNauMX829jwd1kZ9qZ19YQmZ0nky156YVXzB/0YbHcfD6otXT1/M8Wd41HOwM/GHWNZ45EMt+3GQiTne/MSHgy+TO1sxiwwmqR0te7y3/61+cxVdEwNcuzxyI7uuR3fzgj5GW3yiG/Sg37ANGICxxpaar1aMefiQD3uKNj6MMdo3usidPwCr78iroy4d5GD8L76cja/CvrGF8bV+Rr+Exhd5SMeNJ3gKXTfvkmO0wvd6hq8voQQfqr2eMYbxSP9rh2x7ho3pWm37jm/RyFbsCRDzMxtuzmNHjnL6v3/8n48JEEAlZ6SGHRlgcq+TszJoVg7oaNetoLMtPYKsQCF0oAIHphVOdcguD8ps0syJyRmsTcpQm4Logozq+s53vnM8bqTOcRJrV1DU832acGJsxrqgo39AdZNhQUz1dE8AT6B9RwPH0oQYjwgL/b1kNdpNvrUvSAbyxzfBd/et1N0n2mgw6Cu7jM/TpyvYcmyGox44/4HYOWLV7+WQBavRSFl66e6euSwwtwIDKB8P43e8abDVzu4sxv/qA5hxHqO/6/0GXhgs1S2YIssmyOqO59UVP51XXt8DR9GUXsS/fbUjwCX666NA12TcswxWK8hXuZPpWzpRe7VPb9cgej6TsBWDDCdHPSCg/luNIxhuZX5jx5b1eBB9jJ0Vg62A52CatEyE/U7ugNB9cgH8PHgw59Hj9cOHswU/OTnuLNqiZe06ujzHdTDmz56OAWyccgYEMOkMvQEA179oT48EGYBgSTJ855QLxpIrpz1aVgLr8aMjYBPP4j/nkZFOJxl5RlOwcOnC7B6xyqQx4Vx7eruf282A1ocFOBe0Hl7emW2yotY7CeILvktQxKfKpkP9swramE/mAE8TVvzPZgSyVGdlB/j/2THLH4+TlaBT4sf7hKzQtRMrXsWz6um5xkrjhjOXHgPGTfySPezx2YVxCk0q5Fo9f/M3f3OciHo+XmVvgfyC1OwV2w+0Sh9LSrSDCsBgtSH7Eg1Pnj5eehrPqr9Vv/EmOuJhvK7cg88fLj2pv2xvdDcO6lMyrl5Bo6Pn4jV7R4c6Yqn+RY+j8NK5+Bsf04d4Gu/iS3U6QiUa47+dN1ad9kz/klX3ul45zlR6kG6V1MHL+nHj5vV1Pduwkm5XZ3V37aSD3gfR89HQitzK9vdKhl2adxbEp+QdaO7IP0nnZMMGVC4ZxouZ4+YIlORVmfoq+RFvO45QUiQ51EeBmjmosZDOWtWVrr/xxpuLPvN5NIwDPw5yddy9+/rhuXmRLh3KjmQ76o9kO1BaIMkhLgFqPor27vd8vC3xwOanB8l9QMSH699yCl89X/PNsyezoyB640/vlgFSVG9LFQF7ZNLzdC++czw5thLw6WLy0i8LL+IBwMuiEeBYsrEDLP5bjMCxjh/11cKJlQx7/vy4E1fwnN7E1zfemPdxSbY6Ss5RJMk2fQEO8nG6bi4GOAm6K2/hifmNDOMVu5xsAbPVl77zF+NhuzPNq/0GFqePleWrcGaTB+Az2uifxDn7XLvRCHhnPyULJE8FbxK+9QUAahcnX1iSC7DN50CbAJcPak6vv+ysgIDtsjJ9TybxsyWHkm+2MX3JLvhUZ/XFa35U/Up+wNo9IGczBTtA6vQiHaxf/KVkAbjqGp6YlweYmvEsgQlU7juak039XIstDivw2Ro7wfot+YhPgj92LT5GTzKm+4De+mqe6Jqy64iIQ+Da/Z7rWrZZoikae74+RWeLsmo72iZhOwCDhFV8aGFCOjPz7Z3VN3NtdXW9sSvh1z07U/EwfXn8+JHv8BAAACAASURBVOE6Aqb6jQuLbzpaJh167733j/Y2fn/22f3jDssSKOMrzhEDQIueAxrG//gO6Ej+/CPJ4MZZ/BBfkH99vnRpktDVWT3ZDTvU08P4AEiib4JMvrp5Arhop+2MlTmOrmcsjErHW6yVzNox0T0B7Z6oq14g1a6rgJa1IOnZrKIEHPKpLRgTM0nqVKfxv3yiaxPbdK0y6bUFKmyAhE701t60MSufo2v8ldkx0pFDewxc4n2Pn+pnfIonkgVAe8Co2JtNBdCy2fob/RKA6TzwK523+7W+JI+uWTyzg5B7G2LmeNFcli6nd+RdP+J5uh6t5CY+EO92L5rFwZLe6Wb8FYeIayQAyRqYxI/q2+Iz8gP4ATrodDzqAxiDCfQb8G7e57c2lr4IjAOHyIb/HP3skVhFm+bz+MbX6DlzsBhT+fQNcMNufxF0wn8+XN87AMbX6Lmdr8l7YRXXRj/7XV3mA4kOOkeWcBX+Rgm8PkA0YwJgamEAXIR9B3j2DhDzcPJN53ccCubD72NrjvPpi/OjauKlpF+JFfxn4+E40Yuv/C92wbwjtulbEgJIXNvpZGXZpf7egUG6K4kA/wEw02nJsX6nf+QAV9tpjhZzG9C9drTL7yH/+IlGcS/gtHr4c5Kn1WX+FPOaP/Gbf7MDi90DWvIr+h296bx6V8Jg22FT+4DO/o5HcC7+jwQSH41/UVnX1CHWqL3q4Ycb6+YquCU+VZ79p+dAWfKgW/VPom7ZxtM5nnKfX+kEm1Od6sVf8msHiL9horVVu3RnH9v8ZP6fd4DsY7t66Gr9wFf971n+OlvadzT2LHl1DQ1Hh/Mwdo526eL0jR3dMSryVk91KGvBRTRJYFXOv+rZbTle7vN9NFTGM8qw/bDGvd2dztq4ee088V15GB08L/p2G8u3gLH6HR3GPBu168H/Z+tefy3Njvu+n57pe0/3zHQ3ObwMaVESSQmiKIkO9E76B/S3GYgRJDHiOHFuNhIHAZK8yFsBEiBQhARIogjJtkzODMm5z/T0/d7Gd9X+7LPUyAYO9tnPsy61qmrVqvrVetaDf3TUPJEMsGab4+xu5fk5ybi1qD6tr+fOHY5iO2xi7t6+SeDFybPVtevkw042Duuhse42iD7wL/ey/td+3zY9GHvtm8PjB50+rdKY2Siyaqxdr97OY3w2Z9lnsY2y9JmuS8jsdNPBxnnm//gf/vkLBoSTF6MXOLC966NJbxdRTGygDQbwREiUkVMWo4FylTcxBRydoQuUiVExAuBX2SYv0K4+7YQpEMoJa9Ho03EogkGPRVsAA+Kql9NHSLWFmd/5znfWjjoCiY76jXnViZmOtbJwVdcuuYx8/OEEUe7K3vjSgPQUMHo5QPXnKJb6r34KzslvEhb0xjc86H+gG6WkpLUr8C1w9yiuF6X38migULxtbJ98/OkxOcExD8yJnhSE8tpRZsfMcuYPOybju7pdk8wS6CZfZ8HLbMeP+GpnXWUCkxsfHgfAdt8OWDtWOW/JuSAt/haUWhQFCI0xeoA49RE/k1v36uuL27eOx6PYQVEAG+/6vP/LOfs7HkdHgI9AMXkBDiwonDiJpHgT7+prHflzONICaPHq2Tm/rz66Fo37ArQ7w7VRf7UT/xrzF1/MufWV67z2CxcuH3d0ANMALn0/fDCPvMXD5byfnC7gABSy8bRPc6dxxJ91bMwB7IwnnPRkHX3xbk+OFiQLwKvbXKmsF4/2EuL6EWAnn47eivbmd2Byup/eORIu2TWGtQP7xTg7td0n3nQfUF/ffWq/cdVOep9e2T1HJ6M1HatOsrXTX4LEnI+P9Z2OeEIuwHKfKxxAzlH0errIbu/43dE0HAAAq53hdv9n6+oveVXHuxIad2XMo8aRTPaxccwqswN88eSXv/zFyZlX5z0JgFQ2kE2LV9Fe28oAEuMDMNxTX403PtiF/OJwFrZds56sAap0BJwAxY5mugQQXAHlowF4G8Mkjj5ZvyUv073+d3SV93Gw85Kr8SM7GI3xMXr2hFLzMHkn28YCvNoTU8l8khED/EsI2iQA+HLsESCitiXWG//Sg3MD/jX2+rr9xZ0lwwHdJylTH9mQSdzPziP29869u8ekUfzIJgp6JV/ZbjoAWGldDDyT2G6M0eGYsuhu7WhuccqtbUCi7sXjdEPA0fjbGR2N0cSmJaP792d96FoA3u/8zu+c/OIX76252fwQ8AEU+QD125y2qwkI3hMg8aNx12/3HdEUv6yV0du4OT8S0B999vE68uoI2D54tNr6u7/7u+OTMenBadJnntBJ9uZiNNLdrtv1mxzIPJn2bqX6j8+Nbz3BdunS+utYz+ST7xPd1ntAhN258VvyVFDLOcz2Nkb2rSdOkvEAX3O8Hb9MQB7tja/2W3/3YF+yJPmm782J5pFNFWxLNO7AQfR4GmR/Wqi+l0902ISRvU3mXRdgx9PK1AZfhdw4xXxPgXu2hj0BUALu4xU735rj6U92JH0T/EmyNe8kXfJbojFZ2vQggZMORSugt348LRX9dhoKfpJvdQBrwEV2jo2KHxKGArz6ERxlDyTjzen6kIDl1ybTaPakUv8DesgOf9Lp+pS05UtbW2uTzWUbPSEgfkh2O4gqcKxufKmP+N/42G7HhzV2vm9lo0XcQDeqZ77YhKVefURHZWyikGCMR+lIdoEu1L82HOVavfhBHpMUGEBTgBVd6UR0zPtGTo8X2+dAsrIBhv8Xz2urPsZverpe1vvoUUdIzVNVfN3HD+eoxRLeNjEkk3v3Hqy6k+B4eEiyzLEF/Jz+l0xwPC+QRXIBH2xe4HukZ/1lf7IdYXzxpznb9ea+43WzCbt9Ty/Yt/qLDmskUKI2qi9x+OTJgHR8TnFa9rBrFy6dvuicX4CH9WHN3QETyY7uff7p52t+x/N4Vl/dTz5A3GyFZFzjZnMb293782Qy4IG96PcKoA/gVuNK90ukT/A/793RX0+ALB48n6Mtoj0eVB4wUL/5B2vchyfbgDLAMRstJInxNf3UTm1HX/S0nnSvce0gNVvCftSPGJfPzMaw29lE/nP0GH+8kyAQA6MrffOEVnqUzRDfpJv59+zt6Ptpwo7fA1ziR7Bv5gEfwZNKygN3aj/eVi7+RRsAju9dmSWPw1FM0R1P4pn4p//71G62AjBZHWBvPEJ33/22EYX9bQ7Z0MlvtYZImAG+AK/9Zgej0xqwJ492gBPQym6JTytj/ixM4smsyYAjPtz4DANQ1691SAxR+e6fP2yoA57VdrpZ/3SWzwjfkVDs/q3bt45P4temjZLsgXbjF/AbLtF3CUQf4OKS3ck/3vXMrxQjmS9i49XWASjcAWe4DR+re/3P94JFsL0SNnAw/iZ+4gWfHCBpjWDH6keCEV07oIu3fJfkwt+m95IVdCdaXYPDxSvjjVY2m18YXezhHgN0De4EcO0+GdBVttb84hOzP+kE3QKG4m16Un3+hT7N98pZOyTN8B02hXfifzptrrAV5jb6+X+1TzfQ0rX4subomdMkjvHXNhtvPtMLa461rCOkjCv+96l983HXK3yCUy0ePz19AoC9Stdra/cXd0DdmmTeA7yBz/QgHrLzjWnWtVm7KrvGuyVAzFW6JRFDR31HN5tsndiBdn4cuwN/s47jE1u8t4vP1REvsCX0eL935eLEX3gufoAPdn3/7HPBOH2bn/HBWmUeaJ9c2ZG+d/qtbeyCucteSRCi6ZVX5ukX8sZPtHT0lbVv4SiHJwklEPre/XRzXL9kustwL08XjM8GMfNQbFw5cZ65Ez3Rzb8Wz7GRbC6ekP8+d8Vk7HD01ycbvcsRz+ne8l/+13/xz17kSAtUu2kHh112GalAn8rkzESIyQHgjHiGsDZidAPpu4kmiLXLoUWyfj744KPjTsHaz1Hj8AMRE2CGMzDGIhhQmnOH8dElQPPS4HbdfPTRvDAtOoAU6Ot67dUfENauFA4uAe+OTeOPH3bMWVQwmMO5XnJ+dc5BFJBQjMYTTSmghA+wO3r6P4eQ0xRvBfntIlYmkKOPnZicyIKR6lYu/jk2ySJT/316IiAeWJgaQ8eT5KTFk/rUZrTHYy8rr1501mZjrFy/7Xar//RDkJJSJkOOOp2oH7vXkyugHfjHYWoc8ao20qMSV/Gw/iWtLBImSf2TTzrnSLH9JcRAec7QvsB2hE/yFCjakVzZ6LBTMDriuUXbwhlPvvvd7x6B6erv7+HoCZD68/h/9Bf87Ua5/y04HOKAg3jx7W//6hr/HKnQS29PHy1LvngTfxZA/3wc+BbzxZsnk+zsT9JnB+4EpH2nQ8m8dqo7QOfswI/fAhyGLR40/viLt56ECKDu80++9StH2iuXfDreBz1sQf3Vv2OIzMdbn82xKZV3DI0F05NedvI3t/Ht5aSD9gLQGWoJB7uzBSX1VTvNPYGIJ4e8c4UBbkdp9Jnj8QMQE597yersNJ1d+APKPFwvKndUSvTv7yWIHgCWZGn14l20xytyi+8BNffvd7TGvF+ocQR2BnCcvDIAePpTnehjU+unOUbHu5cexhfvG8HjdCqQqXaVWUD3o0lw9D+Avf4dQdVL0PsdL2rXDjOJYkDA/XuzU6x+aksi1tyuXGPN9kdHv9MxfbIP9VHiMDlVro/kWjykp9nAeCIZ1fyOtmQUbckmO1yd2pYMrN/kFdiaDligOQ3pSfeT0zpr/enYr9pfAeW5CWSaZ9WxO3YSBu1EnWR4PGis9x/OUxJ2slXeUzzxBtjeuAARjdmuw46h4rDbha2t6LBGclK87Lu2os87fbKn1W8ON56Otux3uldf9TGg3ewYz3ZcvlwgP0/O2JwAoEgn+BM2MjT3W3vqq/Krz9vznjIgll108SuZREMy6c/O+ECXZL7ArDMnJ1dfv3py4805ksr6HN3JqXWpD1Do9u15ytMRh7W51tFDMNY974hKXpx0T9Gw9eQqQGo88Y6O9z8gL1vDKbQONC5jBfQmr3jb2JpzyZwezQuT56mi2oqe9CQdj6Z0iu2q7e7F7+jJhtH5aNmBqsDg6u1PYQkY1xNKBwdXgBkNgCb+TrYgWpszjTl6KhMdfCdJvf1IVmusJFc0RA//biX8Hz5cbUqy9j8d5SyzOeab3dHpa/S2XqfvNj7E5/jDp+y6I088KdB40xGBhgA9etrd7qhFGyIkzqJ9B8est9rh5/JLJbXSu8ouG3L+/ASnB7saD+2sbXMB+y3p0Tj78H0FwBKt1W9dTA9qn65O8mI2yQBuajv+pCN9xBUAheiwvghwumf9jqeSRAAdgIhgEn+SZWMwT4ALbAjdsZFA0Fi/bJ14Il5Fsyc/ozFb1zsqGnO2Rv/xS6DXOwz1C4DQJh80/Tb3Ktv/s9ZcXECduZwsHYP17s/ePSRy5niNPtFNrj2ZESYxwN5sJgLeWJO6lmzMPUFytid9ot+esI02NqBjE+/3jsWbX17101PyAnDWdzxOp21wqM3kyc5VpnkZHdHTGAEg44PNjkWbm9zPN1kB77NJYPZ/39Zj8Sdwvu9ooGdA4l5KnlyA1BKWgIzG3jramGwyicd84IuXLx6PlqsOm95Y+CaVtz53BNbQOwnQ0xhueNWOeyDDAi3PvPqPNrcBz+N586Bx6EeMlS40JjwFjgC8orPxRiMb373aEQvzMYA1tVf7u13pt3iRjyBW6LoEhPkILKKHEkBAYPYIfTsoCLQF0NQm+2GzE/AovaltSa3aiVetUdEcXfAHdONZbbCROygVX+Kn9br/0zVrZXrT2JP/DopHd2XqM5l1n26IsZv/1orotK7t4CjAtrHsoG/12Odoq31rer/5avyWaLGuAY6T1Q6QsYPxyvwyDrKKt/oB0BrnDmKn7133pClbzcevndrmH9UnOS4e3533bfbZ41x+gvIwAO158rMECKDTWrrk9GhiicqzufQSPX1LygBJYVbRY81d83YD2/EVLWyJOv3mm6C/vs1TGzw8uawf7UU3bMXY1CVH64F+anPf2Oi+cQG50yexbzRld82JynYvXutv38TRWCSA2QHrTm00Z/kO6bC5F11ASfMaP5vH7BYfAr6Id+L5xhh91l7AaG3xeXafgt8nDqvd/le/fqsL5AUGp4/8xepYr9g841l4wEsJEPMn/pk3ZIa/knEr3n44/hLfgh10je5Z+3d9qP9egr7jEtkR/IIRwCh2mtjexiwp3bjgZ2RdW7uM8cr1cxdPn1JjY8VDjc8pALt8xATRYA2LVrF89aO53+pJ1nTN/Koc4BvfJbTwCZ34iUb2rgSI9YDu7puArEfkQ5b4QF4SQ/SPrNEf3fSZXohr4cZ0jR7CBNg++lub8XbWl9P3V4q7yH3FFNcmkS/Wgm1F3+4/7LYs+votJonuPniwj6Pr0dO1eMHvgHdUh0y0s8cV7C2bak0U79Z+/GE/Gof5CHPBW76xOsrhs3Vvp/nMv/2X//zFyck4BSlrjK1ChjEG33swOyYuXTq/grYY03VEMaYU1HWZ3bu37x53c3H8KBEnvOuOcymYrU1PdgT4YAZguHratwM4R2+OPTm3QJK18D19eHL3zoMFSHCUCxxM9HFoZ9dJ/wMgoi/DHIMJtJ2r/S8xYqGnWI0/3gGzAGbnLsxRALXP+e63HeuNN9qbdF0XhNp5nbHmtFa/cXthbHJpB21OdkG64JtTBPT2RAZnlqLa1Vi/8b9y8dZ31+J9bUeH4LUnRCRgHtyfHdDJPTrpUG3Uv52sjafgXWBcP44oAB5z7gJRf/3bv7YASouFZEhBaeUdY2CxSqm9R8Ak4RwA6Rt34Fe/LZ7VIRu7FIHu0W7nW+0HAHCSqx9tZ05mp4YdYhwDRr4+a6PrjTkd7R4n6MOPPlhtxi9gozEHoBj3HmRFbzrOCDeeeBff4m9/drs+fTy6V98SVByMwEs8ahEMZCfz6AVENHa7xu2QawycHMlDY0om0Rtf+m5e1V7ffSoPaOglyGiOxuRjZ+H+REA0/+hHf37yve/99uJXSZLGH388jl/djHFjqc3d2bYb1vwUID9+3Nw/u+qZc7UZ3SuhdADlo795xYEUVAhEk79d4vEIyPDBJ3PsDGB+vffhG99YMrE7LD4XJFWPkx5/a69+u9cnmfaxy7jxR2dzorlf2erYySepxkZFf+Ou7eQ5L+WezPxHH324ki5AtIAt4D1Qwy7Jxvz1r7+97NAnn3y8+rV72pMMybAEUQCzXajpfjongI3+aK2OoxYlTyxujlWrjXjvibHqrOTOBx8tPna8kUAiurq/z52AqmxuOinhFB9u3Jj3RWRr9gQ5hz6eZad6IkCgXzlALMfB+2nqwzsoahMIlwzieXLi6Kzdbi+eL3l6aifbWp8dwVTb6U4fTirQod+ClHif3KIvXthVaf4CFQUbkjwcPu+QsX7UBt2MpwCs6kvKsUetp0CaxhFwFQ+Wc39IpgF77fYHXgygPI/Kr2D8AMA1luZH+mKtBmDFw8blfvYt3jZm61Y61dgAkRzmxlEfAMnouX7zxgGkmmPk4tU8mTVrX+UlP6JRotScjP50OhqaTwGI6R39844oNjHZR1f92OTQGLMJ8aOkWtez5Z4GqW6y8b4CutC4KltfyQPQ2XV6nm0QXDQn8YqdbDzJLH3egwTgW+02T+NJcgwIji+TzOqJoxvHTQmN25pl80RlJU4FCxIGY2tO1hNZ8bk5Xvv1Zb1i/+pLkkyytLZtTKh8T61KwOJRfQJWOP211XXH33VfUkdiVp3kld5U1yYSPhgfR7LWmhbN/EHzRNIl/Y3fgNodjPMkJ3u6AwLWm3S7D5DM+HfnP72ZRPr4q3zK5FdSeN+M09FugjxBI38pffCEa+OJX9GUvve9drwfNubEH5sTPHWUTOKntZifnY542oL+xg8brxYwvOmwzSD86MaPN4Ae+sg28GN7h4d3TkUHXym+xwc+SUmpPq0d9Z1upkv8IP6bhDofpX4ag7m5l6sN4D0/VZL95eAzveA/sZv4xv7GYwBOL0P3RCa/pL6SpeNFAT2SdcDRvqNtbPknx13x8dQc85RxZQBikinVF8w2F2sr+j0dzLeSFI/X2rVOsVfxyykC2UD+T2OP141Bolcgq/34FW+yXZJokti12ye9iMb4b12hc7UXHY6Aqgw7AICMbjFf/fHf6Y+YVtINsAT8S14AJIAPnRUz0eX0W0KzawC8yvH1gH3iC8BA9FZfogOY1Pda565fPwL3ldOnOKb2xYuNqfs7mJFumX/1IWaURNMm/U9H+sTPeAj0Ef9Vr/4kFs1p+sSvlryML42DT983mtmg+iY/tNZHsuFzig3jbX2IOW2YwHMAYN/Z+WxIbTXnJP4kWuhV7UnUN152V9wfr42/8a718JVJYlS+8dQ2vTQXar92u+6P7xdtQGlJkPgB1I4m6/peTj8dYVWb9AfoGF+SG3+odugDOhsDXtiIVR0bWhZAe4h747s1mT6sxMfhXR0Lrzk8UQXAssbBlIC7/Hy01s8uN/7kngRLdvoA5ElaGUdjrG7tVRcd6X6yiyf46rsyQFYgtXrW/q73AVTXb/9Hj0TADhg2XuX5jWJ4/ljyql2gvFhcn7UNXGxMfGB2QXvi+MrXb9eNHUZiXHvyA5/qz/jpdGNqfutzDeYwfnMESJt/sNPMj6HL1iq+LTuD/+wKGvrG5/TFfBELrJj+YCfTiejoN4ytsdYmmvgVuy4DrCsnLtEmvrInexl2v+/Kownvuy42o6P0i06zzXQRwB6d9MbaJ0HT2GALdMF8B9hXV8wNvF968OpgDLXVh53a5WnM4iW2ub5Ons06oD4dQ6tYgq7VV3bTxoGX5f+y/vYESvzrY2z6Et/6jf/8l9oqAcJGWRPhVrXH50Kvsbje75eT53ybxsAfMIfYLLat+ux1Mtntwch+7OJux42Dn9o3f4w/Yu7Bbvw2f6Jnnfhydp76gmuxQ8ZnPpgT5IEm43K/cVmjzYHdnpG/+QULoe9iEDJjo2tLIgjuaW7vOsEGRZe419jNRb+XfP+X//afvYhJ165dXYIAZsuMP3w8L+O5cOHsmpxLqQ8BSN92M3TdS/8iNIKX8Xg4764AplXORHEkTm00QfukNPPo+ZwX2DtCGnA0FGB2XZBqsN5TEH1vvfWl2X1099ZxF/06E/3sLIABNjlSc5zDZB2fPnt0cuH85UNGbRa0BNGibhdjO3oof8KpHsVrgcwRAbAAERfYcXGyoH32zF1ASaBNgEeCsttE5lOWOZ4WIAhCBEm117X69SRM40RT7dQG8IJiNy47uuuz9uK/caY4dvYLGpwfWxsWbyDSs6en54YmOwCRYDh51z6QLpnaBRB/6qPgyWSJR9H0rV+d3fUdg0Xho7H7dDNaTQLOAEdr37GGBo9q10Z/6TrAsD5KcNj9Ge/2s/Q528bIOX392rwUMfrjTTwFmtZvoFjjqR5QLN7Ey5z7h48erKC7+cGhTv8DTxunoBbAEM0FYQV9nP36T67f//73V9D+53/+56vfrj+4d/pyVIFybdn1Gv8DQAN440l1oldgYB50LT20uK15c9gZk851v/oy/rvTmg77NB4BycyhMcAcLzufOasWhPiaPCRiknPjSKYSiLXrvSdAA8GaXZaC0b7Zrp4ICBhK9gKk6On/zz76aM2vxhdtjdFuZ7xKDo4Jql6yjNb6fu/9D5etAXrujkxjjF4OB5CELnW/dgHHFqXoENjG1/QqffJ0C6BTkjLaOV0WGrt/b968vurduXN7yeC11+aYwGvXZqdubXiKq+sSz/fuzbsgXnlljjdJxumvJ8aatyVAJIDjJRsW7UCZ+qRrdgzGB45/7XW9PuId3bRefPlLb63EkKMCS5Jrx1wcx/00ocR2jtM3j3KjL3kkP0Bjcms+1n9JN8nl+OLJIMnj9C96m4PN0+Z140hHq99TJRIXgpOeEKzNftdnxyT16Z1W8SZ6ul/fjaP2kkEJtdqPht///d9f19vdDdxM/xoTew2QaMzxKr3K3vV/tAoa0uX0PR0CvKQffaJD4JIsZs27fbRx2igZxbbGk/Wun7vzDhcONMepXdBdAypX19zO9sTn3c5xXtiZs69MwPbbv/3bx6cI40v8jhfRDATGg9qM/sZ49fU3jvIXuKWPjqRqjPVpvqS7tR9vGlcbKGqfvakNif3GHJ/3DQTJwzqQTPlAbE80xrv0rnuNLUC5+RXPasu8ZDfiD5+kvtM3uleZ+GBNqf/GIkFVX5WRWGJPGk/8Z9tt7hA8AI69GyW6KtNaki3NdkkGxSvBRHqaTgA9ewLu137t144yiO822liPate8T4esSfwbwHo6gU/R7ak2Gz2ql54lXzKNL/1uvJXTl6e0lI+/8VSiqP8bU7zunsCj9uIRsC66gYQCosB266/AIb4DnMyH2vc0X31IJAl6JwE1R94By2vHGimhUnuNS9JBsDSbls4sfeu+zTYSHF0jd8B6NApemqfR1fj4jGvN/OyzRYM+mxNkIPAT2GS7zenqWGME5smG7Ynu2uEXxR96KrEhtqhO7XZGSu1aQ20SICe2Ib2io/Ghcsna7u30OVqSGx2ufbax9uih9aVvm0yiPZ2vjsBcTMC/jZbab4xAEf9L0tVOcy8+LwD18G4ic3X3owSRtcnPT3ck08YfnHaS7w5mdo0cJf752tFWWT62WMXaKIax1qVf6Uc0xFcgR/UbD70uHqrd5Ju84lfyBfbxPTxpLdapbb5TvnF0RosgnX9pnaW31j62kB9tQ9Nu+xqDjTzRJLEnMBfIA1rTFU87x8f6rn6y7t4OqABegGLGApwzfyUC66My8Wi3rXsSQrxn41p9WHOrkwzEndpvLPzU7vE1xGjxdX9KDPhaWWOqzOjlPMkmlk72bFXjsGZKSkpe2LTDrtQOUBAA2zc/1mYKZTzhCKuoneYQWYpFxW+A1D0xAozrWjxNTx1XaR2ojGSG5NsuU4m+hQEcNnTABaproB64XAAAIABJREFUDD2BQb+BXPonQ/N4B1WB52QKgCVngC1AmK+grcotfXo6O7zjP/kDtbu2A7L4n0zoRzoA1EvH2RKxAB22aaGxKte1M69ODM+vQG801QZbCsyiW9FCxnhgYxMbU7vJkJ1Fa/X4ofqrDF3t/+qK+c0JOqJ9tPQNFHfNHIu2PvTNfLVOzRp1+m6EHRgGdsPc8F0MCWPjp3c/WbAD/F1j7f5O3963tY8NxAMAvzW6cex/9S1xZay1JU7Au/qlg9ao7qWD5oM1DV34imdi98bljx3om7xrzxpSH1237gJYxZK1U79A6F1WQFTy6RuvybP26Ir52TearTl4z96QjW+8kTiCW5iL/ES/6TX7Ujv4zm4sel+Mbom99d/cqhzfA5YmeWKNf3bYHF89fgte4jf7xgfmey19eCkBAsNg49gDdERTfkO2gQ7Vnz7JhyyePD+de3QWrwbvnSdk1KO79OfS+dls0/Uj5n3AKsTO5g8/31pvHtIPPqsxNiabUNgW8wyP+k73um+DSe3zxc6enQ0U5gSfxtxhk8wvNsOYxAp8pdr1Wbp29szR9tKtfTy7bUIrbD6a2ULzofHhN5/02OFh/rDXMERzl07QtX6zq12TAGeLarcxSIDstpM+o8Haykc/rrX/57/+b16MwCZgEFBUcAG1vSZ6HWU1LzS3o6KGIwpQGTEBAk34Ak/Ax7MnE0QjpPqyeyYvxQVCVcaAe/Jid2g58Cb5ruQTVM1uhpIajN8Cc87MC0t7oiSHNIem3b/19dHH75+8+sr5Y4IFSMsYjKM54Bsj3TegrfHJIjJMFP/Rkzk6hZD242S8FLWxEIyd6vGregLA6td2zljXgQNeSmiXKrBIMA8AiXbAs0nS72RcH4BtO5Dia3wIUAiAqZ2C/gK6xgs0ePWVCTbsgAPGdHRO8mhX1w9/+MMFthW4CI5qr76SRTIA/nPu33jz9QWglCBKnwDFjbs6ggGG0NMp+ByNlQFE1L+ANie+vtsxGu3pbfrQC3+TI6NcUFtfe4KudgV+C/C8+vqqL6kTqFU9TiVDFL+Scd/1lcwXQPfaJKDiS/TWN0NjJz9QK/4FEFW2nVOcS8F/vwNQk296lN5//OFHqz1H2AlmBUDRGT3zPoABKroWbf0veKuM9xc0Jjv+G5Oncqoz52JPEo2zIfGkbEFqY21cP/vZfzom8jjhwMDoSH792eHQHL633nvw1SOQ15g4GkCGZFx7dtBbALIljcuOsniZjtbGnlSwa/3VwyOwBVbrZcmPHh2PApNdrx/HT9XPjZs3Tu7fmxcd/vS9d09u3uwolEku1X99peeSMv0fPZWf8c17DeJfvO2axTi5moMluew+N954D8xKlwC4bKsjJOLX7B6e8+05qhI9r78+IGrXk1ffkgHzFNDM+08//eR4NF90R3PtViYeljd23I8AJLkCu5oPgIGdjnglCVL5xgm4jjd/+Zd/udrvCD8ORDxozjS3os2u2klazmP2XattiZ02W+2OjKRw9YHe6VAAmWDYeACatduY2VygqWRwCbaSE11P5+Nxjkg6denKHHsSTRIqO/C7A1bR0FiTZfRzlpN54+63ZFi6kR5wnPq/9rNVwEfJIkFI4zF3ORmcWkAo2w/we/ZswF9PMbVuk220smUB5AAhQOIECqcvyAZ+taYl2+hpXsVvzo81OX7VzsXz88Tqvo71O5A5m9caEh02dggSBBwXLl0+Jmgkq+Jl46isRGbjsLZ74mL4ef2of9EUvX2zm4KPeFzSKl41/+srfdFPOmbtMtZ4vpI0hx200ZAOVq9P+qktwfoOdJvjAonWu2joQ542q3j6CYDoCbZ4kDzpQfoYDdaynqwSXNRPT7y0lqgDWOX/1S5bMuOYY9RskGmNsSFibaA5BJN0I97Ek+5FW3QDJ6PLOhHfk11tp08D9k8QJ2C1jkWb5CKHuzIArv5vvPSxPpqLHPmlh4fNCjsQ0jiBvgLs5BW9EuaNBbA6fvYEz/01NoFr92zcATg2XoCGIEKA13VrWP/XjgQOv3uSSo+WXTCvbKrhn+3JQ4mT6rOB0d8a1RjikyfAqle5xioR05jEB+aa91kBG6Ipetk471zjR5G5dTS+7E9c2iCVTjamEtyNKTolq+Jx+i9RGY2eUhTcoRUQYY0Qv9RvbVpPABnW28bDp6guQJQfAjjpt2B3NhQMOG2+AdIbS/KPL/zNyj59OmCQ4DF6PFWJ9miuTrJprYlfNnN0BOEOtvCNa08sEe2AZnOdDwWU4jdKEAFQGp+NCHS6sUSDgJX/6wlN/rGYhyxri5+/Az/81nRKwgQAbK5IOCZ3CZH4Ej/NfTrVbz58+gisrK6Anxwbm6QeW25e8tlsJuC3VY7vZx3qWrIW9wIegbXVTQ7JhA2tbPfjY9ejszYah/icn83vl6CpLrqAFtXno5rr/IDqiafIjR/ReIEe1jCghyeyGifgu7b67BtUzK/aql2+FrDJ06Dib3OKPlS+e9ZUm34qZy0DsonVtQ3DYHfZonhY+9U3X+KRp3itg4DP5og4GiCUHsXn6OhPMvw4x58N79h+T4zFH/O6cZFpOtBv9hkGA5zbyzUeuriDc/peScJHAxK6z/7p37rJbxKbdJ/vIYHD1/EEZ/003mQSD6Ol9rJz9PzFmQHUAXPasq6Jg/gCEjzNj8oCceu7NoBmO9BlzZfAadyNh77XF52WmKpf9eIP/QJsAzT5AIOhnb6cmB2PbjbTGsFmNhay55vwH3b5w8/YF+AtP8rcU2dPgqTr9JpvUDl8qq2uS0anW3hBf/gWbMGeJLFO7XhHfbKPXRf3qd83+9ZcN/ezXUBVdrGy6Ken0b/jj+wXHW48+t3nOhqrD8dJN5N58t3lVFv6js+z1o689GOus3USgWxn18VobAx91R5eS+7vawmAmO+sf3GANX8Huc1/9149GYC7/nc94E8ZS21233U8efX8PElJF+j1zhP3zQXr64pjHw3gTt/wynxpvNbm+rSG0UNzRn3xLL199HTsF1n5jgb2oLpoQKt51hFm1ak/84M+otF8Y4/3daJrMEv9qA9jImM6xXZUDo3mWPTt86v8qLGzL9WvbryzNuATbLf79JnNEovtdJ6/cFqO/dhlhJ70eJcJe9t1fR517pBQwr89RqFv5m90kx96zbHdBlgvYPo2X9C53Qaqz27S6fggvrL2n/l//+2/etGi1lEwHqcXDPV9++68oLhHcbz8z/sTCKBBJGzO2u4o3rszR/IANGrTwiLQjxhOERDSwtATG4w45e+bc97/3c9RyZh1Zu8KfM7PThvBf0+ARHcBuycqvvnNt9eEOznz7OTe3QGgGbXGDNSZyTHZKBk3CicB0wISDSaRYxMePJodCNXD15ycAmiAYmMouAFmctqBX44MaDwMJB4H9ESrXXuSHPtuK3ygNLsDF80A2fpLTsBzu/pS1sbnCROAdoHWndvzkkCBReN3XEbjjq4CL8A0Yxw/JFkKoKPBjrH6Ond+HJRoskh6B4wd1wFc0VDbfSoHSBGodN1ukQxteubM8PhQn11r3AGSBYocjdrrejT86Z/+6dKH2tgX8suXBkiWLHH8ismWHGrfgsyQpKsSINWpjd1A2qkk4JZQtBseAMVBlSgTqHZ/GfkXJ8thT2bds3M1ufRJdwSC2sRHT5v026PWdmzVXtdrr3EAbxn3dsFHs+AgHbJbsjYKcgfAmx2dFrRkbCcgID86eofFr/zKt5a8fv7z99ZxTbWZTWqc7777zsm5c5M8knzB+x3cAWLGa7srgRHxRKLKLuSrBwMfiGZuR6udnQDp5J8eX75y+eTunQE2o+un7723aH7jjdnNzVADiaOhNgIOoyk+dvxR/a95cHisP51Ld4CLQHY7sUu8Af88bRUv7H5trqXH5GXMt2/3ouiPT771rV9dY+9JkH/6T/+L9aTcOgf8sIsverynZxbuJ0tOH3zw/hp39kwiVSKr+yXQm5/11/gkBRpb8g2QlezoXmNgO9n2+L3vKKZLybcj6DghQIDqZzOzD+lTPO9IL4B8suqvcr0bwXuHJIcqlx3oEw3p2E9+8pNjIk4wm3zjT201BqBf/6Ol/xujdwTQxe6nQ5/dmncL1E+60FgkJOLXekz1sD5k95T1hAMApHvZ53gD3MbjZF87ZJl+kFXt1VY8qO6AhnPs2p5wqXwy8BSYF2b3EuDaA5QCvupLe5z75h5nt/Lp7hdfzK5oxwfVVvZwDxDs6m+MtQtkjF/PnjxdcyV70viTYf83XxtHTxc4T94aAeRZiainAxRXt/aswQCwkkTpgyMwBHPVXf0/G73qr2uOCGuuC1zsIAXuZs8ai+Rf341RgAewFoRwNuOjBARb6tig2gA8sAV+N+74Fv/3hGoykPSKVwIXoKDgneMdXYKt2qxuG0OA/8mu/+O9IIC/VP/1kW6yWbMrdJKm8W1PgKZHQLvoqp5NHPyC2kneze/ma/ySPORvpUfsSfrr2CBAW3wjh+jbwUs71wUTjbc+6x+gU59AuOyNREfXK7+D1bUj+S9QAz7UnkR+/I5+67C26rf+58mrW8cjqJKTJ1YACLVXH44lkjTz272f/ezdf/R0Ilta3wK9/GagFV5EHxAqPYsG76GrnkCF74DPlcuGVLdxJvfKezrFuuuJqnhiU05tsW3Jis2pfnoHeKi82GS9Z+MADO8gRNeiOxklZ0Glp7OyU4L+9DPdbuyOmqzv7FTrtqRWfXoaYde7xgmIMQ/6zS421vSAv1Mb/Qa89r8nfKKBDo58ZsddY7D+x+t4ALRsrlpXG2e8p6sdgSnmkSSpTLTUTnY5PvER9zXZXEuejaex1U91+ToC+9oSiEYbP7m+2AhzRcwW3WIEY6hM9i2a2RNJYTLvO345plB8kxwkrNg+gDrbFs/Fs/HV+lo5tpedrj1rspgWWCKe7fccNTpH/kquiBvrYwd1xZVsHN1mdxtL/4sp+JmzuW+StnyMaKIrQF5lajebAOgFSNJPmxR2WQBs+Orx2TjNufqvXaAGvwf4SEcqH0+rz+8CUtVP9DQPxM7iJ/5Hcuw+my9ZTSfFUto33z01E+3sAVAEEBavoq+24m88APhFf/TFb0l5NlwiKFprn69PRso3Nna6BAD/V8IFcLPrkrgZyCQxAFDqvv8BXPt4opneAsKWTX8246t+dNM/CQS4TvXFTkAxgHXj1re1KH5JfkkwVg84Xj9rDl8YgJW/FA3xi76+nIjAK/ba/BHv82Gqb0zGrY7x7v3SvcrQ3dqWZIkfbIS5SJ7m7z6X8XIHIvVBhvSjdoGE1lwgJMyLXPY+2IDKVo9PgUfmhut4Th+7jl/7fDDnXwb0d/8Ub2F4jVPySjkAPtrR2BwCbtrcs/uY9JedsY7tfAOu8hkrS2foD3lHjwRA67q69Z09AaJWRp0dtIY/ktM+r8nJekTHzQnYFf02p+F4+2/y3GVtfWITALe7nvOP61vMAWDuCQeJheSjHeuVeWtMfkf/ipMuTJJxB47pB771W4yif/P4zPNJGPEDyHbXV7onPt1laW5Vb58bsJheIk8X9/Ht8+nl+YaeNbeezXyvDWufOQc3pQvRIlEGl6Tr6WHtkmF1F/525szRtxNf0A34Ad+QXd0x6BcvZnzG37j9Hlx+kiHmivh7tztsv6RQbWjv7LnZbGUc+MpW6Y9v2vjok7WRn1Y/9c8WGz+edX+f5/r4/5OrutElDjQ/o2Efg7HTYfaQLpOf+WHOrj7+3f/4X7/IMbt7985xsVdw7T57Mcy/du3KCqZa4HJqAkeqlyLYdUJhuubYmzMvBtQzeAAwwDaDZDdZ/cToFk6LTTucCJMTQpFqQ9DYYj7B7Tgrb16fHWmeSOgJkGi+fv3m6q8nAtodVv8XLp5dR2ShEdhrXLMQDkgFnOAMo1NSgGPJubpwac4Z3BeM+JhTXFkBV+1VDnCdskpi1HYBA/DZghA98criHG8Zj/7vyJXGqUzOsMVgwIvZIQLgEfwD+PA5maiXQbZTrTY+/eSzFQRWtkAZ8LAvCMaW80lnWniSXe+dQIf3v6xExaXRgxapxp8+xbNo5Hh1v74bI4e5cRtHvNgTFkBAziteJY8cartb0pPaKdgCVAfqOCYhfqSry2CenbM4KxsPosknOgRO8TQjCSit/RXMvn51PeXi0W8LY/eb6HsCRTIkELtxGUcGKUBSgojeN76rV15bPK/v5CbYFMjScQEjR6GxVMcxYI2v+tFQ0i2ZClgdkWa3XP1LrAG140nzU+BXmWT7D//w70/efvsbq7zzlS3y0bovQpJEMxd6amF2D1S38TiaINokFjh7nCLBMMejNrMH8ahrEk/N62T12iE5Y0c34Cf5tLP/vffeWTJ/7bV50buXQtfOmqeXLq15ceXKHOO0G/t47ImP5iq99tSSZBZQJdpro34CMKKXvTDH43NgtqfYlDFn7aRrfJOcmsXfYibR9uTJsyOQ2fwoCdATUvU3wPokDT/+eI7ds/CnR3RzgWhnXz3ucmi8856mC8uO9uRNsut6QHNyaKwc9doMsI1n6Rz7ax5bQ6KJDnQkX/3bidw99nNA+XlCARD39Onj9aL3aPibv/mb4xF4wK61PhwSgMkxeXUtu1PbAId46VgvAHJ0AwLrL9kB0Pu9nhq5f2/xFrjfN4eTDar/xtP19Mt8Ttac5eZVdqHv6jXWxh3PJH6jPZ2Or8lhn6/ZME8B1AYZCpL++q//etlgoDgfocSetdf6yVl2ZBgQJr50LFr9JuvmSO8AagzJPxril3mcjlSuo/1sRvCEWX0l/+tvvHlMzldfMtlaaQ3LdgMx6zeeryebLl46Jk/oMdBFsBQ9Xq4tcZRsxy8Zx1mgsoOYlQFMN2a7nq3X1d8TbXYTR0d60H0A5O4cx6Pa69jC9NBaYj60tiYD61R0eHrBes+WRlP1atMu/klMDGCZTsdXwD4Ay5NGvdQe8GpXuA0J5MxBl8SQvJ1xltweXZWQ7jq/zfptZ2902qhTO4KWkoyNs775Wny1aI2W2uyasdSnzSAAfz5VfKqv+s82Alf7f/nFz54d17JsVH0AT5uf6bMnPSRI6GdtO/s6WoH60Si5UR+Vr//W9fqTDO1/gUhyrl/HoBo7QBwwKXgDhgBSe8IaEFT7+CNIrP3kF42Ce/oiyOUTxkvrPR+a35jtIKvai77Kev8C2dDl+Jyc6p+vUn9sa+NKX/l6/a5c96OdDeyJ8H1t24ExsUz1JMer79jBdC66uyYBYdd6vFj+27Vrq25j49tma+qzOp5mqg8JzdbN6krs8LmAFulG/cSf6jeeaOAXpG/6TA+sp9aD+JTd41OyldFopy+wip8erfkN0cjGdS86onMH2fq/Puujeja08AP5LfUb/+iUBJXknU05AtzGwi8DrqQn3kNjY0c0eQoiP0j8aJzAR/ZHouTluRAP+sRL6y9gPt0wbmtg7QLZqse37LoEnBi2+7Xf2Jq/tcfXrmxtmkfmFb+ncdQ24KK6gnn8iY7GxU7byCWpIEaMNmC2tbs28ut3oICNT0aAvvSZTiVv9NVmvElv+frRu/yZw1PjfJTqoLMy6gCZxGC1B1ixXkhSVbZ5tuLNTz89bohjD9hP8RIgzdxoTeDHda9+mge1BZzZE0HkWb/RbHNctPIrqmc9A/o4fiv6PWUg9jf/xRXmfkdAxXO2UeIlGvvUNt3iF7KHdBFYBGyjK8ByIJnYI32o3bWR5MwcHUTHxRONU/JDsiWa6CKAtHLmb+3YMBjtNj0qi24+8bLXj2fndXpMFnjUOKKBLvM5dyAaDoPPAFMxjb5qG0BpzZCopYtANf3HL2DkDtzVFzkpCzjUT22iIboBv+yGa2TmtzXVGHewWR/ajmeShEBMti86JEAknSRGgOe7bu6gqzWy7+QtZoELsUFLQQ8fIHj9ikmA0MBWQGS2ViwnLqWD1oraMP+Mbedh/8NgIgFPjKP65iUbKMZB82zAnGSM8rAHOoEG/eENXYanoIG/8vJvuAe/kb/JHvJ72PXqSy51zfi06xr9s5axCWTUEw74T3/6bU7xOXbgm03uXgkQMqVP1ia2HU+s2WSwdOL5HD9FdwDqjUeSuHv8jtra7Rhd3XETQHflSoAYAz3fx8nnID90HPXt8cwTttLaY+4nFzymz7s+0gM+ZP3x3bvG32bHumc95hsbr3ljrCO303ev4C8eNV7+G3uRzvQ3selpwtnc4YOi7emzMKDThwzYLPySBKW/1hJ+Ifm4zpd92W7Smdplf9lCPEIj/tJ5CXsxmaR061LXyBv/6Lv2/TYnxEhrjP/3//YvX9TRrVuzSzdmRIAnAW7dnjOir16dnewJMqMRENH/vYS7+jl5AliObM77K4eXLAZg5cha+C3uTQIZzBzjiAMERkM7TClx9JnoHHkBVzT1147mnK8vffn6EVhfGcbHs9OoHVONJyPc7s3qP37y4OTK5TlXN/oKBATXQIteOgjIaeySApQyHtQ/gTS+aO0ImK6t42BevDiAoZOF7nfjyMlvjPHHZKu+ALq+orM/stkdFo4p+gEyABxlo58TLlHRAur8bnwGjlhAJKSiqTYB38vwPJ8zWhtriYg+jIfFBYDQpLST1q6xQCgAiKBtvXjx4ZwfGy0F1oGUfQqyAgMBZZ39XiDVmfnRwVGxuNcnB606jaV7XngeP2ojfdBm/Qn60yWTPT5W3vEqa4fLKwP2d6++AW4mZTxvDF1vjvSxs38dRfD61QXENXfim90y8VkQkcH8wQ9+sPpJ9wKiKxcAH88Bx9GQ3tqZuRass3O2q3krGDSX+g6siSZPTnBC0oeuSXyYp/jZ7/SInFss4kk7//s/AJQDz+ERMHGwP/lk3ushuGDILZBor3y8bxyNQXAZD9OXeBVAbY4KMh0bwZGsfcGcxS5dcMRafTQeL98+fzgOLJ5WLzl5r8skb+d4qi9/+StHhz8ZN55o+vwAaF+4ME82mKt90xdgj0XEgmRuAqa6X1/Oto/OaLAIWYwFcLVbme5LSHGM40/9BOA2FwXztVeZX/zi/WNSSPDYuJJHPP32t79zAGVuHwML9NVfNC478XBslqcy6tP6YDG2MNnB0fX6JCsBm/farHXllVeOIFdtpqMBTzeu31zXK+vdGxy+5lkP/JV40ddHH81RNvE4PYgP1rnmVmOIr7Upkd//6Qugv+vR0HXAfvQlv3hV+444ynb16fcC8J7NS0oF5Gx1PPTUZDQBrAQRtU0XupbM9p2F2XRPI6wnk3ph/IcfLpqSd/OpMQM5OLnx1gvd40c8jOb0qOueBOr6AN/zAnPjjCfZhHjsxcLxBqjzR3/0R+sJpx//+McHvZndrF5CH43JvSc32EJ2rf6zKZz35Pn218bWCIY4h9FjvRPcABWizSaON29MklvgaByNyS5wx/jEKwAsO9UO89ri4HF069OTm47wi4/JqDL1GS/ZgXjguC1rV7aoutmi+lsJn8OLyEt8zBOt8wJiPIw31oDoT9bZrOTFp2tuZqOTj6OYrHc99QXEEGiYX+k2IC9exJfeAeOJHA49fagda5rAvjajC3DXETzpYvPJutyYors+vE8GqJycHRlF3wFd0bfPu67Ho+QgqKs+HkaHncOOHgGyNUeTE73o/2hPHoLkypCh9tMPiSx8i474671e1efUV8ZTp4INgFa0N1/tpP3DP/zD45pafYAj++HoNjTtOo3+eMb37Nq9e/O+PjaPzxctaGRfGkMy6bdkm6AjWxS9tdNHcCv4ZYNd16bNMfUXX8xfPojAlM5EX/+bN+neDmLGC/Zm/JJps7EK7uhI9yWcV7B/AJ7TF7Zb/57OE3xVPvvafXGPBFXz/OVkR/pl01P/AxN3wCTdkRhPh9AkqLWGeKoz2pvXjQcI0bxJn6pjLWteesKmtQp4XTmJIvFKcqr9yjWu6u1JQIExwJrfnNztgsQj6x5axHz99vRMbVtHG4P1L5ny1QFYtSv5WF/xUQKq/iVCBMrj3ww45skPgJPNTt3rf8fNmnvRVNuNgU6nH+p1H8ggho1+QFb63P3mWzRHS9+Nlx9FbwHmbOXOv651Pz5Ho/WF7+29m/EqOvl+QCEAcWORRFvA0WHOR0u/xd31xbeWQNdnYzeHGkdjq08bP7onuV8dyYpoba6xp2IBScf6BzRFDxuAf9aM+l8x9UsJ6cZSH3gvBq+fHSDf2+ZT2qDGJ41/2RRATXKLHjrcd5/KS/SJpSUPJAejh31sPnWfrxJti+7npwkn8boYku1Mb/iAYq3GWFt8fzEN38Fc220qm8l3qb9zr55bbScbm/e6zwf31JLfYnsbEsRkyap70dFfc9FmLcChe3i7fM6eET+sh32bs2Ro7eR3NC6JMbHlPi5rnniNDvM3ap+cYC/0Ml6S9b4Wo5/uVz6+1HY6yXcW2zU+4J21dp9nta0MeRkDEJA/EV9fBhMBemLjHfBdynmIP/ETwEiufbMr+EWOcK99DsKFakfM3DU8qj9yM/+1ix402KDA/qgnpo+XEpjNXWub+JSe4Q9glk7hM1C7fvvgOf+j9tKj4zw8yKSy+jJe8hd78f8k0Nh6Psz+Gz38HzIQw8BSmovRMxjlrOeNgW2mJ2RPhn3Hpx0DsK4sPXgy71e1hlafL2iNMGayok/r+5U5Psp8TL7RUnswFRjobnfpf0+g0KW9XONnr40RMA4PQEd9GYOYBF8fPhkeKQsDIXN0AL0lQIy5I8L4usYp1mZ/yb1yxkh+leXD4fu+VjTGU6xl9FDcwmaLjcjDGjzjPt3kSJf5eupFQ9fMHbaOzlUP3+A/yW6tw8/niQ1j3n3k7kdr9PBF4wl/UgKx3+yZOWDdU9ecYpsqV5n65lOSibbIbk5aGP+8e/GNv7DHM+Ypena7yK+svrmy+v1//s1//yJCSoDU8A7a1MC9B/eXsvcECJCn303cyrYzsus5aAX/MWxqAAAgAElEQVRAEQu8agFsgV0JiENGurI57THcY/kChwIEWc+YMceeDLgBeBBU1mbAA4MaLdF19+7sLL35pdkZWrkYd+vzO0tRv/jizrZjakDIW198evKlm7P7qTYAIqve4emVjoRhfBhTv/tuwe8D6KvM2rn95PFxV3mGx47veA4gaAzxh2EiOMbNItjvlNuODHUsRn3HH04LY8rAMMyyz5Q12XHa6qP2OVyNySPK+oluE+PihdMnLhxbwCDtoD6dEPBaIO2o40wkg/WC+ovnj4kHQE8gSfXSk5IUjN33vve94/ELJkpjqqyFPkel8vE4uuonWvorkcB575x044sHzsldzuJBd9M7iZtLFy+vp1jsaKw/C1l99Rff6iPZFRxHowReCZDmSbJqXlQGiGKSR7d3WdRW9NUO/tZn47DDy9Ms0dRLgjnd1bWz2FFItet9AfHIjpLGLli04HGS6g8YWJvJsG8JKIBMPKKLjHp8D9Cr7cZZEjJ92Y24YKz7HM3d0MXvxk42tVUw7wig+pJUS3/ZGQYWeFe97Jd320QHYIeePDiA0+mbJ2iiLz6NkzXzJZ5LnM3iPInb54fdcvFTAP3LX/7i5MKF0Q3AY23WXrQCE7qW7AMrLXqCBY4bZyye7kBMTwQFcAI+BI5sEP3vHQZ///d/d5gnAxg8e5ZzO7ueLRjJIjrsvj45mR04nhwUVJU8FpisdeHezLXkYQzpI3rikSAi2gro7Zwlu8rE3+oD+QSmXQMoSSSvdey1a8cECiAHwND8Mf96N0ftNw/oebSmT+l1esce9L/droDAymWfrIfAqvTIsTyCGkns6kqA/PSdny0Z1TegqbbikQROMs62xn+Oe+NO/+OjXYl0ggPddUnx9AMo1zVH6XDgAFn703312W9HSCXbEhMClADdngCQcG+88UjCLFkBO6K9fr/73e8uPf3Rj350OHZr5r82vXiXo9lYsp3J1JrjSZf43vX4tO+Ozw40LgAxxyk5N7dKpv/t3/7tIQn05qILwAqU4RCmA9WXtMb39DRZ9B6xkjLRX50A+8YwL0h/sMbKbnL+6K61wRxYif8HD9b6l+2M/57+IuN4pRyfKt5Gn6M9+UvR0NpS3exc4y75ZLewd2txntldu22tiUA1/AMuNN8++2z0svkZH4Fi1jCAH18jve7PEThPnsxRjdEfr+J18y29qUz/x89oqc30uE99xz+gZ3Llv0X//oRTfZOJ5FO2sTrWuPQo3sc7gafEvGSDJy5rTyANrAKCRVv3ONz0sHajiQ8n6AC0AuAAv9UTgFkHenqqOVfb1n7JAABWtAkYa4NfymdcPsHZs8f3kPVuqujqw0eLNr5iPCHvaG2uAR9WfHDYmJD8yL77wOPuA034ftWr7G6v6o8/VnlPE7C9gnO+pTUGr2svGUSHBFl+zfPn4/OIA+J/vAK881kBfH1b5/m9dNb60Ziqj6e7jehaukYX419zOPvUdcCr8QNbXa++9QJ4yYYC7CojkPbOIWAxOxQvotsGHseOCXzjX3RJspNFbdsMIG6o7WipTwDsJM9mfZFoFh/ys+K1eFLCxPjMKX0AHwTG+rIhg/yqZ5NK/OjDx7f27ICVWM1TNdFMvkAUm3GiX7IBgJINqDw9qaxy6Xm/65+N56egARgC/I1+wBk/uT7FXM3r7qsPIKgsUA+oULl4L6ZMhs0hulAbjZuvt4O1YnJrEODShidPK4s36Ju1VEwaDyTAgeJsMR2MLmtO/Uo8ilvQzW6J1Wo7ewWX8MQXnlpTJAgAljtAx1aJjfDLWiMeAkb1bV6zNUBKflo80p4nKD0pJqkOqEmP4j+/InriHf0qAbDbJGOqPhAUwAZg5zuLKawV7ARAlL9Nz2tnn5uN8/zZOeKmujvfa5tO8kfJeT/SNnq92w1d9eHpGsAtPEHMEz/WPH44iTF2iT0AjvFJ+GOAUPPO+ttYrX3s5o6ndJ/fJVbtd7rEtnQdzmTtlSzRf3az/xuzWEoChB8FeCQv4B/Mg01iL9EuCQLYrB49ABJWF8ZBzpXf1wxl93b29dP/Ykc2lwz0ATRl78wH4+IjaAetbDJ+uI//1ho8rR7Q0lyBCezYV9fMbTzjb+16Im6sLCwNTWSgreZxMubz4Zk5Q3/3+njdd+XhbOQXbV3nNzU2/mK6Yo6z43wfmIN22Qhzhz50H9hen/SA/as9nwD+6DGvrEN8dTIwXt906MHjOa5PLICf/C66YOzqSTSce2WOH3sZgK/fbCXcp/p99rlg3hi3ub/bCHOJTCrTH/xKLNzvZCmhim5yP473sFnB/WyeMePDkbmHxB9+V24vY37gsTFq2zi6L15g9/D35GSO8utjjpifdLL62hRv8hvojjqNt7I2dfQS9Mr2h//WlfpjD5sneEh/u88ftPbQWbRqF2/YkNpIL/hw7id/9sJcrBzcWywRf9Cx21V2e/crXaudyor5lq53BNaAkbM7RQbYYB8/nZ2lb7/91aWcDQxA5+ijmJRz3zFBEWUnSg7D1Stzdq4AM+e69hKaI0G8QFsw2D0A6eXLE1j1l7ORIGJqYDjgtf5zSgZknZ129+7PsQDAmDMnc35vCZDaro3XX5+z0HsCpCdE7JStvcYRzdFSmc8/n6Ompt6c5UpxKUr9B850PyVbL+69/ubxCY9oAZRzqKtjF1b8DdwoIKU4FlOJpdrlCO/GvXLRF0gV0BHvO9LF7vHatmM8ejmXdkd66iMZUt7atPOiPhuP3edo7gkQuxTrozFGK+fX0WD1F71AjcbX/ztAHp/je2N4+uzJ8dz/dqU2tpzXyjcOjknlAaCCJpn93VGk9GTlqCLBa4BxeltfgL9o3nf7R3/lqpMurXPYX5xZu50bN70BrEg0ealvfPKSdIveb/zmd9dRJgBIWfH0IpCm8Qp4c/pK0PzBH/zB0uF+9yfhwqHDo9r84JfvLwAxugVRySmaqheo0k53oFcytxBbDPcd0xmQQD48rwxntvHHV0BPY9yBBgmh+lf28eOHJ++/387ReVlc8ikoB3h2rXEFdgqYmqdeTm8xsrs53cAvup/c4n1zs090DED3xcmv//ocPWUR4cxwGu4edvebExbyvhvrrVsDzgmwk9sk3ubM3DMHW9W8t9gHKF+8eHnR1BwwL+NVupdsgZsAifrHH4GMZI1Fw+8SggDF9C1ZcQx2vYmet9760uFosnZSzG7DATxOnaz0Rt+c9suXr6w+fvGLnx/tZHwIDE0nzft3f/7eGovEYMGTAD9da3yVb04lQ6B1/G2cJbsAFPEpPlon9uQkpzPZVu4bb39zzbXa3xOA1UmXmg/pR/zmcMajdFlwW7lkHD8AiRJB9de9yqdXrWXRnv0m08DaZBqfqt+8qFzzqfEt0PDJACL1JekRTfXjWKDkVB+tZ9GaPO227be5Uv/NOfYXWJH84q1ANnlEv2RObVTGfHEUYbwDapp7bCyAv40B8W1tOjgkQNgjgEjjjcbGAGCs/+z8vXt3lkwBT/Gp8dVftjd+Al2jJYDJC4vtEE7mtS8Ba01tPnjngnbZU0+ndHQdABh4JAlNbzhbjTPa4hU96Qg5IG38LMGT3iW/+L1vUuA7Naaeuqvf5mp8qk79Z9viu93C1XFcSboU/+svGiQVATLxtvkZH+IdENo5x/HUU6X1kZwFgPHM00CVc2xIegpsENDyRQY0vnpcOwBu6UH9NEZzp7HZWMKnqvyjR7Oho/E2H+zI96SSBEo0JcN0CbgCoBF4V8bak8wkqbr+05/+9Jj0i0f1Bzymp8k0Gmw82AF/oHz1AMLZxPgTnx29Vt3G2bGWfMD6A5xGX/8nw+QkOGTDAcbJ3VNm0VGfQNb+5x/bRFNfErZ9N2fSs8r1nb6nO/yO7mdnmr/8qfrm0wqw0S0w63663Xfj8lRevCQPQXY8ifbKVx+YzT/rep/4LyhLltZFa03X2PzGLhEVbemapwBqYwdGxieeo1WSKzAFKGxNS4b8Bv/zL/sNIKM3ycbTdfzxZC7Qtds7fvCDKyeB0XhrSwCHL13r/+xk98zn6LbW7AkaATAgpTGQbzqffombKhvfgXVAy+hKr+Jb9PUdfWyfwNRmMrvxgC6NNbuRLPgZ0SB4jXeekORb7jq2Azl0WAAOjI52iU7BseQUPzS6kwGZdh/I0/WJDecJ8HjsyRaJKKBJvOh/YImNLXv8SV47wMwWxCc+TONmH/ADiJOs4lnzRgKnsvG3MfHDkne02rQFwAE0sN870MMn7p55y/fln9YOgLC2xUWtydEB7K9dCQ0gx56sEdvXT+PpQ76SXUCq+MZvB1jF190W8i/46PG4v35bH+oz2sUdeMqeAGz5d11vvoZXVLa1wFyh34DVHZS0+aoyrcHpDnkBWJJxPLI5RewXH8x3a7UEj2RgfLpzr5MoJu5PXo2ffU326ATQAbb23bdig+aScvW/x7yV2XEDWEYJkOgSOwCLyJGfaS5Gjw1l0dBY4pN5zG61RvNN+dfRXjt9JMHOnp+jALve/eisLQkjPkf6ZQ4DN+E48CQgojUA2GYs/A5zkl6yKfVhrTJf4wtbKkaMjmiuv+7zp9EKswFK7rFTfcHRdhBPXIlmek8egFXy5zc0hq6Zc+bVxKADzgM/+Z/msfWnPqIl/ahfCUCxcGMVu+5gNpmQPdrRQI74IRZbcfEBxGeP2DOJWHO8b9hRPNI2eysuF7tZE21mAR6zsfi4z8X4UL99s/2VM38q6yOOjk8Sk+jio7FH1rF4Zy0WuwPerZWwRuta/SlLPkcitnv8iOqzSfWPZ52gFC/4ZOaIpG5tshm+6U7fvWScHBszXe5e5enQDtKLoxbPzwzg7D5sI10Q5+F9be9zFx3WWfO/6wB09lt8uttv/Nd/dMHXJNrIzLyqXfwiR3SYz7Ah/BZ/sF2w29ruUz1zA01dIwM6bK7DDcc+ndo9OrEnZRub5H3lbUqxnlk7K8dW1Z+15tz58XXQSp7mHz/FBkA2k47tmw92nY7XZNI335y+WSeaFz7mZrwyz2zqFYuRvQ049JFs4i9ZkhO+wqHM60VLL0GPmE8//WRVbKdgznZJhAxVL/GOqV/72lvHbLRJW9mYXxA0x4tMZskOgbWT78xkPy3qHAQ78XIqAmAB8DE+R6WBzxMep8ehACosSJyiFIJhvnZt3lPw0cfvH8/cjymvXxtQtUf+a7u6lW0sn3z64cnZVy8cEyYTOM2RNwDyTz+dI8Ja9PtrgW98jH9lUyoJjsquowhORiA5QZIN1QWIqtd9gAXjiob4H50pIWfD7l/KE8j9V3/1VwtUCtSuz0Bu4EiOWm14QeluyKI7BYu+7lv4gFwMfW1ZwI+7JR8NuGmRbczxt992ezBc1ZFA4bBzjnZj1xg++vjDIyjKgMWr2m8sTbDk3P/99Yk/TViPuwdyAt7snGxsTa7AycqbtP2fE/onf/Ini3ZBnQU4mgAlA/xMwuOD9z9cxqPyAq3GEs3J2IKWg1ydv/iLvzgA57dW+Tevv7F2WPdpPHb80ploTZ7t3C14iF+N3XE0gNF0JT3xcuTGs3bLP5vEk7OSl9N9OMZDkNF3OmcxjY76ipeNLdAp3Wws3sVA96ODY2gnGufNUyKCbA4uR7Gx9gQI3bQDNdpr32Jk3PGowF3w8957755cu3xlBR+NuzkRndFTOWAYcMJuVkFj7b9x8+ZRVumKBVUS6eHhiYxk2vgZdklXL0Guv/gFDE3+y9a9mCNXmlfxQXLJAnzt2htHAOJlRwk/OAC1WX38lGRIBxqT+eC4q8bjSRWLqoDKrquOCJEYe/CguTPv2+lom+oGzAue0r3GXT9vvjkAXk8O9h0vHVsTndmOtUv57CRuOE9AogLK5mf8Brinw+kbgCz5BShLonWvPprLrVGOsYuu6rSOtCZFI7Dq+bMXx6Qah6skZ2PuvSvmv0XXe3QAVvFgEuBzTFj1mo/xJHqiwbttgLUcjL67Vr+OIoqu2hQ0tT4AUCtjd3+8k7QEukqU2RUvWPM+mHRUAh2o2bsR2KD4CZyubHyvz9/8zd9cAX73oi0aezIGLRIzs+P/s2MAF69bT+NDfHGEY3T1J1ETDfGzMdVf+lL/3f/5z99d/AXICWSyAYDA9BEol571icb6uHt35pw54nhGwV99Nc7K9380JjPBhTW+MXZfoqs+OMLxF7hTP5zmcS7nyJ/sRf00VgBtus6O9MRJ7ZfgaAz5OH/8x3+87Ek02KFd+XS76+lbZe0KjvbmSGWaA32sh5IhkkXVqXz8TG6cPna+uukm4IP+22xCl81bAVprlTUonn7jG/9k0Zn+VLcxNq9+8pOfzJF0N24su1hZmymMYRJfA9SuYOvRo9WWjTjJwvFPAFiOPOB1l1N0Vb52mjvZwfptTkdf64QgKL40pmxGesQeAj4AMM2N6GgM80TBvLyVLxQ9yQuosK/9tZ88PO0SPY7vTPcHyJn33FQPkNF1gEbjrB1rGNvf7+q1gaBPZTxJiof0SIKBX1fdZNFaXgIQqCAJGg+bR/UN5Ig+iVwJmcYcT5oftRf9NimJEQBoAqy+JdQEbtW1BkmgO57Nu7ckpdP95krld2AbiFu/3RNYlQBJByXa2e14lEyzYf2fHkSbgHL3j9lPYJNNPhKy5lJzxXviorfxpXfWJyBAvyW64uUOasdD/Km/9EBiznoXvY2vb/7s6MIkQKuTrIA8bC6ffdbvN9eftat6tWFTWfcE9JVvLP32nhd+VjwU5I8/N/YRCFDf7DUbZNNTcqrN+hScxltggVhLIlscYo7Fg/gcH2yii1fxubWjcvzIeImuPeEjVpEQbQx94iug09PmkiaNzZFT5MM3NLZoMMcB862/nm6rLUnf2ugDZGzuifn2BKQ5iP76qg5fgm1kn4EOfCx+R31Z53ebGb+by829rpszXWPfalNcykbuviWQu3sSRfFeMjAZNiZAkLWTXQWW1L8EAH3mB0V7/AZOW+sBcjY5AH+TY7LY4xo7e6NNoozsgMCS4Y4MBdTDG6zL4kVrh/mZbmb7a782u57Nkrjp/r0Hc6wX2QB26DgbQPcbgxgkHQIuA6LiP90DlNVv7WmDTq1Y4ukcQyJJCfQjZ3bbGhE92o0WR8Qmx/RPkiXayNxa0BgB7XjSS9DpWvyO12JubVU/eugWfIZ861vMUF26A1CDPbErlaGbNh5a52pLfWuFvuEk/ZZMlkgSq/JP68P6VnnAMz8I0Jgso4/trj2AKpsAIIWzwGD6Tu74wuaKvyVajKP6YjFlJDuiF4ZTeUAiXySa2JkdEOZTVK4/wGVjrjx8J9okRLuOT60f8IfKwlgq29/LoOj4TAOoa9uGlXinf2PpmvW1OnhX3eRTW2IJc8lahL+SC+ZGPDQ/rXfWQH7cbsf6XxtsB3sHI8O7+IkmmOYuNzoFf8CLXSZ8+aXTZ+a0nuRLj+hqutf/8U/9XQ/q69nJJOzSs93GGB99Yne6Lgmx9O6QAOFPRVtlzXF8oxO7XOm7tiXtrado2HWVD1e7+xrDd+v6nrgyR7rPTqGx/sQku/2j18bJrtCLNckOduTluSv5Zz55ypwfV3nY5vB8TlRqrGjdNydUdk9sG4Pyxq0MedGHngAhg3hfPRgNWbCRbKZy7DJbYj7SJTqtfdiabzzaky/0BJ18GNhhfeonOfCd2NPdT+FPGUf36MVRH//3f/VfvRjHYTJEHXFhN3UOWztUI/jGjTeOx7MIimNMjnL3AfoIBFhcvjjgmEnYpOJoAX68PLvfFiJgXkcsdH3f6QLAjU4vf2xRr247slc7L2Y8HPtHD8cBPjkZAacQrQfRc+31Kyd370xZAElCBOBW5sGDCc4FGNHMIcJMO5lrH/jxyw/ePwbMOQC1y/mNXrvuJFrqQ78C2XjXWCg3cM+i48mI2gCAN7Hic4EBgKV+C8hShNqsXu0CjeyoRXuOP2e1sRZQx5+eQkg3qn//3ukOu8ayT3BOcPpi14iAJVq7bteYYCDa1k6056dH45BX7Zt8nqARyLaDNtAjGXPQG7tjQBqvI5k4as5UNkECNn/4wx8ugJPxi67qStBxUABnly9dOT4+bOcXByJa6rPfBdqN1zElnKkbN68fAZDK1waeS7Ts8t4dtv3x9mStnsA1vn3+6WfLua3fwAUJtMaXTHufCICgctEYrYCxdCCa6qv2nROrP86X3SPJVRDJ2eWYxcfeGRQIlAxq+8KFcdiT+bvvvrP6eOutr6w20uHaTafN5WTa73j14YcfrARIcm98gCxOW+OvT/MWXxjsfr9+48aaj/XrqaD6At52BFY8S+5ARovHGPbZgcPOZJPoZPff+vo31lgdRVOSoReIM+g9aUH3GyvHrT6BcvXLsUhuAFygUPwDQHevcTUeyYTajJ8WicZvB2sAWnKaQLB3rMz56j11Gf+BxxYxZ45fv35j2bj/+B//w9FRBXoni+SUrfnyV95a4yiB1zgCgONH8uZIABsamyRV9GQzAooB1403YD49jY52Wcen2qxeumnHQO2voOPJvDx4OXOHIBSgk0xrS9JKYrw5CzxsLMmquskgu19/te1plGgBGJfoqu/0pzrxoPajIRnZzdm12i1BZKeo4Lh5YczxLP4ErEsgcMyNQ7DFqYxOQKsg3i5EAXRtASvtVIxeQcCsj7OLLL6jP7mwM8n40aORpTW58ulW7awE8QcfHF8ynw7E8+wQJ/Pzzz/9R+uaADt9jXfxIT2L1+yB5EXX79wZAKF6jd+cr0wy74NPtRVv4zv9Y5/bQND/fJraAV40zj61BzzgEPcOoHSBHUxO/V+SbadpP7JREBPQZB0WINdPCYT0CIibbsd/cuJA1v4eVMZbczxeSGhJBCfzylt7gHfx2g75xhetfI10PZ5k1yX9axtIfv78HJfZ7+Rtk0b0Z4viXePoXv9LrAsIO0Kw/+kPWem/ewLceJ5t4mfpr3Gnc41P8q35xbdIz9PDZCPZwhFufgOLk7enCQADjlZsjLXT/cYaz+JDfxz9aOZk9z8dYzvid7Q31jZUjN2bXWmeGqPLybwxWZdqQ5Kha3S5d6iwm4KX7gvw0dNvwE66ZBd8CfjaTlbxrzk2T4YMCFLbzaX42VijGbCV/a4vPkX1gMxskoCzb+AUO2U+C/4kLoAAZB2t1nDBa3oUrzw1mL2LZgn/sQ29123Art1vJO/ol8iqLCAg+ti/9C96+K/NbbwEgNY2HU4G9efpRBtyBMmtK93jK+/BKz2KvzbnSDhUT2Ikfqdf1W0MfBPBoBhrXyfoO7lmgxszuaTTAFWAbP0BFsc/GHCmT/q3Jz/4GtHdX/q7npA+OVnfXat+vDJXu8Y3jT/io/qIBzYVtQ5IpEnisAnRlQ7wi8hREB8P+ojJgD/Akb7T/T75/YBi4Fjlox/g2bfYADAKtGOvJbWiH0DGhrLX8a62qmszUfXMcXyuHHAoW5SvAfTKT3esmg01kkyNB7AaXYCVxicu4+dWNvtYXRu/qgNgyOb1O98nmQElo9XThZKsgEsxbPSbs9Yd6xAQj05az2rf/I1ePAMki3tXfHNIsNVG7XWPz1Dd+rfWAJ3EB7UXL9ZGnYOfA3zkJ0V7Y24uAFfFhOzuHldkH/jbg6sMsMaeiO/Si7X+PpmnDqsXXeYOMLd+K8e2A14ruyci+l1/Yl/xAhvQb3ymI8uHeX76DhggvHILwDwcJ8zn0m48ja54aK2Mj/yjxpwcJMnSMZsYgIprPTm8BL2y+mBP6X6/YSzLZz7sKO662Ag4nY41LnaC32/M9R3d7AIbVjk2AYYFcIQFkaf24Qb8scrXDx2KFmtJdfgBZC2uMNfJkKyiQ9xlzdQeu1/ZaOfrdh3d1tva6BoflY9UnfheP+a0tQ3PxQPawKP67X/rl5i662TUNT6wmJkPp3z1kwc/qn4kLaxZO4BZn+hFG3mKJ9MFwCk5A1nhN9Zx9OE10B3Gad7y9fh4YgGyMi7j33/zPRqPftDIXzLX2PF+wwPIpLHQ08bBR+Ara5Mf0XdPgLAT3afDe3zHPor/GgOQuXds4Dk9xUu8o2/k1P1jYujZJKqMu752+0Lv6MOi+RB3mud+49E+x9gXGJM5xd9ij+O9a/WJR9kJdl1/Ow3+p+t4QL/Ecmgka23h1W4j6JY5jWbjs1YnoxIgbEdtmyfWBHrmmw0199kiMuw+X20lks6MbUW/+cJW8BHZlz3JWFvWHPpSfQkuemm9xgP8N7/RuuuP8Zgza63a3uUTvfGxtWefu/VBj8kbv8VC+3py5v/7d//TSoBcunTxuFOQQqxJdm12xHQW2R5o1khOc53nlPWJSYBpC/HTwxnhMavFP2cKYIjZOVYGcxoYDyPv35+zbDnSdtRWt8UrWu3iGVB6ng54/Y05Oosjdf/eo9XGm2/Oiwu7d+fOvLD5zevXTv7TP7xzBEaitfEBsQrUSoAASgWpGaD6FvS364gz1cKygox7d5dzyaGOXsED5dkBlPqsv+pwrKubwAsEJIIY4hxNoKRdiil2znKOdfcqAzyTWLJwxQcOspfeNmkKUuIBJ9j/ASISIPGhd2DsBrQ2csw9jg6sjvf1CQQxsexslABiDM6em+NoKP6eBKDISz/uzdEZXjDZtdoO0EqnkkG8rH28cmb/SmBdnB0YQFl8iZfxCqBd/cZZ++S/kgEvzqwxNU66Ztdq4K1xM2Lpnp3Nyej8hdkZ0fXorI36ySjkTNp5nByXXh9k2Y5FcyGAq2PPBEMchO73EvTG0EuHazO5xp/4UjnH0kSzRSu+pIeCdC9fjM/Vie7qOUardu3iiAZGn4Pc2JJz7cUT45oE24DCApD4FI851sYCULAACKKfH3ZQJr/GQE/TkcYdD+IrgLr5Y8dh184dnFRyilbyWLw/HOMlscDBloUPwIv2xl9dIJkdkg+fDUD86SfzpNLnn5egnZf7/vjHf3Py1a++vZz1xhW/7BTJRwEAACAASURBVLRYtB12TUd/Y4t3BenNv2gzd3tCJ1mkN85O54jFl+SFXrv0mwMT1JXomHPde5/HlSsd19T5+ldXvdoTfElwVO/mzS8t+p48mfONk9sOlEZTOtoRipVLFo0v3ser+BhP02dzn91rHNmrQMLKxNfvf//7i5aO1YmO7uFbczV+eucJ+0BfK5udkkjjzHb/4qUByRtD+t8YdvAq/pkL0SRJXNlAqeZ//UlYdb8jFjq6K/2O3sr94Ac/WP382Z/92REQXv1fvrSA9z04BC43vuSUPY2f0QaEFgjHx8C/kcXsjIqW2hR0cNLiU3KyO75kEkeOvjXfJEYEjdVPb9IxO7CjsXEVm1YnGZrjHJzoTVa/8Ru/sXgUX2rT2pA833xzwNjmXPxtjQNK7k9SVI+TxsFuLB2R2T07WqtTn+maNaP2Aen1IQkSTfFYINgYHA2UPDi9yU2QVpvVi94+Dx7cW23Uhx3pzdfk3lwV0ESrHZDa9YRgfdUmG5x8gDNAWY46p06SsbFXt9+CmtYjznU0Nubo7356mww9FSJZxdGvLWCnIBHoAWDCm9p5//0Pj0Bnemr9jN49gVUdH8m0mb8TMKevdp1LYsZPvhFnurLRAbgS1CUPwVRlrdPRYwNJ8uD8RkOf1rFsB/AXzY0Z0LX7QfG2OkD0+Bq90dN8iL+eEMA3QHm0RnvzqPmcLHsCxFMPzQ/+TnUBS5LJjcWu7+7Pujl+VbTyEZKtdpKrnVvZ7eiL9nSxufLNb/7K0Y9PZ7J1klSCpfgZveMzz85evrtkcWVq2yYESY3oABgDa+rDUbFsf+X4TexB9GQj+kR7dANy+MKN2dOG8QDI3vj6XQIEgAlIbv2pP+AiYCHeVid5Vye96f9kHG3igWji20Rb42ts7Ka1EDAl0d5c25MjjaU2+TzAF+BH9JpPwNb45bixeC7gq6z5KcawLtdnfVg7mhv58a3PlU1vk4dNL40N0B4fJe0lAfRbm8C02gRUVz/e8qnZsvoHLtZufbd2xWebkczd+JKM+2aPgAuNeYGn29FqZJU8okVSbtaIAfMrw7+ONzZb7HauetbWFfWuY/pmF/EOVArmgTsAmNqsPlDbPAReRHcy5N/OJqB5UrdrC5Q4gMWOPqRjtZlN3AN7vjNAYF8n41u/baTRb/3UTjp9/eb1RW82qbHy0+qDf8ZHswZVXwLq/t05do1vEX+js3Emb0/iNMbK2eEvSZEOpCu1KY7EG5iAzWeNFQ3RTL+TRf1GQ3IAblnLJF72hEF9NbfwO9rc5+/G98ZO9pOwnvcLmnd378+mgj7xEyDKx832RwcgysYxwCfgCDjOd6JrtcuXp8f1Yw4Awox1B6K0ufMDYFibfR7en+PDzWV2DTBu3ph7fYtL8AmeAny3RtPJ+G994MPN2vdkvQTeGs6f55/3G5/5YJIKtcefATZWxqaHdKV20CCOFD/yFfjMbJc4vXq1L44DIPIfKqcNeIDETte7DzQEFJu3fO7qsR/RJQG1x1vk3Hdl8cQ8j278s16wNeLo+tk/2ki3q8u/oTt0DnDYbzTzaYwFvxo7XxR+sfTrMGd2GfV/48F7gKk5AWTdweb6iVb6gMc2N6Bvt7Potuaw58agjuv1x17zMwDKMFFjjO+SffhfO+ikH42NnkY7W0U32Ct6BczlY0kwkwlbw67Hqz1JsyeiljxfzJMQkhTk5Vr9009xVbQY790HEzPiS9f3OaUOHvYt/l7fz07f7dE9WKZ4wxxi99RnJ+jgbtcrO77dxDT8J7xFvzUlHeRbmUeNOVriH5umjPbQRJZoob+1AYflD6PTvN3lasz0LBsr/tznHhpnPj84+oDi+Wwg2qxj5oM+4iO9Z3/ZQOvJssnPJ2HaR/t0jR9qTWMD0WfM5jhdEHuTDb1Hs28+FJ0ie3abjXjZDlWeHecX01Hzhz9m3TGmfT1pXGf+r//5X7yYXRsDOuUk2YVSowE0fX/xxQCb+xEbditgECNHCGvSPB/GMkwCekyMMMc/rP4OwQRmdpY+BzVn0a4Rx3P0e9992o7m6OqpDo+urmDm3hyvEmBCsF98Mbvir7x28eTdd+aImu4VyPcBAFevd4CYeCaMpAaHO7DKImwC3Lr9xbrGWeNgVDdHitNWUJOgJR4Ksux6Ba7GHwG3pErtAArsfhKsWRzrA+DRLki7ZmqXvOu7/+MVECjlSV7AY8FuyYbKLyNyfl7aaOdk8mgM0VT5ysZTIFS8FBBGX+3vu/DSoQVkv5gX+NWP3XfxXdmVfLl06eTZ0zlaxYSvr+Qg+ZN82ykucGx8nsKozrnzZ9dj37UdXRbUgo/qtBs3PvW78fzWb/3WcTfa0pdX5virAogWRMcRAQ8aTwGm3VISWI2xvl67OsFpvEy/7aBCTwYS4FKSo/FEV2CJedZ3/A50E1ji29e/+rU1PkcdRGu0cVbtEnt5UWNA0q9ojd+O05n5MEfCRV/fEgPA48aUTgOi4g0AoWslqAp+f/rTfzh5552fnXzta19fbexOvkVh32GUfKMpni57cPfuMfiq3cbfGGs7wKtPTwfFzz24bdyV/+o3vrGAi91xqA+BQu1b8CTA+rZD2xMgAOwdjI3uL+7PS8BfuzLH1vQC9BIgElkd4eOF2+lsfdk1l36ghb4kg3Qlmhtjc00CzoJk4QA2R5skSvqbHqdT0dcC+5WvfHWNVxKg8gHbyctTZfEqOiVQz54dx6knWpqn2R42Lrn97u/+7gJY3nnv3cXnlYw7HNfgaSILW7IpSVHbXnCdXqUjHaUTTyQABNKAF0BVfbKTZLsH2dkpT2zUHzDn1bNzPmVl2Zb4w047bktiL743nxpvcr1yeY4aYUfruzrJxC7bxutoifgggF7g+JPHa73JhgnazBk7aKMt3nS9ugDtyktGRm+6IkDsXjYr/bA+NxckNboOYKn9dM98c2QKh0dwUx/1131gZe8QaHyCV7bSelI/0Z0uBajY+eo7B8ExJfUfHwPnqh+vs2mSq3yGbB3g4syZefpC8rDv3eFtzJIXdnFyggS9/a4OYKH+k5MjYuITnRGcApKvXLl0TL6nm3yi5mZjbmzpAx8BUFH7s0N93u/Sb2Bv/dZO9Djmrv+bI9YVjnZjsquUfKOx6/GJbgp86HU2PHobR7IQvHc9vlj7G7ddtMAb4P8EDM+Px596Uqa6ycx7SBwXWh/VTYf4ENlPwGi0APMFUZxy+k0XarO/aEinm0ON0SPl8ZJjnfxqu+Os+BeCl8ZXslISq3XVpge77+vHRg2gQv3lZ6Cv9qOt9mo72adXjmqJp8m7tiVRG3dHDWbn4o2NGPVbWe8wyXbEr2i0fqcXM4Z5R0DX0eLoKr6Hp5xas+ozOgU8r78+T9K1ngJKoyXdSC8FyOxD9+y6bXz95n9me2wA4FdUZveTyST5eMdJcuOT1Rb6+o5XtVWZHbRs7OlRPAIGZRfTn3QFMCABYvNS9bovKVDdypL5HkzXVn+OHKxe4zFfPLEnVgF0Nh+zW8nE8X3RVrkdJEpXAB3abYxda5ODpC6QSiC+J2fFTNEUnxpf95OFjWN78J8Omd/RQh9svhFcdj2drkx/e+Ao4AVevJzokFgSqAP6AFi11b1oTseSc7y0pgLQa9fTmc2jHYAmx8bvSanoFSM1/9Kp+q59diUZiMfQb95aK9IHiRdrzm6PJDnio5ipNpq3jac6ZND/xg8gs46LXesL+CfBGG2ewOGriHHSi8YKWJBo67ckoIC/vsiwctGbPkT7qndp4n5Pomi7cmxE9YFN8UFCpDY+//TzZWdtdrDBse8+/KYdNKIXEnLiakBNNPBHPd1Tfe8UGr91YpjGZ97VH0AEuLLbDcnE+u2Pj28tqD6/snnb/9le/DP/zcPkc+v2vAOE/yF+i6Zo24F4fE9GfJb6BgTzDRbjDke4oL/vHeDGT3FH9/nv0c1P7vr487Prmf0BwpUAkVgefGTmSrQ0P9OzHeCK3mhnQ/DbnAC6VW9PAPBB2Rfx1u27c6yweDQa/NZWY+CXmEtsM3/G3DeXPAXZuK0P5iKwUBvAM+sGe1k57fW/63xoczBdstGCX9a93baTpzri2NoCosLI8MBapgxwb8fO0PQyiNl19mIBfYeEjTYkmcxxADmbwjc2NwCJYoTqWb/4bfRGnGw+0dXKs4Hqs7l9i9/M3fpET/2ywfVHhvG735Ioxmfs+sMfySD6wh7ycxZmecDr4I47yK+9rpFb48NjukTe2bTmRrxBMxtRWTapsfW3y7H/sx8+9WlNry2xjsQtXkQXep4+mif5zXt60DUJN7HN7p9ES/O+I7DIHI3RE214bR1FO93ruyOwzGPy4wO6Tsbwi52f5q51my/UmLuG3+SxJ0rohdiG3uAnO0MudHKfG2wmPBfwjlY2Em8WJngA6PlPYi/zVls7eC9GVT8epDc9ASIhWPnuZ6/pU+XYpl3n8an7/G+6SxfWuvl0HgywPiyZHZ5q52Pt9hCW//I8M3716fLup5jXvvVLv8xx8u8+39O83HWRLke79RTPu9b/tYWGyvNj+15z5N/8d//li4gtAaICwpYynZms3cOHs9MRcGcnb0aLMjZhaqtyTdTFhCez46z/ZYQkWCIgxyslAowTTnVqN4DQYiKorJ/oqF4LnYViaJsEzqPHszPFJHj+bHaWB5hYbC9enEc4Oy6rl6A3ToEDAIBz42WvObgF1NHrxYQFyAVjjHn3gJj3H86OIIuCnYfxqHYcIVBAW7AnyGOECwyc/V1wWXm7nzlO3efQ5DwWzHDCk5MnSWozh7IxCjws+hSnwL42BNz7ExpNwMrHG0HwJx8PCFGbnBEGYADSB8fA34JSX9GlrfpMDgWNALN79+8enyjqmkx4/QKK04f6r93uo91TSMCK5EOeySlAwE6/b3/n11f9dChdDtRgsGqzsdiZWjuA2OhP/v/+7//D8UWclRdQm5R2Yse7HCW0J5MFurw2YISJ6SV7jl9pDlQumQTMed9FdJor6USAc3LvmJlo7F58OHn+4nhMXXrZghptXh7q2BeBjWBIABhPBDh0XMLR4uSbLtdvY43m9Ke/eJd+11/lA6NGP+4dd/pV3y69+/fvracRgHh2iQHfgCM9odG47LIF6nWfM59c4k1jau442i2d7R0g0ZT87eBWdwG2Bz0l18aUPsbnygVA9R6Nq1fnuANBjoX56ZnZrfjqKwPKJMvd5pXgTTe617dEERsiIccJrv/0Ltth92D6mQ43xsZqJyswANhgcbLbOb27c+fWSj5JyNbP2MFJzNl1l1ySf2OcRMG8yLBjs5IJEK7xVa/k09ppf2F25jXm6MzudMxitMZzTxRUp2Rj7fQkR/MrYFDyNp1tfqsLfLt4cQL81oTh7+zaaqzxyE7r+l8BzdVZN5JhT0A8fjI7aCRM2UgAbfKIrmxVoHa/kw3woiPw2D2JoGiPR/Vd8s0O5a71ib/N7+TdEVjRGw1dE1QUeAdMSrZ0ncNdf9WVkOaMsSGchsYQfxurXdDJp/u1a12gq/2ufPM3WjmdwLvGA9D11EnvEIg/tRtoB0zqt6fmJGWBp9Ee/+LX/fuTvI52R+9JCnS9dtKl6vI1up8c5kz8q8fAKToBPnSyudK6Eu8q/3u/93urbvYz/ZLI5WBJ9EVP/7PT0eo9F8DBaLp58/qSWzYy+9wnOuNP3+kzULLf8b7+BSW15aioxrXrgPmbblS++mxd81DAUjk7Hz2VJ9jfd8VGy5484r+gsTFUz27kxh+tyaB71QVCnR4xdW7xNz7FT+88wH/vc4v2dKsEQ+1HV+32jobmR+Pz5EF61r36AspUv3HWRnSko54cXvb18IJ6YFVtxZMVxB02UVQmfnPiaxMYldz4nHzGeDHvoXu47E6f+NsawjlvLteOpyTZ8WQOxGus9UuGksgTCM/TcOaYhLM6dCiakkXzVmAyAeVs3IiHNlCQZ+3bKFTfko57UNn8zc6ku/yx+MOPFKQDqWvHEZb9L/EiqcNf4l9FM7slABasToA3GygAXI3Pk5zk6ggl62TlPZVX2/VhrRd8V6cxPHkyT/bVT/JlIwAmybj6yUcSunI9hUV3+IO1kd5Zl9hST0uIeWovOdZvNq32zAuJSTJMdsDmZFC55Bcf0vPa4DdYY5NTsmx8j5f/MeAQuUaXedP1yrq/NmMcnm5bccm5jvcdWw3sA/TWL78ZDyVDrTkSsJJE/M7aqt2uW/PskBd87jvmPe0pYWF9lfADkkcPnxTQswMCjVOCS5JcchFAvAfcNpnQDaBQvAdYiOXEgvQzHaJHEtrJr3rpavrQ/+wQv6G5alNOY0iOfce72sumxLvaKB5gE6I7Os1JQHTlrScSAwCN2tjj62ioLHv04szQ2kc8Hi21IyFRnfqoXzZTkvTMi3lSROKmNhpvbVqfaq/7XSdHthwo1X1xmASHWFxyLN8x2YpZ+bV8ZckQAAtbgO/sujbwCO+BJdny+sQj72Rh49LJxr+SXWfGT9h1AV7BJxX/s4NAT/aW/1U5+Im5bMMccLHv/qoTnyRAtMn/5s8A8/gQyZlNWCDq2UkQwifIvv673vy2wXDXHXTxS4Hf8cV42Pt8LBsgzSFJ5OwXwC3a6BzQsmt7Uin6AKfkC1eqPzgE2w2ohVHsoG//99n9KHwGKtP3+LxjJZWrP6DaDtRpQ6IPH6IbwJm+RFP8hd1Unly1jf593GRYWX4G3TLv6ocO4RPdMWb4SOM3nj0BAgcUe7KHrvfbGNHH/tYnEHIHINU1hr7jqzmDd3sf+hWPsBn1Yc7S8+iwNpnX/NrBOefpVQCyzRX7+rn7h+SlfHTFd8kGvK1+/wNl0SABAqszXjGjdvtdG8Dsl2M5CQ+2uvuVt2lGbL/zZsVVT8dWmJ/k0hjZhOqYN9GJl83Rk1dHjuS161I0xOM+ZLx+HNaSNdZXJ1HEtrlHd7tO53yzH5WtLpnBFfVVeetS7cCf+RfwMT7UDoBbK/DAWtDY2c7aFE/WBvnu8yj66Ev0SsDUXtezx3RGvWSNbmX63fiMt+ut+54A2e24DWN0ny5EN1vyn+m695/Lk6PO86cuT127u6pv1di425gBIzz2YARI/J0rzf6y2kUz2h/QDLOrlWZH7K5AGphdiZsAY8DYgD3Yxrd2d1d33au6ntU747xO5ZR2H+nROef7zW9mZERkZMQnMvO7y3mfX2DfkiLPPp33xlWefVIeH83H8dc8xyaQp7J8EUmlXVZ47HPHLbSJ9zvNuz64/7JO0n+6bk7YdZOu0dklz3//W//6PCNcAmRfSVhFazJ6PttjApqAiJgbEwxcEzeDbFXKxcMw1lZCAxYTIjQmJVSTbr+73iTU2KM4CzA6ThrR2vfKNcHW3hzvMquVnj6brZ2Vqd7bt+YFor1UPcWqzDvvvL3o+vCj9w8PH4zDtzu39bvVgWM4Z2UEgBi4070FNB8Hq1Vb3V/G8DCGyoozTqAVsfGDI5cTyKhzGusTwAivrCrr2fqRgybpVF3AOyuHTMASLDl30ceJpYjJxAvv8L/2C2Kqk9FqEGQc+/3x3Tk7meMkoOzTOfeCPRNtdTp6qf46ZzxwpPbj4cNHs6ItuTraoT7++Z//+Wov8GaBtVeunYyviY7DWbl0uz/OTrrkiI3K3Xln3hNS3x3NYSUaZ712AnJy9Hu+3/11tMvffeObp5ff1l7Ppo8GWTziYFV/z9ff6FrG4tKFpT9WCrXCP7oCWgxegVw8L9ERbyXP+p4cO2Kn+gOFnIedvK9dmfNBBUvxPZpqA5AEnJZI2icKhjG6k6eJPllIgiUfQGEBf/0XTJscAP8AdrJ99905oqzx8Z3vfPv0fozKRx8H3zt3JASiY43n4xbz+mqiyWmtXOMkvloduezC06eL/5VfKwSP59P3DJC4epPlCkSP7zmqH2OPJts8iS3nnTbxDZ+jk34twPtsziW/cjbnvMcXso6O7373+yfnIB0VbKI1WQTGRO/u5EZLtrcx03MSA9kKzll01I/kI/hnn4HyHUG26DtOyrOyutW5n1njovqtmknn6mPlv/CFn196ePfuR6u/0RjPd1AjvX74eCbN+hzIsa4dAdV4acX8Hsylo8mmezvozQmTiBwHf5yg/kqcXLx4dlpxszteJu5rV68vXjSeV/Lv3iSIa7/+xv/6a97gGNa39DT6AVrL2T7ucEyW0d3z7Gv6Vx/taklGgLGV/GyV7fkce2EM1Y9sgCRQ4L+kA4C2+pNBIF80pSPdM5dwgrIDlQVWG4N9ZmfjiSC9flmB1fPxpDFfwjX9qq9971pzQffT5RIQtd1fQKrVlZLHtZ3cA3wEJ2zWBAuzIrv2v/zlLy+dSr7JKDrifzxoDPc8XYpf9a93KHAOo8G7AZIHGv/yL//ytEgi3qYvXbPrkoNVncnL6noJxtp1VJQxkP2eMTUrpHsm2iVR4/GebK5M5eO74BpQ2u/6YKED3RMUAhnQYKeIYKfns/07WBj/4111ASLxv/7uSQ1gRDY1XYsWY6dy6QXnvjIA4wH/ZscNYJmvVjnBcPrTf7qRLjTuOO0lwK1AjYd0sDGTfO2G4evVVnpXn+OvhLfVxN1He0db/e3f/u2Sj0DF6vJoi5Z465jO+CUgqW/xiQy7V938BDu+2Kf6333vXOt7//VhT7oIXipf2RLnjm2rX/zL+G2xB1vv9/Jnj0fY3LgxR8fF92iprsZT9Fk8QPfIo3bYiPxaK835iYLj6M8uWlyQfsXv5Ne1bBDfqeRnPC55VRn6Vzvpa9cE79EmXqgNPkJlJGYl3vmQ8V8gZgELXwl42vPJZ7cdJViNN3M6+8MnjK/1rfEeXfEHIGRerA47vEuAWJBRe1bNi3Pqc/2vb92z60dwG70AF75hep6O10Z1RquEZ7pQ+9G575pJvh0hUz/qu5XItc8/Nzf0u3bFWfFyBfWHWYQWPYL96opH0R9fjCl11g9AXW2tIyaPOzriYfUK4CWF+WCAin3Bl+Bf4qa6GpMWBpjrasv4yc+wWx5YxF6aj+JZf9Ff+5UD+gGkkk193AN64yu6krMFI+LefVW/mJn9kRBidwEE/ApztF2BAnkgRL+Tjdj6BFQcj2K1OxPgaNzT6d1O912yzBxTvfQ1/ekl1NXFV0wG9aF68ao6eqY+dh9otBbsfDLvBdT/rtn9AdCz89NCiPHbZtEcHCD6LIoDDgI1knNtRJc6jcuupYvmwj4liehKvI9vtSUhx5cwrgD68QH2AdtIBtFWWz0PvFrJ2/MBwmurP7bWHCu2Nu4qa46UUECLWKt6+25Mijt24AYwO0ne4efOVzGjOAlYCOTC98Z/89D4YnOaQt/NFbUtuVL/qocdrS5xHN/Cb+Mc+Oi4peqOf43H+CmBhAcALmBm+sSX4AfxHeJf5cRNlRPrinfM2fv8oT5jAq7Rb0k4bZB9n3yAaO33niiufPQlAzEcfRA/GetkWz2VZ4vs1KFffC24RnSay2oPnkKfYA21W1tdr23za8/Qy2jg5+IrW+XTHAjEXIDhcazRa30z/ioTD2EXlaO3/IvK9hddYnaffE/JQXzdAU70RItYVx/QrK30rHvVx6erLbpbebLc+2+8VE9ld187GtlC7aBPv3dZw+3MUz1DJupNt4DnO4jLFsJN/DZeJVCq0zX6vep+Okk3PnF04nX01A+LpBprykXL4tHTif3YG9iQ/rm+fIlj3a4tvl+ahELf+zRm6ITxHi10ahF4/OuaRXXsYW3Rw2hGE6xP/yR9zI30DS+NE/ymJ/phTlZuj5+iQUyh7z2HNnYeVmissh14nf22+MlYsdhrMLWxx/tcUTvGsjmDzd7Hk/6nW8YR+ZoXnp9PAotNwteu0X0JSjGDeQAmtifyxYpssnmGfPvtmnZPc9GxX/vY0fc+0agv5pJ+m6PwuWvx2AIrbRmDfl/43d/5t+eTEBgjEdMzxIzzlWtzTtprr908rTAz0RgYhMBx341eL0G3+iOCaqvfMdNkE2hqq3PXAxkY1t690bXarJ2MlcCFEE1ck9WbLWyfPp8EivNyb1yfVTYdOUDhz87muKvrN64cLhzmZZa9vNQk5iiprt+/Py8hj859ZRZHUdBQ36zeLxi8fvPGGhRWfSaQ2vSb820l6j7oOOwEWf+TjxUxu4Ma7/u9QNvj2ZkGA+Cr+pKtbdsDYMzxZBlBco+vVo3Fq4C7ytpZUv84mQGA8YkzwnA6MoHiC6qjz1FE9aW2rajhpC4H+9IM+voKyKlsDo33AHTvyePRjQDYaPbCRME2Z8Sq1sA74O8aXGeTdc8ZcLxLfBPY2D1SfyoHiK/e9Z6RZ8/Xi8Sjsf4ko/TObom+CzarN/4k//RkjZNjwq7vVv86OorcO0rIGKve0cf7ixdNYAAkSY5+R3f1vXF7dgf0PXqToaBOMkFSrj5b8cqxbiwAiAInkl//XaOr+wqtdL570ZBc6qcJLP40rhnUcTJHzsnCqngOIGNpnFdOcNj3wJ6Lx6BGkJWc+l4bgdyVq9366miQ9A2A+b0f/mC9A0MSjm16/PjR4XOfe/fw9BiMAH+6319j6nvf+6fVRsfgRHt19FLo5JUuNm46AsuzgcAXL8xxQPFnVhaOc1X/4zVb4Zl4kMzTu/gcb2qr8kBvx1dUL6eQsxyPAyjqr6PU4mf62jjrJbqAAwBKL6P/7GffXWfjZw+7H20mnuR55847i8ff/34g9CQNui6BXPno+eGPJ+GW3NKNdDY5JCOAs6CpvuJNCQBJqXjONtXXxkLjfXYpPT4dXRTfv/jFX146XpnaicdWJK5568qACxz1xn9JHgkJ5/hHS21+5StfWfJrjNc3DnO8TCbv3BkQVXLTav542xhCQ8BQx4/1fPXE/3T1w7tDI5AzPhXw97ykUW01LtMvAHKyqo6OCOvPzjBzr1X2Pdszgg6OgYCzMWws1I90zIq7+hLPvBC+XU9sI9SMNQAAIABJREFUWDKbVbIDpgMpBO/jMwygS38kJuN/dHX/6hGAsWLfivLqqY10p3L1tWvpTHK2COD+4ycn+7qDBruD6SgjQU19aPdPdvjWzUneSJbT8XgSLfGJvRKcVcacmv0CPnQ/+nYgmxyqJz4G2gaKc1iBuRy96gDwAwabr+OZBEj64hhLybp0tTKVFUiZLyuTLeLXZIcqV33JN15VtrabPwVsFpz0yR/gGAusewm6hIaFEAKwaDKnp8vpQTwgh5mjn5/8pe61myg9q36+IF03R+AvXRQY0X0JmmRRX61gTV+TOTtHVwUyjVVATe1nR4x3vpPdPvyZnokuOzsdB1f56Iw3FsVk0yT7en4A3VfXfUcSJod+N376F7zYyVGdfOE5Hm74z69qzESzxI2dBJJk/BlBYwkY+txztdffHhRbXJC8+OXdtyuk52svXmSj+LLxonbEFPU3nndfXfSwNiziiQf4Hj31r3qSjQQyPtnRJHitrfoK/GyHUbxOF9kcegOkTt+B7YJZ8Yl5zfFGFnbYqWt3iqRP5fnX1RE98cScs49JAFX6JyYwlrRbv83l+hzvjdnX33z99NJ6MpWwxrN4xJ6KneLHWhB1Nu9tBCSxd2SaD1A5YwiIwPeMl9XPfondkkF1pSP1E2gFdOTjNVbplHE4ftTjJfd0PT1Kb/nRdoDUJluYLNUDMI6urqWbYhS2rPKSSfGi/pqH0x0+J1CF/2FhGPtX/2cczw4iyTRjSkA+ux0fnECiffFBNFW+MS6RLJEST/qvTM/EEzroiMz4AFACMLHnyT1es1fV0fPJb/Xp+azOBRRLGnkGuAEkzObUV7z++KOZb/prfPZHxvFQwsQcGl3ml9rnlwN11q6m4zuN+MXVuetS9Uum6Le4q2cs6NkBnOx2ZeNxvE5m8VRMAPuIvmy5cVAdewzEJ61cdHSEGNsjGSM+m4Wls2gTMJQcut818U28j4fZuvS0NuNLz0rQ8EuAT/w3gI54gtyAdbXRd0Bt5Y3V7l26MAlfu9A8X5kVXx0BbbxMNnwX87jEgESjZBkbIPnQc5WJL+RWAslYEAMZD3gCiwJa7X0xPgf7mQQIu155yTqxUTR3jX8hrk5vorc64C7GFV5KYtWH5Ik3Pcsu8K+jo794rN9433VANl3sk20FdgIC+e5kjp4+zQ99Rg8f2Hc6BgyFn6XTdBKOh1ZArnkS39kycSo8rvuAfDxxDe07nYsxL72UeuniMS5lu9hx4wVOsNeJRuNRvQBq44VPih9kFj9gRTtNsDS+fTzqGWPVwhd2iw9qPthlR9e7tsee9cvYoXcv6wYdXLbmaMfJ3bjQt+ozJru2FkZcnkVuXX+5XH0079cOmYkp1nz47MURmLte0hV626c5gQ+19PXi4LbKi00kBrS7f/pu/PBJtYUn1dkCX/WzYeQopq6c/vdsv42PTjjCR/XXz3ilHd/5MD272+Hdlr/8ne7uz/SdLtOX2sA3vl2/P/zw/SUjNo9c6R2+xnv203ilD4OTjB/hOfPG+eHFUWY7Hkxnq/PlftNhi16iCU/h4JIl9Nr8tX/it/GMNu2pl38RLfrpWeN5t63qM3cbi3i4/77wH3/7fzrvHHeCaPJvwOS4LCFfmC1fr746OyAYOpOgDmJuYN3O7FYYmKR2BXvZ4Wo1fQGn1Y2A+d7ZYdUMxx9AoF6TWMxvRfMyaBcmCAz8WUHhs3HQOsrKSpJWh0VTL0F/6813ThmjAJbKaC9Bf/LJnKld4ONe9NoqWzu1H7CS49D3gk/vUMlZ7Xr9YkgSZoOU0aof8VjQHMiXQ8wpqjywkLJGC2BZgMCJjIaEHVBXnTl/8c4RJwGSjDo5cmI4CT3fc4xQ5XOCAZWffHzvtI1TkM7J65nd4FR3dKQfv/RLv7QczQKmHIv6brX+MoAXZgVafZFcifc9G22BCfG3BES/HUtRoFT/Kle9nBrBoHOBrfJrp4ljgzgClXU8iPPZTcYCNomHt9+6swDU5GGVXfL0/gkBkbqtJKmNnusdBMnXSvh4kFw46sklfax8/QzorE7gGGAp/nUdCFX5aLzz1tun3Q6NTcGsCSu6GxclhgLzG/fxr4DN6oLqSX97FuCQgUsfoy/5xJ8moOizikzwaRWvI8J6T08JxTt33jqtOozfL47VmTNr+0u3P/hgki23bs2xBNVXmwsEfPbsdGyPcRdvgE+NCe8UaBzEp3gU3ZX/6F42YhKwXtgIaFmT1xEIT+6V71kA2kcffbDsQQmQ+gOU/6M/+qPTKs6P7s85/z1XH//iz7+23gFSHSUPXn11jggDcEZXvAb4zlEeBZwFwDk1OWKzMl5ybYKkwOJedlZwdTjcufMzp9XHVgIHBkaLJFrfs5ccjdoe2//g8PTpHDkVjwXl3U9Pq6++dK8V1slqVjPPC1NNfr24/Fv/8PfrWnx3pn30Wm0rSExmVqhWzpjI3jhSrTLGf/KdQGvA27/4i79YMr11640TOByP0pPmFDtKnj6Z1VvJOz789IP3l/3imFXHfiRfdqWxHF+AdJVJr+r72eVxPPSd81TbAMXGZfaqBIhkAeCsHTLRD3BszFW3XVSOwIpGSRpBfjTjpRWYPe9ItL43Jq3Krd89E639ATY5h56rTM8CnaIhfuFj4wNg2xE62Y7KpBt915f0i70BAnOo4ucEpeOY1x5bOfPtJ6dAmb5Z6b37IUvfr5wdXr1+4/DgyePDazduHp616/L8cPjk4YPD4/sP1v0+L129cvj08ZPD4fKlw/27H8/ih+MqVM6VNgpwrNzOFn/jG984AQeA3OTQ2I9/VixXNh2oL4LceNJ1SZvkKDGXXPE6O8VZt1MBgNT1+B6fm0OTqTkz/kkyA3Ml3wRY+wITfpi5UPI+/ZBsoYfpQv3Yk5UC1dlRen3ptl2agkkOaXR3v3EbTd7ZUP/q++uvv3h/VmXrRzT0PbkL0tm7aG6eqk5JVoB3v+tn9io66oOVzfxVPlL6x641dqKl/mTD2YKZe+YoLcFnsqze7F911Ha/+y/JxHnvOTt62AagfnJLhhOgXVv9TM4CFYAxWxe/+UHAlMrObqRZqUd/2YZ8U7t34kl8lPQ2vsYmDhiaPqIhugRjgklBCB+j63iZLCWAGge13Rhw9F67WeNXPKwtSYzqaLzV//7MZxZXmGfrX7TFB0Bs8qpP8aW+74n3dMcKTeOzNvZ3+cQD9LCrEoT1PftWn6Ivne133+0Ezn+Nf2Sf/u/gnsTVDrbFJza78WEOi/b6Uv07GEVeld2B4X5XvrK9xLr5UQwR7d4hE03ZDD5bPE7vrPytbAvU2JL6z/6ko/E4f+6Frs4LrtlqvgC9xovo6tn+K5Oe0E8+lIC5T0n45JEOtFCn9vMHq9v7dpKDuNScgecABX5jddmB6X2K5m16ZMV1v9Nrfmx11AfjIF2K/xKmeFR5MrMwhy2OF/XL6s5kLVGS/tc/Cf7kIslbu+mV+VL98SF9FLvSK0lmiwOSd21qQ0I8HTC/AkqWTT/MorL6amdLfhEgGWg3i3Ve+ARo6Qgsc8We7OJLuiaxIvFW/yWaxDPpcP2gE3SNHQRsNB/FWzHeMh5HsLt2ycAuPUnnaGhMAYnF3/GrttUR76u7emAZ9VHCd9ePEiAWH9j9TD92cB6I1afYKXqiRYwsGQQjSD5Ol4g+No5vCfwCxgE0BweZBXKuVbZrFpPUZnxPftEDqLOLtP6yh0CnHXgGZInJ+ZLRYhFLtKfLvbuyfvJ70jMg6+Hi7CqJPna//psTum4+jOYTcHkEe2Efxr8dpPXVeO4a/tdngGd1GbdiFjqyl6/93b4AFvkE9dmJGvwVeANflSzE8YBS2FX1R5fEKt2Ey+AB4Ji8JE2qt3+6A2OSuDZG6Ll53XxTefYf8IiWHevj+xofksf95jPQl2Sn38BNddU+LLFy8b26zO9wqR18fVkGQGWLndIvfIjOaBKP0SO2L7mYkywEVd8uh/TAWIGHVA7Q2z3xkwRA5eChkkXGePd6nv7zBzxbXWwEvasOuF/P0lW6BQvEK3a1Z25ee7EwN7nqY2UtQgFoS3Cxb9XfDpDd7rKJ5lk4UvKMJ/VT39ccdWmOVwP6iwv6xAsyM7b9hknTw+hk3/kB/38JkOriT0YPObK30bR4f9zh0nU+rjLm/+jAu/rNd4mu6mYP2DFjrHIwsuow73gm/tcPep28jF/jpldP1DZ9zr6Yb/kQ9IStiH94tye09/mMvXnydOYI9ois9VO5rhu75GMssSX6Z2z3zK7X6tz5Vdv0Nvr6iz94rk22Qn3dJ9PkpBze7nWZJ7tmHJ7q/y+/+x/OWyVlRXoM69/qTytRcgqs7FK5jgBdl0N9zIx3TxBqMmLUI8KKqwgOUA9oYmg4X4K5BC4h0rV+RwNh7QLkGMeU2sgYOH83h8KKjBTKqhDAUPcK1PpsQrfyvr5Uvn72Xx8LCkzYTfgFvzmOrcgNaK3dlUx68uIFcs6s7rrV21YdOdLJ6rhosi2+a/22ko5T27UGUHwFstbX6ncGeX0pwOnZ6rMTov5Fb3ziTA4gOucXa69+dL9+93xy+v3f//1VzstircKyPbi6qzfnKLlJ0gTeCGSToUEK9OdsO96h571E3dFNjkSI54uHDx8v+doS37O1DUDtecBI9NPFaO4/2TKQ9CD54mvBvOATIEbP6SfQiPMV7wNS6E31z/Fscxa1iab2os3Wb45UPAYeOv4og6ie+FTfk4njJBo7wDJHt6zA8zD9S46VAfRw8DoGrnJe2tvqW8FX13sXBBmmh1aWVtcE+eNaPXs2uxe8PBC4dH58mT2HoTH16ms3DvfvPVp6evO4oyteeWnuOBSza4DuRC8bYTVE1xqDHB86K0ACogmoTFzJPTpz0O0OkXwDivSJz+xdQM6sep9j5yT6xpEe4K4+Zc+UjU8LoLt1ax3x88d//MeHTz/tRaXttvnxAuzTm8rFv/rd9+pKDvW/4/w6wq93FV29cmP9Tm84LgtMvPdo3S/Re3bl4uHa1ZsnvUpO8Sod6nir2qn97GO8i8/dq776F1+ePOnltvOi3d7H0kvPP/64ow5m1Z6VyMkM2Fo98SW7+vrrby7wJKAymVdvdMb3En+PHs2LZ+9+MrvHJEDS3erIHlodn7xqo/LZjdpP7gEjycZxcPGteirb+K+OngXWA1GjrzbiOxvOsaj+2onObDkHX2I/uaZfreRXd/RXbu12eDYrmTjz3et6+lUi5Uc/mhXhnIbDxdmVF73xUvAnkEou0cMxSF5WOWcDs2neq2O+jYfxBqDquEEOf+Ulo77wi7+w5is2o3brXzwyz3RN/+uHpHAybQfF17/+9dWnjousH5XJbnDQqqcFDtXZWMiOZA8nEH18Osqk39ENkBVUcwrjE9AqHa6uxseywzdfOVy93ktZPzhcOrt8uPfxJ4dHJUReeXXtwvzJj358ePfz7x0e3Lt/uHzl7PDxR3fX8ZTxjHNbu/W9a+ZLDlWyzh7Ep3Qku2z8Zw/iSXS0YtouV+/MybamLzOW5n0QL+buawswFuDU/55f4MQRpEiOydoYrs+Aih//eIBuRxEJztIZAF00C5gFawG58dfugfShvldW29Vl7jPG66OESfTEKwmeyghk67MEZHUCISSp40X+QP21m2rp03GVf8natUPnuKo4fnk/Fz8iOfAV6Ew6GD/rjx2V8aF64lP0OSYqmvYkSm1UZzoG0ACIpNMzH07CCyBauwIUiZN4ZDyZJ/mwfARgluR39QgQah9tKwg97rYSYFZ/9KVHfHCBdHzN7krWRr+FO3RYcJjtawcKAKE+sqE9J/j5x29/+/Dzx/fl1KadHdFRAr3fAkp+sblgbMEcdcN/rkz3B/S/f5o/0utsZHKqbPIWtPH/1QUALoEq6cafSo+zMexdz8aPeFSZZONov8qStePpsvH1KRtQHdWfLtX33iGUvvKj6lf15wtHq/eJda3n7BBKX8QmgHGrvAW0PQswBoTs4DIg2JyQ/G69fmvZ2crxWbre39j/CQ4lmoApA4xeO5x/OguN+MXV4z1p0ZsdSR58S74EACx6AeiNMQlMLwPvd/3sH0jGN3/h88zCC0BH+mquSK/qV/UkDyBBz7KH0SlxXdnasqucf999i56qc3ytCbgr0z3Jhq4Bu+JLesEWe0cNfuzjG8jBl0gu9TV67N7TtoQAMJZfWR3dqw7JVf5h/IlGiRhAIzAtWdUXcaa201GxTfWLw43j6Mxm9ldby8YdFyZIjEZnfZVQTr8XgHUY4MjYM+aAqdXdM8AgNqt6JcbMTZVhJyvXs5IIdCeZWXwmASuuAlwBIHcALHrYOSDdmh+PC5TUJRkQTfqUzsUX9j/aowuOEW3ZkJ4x7oGA0Ub3jWXtA4XNJ2K85ACEvHZl3h1Zm9ktcRwQ9NLZ6LDygKAdLBZrJ3dxIxrE6sZY9O5zEb4lZ+BTtOx+RjoZr8mxckDt+JA+JTdxmzhsAWmXJhEDqK+8BQfmNPMq3wUIXz3GsJjPuAYUA+OAm/xFcZmEGHnTb4Ajmw0spqOSmfxyIBuAjRwAi/x9cuq3pMOOZfG52CBAMcAO/tWzM39+clpQWz3m2HhtRbxYP97iPTnD2rQH/N+BRmXEnBPxj851r790BoBNTuoCCJ9inqPNBaKrj07VNv9ev80P1SmpsWT8eJJ35qOeTd9hhOSjHvzEh1dem5MqAKx97x492pMr/H1+YnWx23wlMY9204PKwSrNU5VPLhbfRH9t9a8/fZp32O3qARCv+eb8xS6jfcz3HHvYZ8/gHTmsxMnVWcDXn3bJebe5tav/3Sf3dnh03fNiNXXxWeIr3Itv0zPq6ppkwS7j+CXpYWzpy67L/1/jb5fJbmv5DnxKMZ44MFroZt/ZLe0D7ekcXdsTEvFn5oIB+NkfutU18zD7zEfG6318VIavz3awbXiHLvKMt5IEeBiNbIh298RAL0XHy66z6S905NNTwnp837H1/HF21zjyHNnGS3aBPuAJPa1f8W+3H+Z086uyMDDjjE4YX7WnjL6I19b885//998+p/A1wrAjlBJxcjj8C+w5DoomVQa38oJEiswZ4hgiwKTFUJssTXwC8eq00isardapQ1ZDZDgY6soAamvTCqfuV84qiL/+679ezm3MrHx0tvreSg78SCDaqS7K3LX+6j+QouDDC6q7d+/BHNtRQA50r2x1CCz63AdVfeXAc4pqI36TTzxsMqckeMtA1oc9wKh8bdSn6o4PBXoUzbb9eMrBBLQlJ+BEdLTaGiDgxbVWkwKQaw+YwYHpM/pNLtEcT+JZASnnoLqrB5gcP3qGMQrsUf+li5cX4NwRNQUZJaL026qqALqu1Yfa6bxqxgV4LshYx0YdAcf6Hb3dc8SWVW3RWJ/7L2BMR9Ojvv/BH/zB0gsrqZKhlcE7wFQ7gpj6F43po+RH/e3ZACa7VNKd/jmhycOkU5nK16eerc0rZ5fX8yZaq03Tx+TfERqN3dqszvpF95JBK0Tt1Flg/PFYh+qrrbt3P176f/nyrIqvHjxNNx886NzpOZ6lPt5+fY4Fiv+BgheezQRefdHPufnggwGpoyf9SAaBi91v3AJlaxMgEe9NjtFq1Vv98t4Pydp40zsLBIZ2t5APO8GOWE1o3KaTAe8/+7PvLl1srKSH0dyzgHXB6a0331xtOeLC5NMEAhSd8fLRkse9e+PYXrg4KyUkpQSA9+71gqxWk4xtrM34yHbFh+XMX3vlBNZZydqOmuvXZ1UUwCLdSwbsfkeAlfSQ6Mg+lOR6553ZUWfFoV0Cn3zSue6Xl53753/+/uGVV24tQLyxZvwL+msnvcl2dAa1ZHttWbm224nKx8f6RFfrW+MNIN7v7rMN0Rt/qi++ZNeBQI3NEjNWku/zS3zo2WTBWa28o2/if/x21FGyq65ku4K8R+N897xEjORsfSLvdHM5TmcDEHSvOoE56alkqfmne8m5+aV+JTt60RgHrjbO7ODiZJo70nsvh18g/NNZkdTYA9bFw64FYgvaey4aKweAj29XjlucAVX1e4DWFy/GSy4l/wJZGqvpT230+cMfzsvIK2OeTB9qw4ulzc92D0R3/wuI+OTeGifpTjQmi/hmlSHwzRjax3f1dsSn1UTJPR4CiAXy/BeLFpYdO4L13YtPAuiup0PpvTktO1sCKJqSnXeaTHJhXs7u+KD6UX/ik/nXS8H5YvHK3OYl8tHBdke/BFN19F8fJeX6LdjqezRbwW7xQLrGNta3+tK8L9HCznKe41vXkqkxGU3sR9ejT6KCjkqAJB9ATzrb79qSUJeUSn7x164KCbv6l84AzYyv2sQPIK9g3ViORnasa+pku2Yee7DsmHdUpBvpszrM/9GVDkavhQ3KVMceaAoa4pPxDICLfqtbK5c94OSbO/gPjWeBTjwUfNf3/uyY7HnPxpPZhXe25DVzziySESya6+IDnyi6ug+8KQERv4yN+t4947OyK1A/rsgTyPOhs4f8nXhg0Ux0lDiPh1YD458E4iTwZ6VvfwBP/h9gNPl1DbiLL92nV12r7XgZr/NNGrfAOzuV2eJoBaZUf2O03z0DGDWHOdKQXHaARQxVO3YFAl4BSQBY4wuYsvp5/mKVnaDQIqNJ+I/OVUf8qgzweY2zR7NTvr/0lP/Sd6vxJTjilcUIycCRuGLDbH//2cPuOU5SYsNinepgR/peW7UhxsrWZP8AU+mll6TXFqAN0BU/+wecismqGzghccO20pH6ZG6QUO9TG8nCPJA87A7IXljkk17tIE3yAbSyJfz29Cgaur+vWAau01UAEjAAuAV8j0aL5tIzu80qn78hMWuxXbTidX3Da+AcWtixG69Mn/YFW7UJ0GDHOkKJ7UkG8ao6jY+uAbnIrmv8suoRNwDczDtiotqtP2wHIF8cVDn2uTb6LsaMFuOh+s1TxkGJHjFH9QP56jt/sz5Hk0UH0aOv9aOy5ixxfJ973AvAAe7GE3oFoO5a5fptjuol5UCr+tUzkqT1sfEfbX1PxtHIfsN1xDxAIfaYPQHWA03Z6urzzM3rk2yPPjECux8P+Oc7PsRPAYrRZfjP4tmzqU8M1PiimwugPc4llcn3rE5zR/2TuDJOF0+OWAE7aexkf+pjv2sPSGnOVZcxQdcBnQBpwB3AtOcrUz89g6dAS9d3ANscSv8kPsmH37mU6whQ+84+VQYd2gRcAnaNaXZy54sxZm4yD/i9fOTtBd1AxO6rr+/A4a4BkLsG0Ef/Ah2PgLvn8B+deITf6sCvHSw/PJ8V4xMLD61959PzDfghxgT/9uLl8WWMMfoTjemZuLo64VPkZWxET3/4iqeAfvFd9VXHLq/ddho76WXfxcs+e27nee20wwLoyxeHbRl3MKZdpt2rb73knL7TY3YYEI6eXa4nsP35JGn4hDDWnoUTmNPIgn7ToehmC6srX7L68G0H/ukRPdttL97yu2CRtUvG9I8M4+HOU/O4eYvM45X4C7+jsfKSE3wKdHTv8uWxN8aN+iobX6LVOIBtVO8+j/BHJJm7t9tB8xYdZyPoE36zT+Y1vpHxuOR7Pjta0OTzRZkX/Bo+zHFhxupu7/DBOKgOc4c5j/9rfufzsW/6Sk7s047b7XZXX8m8evlSe5vG0oX/9O/+x/Oc2R5ogmgyA4AInhk3ylHZKubQAGtyvDjtwBoOYNedP0zhuscoELKVetVvtU9K0sRY+Z4F1DBiu2EHDOTUN8kRdgwDXDFurXaXDHH2NWFVj5W6HBmgd3UJpjgrygC9WsHY96efjlOYshXs91d/6m/09xyQldPVZwGgc92TQ9c4edFvpQJDwAGqHcfRGGwA5/jZQE5h4jNQogCzsk0aOdXd63eBTJ/ARqt8gUjxLGC552qjumvb0QCr/8eV6gJ49VauPwAFvtU2AywxZpWn4DyeFRBF10cfzrn8JkcBjW24EmbVKVHlJfHV0/10wColBomxA+BEgzoq07MB8fEwnpFHAUeBe2UDS+qvFQPJTRBfX9TDUOz6nv4BCWsnvTQxBKAFpAncGleOOOOcMQRf/ZV/dfjDP/zDFdhXn35E50w2s9slsJGsgEfZgvpfuYA6TrmV5dGdjNZEfOXKAgGqY1bzzGrpdg/4i2dv3xkg1Qrlx/fmnP90cjdWrSxNxtWfbjVeetF7fLXCsedq1+rk6F2rhm/fOnz3n767aK/f1W1Ci68clfotkZR+Boj3F9AXH3uec9DzOzhZXycJNCt0o88OFqBKn2zr5Wuz0jt6+6cTz57NGbHvv/+jlSiSyAQ+PH4yAAFgyzFzPRNf6kvPpO/1IRscCNNnoGvvHIn2nk8v233y3nufP61WTT4lLkze/f7Sl/7lGstWuSWHbOXMD4Gnc3xI7f7gB/98uHFjVjjSj9ruaJxApOxgY72jAZN/NDYuvv3t76z7rWCjQ9FQP+pXcjM/JN90UtDsnqC9ewJvOmxy51w7XzudbPx4T4jgsHIcj9qJX9VR2XSg8UZuewIg/anOUyL943unRN4v//Ivr37sQGh82d8jdPX6zA17UC0hLki3kjM+Wm0dLdmF6E9XAaicIGPD7kEBps/6l4zrdzTGd+NY/9Mjyed0sDGbnahNYLK5TeBemdkB+eriVzSzTRKcdjkGrHa8W2OpPlSvRHrj3Oqfxl16ZAeQwLsyH7z/09WH5BT9QIToyV7Gh2Qj6I6W6EpX04n3fu7zSxf6T46CbwmD+p+ud8+q8uxbCR2AWfraXF1bAgCLCwBhjgMqSVqZdGqStz85rbhxRGW07r4SQDTa0vUStyXku56d5IOQX/Xa7eBeNJuPe05SpDrjazzGO+CMuSSbClSz2tNOlfoh6Uo/sjfpKUe69tJLCenK98+PFFykm8kluXpvDXnEx+qJxwPszsqe/tgeCTNzcfUCTQSyyb6+sjk9CzRjC4AwjrsyT0dvfbNAQ8J4X9BSn9MJLQT5AAAgAElEQVQlMhbc1S6Av/4BQqPVnATQAXjHo5eD/32s77t8JJAs+OET98kHZwOBk+nLxx/fW+ND0Ag8BD5ZeFOfLfiJ98ZXR3ABJPnak1iZoJZvWD3dp1Nih6dPP10+ZPdKnqQn/a5vjaF8UOAWgMPcM7FAR0TOkTX+jG+Baf0sGW8uj/d9xwf+Zv5RY5m96H501l/gL3/OIq/4lk3p2XTTzh7+bLK1yCAeGJsWP6XnbKedxMnJSu/kod490BM3xAsLXhY48BKgCxy18OX8/Nnp+MkFDJ7Pu9TETX2apxtPwCh+SXwTXEZvbduVLcCsTH1iw1wHJNIjAF+f/Pd8abyL/3SK7ibbeFKb5kxBOmCJrRNf1F68t8hGXBFf65dERjRUf7rO9xHnAYeSf/1Jzo178zGwUZwWX3pGAk1c2/WuVY9FMtHJp649oDo/wPGDYuTKW4ACjOlToiCZGSOV5Rv1THSyK/U3uuo/gAGwcPPVeacJoGaP34DH3Xv0YHZHAJ2TvTkCKB5PkukOINXHfX6nEwAq4Fi2MJqARexS5aoXr+K1xKhxJNYVX8QjfmHfFz7wfHYo4BOwTpwezeYduld9XQeyGpfmX2A4DCSeAK/oOb99T27s4FFtrLj82ST3jINolaBYc+P5xL79icEluuJV/2yAGCteJbMdD6Df9dEcEx/jYf145cYswISpmIejARbETr6c8Jj4cY52BaTBPNoBAldqDNBV/OkZu1SWvXrpJdzxpmdqszbIgH2v70BSx4lJgvVc9Nf3ZMkOD3A5oLg+wZr4AD0DcE420bHs7xE8ZEt24A6OZq6C//Scvu1JRrELntHjPoHR+GXuA+CL/2vDwqj6p1/mezaT7tVn9rvyfDc6Tlb1d09U0OvqJSPxkrrxBnC8Jx0AqMbonryRgNlp50d0hBtagPA7sGxuwEOyMq5LgOBr/eF/AmB3cJe/Wfn0EuYHYGWz6Bt69t1h6tsBdTFb/WBbqks8Q1/IXPnkc/3KxBLaYq/NC/BV7VaOfVo8vji6pO7901xPr9VFj5YuHOYIvfipT+wNO2xuwHN+GH+On8X2RJcFEewS3hub9J1PscfPnmGb9vGsL/RBn4xT8wtdAMBHq3jZ4gLzT9fZtuiRjBsfcY7c3u2DtuAX+hZfqpMNY9ei1VxD1/C4tiqHbvJlC+1QMq96ng+fTPZ5xzjv3SDG68mxPtq3oV+iZJKO5vruwdvoM5+Jjfa7vkYHH5vNUod4uut8m+qAqcVrPEQ3v6B+VX986Bp8x9gxR134vf/tf17pHo75vqqt6wUzHCUDkoNlkDnqobIUsWcEdtUdg6w8BEo7okAAuSbaV+b8/zoH4OOomjAAmE3GdSxlEIzGEJOCCa36okcg2OSLQQmZA1x96HZkUW0BUgEgjJ+VwgQI9K7d7tXuw8ezGhggUf8ELIKb6E9RuwcEiI85jfWlv4wEYTJMjBWDX3tdE5w5SoEDZkVhcnJURP11nEcBv0mLQ8lRqe3kUeBRgFgQact+8uF0dTZyYKdjL2ynZyDiZ45/gU7PUex42L1kDHjmsFeGQwSccQRWR84EjvUMuUhoxAeJgpyoftcOUMFgig7GOr4UiPcXnbUbQCd4jT+e/9rXvnYKAB2rQQbRmfxqw8qh9L33IngPiuN+DPg+8YRMBf/xu36tY6PWCvo50kEQGf85rNHe893/8IOfnhy7rgPTTFjvvfe5NdmkXxxE42vAuznPuRX98c+7SdIH4xkIGgho3Ha0DTCgd0rM5HftcOedNxcolb7HRwmQ6ouOPmuvs+G9GDQdTBe8GyVghAM3q6jHyFUu/tTH6upexxhZtZoeJQtgXvc5XpIW8bhy6Y3EVrLvTyCajazcr3z1Vw7f/94PTu85YIwD9pMtgCXaXrl9e+2MSE49+9Zb7cDpZchjqN96640F+tWHefluE+e1QwmQ5OG9HfEg/iWLVkkKons2+qwmr+3k0ZFYHJ4f//hHi64vf/krp1W38cmkMQmdR4uObCWeBmJHU3xvF0gJD07n06dPTufkR3u8KsHy8OGsFoy/yYrTlE7OhDarmh8+npXp3a8/XdNez6bT9R1AwElIpvVFAO9dGfEGeJ38AtkD1HrOGBHEpCdWvo+ODx2cgsZcSYzKOEc8/lRPMo4Hya5+G+vnzyfBXTl6B+ys7hJejRvA64VLs/KWvtRPYGN1povJNL70u35GX7ySEBfYxgtzEdAt/km297ygFxjRvb4DlezaiYbsQboAcK6/wILGSzQLKMzZjdlJkoyORFs01EZ9lmxPHt/85jcXgFmizvEO6XfzUM/0bO3F/xJwAqD6JuD/9OnYOYE6G5ceJHf6nI3qPR7mF/bj7OqVRZdxw1m28jxdTG7Z7MZh9Au++t2zgbTRaOV/yZjmpPQ/WUugxEsBtbHWChogf3X0vWeMm+QQrRammNN6WfjM63Osk3EFEOieBC9QZweOARmOI4t/QE4ONce9PiYri1JqwwIEwIyVpwK3eG+3T3QIpLsPOKwdPmD0Aqa7z6ZHE37HC6vk+XbZhmx+8inBK2mqr5XrH9BZO2x9PIuG5NS4moTSvFMtuQNC+UAWIHjngrFgsUXX05/6ZIynw9qpHkfhxLdoikfxx5Fk8bjfFj+kl3wbgER1u2bOMd9Z1FJfai85RZN5sWfJrDKPHz9dNpTvXlkLbpJzelpb9Ym/CTCYXXDzLpfdjtSvbC8gtM/GSnyoD37Hv97xBxCubQlbdiBfMpsiscN+APQ7Ai7Z9SfgSb7pNx2q3XxcYGnzfzyIDnKor+y5ZDuAo+vmNsAWPe9evBFQSSCkK7XHdkZPZYFa0Rj/+ThAjj4Fk2QYHck5Hla/frKryY5f2Hwq3gJ0Cv4GDJqFTrXz4MHj9RLk6LIgii3i35l36b540GK0aOIf0ZfqTm/jSfJkV/ietWFcmpNGF+b4pXjFn5Y4AzimgwD8+CCuENDXj9rE6+qLn3Y1V48kvnmjPrHrwFCgRDTVRuMKwNVz0QhcwN+Z3+c4JICphEL9yEZFD/9U4kEf9oBdHF35nk3/atfcV5v0vPEIyN1BmmgxXpKF5OYO5IkvgMI9s+bZyxdPCSwxMbDIorXVjwezEBLwGZ/EJhIj0SQm5W/Xd4sdLMaoHjwQv7A15As8gwnUJ/zD6+QAvDGmjWU2YMXmjanzT5dcow/oaQyKm7svPt2xBAsLxej8SnpSncYTee4Apbm+PkdLdZtzLTx79earpwRVdDXOLbhq7Fy7MYsd+JxoxksL+OARwCRgY5+1S7+1j16xaUdg7UCcOQ9gF20AKRgEMNe8wa5Vt4WAl69MosHYBw6SRbTBZdgZ/swOZvbcDoICAtnV6gEKxhtJLQvL0guJHLKOfmCnBIUEgPgc2EffgL3Vn17CzOgNILrfAL74YkyyIfWFz6S/ANHKmkfELHAAICL+sQ1LyY/JUDEMQDqa4BaVx0uYi7mxOitLh2uTb1bdaKgMcFt/6YD4ref6BxZ7nvz7JDtzLnrJZPkcxxXo0cTmowMoOvPe7Dzxf7p2aVbi7/3Cu2gwpoG37JN+db8/dQCvuyaORC/cLhokhLsX3eQmZiav+rjba2Xxq3d88H20J7Yhb8mR9FpSmzyePh/MqX92y1gWS/QcunY9WbI8vEhuNpbIXezOFrPnezKOPlX/CZA+ypF/DzuAYZivKl8bp34c31+265HkhTErftzHhvLGmL6+PL77rX/iabIw//i9+3j5W/GOTUGz+Gu3ZX03PuonH6LrdFtMXTlgvnmZzlWGPlaPPzLuHjtTHbvNZWPaCQKP3GXe9yk/u6qLX8Xp6O93POqvsnx/mEPPmX/wSn/YTz4Fn5FtlwPgB9ALMiVrNgiWyZYbE/V/+Sz/9//xO+sIrBxWgSJnA2Dcw90DcseEBrDjLjg41eOIjAiK+AisLKMZAT3XXy+RzQA0Sfffn9W846DPC6r7E2wydHUwOnPGUkyBbNebzKxMYrBiGEfFtZ7LiRHcFNBVJ8WqzZxWoJSERfclXKqzZ2ovAde3+NCzy2hcmAxZ1/eV65wYSiF7Wl31vd+BsPGwuoDb0WKXRXypHomDfps4OfnVz+mOB5UPzAygoKDJp4nUS6IBagCb+Fn5gKnoqX0JDg5lIFBtOWomMKL2Ck7jW4bPqmqDrz46liOd6nf1ASq7x5jXR4GI3QwLHLk0q7Ey7AWTAmOTa21Zccz5rg+Op6qcYM2EX/vRWl2BWvU7ugI9o6n64jPZVxfgvu/dF7B4F0h6Fr2B0oF58cUgtxq13z1nkKY/tRPvBU/AiPoruEmfk2Gri/X35iuzW+rs0gDs+Es39ScAgXMmE2/yiY540XFM/X3mM59dYyF+p+/Vm656wWk6wWloZ8CdO3O8XPVdujwARW0ZY2usPJitpSaJR4/mZazorY/GV98d/WQiaKU5oIOuR1Ny6jf5VZ5MgYvxrP5Vf/emr/dO55DXn/q26D86ddFmxfG8p+KnSw/iS3LvGTu9rPTv+hvHdwslx0Dmrn372/+4+FpCIX349V//9QXYR3P8WInas9np0VisT1aJc4wc/1X/7Nyp39ERrZ/5mc8t+hozyb7jr774xV86ARBj69PlOXLOJLmDMOxedNy9+9HSA5Ndn9/73nfXi+RL2mRbqv+ttybBmT7Eh/hTH7NL6VlHYEVvO0AAEDswxg7Gp+xNY79xEg+APV5qW9l4Wr3xAwARr/bVnLX38krE6Ou5eEOu9R2AFQ97eXl2MxuX/PoDsHa/vklq3741K9+BpH2v/vretVu3Xl/jp3YDse8/vHc6Qqlykt4SZT2PL93zQvbsazoBDBJMpafxK/pK/gkud8BEUB6vzBmVqx/VyVlLVt4llU7HF4GyhNHu2GVHk8043FdOADhAMRk6LjA9GfDiymkFoNXQjcFsQ3IEQGUzK1/ddnusFeOHObotPtXnZGiXBVsFaK+u5ASsX47dhcOSDSC6spITdsWkv/UzkBqf2oXBbnAK+x1fJIfimQAqOfENAAADuk17PVfZnm1nT/No/RU02WUkGLIz6R/+4VunFWzJtf712bwTH+NbNCcX4GLtj/M6ySnJ1R380M/Gd3IFLqUv8Wo/+rKxEt8koGu38ZjdTM67M8xP41Snr8Zl7Zjv6kc84Qv1HB81HgCHvSek8tkDiUeys9OFv8ZXskuk9h1nl74LaKPDTsueTQe6ZyWWeQxfJArsWAQiAMR7NnlGF1AinaqdbEpziZ2zABpBjGT0nuSoDr62RD39icbqsGAl3YtPAjgLHgYcHpAmOnqGPSBnCZtkWflokqBKN588mZ3a1cEHSfa1l43qr/YtIIlvvQPqxXw8etn9eNe/WMCYZqeiz+6A9HmC1HnXXzySaLYIag+i7WpOh/rOF4mHvgPze646xS/A+vrZWEn/ajt97xrwbhZuvH7SoeTaOAJGpnP8Rj53z0rW1N+eiTe1nVxrRzwmvjAOxGvGcp/8nuiKr42tdVzTg0l88eVrc/XvyX/7oljxVDzsu5jJLqGek9SprXjGVkdPNDfmJV/5ZPxh4J3xyb6lm1alV391SOiLrfCqPtRWOlD75FNd/O/63/Xqjdf98ae73v3q75n6JNYAPNBn8QebyRcEmOtn9fNJK1ObwNXuxXuxrvHSdclhMSkwAuAkjgYCJ4/+d6AwmmuLTw4sABaJU2ov2tiw+CfRBFCozJr/njw6vQNMcpxfkz6LXa5fnTlnb1v/8VLZeAnsSobpBJAHICL25P+nP+IMMgW8JrNoij6xbL/38RgvurbLf+fD7TduL9qT176TDO5gnmGDgVGApZ4FxlUGMEpnq5OO8pnNfXwnYzx9jA/J2jvaSjzEq2QSv9ILftGi4eIcLwjcNzcCPXsu3yHeAUjrv3muOtDXdeBVNEpULno/naNugFlsdO3pP5yoMj1rPJj/9Rvovco/myO/LCqMF4Du5AaI3K+xd/wu+qEdegfvADouJTiuYqZ38ad6xAwAyfglgVHbxiOgbgebyXUHkrsPmDTeky270TMwjfghCWJu4YtFQ/T1F839VUZ8tNt+ICB5sBHJih/aNYl/sYb5L5qMDXJAV8/RqZn3Z2EJuS0w8bgrawcpYWmAavWwIeypfuFl5QC1Eon61/gwdhofO9jJXpM5bAMwKr7tev/Fn/ys7u39wA+gdPf2BMjuw0YvmfXpGf1Sd/f6TyZ8SLSQcf2k29XLXtOnna52gBjP3afzkkB0d1+kwH5Wz8MnL2IBOl7b7Fx1ssHoJMtlU5/PAsdsn0URZG7Rh7mlupQxn9K9PtM1wLS+riT18Ui7rsEyzbd4yMaTPzkbM3SzvuhPdC4eHBeE1H7l9zro1o4B9Z1co0n8U31sEV3pJeb8OTR3b48jjFf8RWOfcJhdJsrT6X6zG+x6bfXsPvcZP+zqjuHA7djOEiD0jC5o13PGeb8lTuhQNs98YXyxQTtWgZfGqborS4drV73mcXY8utlAciUz9n7vBxut3Qv//rf+u/N+YDrDASwQsHKqHOeR0E1cNcg5dV5/hpGjrqygNib3robuNzlbVd5vq14LmnICItiRVwZjHWogSLwAZCsrqLTbgePCUeqZJj27FzhV1ZnzXr3R0X/lgCM9T6AmfcG0wDgeFQCZRGrrjbfmqCdOaryuLsFaZZw1XX3eNVD5wKecn8CMQPie67t3I1hhR0ZW7kVzfDU5Mc7AyOhNqbzIN8Aog1xbAnpOlYm+nQucQjtmBGwSWgLs7lslZFBzcA3K+OwFyr3bwWqhQC3PUlLPej9LMgMK9g6QZG6lreSFidtKcYCl1dT0oLoCPkpMRFM6ED+A7pJf8S65k0HvFeFEcZoaG/E0fUxX4l2y6Hq8DRRoFX00VE/jIn1Bv8kKABJfHf8UnQGE9aM+BiIko8rEu9q0ymc5VFdn4nr8cAxR/Y3evseT/gN4fu/3/q9Vn+MfOPH1v7EoaO+F3b0Uu/78/d9/a70LwsrbeMcp67P6olcw8tFHHx5eeXXeV+CF2Gg/PD0/gTXxugSHVWwm0vgUzwYQnFWQyb/fX/jCv1jPJ8Oel1ypf/Gue45iSH/itxc+Or4gnet75ftPhrVhdbJVEwLJ6kmvJ/l3tviwjjR79vTwzb/75vouuRLPa+/+48erX+xMdU0ioOOiZrUQGwGU/853vn24cnUCQPpUvWgF3DXW62OyUWef6cYbr7+92uh+7+l44405XqPdJ2+++dZpu3Nt079elF5CxKpPwMIcFfSDw+uvv7HsUO2aaOtXfGpHSPfz2bP32fl4WtkA/3Q0QKsdIGvV4fMBBtLtPpOFQDB6kmPPZK/tTEmmXYvv2U6BheCeI8ihiq54BfiK5vgBJBIkm/yju3YFAX7Hh3hpTtkdcQ579qh6ql9CI7uSXZ9Ae46amvfv3FjvAAHGRL9dU9UNuE+vox1wn172R58aJ9mW5NWiAoFK5eN19cSDL37xi6fdZ8YYACca0ov+o8+q6vhee/ROArVPPG1e6JnaEIifnbW6fEBVegKg6zm26tatAQjSEX4C/gkSOY7V72Xs1bUSIocLp51TVhMnu/qRLpmrOWHAmPpffYeLAxpK5He/uiVLszN7sr/3lcTfv/qrvzoBwj3TXJau17f4YZW5gEcCJH4D4+d9EpPU8cJnO2g40MmOnOODOTobFW0lsJedPx5LVJ+aw7LtySLaySwdbN7Ae32t/xZsGFvVEZ3Z6/hR/elT7acTwMlkl0yAYOlqup9PFx8Am/WxsulSOlmdlTEvkjWgmtNbH6Ip/eCIp6v1n18IEARWVa7vfJh4wjkWePesAMNOLcm+6mMPBRDmn3i4B6jJwAIfOmUnCL9vJbKPgEhyqc+A5XjSX30CSmcXLCYAqAuAasu8mM4lW++YMD+huTrM/ZLy3euZ/mq7HSALCLfy+xhsCPiae+wMTbaTtJwX3w+AM0FW7ZQg7F1sbEd9rp5oT8ckCAW9E9TM+DNuKm9hR/Y9HUpf2epojX/mnfwFAA9gXEIUCNfztRUd1W/VrISk8d39+Fub1bkvkIjnks0WftWf5sTorTyfhq6n57UXzfwhK7st/LHgxc6cxhHg0M5Hfjd/SqKudsUk/NV0QBuAxmWTzwfAqg60rjnm8oBy0cGHFtfsCUgrN8Vg6YB5M3qbm4tp+mtuk5RjdysjmBfM9qn/+ZCC9/SjOvhw1dG444tLFrP3yRc40rN2K9XfPfnRb4t8oqdnuiYxmYzq0w6SAG/6FO8C8eyuNJ4l4oARgKZ4Ulk2RSIzuQAPzHH0hVwlnKKJ/ZP4wX8ACGCBnseLdKhn0/HqNiYkRfm21b3L9u4nd09JSknHfYFKda5dZWdzPCRdIc9sUm2JH2sPOA9ABYLtthb+IJYHXHXdYiWy5kOLf/E9emvbIiB+LeAOuNhn7zqp3vxZ9fBlgCXiOfYVyEVf0UOv7UASt+4AJwAHWGaeb9xnE4BlcJBegh59yYfvGd+iIV63A0SSJTqM+cqzb+Kx6BVnS9wYB+wj0FxsCwxsp5h5o7GPNztotwNz5kgAJfCrz9qI1gXuPp4FG3yb2jVX1obrfDJz+gv7f++k0/giOWX8SSDt4yS6ajc6+pNcMpZ7VmINHcmz5ySTgHS1q090iB5XNxA3ul5OgIjrgJKej1Y8omcAQeNH0rFn2DLy4E/1rEQsOoGG9c+YN3aiF9bHVuxguvGsPD0eX+DFsVB7ooC/IkZiS9UF9NznaKBlZcVl6oFXrnnyMMkC+hj9/Iv6wW+gs8B08inRC3yvDlhOfNGH6qx89dVvY1abfFUyAAYD05UDCjfOJRAlkgDQaOcXwhnoe7+Nw2UjLw42wK+NzvSitsy50de/ZCf7tXT56Zye8XJf9mv7XAkHM1+cP5tElThl5y8+9Xx/aFSHOS+6YGtdw09+e30iI/ikZ5OJhXHpEx4bO8YsH5Vt0Ua0S9SwGzvvql9Ca3Xi6DfvNgG2Zszxv8ffmJMMKs//4b9WlzFAVsZm97Tb83ui3VjD18ryDV4eB+hkZ2BJ5kBjst94vGz083lnL1+CDLRF53YdN2Z6Lr02d0tMV5ZeGyvJHVZLT/exvy8QiQYxGztsPtW/7rMT5MDPYnuTr7Yu/C//9l+fp2hNolYQ91uQ0MMNVoQDOTRoosaI7luB0YTd9QhxvAPnlsNb4F9dtV1gbbXhnrGk1AYRJ5/CC75NarUHKOgZiYCuMwQ9A4ghAEFyzmoTYjTlQEaXxAZAOOWM7tqpTH0FmuSAO1f3zbfvLH5UX/WiJ75Fj1WajEDJgARVnyvvDOuupSzxxS6ZrnWsh+Akh68AOz4ACKNPsJ+T14pQjnEOUnzoPicBANPzObGVFXDUTjTom2Ajnq4XGp/NS5NLIPRXHfFUsqFnrYgsSP7TP/3TtbuhPqdfBYzpQzTVdjzvKBEBVg43oIoc7t+bFfwSHDLI8Td6rCzsejpXYJXBc+SKoyYMxICVeG/Sk7Dqmn4X7JloGqySKtVRu/GlfqYf6Cw4NBbUH99qH7BU+WRUP9OXABmr3CtbnfHFO0biRTJhLNcq87uz/T+drZ7nz2bFhxUjt2+/dgpMorvjqV57bV6cZ4Un8HcSEvcWzxno+BnvLl46X0HplbPRVUmG5+djOAWngNaeMy6qN77Fr5958+2lO46RsHOJrnCWfvKTH51WBlVX42KOnnlzrTbewfjaTve8KyK+1YfGhsmk54Ey0Zve1VfAh3O4rUpmewRHACyOQP2cFd0DgMfL+gIcffB0nKfoCIhOl9jV6EjPTbzpKdAvu2L3QLqY7tWW8Vo5K1F7TqALOLx/b1Z+lYTqubffvrPkUyLj537uC0svOhrr7KyXjAdqz8paTkV8YGfjXTR++OEHq1y6Wx9Nhhyznm1pWu1EE/2T9Oza/fsD8D9+Oiug8SJ60unuCfKArV6IXL3679gs+sTGp/vVYfXwGgvHoxAFAtFrjrKyhJ7WZ6thJaZMro5pocfRk76lP88/PV/9Tg7RzekEvH3uc+8dd+LM0ZI3XplAXWCaXiSnPo3DFagfz9muboAvvehesgFMmotrO1vK+TPHRL8kHjA8ue5ARHVIvAd2ZqcF2saA5G3yr05g0QTcswo2HWkccsSAbMmr5999d47Ns8I+WwAM7npzScBq32tDEA9QvP3a7CZ17Ea8SobJO/sgwcgnoSccp4ePZyVwdQs6lWVHjfVkku46uqM2sg/pkWA0maVLtdtfZbuWLq0k6fH9R+boEqh9j650ugRLZaxUr46ei7f1p3KNyXibXGxFpjMc1frk3SvmE6uwga0cXg51dfM9vJi+Pitvroz39bey8SZ6erayaI9myZ5sVDyIJ5VJH6JXW9VhZxCQLJ4IUqO78ZMdd0xn5b3zQ6InnUZbddbv/viC9UOCD1jDZtVW/OKLxpPGQ7qcf5LNSCb0r/6mJ8BpyQHBTnpcmWhbK/CPu5riSbTpT/QlB5/AB4H4HtxGK184/qkr/hvn3eej9V1QYn6XkOr5xv4PfzjvyEo+8cAOFcndaLOjSgwQjfz8S5fmfGK79OoHEDm7BpxIX9lfwFRl2xEX37M1s8NwFj4Jdvrd93QlWqILvyaIm5Wn9StZCLLFAl23uje6gBh2BvSZ7clmkH91sIcADysXozm9AkyXZGUvrATURrQn6/4F8xZvxI90qTKNlcZEdSbLaO97Oh4v0p/aSR+TD1s3MprV/wLC3jlv/ox2oKDjNVtxHT+BuR2xIw6Jj3zT+C2hVLsSLNEt4ZbO069oaK6NjviZnfSerZ5P32ozXemZZLUHrbXXtWjufvWkk+Kf2pUIpj/sVfYh3ktYRQdQJjrw3viJPwAxSQ962nWBv2QUYI+t2MEJ462+SUiRBQDOeLcjFc8kRoHF6UPP8IXiP35Eg3Lu10f2QrweDdHEvnS9/sdHYKBxUMI+HeI/Vn88XInk+58sveA3RSrz2FEAACAASURBVIuEhfi7JNfZpVlgVB3+64ekIBrFbcC3ZI/P5l3X2LzqEc9ZSCChCjgKQPcHZAcCiePpjniJbTcHJC873fiV/H3vBgVQGjuAPkkGNPBZ6zcwPxkCwCpXe/rc9/23eId/U+KhZ+tLbYrRen5hM7dndX9tsFFdn8U2szt+50/1A+rqa+V6zmIn4BNft/uLn+cvbANQcfXvyoskN/yE786n4ZtWD9Cua9Fcf9AUPZIhXQOK1o4xQ5+6thZQPZujWPj9C7w7AnfsSPXCkyT2dxsILH05tjMnd59c+jQOog+QWFkJL37LjiFUTrKBDgDo6DJ6LajgPwBmxfA9H63pSOMzOgCn1cl3isfsvDi1tvAMLlY5doQNok+7HMiVv6ofPQNYhnGIBYCgxvZKxh+POier6DHfR8sOyu5AqfHNd4dJeN64V292j+8Q7WjCd78lnYzFl8cjfuPFrm/wIcAygF7Shq5UJ18i+aaP4mrzCr9m/23Oigb954ehk5zpTza9cRtf4BHGbLRXZ8/QBfZhB8v3azA8sqMvi4+fTr+Mx2jAn52fxjDd2e0ejEhiq7bZfYsNe549BXArt+Np8VsMtMvZnJJcJKh6Pl7hN72Jd+b46Nz9za6To7iQ3kVXZft8Yftmh6K4oH7xy/Gb3Hq29vg5yZmdF9OzM3S/6wD+2kSvPuobXwt97MTLOs/uGxvPPp2dXuyfsUDn2HP2l01g66MDrmVsm1v1f0+A6Ccbig7PGKt7HM8esEP8JPxjT4zJnqVDF/7jb/8P5wKpGF9nrVbcJ2nfu5+DuRs9lcVszIoxfc+xMDFULiJsO9dZwrSihvLJrNWW1REc1gZG13O+rPgRiFBYjjuDYULNOTN5Vh9npU+BTWWjXTAjgIs2im51vkFPueoP4OOV1+ZIrP5qq3+gQfVEOxBR3fW1/4KKZGPljYHTpBddlYleAIWsG4cvBWvy77l4WVBecALIl1Co/vpeIBaoVsCrL9XdsxxQQUH344+z6E2qAWVAAg4Wp5KjxhlMuesjp1jgznBHb33KCRUApyP4U7kf/fDH635BQW1Xn6RBwBlAcz+72HFA0VG9AGWOe8/YoWPiilfpTHyvzwFEBRB/8id/cgqw6482jYXajb922EhqATTrw1e+8pVlYJJlfY7ngqP43fXuWzEbzV2LRuBVfQlE6Oir/tKpaL374Ucn45sMA8ySR457bZNn9ZQMuX79xqKBA5RsOJAmsbWy8enoJVAvoP2juwMQ4aPv0ZFO0tPoOAWej58ukBSo3VgqWK8NiaFZzf1fT8cK1Cbd/vDDFy+KBZYIegHY6XvgmKC+9usTRzM+1l4ysYupNu68c+dw96O7pyOK4km8kRSxk6b+1Vb9aEwDPtidBVhfHJC2ftcvu2b6XbslQAL3ard/QWt0A6uSVbyp3WiuvtqoDIfBDrxoWsHF83F00gc76pL7P/3Tfz184Qs/v/Tq7/7uGysx0u6NXoi+H0+RzO2UATBx+ivH4Shx6Ki4cfavLgBEQgloUX2TiZ9zj1tpWFLS6klgVX2OL4C96AyItPuhdvc5CXjEkTfnxEcOX/QKCiWFOQ+C4nhFbxpHjd/ajdfdi55ojJf1peeiPXC6fl04zNnZ/dGP7Gn6NqtYby9bKhD74KOSkHNuOxAoW1PdPQ944EQkA+PT/BRvqi+6eiYb3tn51ZtNjI/dBzo1xiTrZzfO8LL+RQPbA2ip/nQmXmQbK1PZ6iv5GH/T366r6+nTOftTwkZfJCYtuLh58/oqE42SUZywZJqcGlfxQzLD/Xjy6s1XVh97HxO66otVb0A4QA7/ho24/3Bsrh0Y0S+hRN4c6eQaLQCT9KkFBZw/Mm23ZHTXr2QfP+uvRCxHLDmUKIx/bKIkk0A/GgDC9cU7YKJl/KU5elPStTp7Ntklk8r3fPaifzpj3ktHopueJaf+4okVt4KW+hl9PVN5AbGFJMDp2qavPWMxhsAcQCcxo//RnX2TMAAqJhO7TAKpZx6b97pVBtCVbsbz9LJ+d69xZYVXNLMzdgmk093nX8YL//qarjSe4h2AsbbNaQB/jradUdk1NNTnbETtmOsljqqraxYiAUv63G1FckmX2D26ap41t0R/5eJj86RELbsd3/nO7cBIZ4C0dpwEuFtpXt/rd+WALbURba+8Mu9t6DffOd72n77y9dIZOoquCd7mKBC+LN8P3wCNFisA9CVyHj4cEC85NzcA2s2rPdd94DyARlI9ELdx0nPLXzomJNIp8wYbn12IB/W1svGkvogN6iswxhgX2+wgFXBSXyQGqzue7zrStfR2n58E0enM1avzTgnz8JUrsyO6a4BO4yT6Hjya413NcwGb0QYgALSysbWbXHuGnhtn8UysJp7qN3+xsdq/4xOBdvU/3QeE1Q9xWO32PZ2tfrt1JTfoCn0CdrD32bhkEg+yAQJxdkgywxxRPdUZT8WbXZM4iI/iFLGYxRJkyreRcF18fvBg/ZtDqo+Nrz3xcXoOuNhtd/Skz+lrvKg8oMXiuexcvAbei2vt/qcD5u7kJ8avD+xB/RNT4Nfzw4sX8kYDsAeYU38WOHV+YclY8rK6xOHRnW4D4+g1XtMV9j8a8LR2ALQ9z8bVl2gxLqJTEmr8ylktyxaLU8Xe5N7vvtsl3hwJ3NnByWQI0POZba2taOCjWtgBCOXT1EYy6k9yrd8zdgeMw4/k1u+u8097+Xhy2mNIsdkae9dn5za7hhfsbs9m0wFdPZsemEt6rvaSVd/3OZ9dWAsVHgx2AWwC9DpCSHKp67VdX6O5do2XruP3Diqa5wD88WPFTMfFPvVv11U4B3C0+7uti0aAHbzFGFMXuoCZbDfwM3sihmDvtVdfAZrJHQ+rm94BCI11PuIO6FWm9iVGotGikvog+QSLqa7Km2OMtVlwdlg2i78gDuo6bIae1K5/MSrZmgf7TcbwK8kIfj28qroksuhHZeA9+1xCxgBZ7fYcO0P29FQSp/t4wh7A9Iy76mGr+H3aZ0OjN971bM/1b3zwxcxNxjydBDCzaZ4F7ppb2ZB4Xx/NBT3P9yDj+NzzeLPLm8yXgI/JU8BxNJFjfcY3uBu5G5PwGzY+eYq38ROWC4DWf7bYOKpPPdMOFL5HOmCM0FH6x2bDKYyD6odP8i+NZTFxZU6A9XFXmLmwvmoLrcZa/aVDxqOYpTLmYDrbJ9yOPzQ+6iSR+d2V2ZO19Eqf4ou57dq1Od7PYq/6inaJD3I1hnoe3WywT89KBLysH/tYNwajq+fqS3XvfNL2Xma//+Tp7IrtvqQKvLx+8b3ZOTEeXazN+kwm3cdHssd/9tPYi+/GEz3i78Fl6UX36XD1slHGftdgE/yMxdP/8G/++7UDhMNhsDRRAb0TVPebJK0INMEQFoKqS2AbUcBPBAGNKh/z3njj9mnVmWMOYpiz9wGlBcAcv5SvdnL4qj+HlyHnyMS8jFC0O1eXsKOPslXOkUSCFsFNzDXBMWAB35XLMW+Crw9e+JgDU/+qn8N98fJssyaAeCiIjj5bgw0yDpe+AUJsmcPf+hsfGNQAnMompxz/6hNYmPhMYDLjtd8ztpBX3qrfZBG/62OKUvuUsXpyzjlWPbdPhlbdMQzds2q274LU+tBkIFhGi6NeeqF6fTQgO+4mHnPYqv/xowEsqmsBkMcMd/QynMtQH2kuWBAsd43DItDumB4TbXqRnCuXXKxETieTW+BfbXhnQ3qTfgiIyYfxiO/V1/N0oOcBIcDz+GByE9ToS7SYuJbTeXPAh/oomVRfBPP3Ph7wrbO6gZx0bUCHMU7u1zaQrD6/+tqAp01sJj2ruerP2eHi4c6dt9aK73hCH5NF487EGX2ChmhLpyprJ85q67hrh97W91Z4rnaOQT1ZMngffzwOqN1VDCzggzNR3cZhYEh1czrSJ+MO0CBYqb7k25gyGQoYG/fRE337DhJB1gBEs7L0tTdfP40lCZn0qzqjzfERgrhk2XPxqhdxB9IA7wWxYz/fWG3/6q/+6vqszpIRjbelF5cm2VT/2CVb9Et49P4R9iFaHVsD4Ezv+u6F0v3OJrz/fqt23130k030dLRWSZSOeuIEBGqSd7wbWzpj7/rNGbPJrzFb3dWZfOJ9PIj3VoICEeIxIDSeSeZlk4CktRmvAIuOfUjngA210Zzh/UbRbL7re9drH/i+r3qN7q43N3nh89MjoNd4kSQJ+Kxfs6NuzjGNrq53hItV18ncbpB9HgUY6XPlezY+6a/AID7hR590JIdEIBrfK7eOGzpMIBD99S2eqstCCEGBIxgAdekmHQ8k3YO/a9fmaIloTK+ivT6ni9XfvQmS5wg4Y9M8m57Eg8YYQB3wZp6Njg/e/+nhN37jN9b4aVzVz55rt1fjJbrYWC9XJ98FHD4d8B9tfTZO0r/uJzd23MKN+NiYbPdlu/EciwSojJ7mKkAcp9dKbUm9fgtoHf0kMOy3Yy+BVfG/cegoxfjPltWGY+SqIz5I5LFBAr70GqCdjYhv2t0BpmQQr8cOzxFnfW+sVr+V8N2TNGs82Q1hDqu9fT5OJ/Q922p+rc+NtfptJ2DybyxZSGD1tiQ+fZIkkWSvDUcVoaN24kX088fyd6y+j6/8sdq18KCyFlmUDJE0Ml7pY7+TuXnYGAaU0e3aSN8F/Maco8WSQX9W8ndfYrvr8Syd24OZ+g+wAVikN7s9SEaVqW/8A8FAsrYzrDFgp033JdLILH2JB/2OH8k8OeTbSODHs/hencleHFB9zVPxon52hKWEWnWwUYKmaE6O0cSfaFx3bcDHiQX4uwJ3gTZgYq833YnO7hln9QWIOf7QLLzhT/R8ugL0N5eU5Opa5boWbUAdgWLyr4/9R7NxWvvt0GUPklvtCOQEgNXvHj9/H8vpBLC7Z5Kv3dcSSteuD6ganXzU+nfzlVeXbgF46kPtAY+0vQNExi8gsrZrkx9mfu23xSDRWD/Zh/ggYda1ZBJ9e1KfHasPyYdvpvyecIvv6Vp1pIfVn4x7jr9rt2N0AWssmqlOoBUQ3vhLHnS+Z/sTb1hcwN50z9wVffVZ3MWvcd+cx5/GG7YJ3YCc+FB7FmLxt+tnOtfckLzYN89Fa9d2UBjwB0Cr7v75xOcXZnEa/a9eIAo6lq96uHja4Ru9ANjaYmd2MAfwFE/38vE+PvA14hnwmn/qd7RHS3S0U8W4Ag5VLx01nyUL84w2AI7xM71rzsk+Rks6IMm2x+99lxAUb/ORqz+e8IPQEe8AU/Vhj1cri7fiOEfc9cxnf+azq/zLgE+0rdjm8uzeE4ewq8lBwhZIVL+yp5WpXbbRDtN+d79n6z9caGE2Tz896Q+AacW11+YdqP0ZG+SFP4AzyRdA4f5Zm/HBTmL3zJEAwGUzj8fpda/vtbcD6ZIKAEbgXOVgEvrILon/PSsBIuaLZ8tfPL4/jQ2AfST3ytJvNOJ19UpQ0IWdH+LNPqO7eswfwFYYFzCRPosnzINi7nhlLpNkIbvqrj/VCVvAT0mhHWzcy5BzfYQXxn82BYAt4aov0UBXgLPGU3XlT+JD16un6z2nb103PrtXm/ipv7vft/tFgNb68vJ4Mr/xy/oNQ1zKfbTrXQc64x3sC9gqhow3EpnVKwbrvsSNevl8leFPwUzxfqeja/3hD5tIn+kxm04nKq99th4/o18chKf62HhIDvFEPLPmhvMZ98a8T+MjOwX38Wz38Aq2Y+zgCx+I7d3HFr83OqLTGHxZR3uGXSBXPOweDICPxC4bG9VLHyU9q8e8bL6hp/A14yje3bw5vuHLOKN5Fy4G8+sTzm2s9Dy/Fv36KtG5z4l0g89dW3zQnufzjy2cxVdnZ4NRm/Poj+TqhQR9fI/aLu89wWQ+Z58kHNDOf+iTnTQP6Zf29YfvxIbwR8wP/eZ/R7NEG3vOzsRnOomfS37/6d/91jlgg7OYIaozJtkKApUKeCQcdCRiaqDJq05ngHq+fwad0ex+3zMOQ9CcqRfhBb/dF+hUTwMk5VNXk310ptgAxCZtxro6m/jX5HzlymlFSL8TfI6gwRxt9b1r3RN8CBSsgPV+geqQCOgZQYPt5fUfIJlRWS8xvz6rxjiG0VQf7PqoPs6gAW3QRxsFpMzx3JFBVo84psuZzzlzlFDgEI/iyxw/M+d4y7zK2tZeQGp/7WzAS05bdAauAr4oNkCeUidPkxCHxaTIIBpE8SmFjIYCl561wyX5xKuedYQaoHkdw9QKng/vroAyWQiue84q3j5NZvrbcwCj6q7dnu0v3taWIwcCuThYHDoJi9pNPl7Y2H2BefWlR/1xmmqX/tV/x5w0SGvPbinJGiA9A90zztfu2QWY3H5ttQFQTD/6Xr/Tub/6y68tmf3gB987vPfe59duASBPfOkl3gMeTVIwmgVuDx7cP1y/MSt6ANIMI/D52qVLpzPhx8jMC3eTTyBgQVn9Sed61nFxla2OdAZQalIEqNWvq1fnjFaOcPckK2bV3wDh8QMo1ziMN5Il9ct4oE/9DjyUrDImJf32FyPXthXkAqsVYNy8cXj+6fPVdkBI8mVHCv6sJlrO4bUXtog+A6rieXoBTK6N5GflWOWNucpJSDhiCVhFNo0FE8fjRx0d1PuArp92/XC8KyOQZyv7newePWrF7oDBEsIcjWxy7wnpJffxC/jPaU0urUyll16gKplauV6kXls/+smP1hwhOIsmznr3BcXAKDuOohd/BY5di5fVVZ09K5hILgDc9IfjbVIHilemcagv0dB4YcPtGkqm2e54Ev8bI8nvytk4vcBQwFS/s103bszxTHZEfP/73132qXIdjdb36KsOTnN86y/QU9A+dd04vcg1HWysteOAHRIYVV8yKoEroKv+tVL99dsrSbDzIfoEzYKhPrtWm4H+2UlOIZnEE0F1O4A4N+b3+lxfzLvx7u7dD1ffqyM643V8BULF93jur+t7MurK5XnXEbkLOuo74LX7PeeIGy/qTSYdgTUO4Nlph0T61K6f/oB2AAF+SnV6D0Lf44XkmPdIOToIz7tPZ835jhGjn33mG+Bl5ZK55GW8iPfteImPycLRfvUDIJcec/oFMV1LRwCr+oTH8bX2gSjm5Gw2m1L/s0HRrV/xlU9XnYACgVLAMQfUXFr5ygIxOdL1KR4JXCRTmmObbznzyYYN7xmrpKOFLQPYV1/t1p/KffOb3zwdMyPgjJ76JMnVWNvtROOtfnDiG6fxygr16LFAqOesgKoewQcARMIknbEIJtokkczlfFiAtFW6ybw6jU0+Xb/ZJ4FsPNMegLd+9g6b5qx4VDvmd21arS3YB0imB4KR7lU/8EeSvr5LnvL3G5/preDQuGoHivk9veFX89GqSx09U/8Er+OHzeIPAEb0sZHx16Id9hqwnxz5iIC+6gAY9GknNH2ysyfeWgUuVqi+dKT28DI64pHfJa37bpdX925cG8CUn973nttBI7uP67cFNPWjct61UV/6AxzYZVO9Fy7OkRL9xVc7OuPJ595973REYfVZUbknDoDN7AlQYJ+r2YhsoniyPvBrAC/L5h7B23gX/ZJlzfH5CpJRFgOwfeItwF9j1fgCINVeNFQmmswt9ctq18aJBWWSOHxQO03idf3seXFZskkXJMQrGy8lUbrXP/tZ+eoXz9ld5/naEB+dJrjjSQH8CfGSevgTycqiEXHakvVxUcZOC12JJ0BKSddo7Pr42gN8LzDm2azCF3emV3ZFASvXzu2nc3xs/QD0A47otLmseqtfLO8Z9o6PAejd463ajM90q2fjY0dg9VxtOz4OCGcs1We2tk/9jI7a4O/Vv8ZRz/csnQVgxafar194bW4x7sjcJ4BLbEyO5mS2y7yWLcKv5d+fzeIsye3uSQ4vOrd3+/Rs8k8vLW60CyP+ZKeNIcCZnTw9C08wL/cbiFiiq9/mXdhP7fu+2x/goNjevF9f0MDHxKto7BpwKzrUrW386ze7IS7he3a9uvozT9ZfMjKHx8euia/4IJKM6jOfkFk8MS7piHoqA6zd9ag24EtslfEADGVzul7/xP1iP4kw86WxXP/rE72Bf1XO4lbP9InGaK8dfI7e6tpBVaA3289Xrm2gbWXIu7rxqWsAy31Ogx3sco5mixT5HH1a9JR++pNIETfxtfiojolMRnjI9rHFO4BKhkBlOm6+pKd8DGOZ3hib8Ab2FJ/Nnz3HD8YXcab4i25UVgyEt4Dt/dMcgtY+6avYgW0nQ3EN+iQC6AisDj/gMuYDfFgY7vEIrJ5tzPGno53ddJ09dq8+0uGdx/oCBDeO6S66qgcG6XOfRytHH9VRX/CvNtkE+okn5vqek9zTxgvseo6h28ePuYf8Doexj8aCZAmbFW/Yiz61Xzk6yibCi/QBkK99eoZ/1WX3N797vzd6Ojugnj6dftQmn6QxWf/WXHg+Rw0aR3iIRrYYplQ71Wd+U+8+/tgt8z2fhHyri91nayZp84Kf8J2uGYfGDXtGJ+ij8b7G3P/zf/6v5xGSgYkQK/+7xoBEWM5pRASg1gln7nN6ANm7IjEIEdf3nAbCNDhbASrrUx0m6YyZ1UOSKFbw5LBUro5EL4AZWGY1QfdzOilW/UugMurdq21nlAPBTEw937NWjwDSW0HFObCzwXE91QH4WJPF1Qno40H1RLtghaGpD46TiT8prRcwAxzwo8/aB+xXL/Aw/vQ8ML/2qrf2U4quN8nEnxwjgR+ZVU8ASXyvnYKtyuJr5asPrbvjmIxqvzYBXl3rn1GgRxx3K47tAqgsPTOJcqYrWwDd7+gSZFiN2rNWLDl6oj5a6eo4B/KJ57/5m795ePhgEmkMeO1yAvST0Up3ai8+FfgvJ+jGrEzsz7EhlTNxJw8Tc/qTbnzpS186rRq/98kcR2VnVWUbY9H7N3/zN0tfkkdytqKtfjmOpuCWvgCCBDwLcH48W1mjNfroV3odr72EdEDtjrAaB1Sg8Mqrs4o8vtX+T3/6k9MKiPp4++bsErIDg4HEQ4apI3F2XZWU4OxYwRePau/zn3936RGnbjdajHJjI1Aq/tde/cQLq8frh8mHLeha/KvtAujGGtDOuOq3RJIxCDABziSndDHZ0ddobnwCNOvLejfHJ5Nora54VH+SF9sY77uWLlSHHSwleKws56B7tnoaW8Y2gATws8DEBy+OdpA4bvdGOzDq49VrY5d3UKHno8Pk1SdAsOu1Y754+mTOME4H7t4N5PrsMen8+HTkD/obI/U/GfUOkWXPD/O+ouqNh2x3MgYgJQdBYHxNdo5B80LlZNKY2R0Nq9UFH5xDYK3xzKYCzY0vTn7yTabJOpqitb/kGs0SAQscfH44Jd+SS3XoXzzrnTUc9D6/851/XPxrbNq515xS2RKXPR9wJukajb1oWEAXH6IDwGV1NbsXP6Mx/RLsc17YrOwlWtkfiYTu9TzwMj7bFbfm96sD+nBQku2swp+VWxLvjR063XWrhD/44P3Fj5I/2UZHnHEyOUlkQdejo/p+8V/8wuHP/uzPFj+iMVCmhA4wU/JtD4ZKGERjfL12YwDIno/G+FTbErX4kH2SLO1ZxzPGr66XwK7v0eXIKeAoW9J4BFrv+h4/2Ck2j2PO5piDBFCBfI2J2jJ/AILqa7apT0F8n9Ejaee8fboMWJAA4Tw7CklSkb1OdxyrF/BdH+3gM84ENQJkoFX6x84m1/7Yd2OJ/akPdqWlZ+kDv7Df9alrbDvdjt74YyW8ICMZxDu+X/XbTcEGSnxkFyUf0gvgde3TF4k3gFP1SVjZrSowcdRj9dvNJyieIOTp6V1Y5jHjQHIm/vB389XSC2A1QEAyjl2JJnM4QKu538Kh+MhXAwrGE355z6R39bX7/fe759KX7E+fzcOOSbRIIfria3VJ2KdDbHqJcvNS14Hj8QLd8Sp9sRsQgF3/OoKrT6CIhBrQc81xV6+uZ6sjepIH3xDA3fON61lUMcm1Ek09I5kE/KnvPdc9yaV024KKeNd1OlI/KkuvmndOvsRhVsNp13gVgwDj0q/upXtimOq1U/61W/PeM8FrvBRLAWlfe21W9BsD5+cXD5/57M+eEvy1uScszPMSZ9HJDiWDbGt199d1wF39rCx72u/6Z0EZsJC9Sp/YxY4PjLff+ta31ljIz+45C/AE8sAR4GA6L1iubHyozcpl76PHyvpk7/jf5I6fFtdJvKR36DKfAG97ZvkqN+bY6AUSbEfWRVfXKxMtfVZ/dqR7xlz1RGfjEf30RRwFxIjP1Rk/gYi9I6J243U01BYgoLLxxdxiZekK/I/vJ5SkqD5g1AINr7wAQ82P0S1hmg7VHwum2KFotmABjRJEwJfKRi+wjM0HCgGa2J0+2bydp3YyA7IcQab/bDG7DhB7GaxuvNo1E83RB9jqd+NIHfUlWyxZAKgCuKOztsQkAB5+krkIWBSdADd6A7wpAaK8ccbXW1jKhQGs6LGYoPajtbobv+KO7rOV9Yv9W77rcdFo+s//0L8SIP4kHxatz2bhIduwx3/m4trofjxNV9Nfq87FWADDnq88fvNLJV3FWeyY8Wms0w/l2XtyYR/5JnQ7PqmzZ/veM/WtMvgTXTvgSTZiZnVUP9yJf9OzZEg/8LSyAD+2ZY9lokkCBJgYXRK26Ksc3wquZ7zrl8QP/dvbUTeaxZc9K5YAQMJ6zIf6ZpxXv/lCUgXOAoysD/1LKAKAuw/L4rsbP5Wp3u7XV3yOdnyEYek7LBL+iO/oI6+u0zFjSgIgmvip6Off8GO1v4/Z6ok2z9JZtlp7tQ3kpqdson7gvbHFTtDznquOfvMpaxde2bXK7Ekudr9y1dvzybY/5dXLdtTu0rOnk6wzL+ujOEHd+FPd5svaMo9X/963fmszOtgVY8BzJ6N09Nnwef/EX/PCzsvGd+3yY+AxfEr1o6V22ZbuGQPmIHXDsSRAooeu01O8JUO+X9fZXfGB+vig0Rkv9k/1KWzkAwAAIABJREFU7H6qeQpv9acyk3CeRbDkQsc7uosukIV5efHobOwb343PHA3mu8qzc77vddWWZI7xxzaxP/R6jztfnmPYLG3RK/MvX9pY149F0+/+zr85z4nuZmBHzkhG1YQRYwzCOmsVG8cqBUp5coZyJAYIm50LOSQZtupuUq0eK8sI5uzs0nKiOBAxtWcaXN4vARgyKDkL1SUwyIGx9ZljRchWXHW9OvZMeYwPCOla7dQfExCgsmcCZ3q+8gVywI76SqjRHt3xsT6vnTTPximV/Engtpkm5H4XeDEQaI4GQVtOs1X1lYvX+8tiDVZGj3GQMNqNf8pRXYLVgtf+kg/w9QTafvDB6UXO6uxeYFw0y9ibBATn8Qmv6Ut8tco+OUl21d/adqxBvLMaOLoAM869N4ECrR27kL5aidxn1wPCqjfdsho6uu3UWSuNn8xxU4KFdKBjsFoh2TP1DYDFwCSbVlOvFWWXZ1cHA1O/TUDRajVz96vPrqXureD2+qyIq24rcK3eNQ7qS7xNbulkvwuYAkgLfOOlJEDfrRKqnnfefuu/yYwKYrwH5c6dCTC9M+T+/Tm3tTG2gpSrs9qF4/fo0Wzrj6/x5p033joB+/VRsBvtQI4xpFMfZyUaqyd+xfP44ves9p2VgQL5ZMBx6Fr8qP5f+7VfO60My47FY6BtvMBLoERjUXKnPlmBC3zqmiMF0k11TnJokgWV7Xdjp35Eh8ktngCPknFjvSTNw2eTUEwXJSEFstFEn9NzwFP3Hz6cVZkCz64JDLsOVMVviR3AzafPDgvMbey18vn+/XuHX/iFXzwlbR49HkCN/Y4WLykGANbX+NC4Sde94HeN3Z/OsWeVzY63c6RjtToCqevxynhM1tGVLCVACuACJDlUjUMrbeODYx4EhhxkIBaHI1oAcbZLSwRLwNS2ea264wsgoO9oiMfVUZnqrd9f/epX12/AmWND0p/qAPL1DpDmrZ43Me8v2GwHSGU5Du0ACawO6AE6x+PaaVxWdzR7ybCjgMw76QKw1/gge0k9iTfgueA2WdvxxPExlwuy+x0/eiY9BhZFXwDspbNZfZ3sJQLrX+866TkOc2UBNPEm29y4b5xXJ/tcX62QNabYOs4esK3PN1+f96UAG80B9Tkexdfk0PfGCsAy3qyEzOM5k7W6mv8ao8anVdSA1+iR+AB405X6Wf12A8Zbu10AT2iIpwJaAET1xKN2zVlRDyQ17wAFLFgARMfH+lW9yYjN637P1H5zx9e//vU1d9OTPr1fhQMb3+JX9siq7vgi8V85gE20WzUb/bXnODA7qYC+8ZLtBQDG9+gBOtVu9+JNtqLvEqHdix/RjI/11fvoLO7gI6aT3QOoVJcAEz+j164KwFHluk8P7Zg0lqojexAtdjSlOxbkRG+/7fapXnbHToD0whwTLwVhdmvEKyBydKTfzfX1nW2o3t5Blr7FGwn3eGfHWDpK/rUTv8nMfM4eRndyjm+1n87wGyUxgc3kX5uVyV+q7uqI59Er8aTNZFZZiS0JgsuXJ/kSb5JHdkGwVD34YydierFWfh/H0O3bk3TkK9ZeZdiOrkdnfRD09zzdz48zHiwq6Xm72XvebuaeB2ZUvx0I6LUzTRxkrhIQmifVs8Cre7NLUWAPZOLD2eEASDcf7oDl+WGOnRO3AHGMq+fPJ5kUn/k8je+1A/mNtw7Pn80RC9WJ59UBqLa4Lf4ABulV5YH6tSeZlawlU5NJPKz+ymavqqfftQHQ6lqJ8Oos8RrNs1hidlmIkdDJZ69fYh82HGiS3pgf6a2d1RZxaD9btPtXkhTqbh4A8PNtzq4OUMDu1G+2i06KafusDjGw5Ga8321V+ixYBy66hr76uXyXj2flPsAgHYgf5vh0HagwR3DOKlPxe/rVfcDOCfi5OCtf8d1z0UxXxTTNzxIa/LE9wSsBw2+tfWBwbfQbEAL4RMcOZsQnfEkvHPM6QM4s3IqO/iRfxG989u4DjiovVhVri+Uboz2TrrDPdpWnj/QXMAUA7HnlgToAuPpSeX5dtEWLBXTdq56eZyNKcLF5Ozh8au/yHAlVX6KXX9Lvymf3LHIAYsfz/iprDDY2yIe+swFLt54NIE3X0NI7heIpP7V2+ZnRRTa1wz5JgKQXkrb8IYnS6tt3lrLp/FRxYe11zY7UaK8uPl39Nx7ZaUkVOs038BuI2ycbSg/jgTFWPXxa9NVG9fy/jN3Zz6XJcef3t5aufe2Fm0SComiOKEqiLPlGd7oT9LfZ8IVhjGEbAy/jGdgYG8QYBkYzhi6kGUCCbEFDLaQkNqnRkN1kL9VVXVtXVVfVa3wzzudUTgM2fIAX5z3Pk09mZERkZMQvMvPZcbMd3BVb0zPzlFgl3lVmgYznzy+e16f+Z/d2LEaMy9dLFpVFW32rDqCtutEp5u53/TIm+NqSJOzJHm+Zg+oD/E4sBLjk00WPOsT17CNMhx2Gs9FheB9fea9LggqvgOt8x2Oi+JBgohdiszUQDjsj0UWm9T0djd/8Q+Os/qGf7x8NxrT5J3qSSWXYqGijc5KJu72PDuPIODfG6VL1V8YY/awOG8PV1Qcm2v/8X9f4T3zN2oKR4BO9iTdoW+P+5avEDhte29UFF1RH93ue3hgndKrfbCa6lU2O/PJd/vTss3zBL/d33TPHJJN4IM5n09i5nu1/cx6Z0hc+E3tSXWxMbWTnnj6dd0iZn3d7oXz3zBHmwp3v0dB1CeT4ZC7sHoxUolk/GpNsGl2JFryKJ+fODV7ZM76rr6O72JSe1a8jn8/MnCP2Rn/3q4dMdyyezaPfxje5s62eIfuux8/koU1zKVwwWYppKksXsw+SO543Zyyd/if/9X9+WiWtcG3CAcZaDZUj0/8NiJyliIvgfje5VL4GmmQLmBOSo044zhFWHZWrUdcj8oMP3jtuSQVUW1EAONtBmerZB2iDkEOZExlAYTJOKNFV+5IewIEEBJyLIQUEMUhSRcDRvSZpAZEsut0IhE35oq02+ouOT1/Mqu76YsVM/Qksio+tTqp+R7zsTlBtCp6iK6NSXQIL2UdHQHE8arvAzkrifte2Y1cA9Dm3vWcDEFu5PslP0kggbuDGj/oiUGPQrMAyaHJkrERkYDgWQIkUW/IHSORogXgnoSLwjl85jwZ2L6Ctrq5HE5lUrxWy8bZ6ABTxLzkHlgYedGRNOuQ4k+4HLBSIR1v3ajNgyjEbdq7Ur7v3PlrjovrxoOc4mz3fs84Q53R2PwDnwf2Hx5Vp8bYgJd2IRi9+TQbVDaQrELUS6ey5SawImCXnHj78eAWbn3tzzjKvLgEfQHiCjJlYulaZ+/dnRxXH4vmLeYF5L9tt7Kcv8f3hoznK5tMnA1hJFh0dixcz6cYjIFk600vL419tAlbjkSTL7dtz9n2fnnPsCAP89PnTNf7rb4nLb37jm0fgNf2uTSvqdmezPkQ3Z8tRbgxkfW71fB/vG4pe+lm59KWAmi0wWQvGas+KzPpXEB8ta7X32ZNj8qs6urbG54GP1672npY5dsDRDX/3d3938uMfv7N0vHpNlOQDpO86oChe2j22Ei+PJ6HQ/yWGACiV++CD91cmP3sQTdFc25Vr/PWcAAlA72WyXhz97juTzLxwoQTVJBIvXy4gmmMOa6/7yTJeRHP1fvWrvzCrRk5eHscq4KkyjU96Qvcd9eXYoGwF8Dd98K4R9ka7yU5gCKCOHkG6IMGYix8SdCZ2oEl6GO/YzMr2m627eWNeXJ79AJYJ2pL3tWs3Fp0ckR/+8Afrt+AzOhtPgdWVCRTv2+rZdFTAwZkHVMWL7i27dkjEcoYAmhxqc0d9z55Uf3NR8o2/8bY/4Jwgqnprr3vpyo1bsyMo+5bepdeTwJjVMckxfepT/bUVz5JlOnRyMoF1fUlH+1/itDaiPx0qAVV7PZefUj0refrW545OqsCP81U70ZJ8+CXdi8fswL37Hy+bW7lkjLZ0MP0VdEVb/wum9+AvehxrVpJR0iXazYPx0dzWs9FqZXPlG+vJOpuR/KOZ7nnPAjn3nZz6ltAAYEiIcs6tEIy/8bHfyy85LGwBELFdXbeqN7riFYCzsnZe8bFGpwdIAWIICOJJdqv65li9Wfle+Wx35ey+sOrUggX6CdBI7r13pXHbfJq/mr43HsyFeAzgScYWIEhECzAEtvW7e32bC/BO8iLavJy9PvZseipBJehN1o0nvAA6VK9dX5JYtZkOsI98ip6Jp+0+4BN51xS7k+zZkMZ6+teRbWSSLvThp0su9ltQikdscvRImAhwBVbVa1U3YEYSAeDLL7YYJBrs+Oh//C6hFA2OYD17dgAf/oPjSKMFeBEd6Up9nphh4pRk0A4QgKxEU313jG995uvXx9qOlj61mU0BajTmZy6bY96AHvVZMpOvVb3RYEzaldS16M7/zu4BGyTyJJnw7dGDWUgkSW3xmfFpZ4h5RtxAxu0AZssuXjx/BM3M6UCl2vvkyRy5Vv8aT5cuXjm5c+/+OsaIndpBDKBbfAAo7PNF9cSP7D5bV/31FWBonojGyiUz83M6U3+VBzzUVvRLRmaXAXLAmvhvh111775YNqHnG1PmzewJMITNjObaSn+SCzrGh5kjPNMPfn19Mbbx48y5WaRTe/Ew2ZuX61/zYnzkC5hnqqtyfPzkkW2tH5WhH+Yfdj3eWXiWnWiHgERK/Oq+cbzP3cmKfURffbDDnJ9gLPZuCYnG6mxs1T/2Mnqs2mbL+DTVJdEgPu43wIPu7rEz+yHOBPomA+BX98SE5mw+Cl21eAEtYgBjGGBcvYAQY5mPB69g99j36GVL7YbjZ/E5JIIklvlbQN3okQysTPX0Sa9qX0Koe8tnOzugKtAPhgIjaQcGjGDs4czF8RhQjxe7bgIjoyfei3MkLOgDGUmA7D7tArteDLAtBonWaGO7gV7Gc9f5yn1LhNP9xivgWeIOAN03/uyAbnVKKkUHXQAakm/yBuiP1Rzd2pOX0WmOo4tkIbZlm3cA2jwD7KS/lY0HO7/Jg26YiyoLKKefleFrkhXMg+5L7Mf37tEX39UhkQNABGizifihXaAnPErfyT+a8Nqcx483JgCOygKcjUlzE4ATDT3Pz2aT9x0+PWc8xdf6BvykHwBoPlhtVKaP8QJI3uc8NJOjpFO8bWzDHl2XNGCjkiF/hMy7t+tH7fND8Zve1Q666E007XTtAHLPd0/yio9n/ManPuZwMnPNHFu/4Gz6KJlM9sBu42jV+em8pwWtAHAJ5J6JXgB1dEmOdB2f9zFBj8Qp0Vo/JECMLRgSG+M5uitJYDx/Vv7mWL4wnlWeDqc/sCdzVP1l3/gP7D/dro8Twzw57r6rjHHHJ+Czs5t0ozbThX3sdw8txkp9ZqfoG/8qGvkxZITn5NIu4K71DPlPUnSSLHRRe+Rl7jw5M/5T9bNL2thtHh36/5JR/I0GfoJ5UYKEvaX/9ZuPLvErASqGswHD+DHejn7B//5P/9vTBNUE0mcHhUziVvUUrAreC8KsjAIUS45Y/UXI1V+9BTcRz5j1/89+9u6atHUyQ9Bvqyh6ts6ZxEzudd5Z3t2LFgmQnclAtByNtWL/MCA5vzHGRBRT6gMnonp6Pro5J9Enc1edAakCWc5nzlmARr9fnsxxDz1fOQG9s6MDVmrXe1Wquz6a1CrfJ+Ww+ienuf+9m4QCVsZKOkYdMNJ35QSGAm0rx73jIFqSJ/7HY7sF8M/L7QwchiTeADjJgFJ3nbEVYCeD6GWo+r/y8abnAcKMiSA8fjT5J7eeqZ4dLK1PXcupaueOAKYgtXLdNxmXgKgdq7scMyVgrY2Au+QjKZjTFngXj37w9t8eky/JKp2QTCkIjnYAUvxikOJ35TuCy2rR+Jc+GSf1t7r6ZmgFkPTw9utzjBvg0AT36NHo+s3rk/Cp/HvvzRE+ZPPmm2+td2jEC0e/XLgwOmrVXDtA+ty799EK1gKd1lFAz54sXXrxbBxG45ejdf/uHMfQH7lPAma23plEK59eSTD0LhIOUTTFZ7rccx99/NHS/XgSr7/w1rxgu3ETXf0fndWRDB39w0nmIO0850z3LUEKzIo38TdZAkUbdxyr9Eyy1PiPH7/yq79y8q/+5b9auhM/Hzx5tRq+/sSv5QwcXk7/5htzlA1wpmfS3QeHI9K6Z6ymq/Xfe0p2AEjQc5xwzsyL53pWwPqDH/zt2qXx7NnTlQAJjIzPwELBrVXl2f1A2OqpbXayfn/33/7FGoMlQB486N0Ao9et7OUURGf20ITWGPva135x8fPux3eXfOMpJ8lklU5Ec/RxMJOrJASelNgCKADSkkHtBpYGnEnG1UZAcwkKiVEJunSnOk2egk4Bfs+lc9Wdje8jESLYunF9VrrGq/rn//RnElMny14A2NoByUYCUYBq2qq9xlrPV+aXfumX1v8AiuTGRtTPgLf62RhOJyVVo6Wy9SPZdnRR5R1BaGef+a/6zTvmqOQBqKp8CZB0rjlCIDIgyYA4lbeiXaKweunvjRuT2I+2xm3t1bf0LN4mz55LB/vEx3SpdzMtMO/8jM/uxxsyBf7Ew+iKf9UnwEwGyxF/Odvpo795LVnnR9j9tDvfAvNorM/RKVlU+fqbzK24jPbarGz9jT6rxKsrvyD64mMysyNJAMLJ7Nl4kM2wQwW/GnsBYfFY/5Op41zSS7sw7EzVdrRWNvriAd3vmzzjSXWkr630zybZWVq93fNuGrs/or8P0Cv5KMthrU1zcP2sDAAqfe/+7otEXzIkGwAoH7W2kkv8TA4CungnCRSfoz2au5b+BMiXtGosCCYslslu1G4yq5zkHecZWLTrXTLvvsU76UU8lgARWFXGc/UXTdGYbJNV/QVuCoTQmD7Ud4tcGtPVRzbxp//pVLymB/FbMoqOVW/94T8I1Ng67ds9i79s0B6s1RcLj/gltRMPyaYxHE0ffjjJV8AUWxCf6EE8SFaCxfomIH75cpKB2fqu978xW392gLI+xBNBUOVb7JLuNRbiT3RHc59kX9vRng6wCYJQC4bYqXjQtXgbvdXTM0DO6jMP8XsvXxwasyU9b9EBHTRnRjf9B0ouIPzcBOsdtdDv+tRYQK/FLhcvzXGZ3aN3V69cP/l3P37n5MzpJNhrc1Ytjr/Ab6sfxp+dfkD4Xff51XQnvqYL+Q79X3I3/vZ/f5VnIwTNx8D0MCbqj3kkXrDrwHCgoTbFiebyrgOFgAyA1WRbH+k8v4PvCJTdgdj+j9/ixqefzk6B6pLc3etMDoLz+jiLA16tsN3nZnwGgvDXqi99qc102LsuVtL47JxpnjwsfLFAJLqARcCrnjHPRkf37foDyi2/6/rsTK9fdpcDJvFLIsNCE2Om54EywKjqEXPXB2O7McrvA0Qbf8BW8jN2jP/aj587IMfWdg9QDY8ALortokFCv/Lsed/VW7+AbNHMDxTXxDv9XEp0iNP7BtwC3cwDfGeL3IBu+sjOJvNoe/RgjnYTE7kPVH3ybJKN/uIF27nrIZ+leuAdgOCeNU7YYd9H0O10VqXjNflJAPKZqye+Sd6TdbIwTromEcJG8O/FbhaksvN0s+/4vtNn8QBADP+jCUDNZnZPXfWheipDjv0GdFrEGr/4jf3PXzKXwcS6p37tiovJN/6IZ7sWXZ7rWfM9OyZOrH02ho1sLgYG1tfoNkdWpj9xIL3ja9CnHWymw+ZH/NuTWbUR//kSPS/+1kcYm/FH5/SPvsVHcoFLiC0kpna5sPGA2fiebYVVsd9sAt8GD+L73l/2Fv+rrzqAvGy8eZNdSy/IDf3GRnUZX92rjZ53n22rDYnD2jW3wdLgX/hr3NMnfdv9Jvxhl+CvbAI5wGTUAc+kI/F8QPCJ4WGWla9P0cJXLAEi7tv5XZn+2Eo89TyZsLnd33njOckJ4Dqsg45VTx/147Nvumas01F2zSImdgod5s3a5QfCHowtfoD52rML1znEtM+fz65hOtC9yplL4bzGb22Zl3sufomn1N83Pfgsj8V7PZNcYG3VD6eCa4wNmNMP2LTqHX0ZW2YM6Lu+dm/J6NzY092OmfPEKuwQunebRR7mFf3RDj00dulF5aOtD7+cf6QP9Uk8hgb6ctSP3//n//R0TbSPHh3BvxrNUeXcxjiKZHItQANMzLsE5ryvOm+7O0PKuPldUE2xrSzHRM4mh0/yY3eYYgIaY4xtlFY32+kQrdHeZFz/GLjosL0SWM4gmbg4y9XRswEv8WRfwQqgB6aYKAEIBWM3bt0+Zp6dCc15qe6cqgKEHKK9T/EzXggwncG/r1Jz/jUwNtrjv5VP8QVoX5+ri4zikeRIZUrE9GzX/+zP/mzJHgCZQ5MCRasX3tlVAKAPLACWVG7PqlZvbZj8oysao/tb3/rWAnWAcM4VLlhKzvHK+dv11+rH6kqGya92OUGVrS/RJSteP+K1RIRnknFHYNn6Hlgaf5JrvBGQ0kGGA2Bc/Q8eDnhfXwS9rd5Mn8kZWGFlV9+AidpPh/sDlHnRe6tc+9Sud0RI5qRjPROAHn31wSrsMTADGLVCjMPw9ts/OLl5c96Jc+bsy5MLr10+uX9/dirFz1l1PI7qlatzFm7XB1R+tnT0ytU5MxEo8ej+x0uv3nrr88voC0gbi2vnw7PZusfoBYxXnyCYAQPmvP767FSKB+mJXR0SUw8ez66zdGOt6ns6K47i51/91V+tviaL6AAmREs62G8ONACq8hISJrSuxYt0dvH46dPF3+TYc8mCId2DsegtkRBvSmTlxPd+guRw/fVbC6RpbPQ7Xn7/+98/uXhpEq61F7CdPqS7Vsw+fTpBLPtkd9btW7Ny9c5H7x+dJzvvuhCd6x0Vz2ela3WaNEystfvo8diIaN6Pz6m9+psu18dsaPWwgdHU/bd/8KOT69cned67Rb70pZ87HBP1+nFi5EBznKPj85+fFxpfuDROVvQB8pNdfSGHxlv0fPvb3z7u1JN4qJ92XO2BOvsSn41bO9eSc8HDbm+BYNWXfPYV0XbiBZaly819xrqdDNmM2moHiMDZexaqO32YoGG2p+NFCT9jr/GbrqbL2TRHMNUXR2dUR/Xjf88kz+andCZb2vPR76ig7lsVymFPptUZX+tvf3/4h3+4xlu67igbixX6LVCszEp+vnhx8uFHd5buSpSkJ9nyW7deX3KNhsqZe6M7uUdTK/rbARIN5mMghRWJtcnnsFqeXYq29346R1bVZzsxGoeCZHYZcAaMt9Pg/sMHq7+9VFxiKt5YpZi+V4edhJUNbI6/yaW+Jqf42+90ILq6z/+w8rx67DKLhzs40jgDkgB+zNc9l13Jvgn64kt8rx+7bYhOoO1aQXpIylR3c6pgp77u4Fd6YWW0ZFH3HVFVkrH+WQnfvepIJoKHAG7gnmBsD+SiOdpqq3GUTyPgBybvxxDRG058uuHZ5OL4p+QlkGl8pKv1E6/qQ7aEH8i2pAvJsn4lFzLne2WvvVBZMAnsqHw6B/g3xupHPGnudiQcn7JnHanCWU9ejkwEeAKFknn3SxbEJ4k8/hR/GvDOJtYu+2X+NN/OLs9XuxvodvKKT9FQ/7Nd1UvP1a3/2ki+FtVIYvGdkondktVr90P86PlouXNndjmnS42h/m88AVrqI4BDwlCCPl5/8sns5kgvLBAY+3PrqK+ND6sZ7SIENNTnZNEzgq/0wfwO5Eo3qj/exZM+gth4YCwIxOuHxS5AEfYzXtf39Xk5Z/hXf997Ik8ConbsEGkujM7mh/j+5GmJw9k9WtvGZbs9dn0n13hX2x9+2DsdX57cufvwpPP9LS4qwdn/AvX+ZyeAqPxJcrL4SJ8lO2vT4rb64j0e6Qf71TMWEySD+oAWwTEbks3ASyBDvKE3OxilHNthgQ//nk8jJuMPAuPjd8+ioXYqAwgAcvWujPrLPki4AWyArehIZ8WiEiz8ATaB3yOGqs19YWI6Uj+WX3N2Yod40FjbgfdoSTbR11/1Rk92TbILqM++LN+/BYevDTi7YwBdlzRK3/jHO0CD5tqtrR14T93xE/1AxX5bvADQAnqYuwF70dH/gEjAXvoWfWJ2SfToEJsDdSQpoxNYx8+oPWNcrNO3RXfGqXEBcAHK4UffXZPoA95F/76LzeIJ2EdjI76tJM7TeadK9Zi3gPErOXDh1WKq+sZOwGP6zhb2PJsOa4lX0cQ/1mb923dyLZ06HcAW+CfGKAG4g5CVAYjCbMSX5LDjQvGQvdlBOskbQB8gsL6jAThsEaTYU3vVZ9HLGNvZaSOmBdBJeBir5hPl8UkcA89CG1r1Lx4A7oG6lYVH7LZk5yk/xrMrvj0s0OXr0e36agccu9/zfXqeLgNCqwfIyO/ko+7gpjHqWnUbqwByY6j28JPdjBfGzM4ncuObsumVQZu2JAbiV891XXkxun6mp3Sxct3P/8J3c7q62Qr342N82fV6/51u+KNvdFE8rXx0GJu1y2caoHniHMnMnuk62fU/e8eO1A4f+LNJEmPozHYcUmWrt7J0APAOi9ImH/P6wd+rPD7qh/nO2Imu+rT35cK5WTBL5pVJppUDitNLieddD2EvygCqzd/RKb7ZeeV/fg35eX6nmS8j8bhwv0NioXFFp9gN456PCJ8zLmsjHsdTfa9veN63ZP7586+SFbVJjnSqOczYYI9qT4y7y4DO4Fm/xcdkh7Z+G2vGkwSIGLyyz5/P4jN1m7Nfjf9XiVRjaJ6bXUmvHRIlxlnt8nv5WtVtPqLbxkxljCN83/FsfpXxyhZEQ7SK+9Rjbqsddp1u4GntVN8aC//LP/ovTjltCiaoJpUCs4ysgR+htgErA/CgEIw7Bd0zXwnAyqfamuzXrKJo4haommhyTvtw+FKUOmWAMe49a+VWHc8oBihEL0DFqhgrrBne6q7e2uq78n13v+dNqtEEDEphrLjklFV/QbFzVrvf58KlAQ21W3uCSEoDDClwr394V6SHAAAgAElEQVQFNpJIdtq4Fq84DBznvh0JAvjtLN2AOi9mjPbaa6AGliXTZNVzBVW/+qu/elyFWhkrQIHQFE7Sp+slPaoHQFjfbCU3oAQ6/QZqpUM9F03xqzIFptEeIJHOcFwcucORji/pVjKKRruFapf+5NTWpwXY956Ng8MMoC945BC/85N3FxCXDGrzj/7oj46rbQQWtS1JEt07qPrahTnruL41XqItnjqqIL2JttoGAtZ/7zQ5d3bO9kyPgBGcT7uO4m+0mVyiq50FK9B8OYBiz1qxcuXKbDMu+ZGcTEQywunPg4f3lr7euD5AGDktsOb8OIrpR2V78Tmje+nyGH2JuPNnJvveOx8YMIFTdD15NKsh11g4HIk1AX27QUpSvHHSKvj33vtgfVt1VnsSafE3QCkdfPjJHNOWHixDdjqGLB5zDuMF584qsd2JSf7pW320ld6EaZKqrsZ0bSfPeF3gmC6VKOvZ9IwhrUw6Xl8BPdpeqylfTkKqPvS78uslwp97c12r/hIQvRMm3WmHQuWuXr1+TFRWn9VV16+Nvv77H//dkhEgFMgoAfj67beO44k+9y0p1PPxQz/wDU0mrsp4/0F0s8k/fff91XbPxav6WN8C+iuTHfai5nQy+ubFym+s/l6/OUdgAEAb1/32LpTk1gtRs3sliKK7fncdaMQRT4bxLDoqx3ZJLkeb+jkFyRHgINlq4gREA+zShwHt7hxXWjUWarPPSlqdPb90qj7Xz2hrdbmkV+Xq909+8u7J6emLZe96Lv5GRy84L3ElwRIt0UpfzU89k/1lSyUAshWAW2BH/Uh3olNiYJ3/vo2ZrjtTu2SNpFK0BIqlD/EUqBsvlk18Mu8H4vR0P/34+te/cXgnzAQxf/03f3PylS9/+bgSPn2bnYTz/qP6URv1KVoByrXNaU8Odj/Gl5XAezC7GDiC8VvQ0HX8i97oAgTX5rLbjwd4XPbysNrbfGY1ftfXC9MPbfbbiuzqSV8tpIjuaEzm6Vbt1maAB1Ao+uo7/yY60+nGkTG+O9MdbxQI3lyYrTVe9dXc7GWuzfvGnONgoqOxiH/JvvbqB5ByX6ABpLTr97Nn16erAv09WdT/AEHOaLIVqFg5GB3pnIUA0ZztNQ8lE/Mq0K3f0Vrb6W+0x4/4kJ4KNCUzzGEWciTP+ljiJNriQTT0LGCysvHFPGB1dG1ICAhi09X6a/VUflV1Jw8J2HSuedzOBPysfiCFhFl1rUUDh0C2/yVqAdz0OdsqsWYXEtDWWI1mIGjyNAfHY3yky7Vd3fwoiS32Hz+ilf8rkHKMGXChsvHE3Bo9ACA+QrRn+9osVFlAKD8MWMBnqy4JlXgi2XH58sUl08ZEcnO0FpAnXlY/vkkg8+27brVyekNn+maDAWkSIPyb9D+a+p0umHvjS594qT78bi6rr/U9Pr7/s/eOu5IlDixmqZ/VEU/So+7TkWX7H84u38uXZxdXfUne0bTimQvnTp49fX7y/MWzk8uXrp5cuXrp5OWLk7Vqb9mzi1dOrt28vY7AYgMbVwL/5Fb76VXtpGfd8744STYAaH0WnwHzgKHxpDkM+Fu9kmvAM3Y/eTQekx1/yTjkw+7xW4soTl+cznE8Z88fk9C1Gd+TT21Z1ALwlWjZwSV+dOXTQXMmcFNfAVY3bs27KLoulpFsMFdHe22zE5Xtf7sPohPICmCyeKffEm3s/A649Y4I7/GozvoGvGCzjEexcH0sdhLLSE4CzxYAdnGAZuMleybelFiQbOn5yrqejvCBJRdq23whucDvMnfH43ioH4CvdN6Yqh4AlvkiGQPg4hs+V19lGz/d95494JddY2yGJGnf0ZRcxUD5NZJagK/6s+/Sja/AnnifPhuTfBTzerSwEcAd8yUQSuKhPtQWna9OY+by1cvHxWArzjgA0Px4vlly6F5l4qf4nC7Rz8rHH34CgC8bAYyPbsDxw8cD4NWH+JJ8YDv0yTjoeQkyIJQ4IrsTbeaQFTseds6au6rXHMY2iMPE14BToCJwPVq6pz9ANnSn59XRdb6PRLh5ructYqw+iznUHU0wKrgQ/Cv9q16YFTrYJMkU8wQQG+AXXXjF568+tguP8FXSDA4HIJQg3McY8BY4WT+iWxy0g5V0dQcV9b/y6Enm0QTUTf/JDqbGhsZTPnv1Vg+fn+7TB+OInsRvMl5266C/fePTnhjawXR9kMQhg2gBmsdzi8f4InhQu+jhn1W/56On332A5+wgv7U6+SqusfP6XN3surmAr/vpYUeB8dB3dfadrJMjfGifN9R38cCvyogT4abJhc7xl8xd/POzp3PknOQCcNwY0jbsypxRP7omjuh5z9In8wWZoV/sXj/5bnhufgbW81/xgT9IHngfr9QRv9kKPg27Qi9g5rA183b8MheO3o1NUF98odPGhH7TZfO3/rMhxpb4gx8DczeOo3H3xcyPbAmsZ2KXSQCSA7kO/jqnbRiL9FgioXsXLs4OVHa9tsV6ZFH/1KMubcJj2ATYuGf6Jju2rWckq+o7nEbcRLf55tUhfmF3zZ9n/vF/9Z+dMpZWdDgr2uQpIRFxGRUNFfDlaOdAEFqThlVxBrDOyLaZQIfQV0eCmFS9lN1KGTsqUiKrW/cBtQ+MAovajSaGsX54PwQlMWCbeAFpVup3L6eJcYrJBbY5ss7jro+1Y+t6NFTeCvAC+mh8+HBegiMYrC+ANg46sCeAomvVkfNlIuha/aoNKzwB7b2EVkBaeYJutXJ0f+973ztun44GBrn/Gxj1q8AvGnIe+9S36Ofo1Y/6mVySZfdzuqPRhJPuWG2UTnh5Y/9X3qANGBI4cg7jPyMAiKtMK0pLUPQ8hWfgAa69hJwyO1bKCmBBd+30qc6uRVv0Lgft6SRdqr/nW7G/TwbxYAcOAHQrUdDK06sDyvTbmc/1NTolwZI548ORtpvg0ZNxiqorw/Hw4wF1nOdf2z0jWXbh/IUlh9qMl/fudQb7gCEc+PVy4l4odfr85OmTWXknkLLyt/7jk8SBQLtdGPEmGrsnCfryzGSDk0d6tgzfp7MdsvZ63hg+dzIOn5UG8XR3Zl4+a7VCWdz63lFzgQWTdOwZDr+Ap3GXngDRAZbnLs65ntmFaF3vPTkkONLPW9dn9VP9dRxOemXM3zwcJSJRmLwdx2SFb8GiYKY+CuST+dPDi4ZNyn3HazwrUWXCaayxgVbhvvGFST6kwxIL9TmghD2Kp1/96tfWeLTCq2cCRdPZrmWLOSlAaitQ4h0AtrqAdsYE4FVwlm2IXwH40ZLNjBcloTp6KDrSo7XK4XQCvXhRO92rrWjq01FIXvJdmfj33e9+97gC/PyF2bEWT62Eq+36w4FOt9kKx5zV1r4irrYEMZJo6O6eHQ1W76cnEqZWIwP7AZu1JXCM9njeO3D6OAZtT6BJynUNGEdfJdJKfkRnR99dvjLjJjoFHByJdDkb0EvVHY9Ip4DbAi6OkR0k5q70Pz5Wt+AU//pOLhIzQJrKJgcJ6TfempXK0dL8lGzre6D82JtXLz3LztnhAMRqzPd/ttEcwA5U/vbNSSIK5taupXaWfPjhkTfxPp2I1vRAcrz6JJfpQvptRbBFEYL77gH56+dyRl8OyNb1ylvkkBw4vcaDRQyC4JnX3zqu1pFQ7bvEzezEHMCeXawv6ULjqV0VtZFsgEeCgp6JnspVX3yt3/yHZA28rR1H3lS2/6sPmFybAEdOZLycFcjnV9+TEVAs+jjEHYnoiK2ux8ueBSrW9g5spKO1m0zTmeao+BuvBSPZuq9//evHpCl/I7ll0/ghyai6a5MNFyDXz0nYzbEwjWvghaC/vtp5qo49OI23P/nJvz862ILT2krP2Zx0PR4ld0nt+Emf1B0d8b3FJ+lxcrBKvvEmOSYwqE5zbOMPKNr/PZsPl+ziQ/f6yzbFg/ibzrPd0eZIjK51H/iYPPYdVj3f2AGC4DMgE3A/vuKsBo6maIleL54fec4K4/hqoUMyq4zFJ7UTfdXnSEr+VrsQJAC7lu9rtT7e8MMFr42D/gaonMRuOmOBTe1LVgh0q4NPw5aPTZlj9yqXPAAxAjT6LBbaQejxJ2f3rOSRsV7dFh31bZ7mA0iYvnj+agWqfs6ik0mySxT2HMDNsbuN1/wvAadkq113Z8606jTbf/7k9dffOikev3v3/kkvRZ/A8uJJ/mT9sJre4p5kypdpHC1bfYgP4r25Zk0Oh/sA9u7z+SXeGyuSn+JLPtW+eyaZA+vs6De/1c7yuQ8A9Zqrrge+V3cLjEryjT2VUDN2gG0AiCuXBuQGpPHH8D59TS93n7Y6fcQsgA3AO78yPRKrSsQD7MUCtX/txowtoFrPGTeS04Bri1bMl+lcNsAOmh1I6Vm8FKtEe/opQVZbQDx+N9tfGYnZ7B99rA62nDwkhhvnAI74Aizi/6546wDExwMAq/HaM3uiQIwe/ZLq9ZGdFe/UT/OmXd7RaB5AX+3swDg/wRzTGOAz9m1O7Rl2WJxf3emZI6rEiXyb5RsfVppGp+Rez1nsE3+cmoCXfVeHT+/4wDdAU/X1bPyJX3ax4X33JOH0OfrRCMiNl7CJ/u+Z+Bcv+WOeR4PFPpKxEstiGIBWMgL8VZ9xyA6LeaMVliNpxqeIBn5Y9UUbcJefDJvqdzRGr12PQOkjMw//mH/7yYfm7/DDoo/9Fo8CotOb+E4X2JDud51c8Dea4pPFIfAIgPsuN/wQT5q/duAbBrLizwOATmcAjenIDmYmZ/5w17MP9BAmZpzGF8kf8bs+VU/9hAHUXvVoj7zgTMDKnoETqANAn9/SpzYqx/7xt9n/2opngN/+146xxsbxNbsfv8ii37AkuOReBp5FT5O1xBx9qW6gKz+MfTAfoJXtZXcqD2xXhj7u4HDylETjy8W/aGUX90QJUFr7tcvG0jfAfPzj654+n8UPxmqypM99s8f8N7xDwyfPJoFTfeb/5MVXRi+flT7HA/M/202Hq/v8mVfvtth5KmFxunCj3iE6C7HYp2QUzbUrYb/PSdHRJ/os/AKw1z4swzhatBze4cXmSjDA5OjcPn7EGR2BxUZWfh9P0U+netZ8iR/sQ7SQNT2GZbJbPQuTg8/Hh9pLLnSg9owZdsS1Xf+0uXyxk7HRbBK+7nX1v/HE3vZs7fescZXcuy7Zw5czv0so4a2xoe1+1xcLRqIZTs42SKJEx74Ygo3gay1e/rP/7r88zVGLEKvUGjwmlCorEKtBK0RNrgW4AHfOlIkcwdXFMePQR2gGNlDk8eN5CWDlqz+lDGSyRbTvAB919KyA3bn00ZBBzynPGaiDle96dGXAUgaGh7EoKHGGctd240RAfTMK/W91oMlFW/Gk/kkAxctZaXi62jcBxs9WMnetVVj1O1qb3FtZnrISbjKpvsAgq4uiN8fMC+k7g30/8gC4Gbgl4OQwxjvgeX2JBjtZJF8AqcAWK1z6ru76H4gXX60Aqw/4XFteQB7t9cvxAlZ7mtjSsehpkDiuxc6C+Bctdz4c4CEe1bYVE0ArCYiej3f1uzoqW5n4FZ1ekFy/OFzpZivurWzrOielfjDI6WR9qR8F6NUnmKv9HK74aJKv3WToPS8933PVLelgdXEBLOCgOj764MNVf2BzMmLM4/8a+K/NuX717/LlVsf/zRor0cDYLaDqwvmTa9evnfzohz86OtkA4vguAx9N4zhOIO2eoETi5PTsrHgBpnV/AZOfDBBhshU0X78ydUnkAQ3r07INz8f5rp74xiY0JhsXVl4kV3YBEBPtwOanL2aLOBCwMR//jf/PvfG51a/4R0cEEpX5ucNxNviQ/ap8dBo3HOHuCYbSmXZp3H799WM/JLUkIOrTvpq+NtJNu9ECNd/60heOO4rYlvrAZqHr85//4tql9fu///vLrmV72Ux62xjck43pRTKyQpcDClDnQBoP0ZaTnAxq37to0gFJ6eoLbIwP1V8CJHrSvR0gyWZ9/PG9kxs35tgxz1QWmNP1L3zpi8vuBhjvR+hFc+Mt2UdP48URDztQSYfIi3MX35KDRCyAg57YMZcuAdD6bgdG9MTf5Fu7PZsuRG9jQBKDrgh2k192K3o5EI2BkmDJujbTdzsvgAzZXsGV43Aaz5X9+F7vVZmVt/WnehsHlRN81Ifarh79BMRIxvbMqu9wHFw02zVUPzgqdNjLW69ev3ZMMHeNIxYv4lEJ/viRTmVjA/U5uXaQdj+b1rsW4o3gun5dujCJ93gOYHUEWXZAcjn+7KtQgfsCcmOOLRLIp9v5GdFUvRYscDgvXbl83JVU/fEkXQJE9SyAnW20W2WSOzePwUPP2JVgTrx+OEs9OtPN+NS7NPqdTqQL+ilpUeKxsZUflI+TTlXWrpv41HFYjQPH1q25bCWkJniVLBZQS0pUb7RZFXvlyrzk3Kd6GoeAjCtXLq1x4Jn4ZgFBPAciWXWTbM3R5kWgFVCyOpoPux6d5tqulfjtefLsGpmms9mOdLr5MX0vgQO8tUoSqNfvxkhtRHOyzA4BvJJjRwFJNPsW0Nde7aQTziS3Mj270/OCFeM9ubK39asxD2Cv//hV/wCcAhZgjGDGwgmBEXsTnQAMc0a0AAqSFZ8ZH41bQRcwPbkJrNO/fLfkn+yitZ2dfOTKRlP1m8veeOP2el6wLqiqDOAPEAWUYE+j4d69ObIt3sQ7fgQwyS4lvjy68ar4gS2IDito+UKzG3GOEEqG0d8YAIoWDwN7JIXQLVD0nf3wbHysrd6NBuQR7ANPJHbMMfE3uuhA8rx0cXZ/Ca6TE9BBvOTdPfU9+ns+eS9Q88qA8uKwvisXfewRHamf8bXn+l4+8vNZYZf88IecmyvUB/w3B9aXHViPVoG2RT7xXeKa37sDUKNfswhAgs77hCqfjtkRJY6MfwDS22/cPoCQjxdf+Wfx7/LlOVa0ftmNHe31u7+rl68ed1Wz99WbLBw3m7zZVHGtBQ18Lf6mmC06kmH9qt54EH93wFCyfgEGZwbU6wNk1Fb3gYK73sd7sUH9a94FIuJTdHW9chKj5iS633gEMNRP+g8kAhQlE8nWylgEWT3Js2vxRZJf3AQoAhbv4wOIGr1rHBxWffOD7I6pDnNE9KdP9Sl64wkwAwiWDZHITY6Vr/0dAJU0iv70LJlZIFC5/k9nzKVAmWiFHQBynn4yIHRtiHX7Xd340P/1AQgqgVTf+Bzk33flJeLuPyxhObFSdPAZ6xcgyZgCNMUTO0z4OfjU8/GFD82OsiH5dMlisJnHxx1QO1gZr+l5bYtfozMa2LP4GA8AoxIa9M58AJhKbuLBHdCsXgBt+gELkqyrXjKuLjGz2GAH5PqfPe9/QGf198fHBmYaH/EJHeZnWA3gT6JDXJUe4DtAWpt977pMN9DBVtEltiTa3Usf6quPOdJ8w+dsDgx7qS5jQyzCt8imwMfSEfSYy3aA1niV8EwmR2D68E4GeoW/dJWf1Lfxa3dfbeChxSziOvH8Ar0P+Iq4FTgLlK9tf2SBR7CBXa7sYu2zYfXNnBadu66aZ2pDooLNBCIbk/xvfuJ+nR6rewfQ+WvdE8ORj74MbjO7UPqwE2xU/dp9gcrsfOn5T5/MQt7qiNcSx/S0a5VrTMNId0D79OyA2bXDJsID2PbdPu3jrfrgxHTafHLx/Cxspe+73Fa/XpsdJCVA9MtcvAP5aGZj6B+cgGzxmx9LnhIN8Qe9xjtdQWf0mMvZCztAKsP3QMvev/+3BEjt8+3Y112njTtzE3tDR/nRdCR+ViY+RCM9Rze5Gx+95Lz/jbGlMwdcfeep8p+1rZXVJn+GT7SPwcrxdbrOXsoNmDP0nXzYS2PImMQX8RpfpOfxaD3zP/7D/3QlQGJEBr2bMc0WYA6no6typlKaGGoHAGA7hxm4HQEZsTqm7hQoArreX5386KMPj9stm3S7XuDfpNqgc3Y9wgGQEV+gJris7gLinslh66/fMd+KJCt+KytQ978JwkpyR8gw9sBBSm8HQuWrt8C89mZb/6zQGyHO6nMCyNjnGFidU/1WGQnuDTSBukmhOpq4qr92+y4B0qeVk5I8yQ+AFu8B81YFSQ4YsNUbPwQcAkmDOLr2wDneOxYoOuiGwRaPAsIEtX3Hi9qobZNjdVipF7/sSonmVpovMOHNzx1XrBeQmOT6Xsmb588WEGcisksFqFIdVuNaPR/9nNBf/NrXlw557wYAmVNM/6O/ekqwRKujLjoCK12T5OIUpKdAiei0AykHK33omT4/95UvL4CLk3z/7r3Fq2isbH0ukEkfV/Lh+oAfXevv3Xd/sn4HjgekxYdouHn18no+0BJYChRgAAZIGSCGkyqAoq+N9er89OU4310HeETjtcMK7mS+JqJnc85h9Tm2p8DABFJ9fc6fTHBMl+NtuhQ4KHBpnAiseoaO4mX25/7jCXCqN/sDXDBxNf7Tq3aCVC6ALR1MNvXr9ADCAYG6Fx31s91TJnbgp+BRMHbj5s3Vh+o2wUn2dM2LX4Gw9SM+ChJ6N0i8SwcCyukMu7ZkfvPmyccfP1h2UWBmApekkZyq7WiMRwVB9T+7JInAIUt26Sh73fiuzsqZfOpzMqougHm607itXxIgVjWkT42LTz5pJdnrh3lkjr1qfOzvFlhJuitXTtoB0vP7zqj0JTnVVn23OpqTt/Tx00+PL1+OdkBJ9EYH+QKCrJLl5PU8YDT5Jff0JF7ZidOz6UJ6bNXXbiMl4qurv1Z+mwOTPbDM6uT6GV3pTvL+zd/8zSOd0Z1MACcc24cPZqVK9Ue7BGN1cowkyQU60SipIKFLJ+2iQIeAOF6by7oX6J2u3H5j5Gi1enZyByq/+c1vLT7Wn2yv1evpI7qbH9g9vIrm6v+lb/xHS8cAahYwpDPxMhkAf+qT97xEwwIAF4g6NqzxE51d7//asprcnMwR5HBdvDzv9wCU9Fx2NPro0b57KhkKlKO/d530rEUByQ9Ynk3+0z/9v44rXfkB9am640v+Qroez7tWv+J945aNby5NBoHx8amxGE2OoOx37XavvxZYVL5+eWcXoBG4+gpomPcjcFwFz5JNvWMBuNj401Z9r/4SNI7sKXGTDmUbaje5sPvJ0vzNNtslRCfS/+xCskoG8bm6u29lb3zawYLeKVW7wP/qrG/RJSBKR3o+2wRoq7/JIwCbT8p57rnkafFNZZufgE/8J7KofHVZEKTPuw2oDXNsOilIE9hx7KsrHtdHSWM+hYDWMYMCiPpuRxvfgY8V7cCq+ADIEowAHAU2faeDdladOzc2pzFend0zHqvjyZPZlaQNc399cGwrwELQMn7/jNObN28v2ltlHk8kMJrb+dr6UNv8UPbx9u05MqzyK6F62O3bfGvhQ3wXN/RtQVPyLQGYPAX18RrADsBkO9Pt9FiwWtkvfnEWgXW9/tR+PODndE/w2HPxKbqAaOfPDUDe9Z4BOBhzAPhorlz8Abav+fDMrGbkrwFHAML9jgag4B63RX/vGDDnVHe8Th7xEsAimG688zP4kD2781ew3LX4EF+AX9FUm7UTzfFZMJytSD8sDEo2An6gZPLIF8G/3n8Qz+/fv3ucJ2p/dskN0Bt9bDswYYEwJyOL+Ga8st2Vk0w1TuliPOgT7fnVdkqKbQHd/GYgKZCtctmwPmsBwrkBNJN7bdQ3C7jUZd43l1eeLy4+5cftoEb1xwsJECD6znd+qAU3yae+108YANvE7iWXyvB5+WPmVgsE+i35kS5UT3T3f330qX/xKdrZr8aaGKhv9p0us9n8+3SkMmxINCSD+g7X6B4gNTqqq37qO/sE4KrdeLX83MPCqGgElFbvk8cz5+5g0A5KxafoMH7FpQA3i2/gBX2Ll9Zxr08GeDQnWJFuIQN7x27rn0U5wK7ok4yMBitvyZb9z2YnMwmU+IuvbApQq3vaX7HfYRWysUD+3VM/oK5ngcJ91y82JVmaY/o/PvNHdv5FDxtt3ADVKwcrEDeYa3f5SjYBBKNPTJUc0Vnfqm8H6fqfLwKo3eVRXWxJtoYtYXfgERJIbJfEBYyiOtFufgAuw8VqX2I1v9JckszTo2XzDiv963P+unms+rsfrcZK9Ypnu2esk2XfcCXXxMF970nAnicXcwq967t+kqO4lGzrl3Ep0RLdwPbsnrkbL8iy59iVdBaeBZBlD4HuMCRJALhbPDfua9ucVZ2VMd5hIPraM41DdHg2fsUf+k8fJQrQb06X6DP37vpr7lA3/4g8+Yj8EPwk++dPx2b2HBn3/2dpysbhgbL1Pf8DCK0//Hn0s9mSHbvOomNPDtTPS4cER9f1Bd965tKFA450YY5A2+XLFrN97L7rbAN/WttiRPbCmKdfewKEX4V+OspGsGVPn87C+OqqHW2gTXJLPZ+1i56lm56P5/gdLcbPbqP5+OItOnKU/QEr3LGyz46Rl6fz7iA6z47r725blcFv+rLHOGSprP5Hf32FP7IDxvrC6g74CPvMLvI78GP3FdJbuhytu+71+8z/9j/8w1PCaVLMeGZUZOtrOIXkkAh8u2ZbbAbcSk3OD6W30jCiqpORLUCt7gJQ4GNgbZNCdBT8FeA3EdemgV49OQicukCXjLzdKRIT0SPYaGdFjmAO3B7oGfgxqT7XZm1bvWHyr6+1H331C+BUnX1yhPGj9qsLKN8RMBnBrlu9xXGwxRaP7MABhiesFGIN+MN7KAocJWMSfEdgVcZOh+q26jn+Rkt9qg4raVKI+iAoBD4JZCrb/ybonC2rM/TZMRvpBVCxfhbAdC1Qp/aTA0eCExe9VqRagcPpSz6CvnUMxcX/MJDqfrT5u/9gAtL0IJocoVCbdmkwPP1GDwfi9q3ZBcQoxnN9FKQBCQARyTq9XMbm5OUCfOoH58dulviQziSveBHPHQkWHe2s6giswCIB/X/yH//Gkmc6W1mTUd/R39a/eND/jaESGNFl0hR4P3k4Z7szlDuw4msUlT4AACAASURBVGxbZ/Cnd+lrfMzhZCg5F9V96405FovTUH8bE9dv3TxuS12O25M5rqb+GF/0LX4JIM++fLX6Jl1AE6ArngP56juQKZ7Ur55JTz68N+/e4OzWZn2J9mjIBsTPdoIAYqsLwPDoQGv9qr7+bBXu+BaAhuCsMdf4snr7wsWLcxTUYQVfsq+P0ZF8CyjSgfqSLKo/fhgT5y/P6pJkGP/iQ22lO9UDPOodKdHiaAr2qr4JGKobsCSojNYAVZO/8cppSF/ir0BPAobzwp6kI/EdKNz9+HTzxryvKH4AYetP7bz3Xse+TKLbij71Z9sbwydnz6zn62ff9a8P3UvH+7R7oB1h8SlayCN6AAbxPLk2HutXgKfjNji5lYlP3hEV4J18OpKnugM04odjftKVrkd3z1aPJJmEBrtWn7sGXE8W6SX7Xb3xvXLpVvxMz2urMpKq2TABdztAqj+ao0NAxSHinMUvdjVds2PHs8CfgEE2Ot7ER8mQnmkOBOCv90/dvnUMoNJ9OwJra3bkXVv8ivb6YwUvfQZ27M8Knmrvm//gG6v9aJZkBDRypNOr2hP8V04QmQ7Vx8ZK+pEs6xO9YA+Nz35XXjB1/eaNpSv73NBigmXbDsBotHe/ftZOOhofl1353LwHop1e8bVy6WP6Xr/efvtv1zipLwLixkcyboymI+xq7VWGDjruyPxbnfVPEGNOrm+15bdkB/sXv6pbnwVFE2TO8V90tr42FhsX8fZnP3t38bJP9KYzdtJxjOtLvClRU51AypIGnNR44jivdD07J5HG8ZWI73rjo2R49QEZF+C0vesgXX3nnXmXk6BWALiDneh3RKXFCgOaPVk6P3392XGxTPUAQSU1kzsdrQ5HQQmU+BS1nR4Yq3wR/oEV1AJHAS7gSCKrNirDP5bwMyfxu8wt6ZkdTgvcPiRN+eaVj8eSSuYdgbqkdPKp7PD11ZFD6Ua8FMiOLtw97nyWHLbbgr2rLiAzoFfCO/2rff6y+TGdbIzHR8kYoJix2XhohxL/jf9au/lPgBs7afgY8ajxOiDiHHNkjKenEoKS6PTT+wmSSzyKPx1xV3t0hK2SfOte+hXNxmN0AUWePpmj4eJdfCMryQZ+TeWBKfWntqvzzPnZ6RHdtSVOq3y2omvVwZY4ii1eLv/22ti/eNc8VDLRGKvffbofPYCP+JIu8pdqP7vPr5KcTsYSxlbVL5oPq9lL6Hqmcskgmda+HYjGQnrjaMn6Ew3tABm+vlqF/wqEeXk8RjFemNP5Xh/fnd0tEkNAXbFV8q2Pkm7mG35JsrI7KXqiUzwH0JPwNb+okx1b/D376t14xmu0SgSSgfhtB6L4eADyypjvq8sOT4AAcKExjE/xozb0U6wtTqlve/IN0MLOAkLUA+A0x7D/bIZYkz8qro8ndGXFtYfz4SVhACS1A7D1LBC6Ml1Dm3mx8vQvWUSDuApYU5v8KyAWHKD+xyPjhF9SufQITbWf/u47wHumuulNMjB/91zX0xN+SnKoXnPai9NZ9BgfGtv8CrG12HZs0Y3jUTCA/PHR5ri3+hGvzLv1V6Ku+/EuO5Hs2Je+u9dzO0hdnXs8GB/5ddqIx3tfxTZsPDsQDWiMJ2ww8Cr5Vb85BNBcWSC82HXFFIfFcvWTfkYru+v/ylVn7QPU9bFvPKFf+iiWgAv0W2Ii2RkL/AJ86bc+WEAqlq0Mv5U/wOcS7/etT3SYPa1N+JrFtfEJLkBW2qePexv1wzg0js19XWdHd0BzgYgHe97/ySrekQsZ4W86YYzSP+MJ3/bxK05GBxn0zWdlI/mjMI/ogR3gk3FPr6Or5+iqOTZaql8CU93a2v1LdRrbEiD4UD3wrsr2F/8rJ8nFXoox8bhn4Y/8n93msoVdAyqTB/sYH4wZY4C+dlQ53atP+zPGbtfiV3Tv9nLJ4OXYWzJjg/WnOvgT5oDdR68OfDJPLb/5kADZx2rlYHCXL84Oy/CD6Kt/QHL09A0/xc/q5rsY/7W7PxvN5kHxO/tnXsLjnT54V9+uS4DQp65XF15UtrZ8Vy8bss+x8Bp63Dhml6q763S0fu38pxfVi/76rN/iEGOeLq2xejguVd/2Mrt+dL36q0tfoplO8bXol/l076N5p/Z7ji3nX3XdPA3b58/tdozd9o0X7EH0GWdn/sU/++9PgS8CBqv6reA2ABHLURDYWd1sdViDMqKrr//riMQIpZvgpUl0XtgSsYBEEwcHMufbAKRYMddk0HMZFKB99AnmYrRVW4xd9UUfx7T2oq9AZVYPzQvPKWqBLpAlXjluqIm6/jXh2LEiGeG4isePn6zAejdsPZ/gODWcROCwAdh129Crl2PYs1bBvzidl88tcPxwHmN0R08BAwe2eyWsHElUGwWdQL8CmJwlAQEQP9kUMAbm1l9OtIFsK+U+qGuTPAAT1d21+miirRxAVVDT7+hOftXdGfiCP89aTbECptdvrWC3YKrr3h1gMgIEaD85BK54R8qD+7MLIV5Xf3wMQAVAR7PVcFYxC0bWMT137xxXfkazAc8ZSMaCuNqI5oxBdf3Wb/3W4kWBOIPUKvLK/d7v/d5xpV/PP3syq0laKVk7Vsjnd/a7etcLb5/PCq6LZ88fz8VOVsmzT4BB5epjzyTTaPQ7HaEDa1XZudlaacdRdAqGAzDv3v9odl5cnhX+ApX4KAkiuI1vTx4OkNinei9enPeJNOaAdLXRb4CdcV0/jNP+X4HmyTiqp6dnVkKoZxobjdnqr9xyvJ+9WLoR7QztWvl9OEe98V4f6S0eFIgDjqad08UrY/TM4Sz2+FY5yZxkld7E665x5PYJbE3+Z2Z1DGdaIBQvojtexcteFp9tAmBUHjhiTPYb8FY99R899TWbYMzXD/2pncaPo3Z6BshWnfGisul79ZjMoqeXrHfvT//0/17lLl++cpzAayOAHHCWvASHjfHaeOen767nq7O+1nbAqRVhJsHkUvnotKo92uhr/LU7IDla4WfCjR+VXWPpsEPJJBzPGlfdy+ZUV30VgHWf3DhQjk+sLNnX39rhNFVXOicIYJ/tbGr8REP1J+9kC0QVBF14bVa6WM3MAeS0AF6qx0rsrtnF1BjklOBpvGzcx4f+j97uxTNHaTTO1jGLly4ej7zYHZPqjcb33//wmJiq79Vjt5odDR0rFn+///3vr10y9dHLod+4PUf3RXOfvgMnk3H/V4exACCLXmB2OgEk7XkLEHqudgAu9Q2IFp+STbp45docT5l8JQ4C8utrdaTvzRXdB0Q0butr9dy5c/dIM8fP2CuR8o1vfP3ofyTD6ot30RN/S+ylF8ALSTDnuqdb6YkdPwKM5MZP6lr8tDpckOlscDtp0tmeqd9dSzc7wgxN5v/kYfVwK/zTLUFF9AC66WrtOkYre5n8ep7fhS9dsyMnuQBR+JPxk4/Bv6CPM1fMkSfRYwdNO+PMH5KClU03ATd8I/NQ1x1N+PLl8/V/OpUfYSdHuoYPlY//6U98Xn7JmTNH+yyQ7T4gn48ZHdGcXpJL/HJsJXsSr/rf8XkAksaolfn1T/JSohVwa9dCOse+mA/6DcwzvwmKHA+UbKorHQWkDMgyAQ0Qp8RY/YgPAwyOXxlwVl3ZHcea0onuxc+SzvVFsDq+0BzbKIkcD7vfb2BEtAmC+rYDcRbKTLAkCcSnNK4qE0+tOGeL62fPJEfvrop+cqlcupceVja+NTfx3QEy5oVsR3RbGNP9ZGdFNRCi8pLZC/A+P0nx+hqfa0t73QdWj62dBWLd73f8fO3CxUWT+CjeR2vPJr/qTj8tEOpatFmsILkUj6NBrMJfqZ3GR21LsNbH2st+1Z8+/c83FAvZrZqc61v6ACyq/q6L51zf4w9AGZDES6urPx3o5ecD9F9ZfEFLsrtyZV6kTgYCauWeP5t3BbBdwHc+FVCu+2Ko6merjGvjqPK1VZuAx+iVWGNDLA4C/pUAqe/G8w50AxDYiMqwwzvAKNYG1Cff+CqGWkDRYW5N7uY7/krl0pGe7//6mayqN121+CMbyEbbYVEZ/QWk7WAMkATgpv/RYKwDXPbFi+Io8arngOXA5OpBd3TEo8p4N5sFN+luPLfIgF+72+Y9xu5+9EkwxHc4SHXS346Q48P1DFnGR7ZZPWxC5dgDOEZtRyPbUL+WP/bx3aMep4v6Wx38THpS2+Iv9s4x4RLO0cLPYzPEqvHU++/EZxaLjC8/SY89aQLPEVP1HR2Vjd54TiZkIQZOFuZkOiwWiE72SzxiASGciI8fDdUDCAQQV14MyM7sv/U7evl+/Itkh4eA58rT5wX+HhIMfBUgILkDXT3HH+m3ZFD1NGd+FmOLpvShOgG/XZOgwNP4BkCmf/x0cQMZjl2c96nFWza+59IFiSm2KDl1r9/mO7ob3WJEYHH1Gre11TOAYraend9pAA6z92twHHgNP6q8mLd75oSui8Xje9fhIeyR+irruXjCHgC/u8en5SdEN54ZE/xu8w3b77o5jF3rG54IgK4dvOq5aKCbfftt7oSJpA/8Mb7HHpvuGGF0acP4AAazx71rg4yqd9dlfnvX1IXX6Wt9KQGyY5vRQvZdX5jPYdGSvvuOtn3M1o5Y47Wzo0vdZ9fimfjntXOzS/Ps+ZE/218d9JYd0C/yqGy2Cd/ph+/q0A82Fg1oN/7ZwupUv2cmRpiF0v1Pz+I9/hnfYoNo0G82XrKOvtH5ypKnPiqzy6T/zVdLZod5UnLo/08CxDisTf0wvs336jHGascYFKPBY/ig9Q19+zjGo+aIntnnIZhuPEwH8Jbfo13fu3z3WHbx6P/4n//RaYJLIVr90/9eouwdBjHNihRK46ioBBBxOcV9R1SNOJ6K0clh7dMkKEs87Qxw450ZtVOn+9j2WIerP+e1ayarymTsTCYpfs7/viIa6NORCpSiPlRP5a1+JcS1qvmwwqq+VCaeMJayZhnFgB7GuPqsno/xgs4bN26t46m6Fy12gpi0AmtzLG1JFAiZvNd7At6aF63uGdAUpDo7o30FUgdnrecFlDk/8VgwGa3RHP9yKuJnx2UULPYxKQrmJCyqr8DXpCQxlpwEb1bOCwIoo6STCdAkYQeP1Zn1wS6Kjp8wwT9+NKsAJT3oWxNKPH7n3Z8cy9ZWQFttR7OtnwGqyT7acvACOup3/T19OQmeHGYA6Te/+c2lx45WocteIAxMqy+PHs9W7urtmeqqrforkIiPySK6gN3x7Xd+53fWC6ELZFfS4rDTqr7++Z//+ao3+cWbu3dmNwgHYl4CPSvmTaa1/d777662v/pzX17X9yNgcuhevJjjGgKSyTy6ANKOIgA+3Htw73i0BMDU2FzvZbj/0eLrzWtzfjLjbOUWp4hje/v6gDEZ90nKzM6kxkZ0L1Dy8ALG6hU0MNbGTzxOXz5+1Hsmbq4EiBWawKvaru7Kvvx0sscCp/So5z850FyQv9ungldn+gbcVhaw3rPV27i8edgxl06xK6u9ly+XDdQ+WkxA1V2fnp3OSvP676XmtZ0OVKaxVl1vvjkgaLqSLYs3AZjtXPiDP/iD1XZ8NaGwNQHOvS8gmmo7mhwNYcJJrxs3tWVFWjLgAKWXydbKMQ5fMnz8aI79uHfv7rIFHX3V//Go/ztDXmAZTdFvkq/+9z/8YIGGAOVoDGzpeWMyG+EYqspKSiVPOskeVk986C9+2eUQ7fGoo/XibfZMIMVhESQBE6PbToLp27z4vbbMa/UFIFQZ5/9XV3RGY3rDcdDmPpatvmyOZIOPybhL8wLN+mPlOIArnY2H8UZisHuCNPNAbcdLCTqr+PuunfpZG5yJ6i3BsOzx4R0ZlbE4gC2rf0+fzhmfHPW+S846Ni15RFtAYO1L4FnxfOXSONL91UY0RStAuPrSm+iLP7b3J0uyr30gcfMlftfv6gTOSkjFs+S6jsg8N4GcwKd6OU6CTUdn9jygKJ2ZuW2OGOp/+sJpj76vfvUrx51IwA7jVEIgGx8/ei4/oOsruX447lKSBwDOGeTM1ZeuAQSAn2xx+tX9ykd3OlY/k/OHH86OOk5xZZsn1Jd/Fr+SofHR72gGGsbn5tie4eja8RVP2I/a78OOxNfk2w4182K0pWd74NNz6U88AijGi/qXfandfgMzuw7owjuApaOVspvpdy95F6CwMdEoAO55q3Kj0+/KJN/++H3RmNzii5e540O6D2iIBkfJ1acS6nwuASHgKJnSjZ6vX/EekBs/JIaSy1/8xV8cwRT60DPmxmxV+lLZ2ozWQP94zuYnZ4nWFvD0AY7UngTe7ACfRLq4IBo7qjEdSn/5XNFYO+ZxIOzly5NwcaxX/a9Mf3aC1Wby617f+jBz1YDYY4tmZ3G/sx9rgcQhUcsu0gP+ZrzJVkV3Ns8OgOQl+cb+xBexioQxH6r645FV99FTW8BnsUb30ye7qJ58MrobrXzoZFPbQFoJpbVg47BDpfbzA16eTpzU+OxeZYEexj09jVbxTGUAAbUd7wT+xmzjLnqTw74btzgRn6rHrs2u8eHpejJjX+snf8jO2H3OpVuAz/jHhgEKgDHd6/0Zn/vcG4tvduCwSbdvv7nGJR7WJwBF//cSdHaPna395GUuiH/xSFwp0K7OSb4NICphSBfqZ3qy0wzsr2zX48myMyeT2I13kiLZjD7pwVpcdNBn84tEVPUYF3ZBrb4dTjGItsaocS3pHE9rU8Jc0qZn+aV0H8ASD9g+dt6cj887gBr9e7ITaMK2Aj34+ACm7sernk2X+KDA5PQnfddW930sokhn40v9qQ62DF8AbWyN2MviKCBgvyUkakc8UH3Rt5IJl14dpcWmpTP8fHM0UMi8BhgEmsNYxM3ioQ/ufHD0j+j+DtABtgBU5vb6zt8TP5snosGcBWyz49lOLiC+ubW69t0H9DW62bjqBVzVVn/pL9/ejjBzfTJiD8TswPdkCiyrTqAq/2CS87OQjv2qL9lBugpAZGPokG86CrCuXPLmVwLUK8/fM8/ttoDtpLuSZnS+/tYHGJO+iQniK/3QJ/Oz2J4eRaMdePSWrok7xYJsH9tYPyWtJaslC7rH77JIDbgbnWJeSRNYGhxLXC320B8gabQA9fEJP6qbTPiInttlz3eoPByETytpAGPZwfV9jERD9aDF3GRs7fXC1djP2ugaDMt8ki5KJkpAsEk74CuRwncVa/S96wYbwFb0WwxdvXTEM+hwHQ+1A6PrPvroY0eW8xfYWrJzfdfd+ATfWvNbANpBP6LDfMEe9Y2Pe0KD/lic1O/ui6tLzPRbv8mXDF4+n2MjL18dnKI2Bt+aXVbGZ/dgHzt9bHXllTEud73kfxhj+/iMrz3LvuizeobmscN4S/fJwUI29/dxDjtjc/quTn5H32wU2y4RYxwqW3v99YmnfCxxiX5qQ186Akub+oo/ZGY+JT92DV5tfJsn8MNvPKE7YkgJjsaWMWb87fMq2WiXT7GPPWMKP2AOZ/75P/lvTntAUGrra9f6eHmzHRyUOabEUMBGRrZnM6LAsurIWemv+xi5T66XL48j1kdypPLO4QaMdI/AK2+yZdALXmvfilFAICZ2P4b0OwepARBTGZmcHYkXxr62myAqW7/6bSVJDGW49Ks+5jhaSZkCBPAKEHsmhV8r5+/ePSpy/Yne2o0OIFrlgS5N8l4SzIGprs4wByhHT88HUFXG0UbVXR/6K3hMbvGpIDxaKWi/U2LvjKiO2u85qz9qi8EryHM9ZWYIkr/kFSBFOc5hNJkQAhYofzy2IiK+/PTdef8IwCuZ5YgCLe99fHcFYPWLLB0vAiRg+BhTtCYv/3cPEA0YrI34vhv4eBHfTfwGElAoOutPfNoD8Wiuroy0d4Z8+9vfXnr1ne98ZxnIeCaA49RduTSOfC8p9xLOO3c+XOCyF9Y9fTYJIgnIePzzn5/3NqT39ePatQFS8KS2ok+QZ3IEXNx/FDg0K/SsENsNW3QPyPlwjVUBNQPDML9+49aajOJp9dWeBOjI9PniSe2QbXT2qSwAla4A9yoLgAnk7zPvnxgg98KFOYvbSmTGNlomwTLnUJ+cTLtAJavoAk0BC/EwHgQCxPPGCcfx7LnzC1xKfgEoxlIyk6SLZombrjuXOFq6bpVnvyU+a6dyeFMCJP7V5xzU+pj8sgklOBh9kzIH4zd+4zcWIB1fknF9rw024bvf+8tFZ/33rp/KCOrHhp2svvd/z8Ybx8Hc/3iO7vjRj4CDk8CWJAmgtIIIICR4qr/3Hz5Y/WBbayO9sDoMqBUvOHrGOYdYgBt/ot0ugMaZsQ+UENAJqACrJv7uW+1tPkrXGzf9Nk/GP+eVc2LcT3aONoo2wVNJx3jceLFDIz7Fe0655Eb6WhvXrl5ffeh+fAOkxK/oqv5kE78kBxpr6WKJZGBbdVSWrqY/lcEjQFd86F46s+a309la36f2A2t7JjoniHq46qwd72JIP0swGXNWTEZfu++Ai4vP5yZZLKirrdoAyEtsAPgktiQHP3k6AC1dsNXccSScM8G4ttRbv9Pp+urdQ+YuY5iNTAdq106jAc7n+Lj0M93hBCaf+Ng7CoCxwMsdNIgX/dGh2khPLOyI7mir7miuP83rgmrzZnUAtKvfyv54Q6aNjejrAzjqCKLoTzfwEGAygOCAZelsH0eX2iVcv/MD+Id8IQAgP02gA3wHNkSbXa78kWisL8ZN9wHb8UkSsnazi9VlkYfkUn0FUjlCbBK1c1a8HV7hZ43V9MB44mz3O74KGJKfZEg8NkcLypoP42s0lBCqTLay+mqbnKOnugCu0Vr/JFj5hvE7WgEsgLl4GG+ipY+EcP1tMUv1NYbiCd5Vvv9rNzoFVV1j1/vmL9e3bFU7D6OhZ9jg+lGfxhd+vPrRPeBr87EFS8ZZPIrH0Vp99Df/WGDcmBf02vXBxwaYNmewqWsB0NXZYdO46V58TkeBuq5LLJf0ixbHUtr1HU3Zr9pjR9M1/u4+tqOT/koMRkNziblCHCXxI/h0XK4Y6KN7E7NEX312BJRdhYI4oLxEvPH96EE7I8e3AyLWl57L/ne9P8Ah4Mf4uHv3zjFWSJ50EqAgMWbRQHVFW/12nKYEQTyJ77UPfJSEF0cATyQmO+IH3V3rfm3xT7pnDFRX/UgWdhVduTL2kf0U+J8//wp0dJ9+VMebr887FB998ui406e+pq/GCjkb6+aJHRh98em8G0BgXh+ikx/WdUBodAM+KhNdvcdEO40r/oeFEgAaq9HTEcldskoXJHjY28pYhCTZIskm/uPnmV8kYLIpkofVxw5rA8gkZjXuxVLxC0gp4QPQBJ4AysUUlRcnd8+76Lom1q4M2wEcEnPWp2gVX3Q9O1v76RR7AnQ3B1Z//GlclrQ29+w7NfkB+MKWLRD+zCwOjS6LO8QYO5hkHACRoj+ZplPROosphgf4XdmPD0c8J6v0iO/EbwDe8T2Nn2iLDrqSjvWRtLI4sDJd23eR8RHql1hMvdForq++lYg87FLoewfa6LXE2S5jeiVuwQPJtZ1PZMtmspESXmQcPZWBh/CNxKT7t/8rk5zEIHSs9tXPFkVHZT2rD9Hc/8aecVFZ+EDPAP70jR9j3Ohfv9kx8bcEQvphnAB2+STAT4mP2uz5rmez+WTdJ4voS/ecyJKOOX6Q/wFc5UeKCfsdLfUXaBlN4rQ9KdAzYjv9A1zyGdG7A9LmMjaFLuAlmwpop890IRon3p/3h/HldttuXIvdyaPvfT7UB9infrLvfH/19A0kpgeAZvLFE/MyO4kXfZtfoqVywFy21FxDrnx7vGNjJSXFHz3P5usD2fIF977qFzti7Hy2v3sf0Mte6099SQYW9/DvyFkCZB9rYvkV053O4oNeAdA3sL0+9bvPml8PR1Dzv+gp/ptfK1/9/M3P2ozo4teY27Rl7C96DjuS1Pfy5exKIrO+0bTbQ+MGf2Ac1fcqVpt3nRgvrrMz/aYLMNPFqwNd/GzJj67vY3Ex7WAzjrbzzPBk54ff7I/xqp/RR68bn8rRG/pXG9FEBnSFDacjxrI5THvGvH7VbjKCB7Gd9JGc8HjJqiOwMo4ZiAIHwXqE28JbMGNijoiYZoDkOFS2SUeSIme3CcUk3CTfMxyt3Rh2BJYziSO0AQH86Xd0VV+01KEmu5wTDqQXfubs1P5ybt98czHiCCJdu7bor0yOVfcNGoAk0A5QLRATvDJkjFHfwCOrFioLHGd0rl2bM+rjm0yy1aIJgIJwJDjX+teztY0ve0CytilfGCPN2anfdrCsBMlhBe4+6DjT1etIBavLJJEE1z3vTHJOStdMDHb21Pf9XG9gQNfjT/pQe4E30Vq71VN/+7MjJJqTTzqSTJ5/+uLoWAJl64uA8c233jgG1t5JE18Dhr1TJT1wtqnJPrprq+CBIa9P8Y8haZVo+uGdA+lOfOoZ8rLKqboKpluVbyU90DF6czD3HULpc+OtPv7xH//x0oPGidV+JoKfvvPuQZfPHVdxBk5WZ8H81WuzihM4kd4tkPb5BC7qCcjqdyAT5zcafuFrv3Dy4QcfLn4KZCvz7MUkzZJDz8U/NqD26k9A3Z07Hyz51P9xhDs38/JRHy+cHWeLzeBURcOAEnOsSXRWB/CBvag8wKNyHGTOaWdwJ9NoakV3PKyOVmbH70AA/QKCjyM3q49OT4dP9TW9DASpneTKFmT/jFVOD+fhxs1bR8CfI7B2lhy2DVc3QEaiwxi34rh2649krkSyYDl6SuhEfzaOjY7G6uxTX6zKBPbkyP72b//2AuO6l74kK0cvLVD/yUxQHFnJLkcMxdvoq0z6z3FIDvHl67/4D5Zd++53/+0aE1/+8lcWr9LrGY+z3doEL5CLPyuBem2SXJJ3nGwTbn3MbkdroJ6da4CnbJ3EYnovkQCAYbucHy75XP+iN1oBgulcxzVJLi2A5JCwprfVC0StvMA62SQX7zaJPi+TlWyvL9GaIEEBbwAAIABJREFUXrVjiA2NjsrG3/hQnfFsOTqns408/hWgC8Yle6rPsS3xwrFK1RmvOGk9m35GXzYuPpgjqxPYl46kL/2ON+0A6Tt6kkE2QxA2c8ocn1XbtWFVGiexPiUDc3l8AbyscX/m5GhPqydbK4mfXtRGdEpq4UU7lko0P3/54ggc16YEVfRzyKw2dnxH/ZEErC8Al/gtQcbPMVfV//Q1/tVufeivFfJsR+33l36kD/E/gBb4j7b6Upn9qLn0qzEaDckufU1GjVd+kXeMSJryN7Qfr/BX4Ft9PW9hSPfrW2N39PzGSYl4q9+bR+JbMpgE2ix4SCfqfy92j4+11VzXXOGI0PppoQXHegehOP/RVB2CreSRjtDXPYDjwKcLjX8Aa/Jdx+BcmMRCsmgMAayBYfiQblWGHxXvkv3163PUKdDV3CYgq0y8s9sXCFv/LSbgyKen+QDds+CmsU7fGovtJqyf8Qofk3F9+9a3vrV43G+JuuhMb6rbwozo3ReYCDgk+9PR2q2vyTn6zLeO8+SfxpPakvgnt2idxNH14yKR6okefn39unVrALz4ljzS0d7dUj/4JHYiWMQQT4FUL17MER+CW7Yy+hq3faqbPyBorM7xw2ZnieSK989YDUgPzMfxRiKIbY+X/MH6xkYCMM2n7An/vfsC6uipT5KQ3av/2ePkyV8tMWyRRv3++x///ZJvPIn2no+WfieXaLVyvfHTb35ZOnHychbO1JbkFbrMEfz96gHI15fa6x1F/BEBsPc4VSZ9jh4+vICVHQHE1pfocXRS462/rn//r//65OqVK8cFA+bmFbecm/mtevYEb3Ulf7wXlwB6uze7aGbXsESxmOfSpRnX5m2+UX2q7ls35r1ztc+/tAApuiS8xIG1m26n83QpXXz8cI4edtRodVcuGQjoBerdA0Dzb9oBUvvxuXJ2PdRO+rQv4uIjWazDv68MwKXv+g1wcuwYAKY5xbxjUUFlJWSBvHaCS0qZ2/hv1Qf4TX8kmwE3bHv1SjKIaaOv//lX4srdzwdGAa66B0Rk49mEypAJEJqNkjxOP8wBXcsuWtyZrBqDYk8+levRJ5ErMQIY7Ci15J0Nqo09+YdnfWeferY+iKnS32QoLqg/4uH6tPysT2cnXNf50fCW6k0etQmkrz7xYG0Cq3aQWTxkjjF22P54wX8TG+3YRtfodu1aFNr/0ZNuRAMdJK+eEz8oUz3arU38Q0Pt7vYsmvkEAFT8SPeTEyAsWvSfbevZ/VMdxpo+w7GiF1hmjqt9NoF/mpyMP7GUsSlerCxQco+h4pPTQvjVQFTJPjFY+lkZ8xC73X0LWasbUB5N1dVYNq773adnxQZ82b7TSbokyUBnxfH7TilYnjFON9hZC1n2BPWeIDb36xMwFO9ry1jrGswIj+AW+tQ3m0GX+g0j27HHyuKB8YU/bFQ86ZOO1UfyxE+/e06MawxXd/5WbfKBjNnsorb4GeSlLn2qz+ya5Bd/aWKQOaJZfZ6rDUkPc6w+x0s2Ae4V3RKSlatu/WPXjS3jAOaBj2y08bDLxzjnr/Ml9zjAc72bZB9DsBD9LgGy/J+zc9wjHu4gd3V1L7mIkfgxEj74IPGhfvMzW0Of6aWxvIPy6I3X6DkMt+PicDYRH6s/WtTH3nS/+tg7dOG3BIPx1rfEnbke7/Fgx7x3P0FfjUHz1oodzw5v1aH9nqk8m7nr/87L9LV75pjG/uBZk0zGq91u7P62MVxZ2Oyu59rtXrKAxbO3bBi9Mh/Q0zP/+l/8r6cctH0buhXbJm2BuQlJVrUg2bnVleGMRYyjI6w2shoJEFS7T5/O+YISKJhHeXMOosVq25iX81JdTRwFW5VJIQrGBQJWTsfYJgfBYIwPkOTQJKAA5ZzC7glOo6lBY5eA39Fhyy9nu7aAHCYWitsZ2wKRlIWDC/QjYEYBKNZ3NOJnArPKMcctumvr8ZPZ5p/gC1yqpz4HaGR0BcqVoSAmfM5TvOeYS4QwVtEQTxkpipV8THqcZYM3vsVHxy/1TPVVrr+AE5OsYxEcqZZ84yeeXr40Z6VzpAU10VOg+vzFrPiovvqcg+9Ih8qmk+lsZTjg9T/ZpRfxtGfT4e73fHyqvepJ3v1fn6zu6z4ApGCkD/qSjQkrmaSr0Vlb/Z9MaqtvCbuAD2erA1+fP5ut9++//7NFnzHUhLpAkvemr5KU7QKonwWKnVnfDpBpb4D+6l2O9vlzJz98+4drzK2xfHixVMDnGJFnA0wfzgo1EUbvJAIGTAOifnT/3hp31WfVfvfff/+9ky984YsnJUAkHgGRlZUMarwDBDgJzuw2aacT8afxwzlNhlbsRWP0VKdVvD0zwMjNI4DsBaE9S6eTVStW7bSqL+l11xl4xj/6ei5+JufoPjnz6ixURjUa06t+R0OJourknGYz63cguEQawM2KK8EUEKGj9MhMQtqKzX0c12ayTneiNX0BbtZm9aePtbfAm2sTsPRX8qfnvINB0sqkBXRQT8986YtfXrryb/7Nvz75/OdHz9nzxmgAZXKJv3Z2Vaa660cr+E2QHAjOQPqZLrdrgONIb4AJ0Vo/klu8EkSkB+kMx5Ztqn/1p5XS8Y9tKZGeTKOp56rPis/60TO7PUk+VulKWuJpti+7Q8cc6cfWZFNK1sXHALFs7g58mDfrY0cARidHK/r6CHi6F/+jN75JONSv/qzOz+bEk+wFuUbPvqCgZ6M9PZBMaYVNtNaX+MNXkIBK13oOaL47Opwau/Oimx2uP/H3Zz97f80tVmFmR4EM8SE+mlvTh+g1Zr/3ve8tmVdP1+xSAvI5OlJQKmivj+lN7USjYwtrr7EiGVQ9goS+AfTRaO4AmCdLIHJ1ljAogf7o0SQcojPeW5EuoOCcL6EegrfKx29HEtS3nssXkRyIj5I31RX/kj85A/o52smoeuwuSLcq/yu/8mvHuQyIHa2C5vPnZ1VROpNe1E46mw3pWr5TtERzYzy+Rne0RXP305l0lG8VDfGaT0V3kqP3MvAtojm58yclLtJ7zm7P1V8+DB5VB2Cu59JZSW32o2vm5viRnZG0qD47qZLt/n4TO5Zq45d/+ZcXD//yL//yuLqr+uOLvrN30SlAyR5aQNL9jo5qHifbeE22FlVYWEKu5i02VKIrXZEcBsYmR6tOBVf1nY+0AyfxK3nlv0o2WfCz29lPPpnjK+N57bDtfMLk1yd+KUfuyTQdSRf6ppPxNH2JxuQc7+MPEKXrtZf861PPxyvJO4CJnT/8Qz4t/44/yL4CmKMT4MEH3wPw2gI61Of4XB39Xz+Sazum6DA70nVJUODC2z96e9Heh33tWTogoO9eMkkPkoMV2w8+nnc4xVPzJ56zSRJItRGtQKbKdYxqz/aRnG8MkI3Fa+IQQEKyqh5gIPCWfwbArM53f/rTky9+4QtLphI7yXQluM4OCNXHUYDVIZgHbI8vMUDWLHAZ4ODjj+eYNXEeMPjcudlVaC72v+D7k0eH49Guzm6N5AxEMrYdRRUNeANAo2MB4Hw7yXOyAcSxTWxCvJVIfe3iJCssHHBMkJ2MFiLUPp88uTXuzZvRAkSJL+yhMQJ06ZvdTpcsOjPuAWH7e2zYH8kJ84jYRp+SF1BjB9eiRzKiPvP141l9rB/0SGy5gJeDPlsgGH9qq3aK36tXrF971ZtOzaKmOWJMPbXPTgDr8Uxipd/iGnaoOqKtMt2Ln9XTb4nIG9fmejLlhxtfO8DJFgCl6l919F3dtd9zO6DW/1evz0vRxdtsuV3KeMAfgcGIYfQzGykZxN8HDtUnfkEy4eORfW0C+ZMxm5S84rd4zdgWL0V/5eNjbXV/gZaHo+OU0w7fXQxs7m9MiLm71/+NUbTQmx2j0Ido3xctsBVktmKgAz5hTu1azwPXAIOVg7UAlpMn3wt2xX5WtmfhAdmY/seH7ovN00sgazTicXXpn0U94tI9rmcbgZV8Q3iU+RnP0VYf2RFyjl9djw5zPX+1sl1Xj7FOb9XX/WgCwpsfAOeNV35aZXcAtLLGLD7sc5s4GFZmTBhDfPbq789iC74jP3vFmc9mZ5T28FECxFg2B3TdHFg79x7MuzWjCai+00zPaovfZ+7aeQJY5tvoQ2XoZzRmD6tHTKNOfKdD9Snaq4duiX88X18l1PCQL2BOotN0kk2UCN/nHfM4mvod/fQl36MP24zv6KxN84yXs8NFqnPHZD55NLuuegcIbJO9J/fqr06YIfvH7tVuPOBH9jy/GK+iR3078F5Z8wyfoHJ8Mbb8tdcmSdB18xz7wjazxxIPxpa+V7++da962CfxsHH42XL81r1tOEb9qTwsma2OPnPt6cnoUPXvtsT45pcpvycJ6TmfKxrSm2jed9PqL9yHrolp9nFNd42TF89nh0u0WRzNXpOvsee6+tOnM//nd/6nUwqSYmYscoC8/6OKq4CD32DnINUJzkFOedcNGMRYdZHym7iqi5HoFNTqEORn1AMKrFgTKPTdJA/osLKtTvXOhjrVfavROQImD5nTGNdfTC8gqW1OXE6CFZcmgJ7bgbkGVfT354x3xibB4hNnupc8VkdOgoEqeMrpEDAydPjSN6elPgDcTfz42Q6Q6A+MExj0bEGUo5aipTqSRWBiMraqEX9SfitkrUStrWRRn1rlyWnlyCZP4B9eGFzVUX/jsRVrgtzKOC7AampJMdm/2qj8ez97fyVMqqPfnBlO6qeHo6HoXvRURx+OVX2NnvoRaFb79TVgsute1ilAE0AWQJuwrY6o/q4lw/izJ+4aiN0T4OeoxzeJFJMFAJ4+C/AFe/H1+tV5J8aPf/z3i++1YwVffbt4ac5HtIMnwM2q88bEravXF4/f+twbJ48fDdBplVr/2/X16SFzamX3a6+dPx67lEzi+250e2ksg74c8/OTnIjX0SdhGo/X35lXLykj48rGv/ptcokX9VewKGhPf5JtPK1/gFerVpJj9+KFIDHAluzbCUL/4qHxFmAsqI1PgXutKgdGBzhEr1XtknrJLqCrAGQ5KWdmBWbvbGkldfcbe4A3YE79zabZxQCstS2Zc1ad8aD604NoG6B9gMD6HQhihWv6aGdGbXc9epIRpyyeNV4EXY2DeJE+Pn05wb+zn6PXmLYqUOKn3+kQwHM5UE8mIHz33XeWLDtarD42rmeyGj0VKLGn9LEdBtXrvHeAZH2pbDbMkT9d674gJL70HCedA+JM92x5dUdLH2MoHbCrS1nvXrDip2eszEs3BEqOFOgekEyAQyZ7Mlf57gFWBKv1I942Thp/3s2yEpOHwPvZ01lIUN9K1KWf6ZdxwjYDNtPT/movvgAEaqvxmvz6CHgFE+ld/cDvxsLa8fbwwUquxMt4k55IckSnBF386dnajj7HCnEUgSsCuvg+x+EMuA5EKuGVLKIvedsNFU8taqjNeJLN6znAdW0B+Mx5jTn2s2c4iux5fYmm2pQASRaNse5xVqsvfgAekpVV/HMUz7xklXNam8nqK1/5+WMwyY8wz9SfaBdMAAHbhdSz+TV97KCJJ9EgGK0t9qw+9Ew0STREf7QBIPpOB5NTfE32P//zX1l2yfFsyZp8R2azM9CcCiz79V//9cWbZChBwV5FF5+q+rqejOu/XVHJs75LwAGdo9F7XCQQrcwWANVecuDgCuTileTVHihWd/Rw9OPhnsDYF2skCz4m39BxUvE9nyEaa6e+1DaQQ1DPB6Yrjb1kGB/ic3pbG9HUtegDmtQHPlRl0qvaipbkm09hfAMH+0Y3/YjX6geYCOAEPekAsFZwICi3U+TOnbv/gY9cX/huyeenP33nsNNp6ORrGXOSeHZFVb/dv/XVwg9jq/rNjTOfzO4Xi1oEnd2L33bLxSsAdNdqozmZry7oYe/YLskuwBxeNibYRL5NfaofyatPZZO/IwHFBJUDhohL0MkH6f5K+N35YLWzg+I9YzFI9QO+gUzds9u5I5japdO9+iyWSv7JQ9Cf7NlnCyji2cOHc3QYsMv4ibfpcXznHwDNkkE0WNTgnSyLKYejSPW3esR07ArQZQHXT2d3OF73HEBbME2X2Jfo5Xffvz9HY6ZXQIsJuOcdgOIbtjz6Fm8ezDG2l67MDuqelwiTpEwn44uYpPKNF/NNz9z76N6aO4BiyYpdbrzyG4A9yahP9mfFohdmnNYHtrX/xciALjtELTIC2tSuhPPur9klHA3pWX/4BtCobru0ottiQ4tM4gOgl89fGXyq7uxaz3ZNHAyEax4VB8a76uK3iGkBj4DG6jLfRGe8qX/6UywoWWWeqYyYLNoBJ/U3PvXp/2RXu13rGfGWZBtfCW3m8nRNHBRNFrtF16ULc5S28csHB1BJbmQrkjdAUJxfG5Jf/HRx4vJZr84RU9FqHq0N/nrX+91f9/G+dvjL0RKt+CQ2TmaeSw/ifWUtfjAnwCviC1tEh/hP0V776sB34woA2PXKVndy7Dq/LrqA8clTnKH9niGHZAVsZL+0b3dp/ah94C7soHYAxgC86mazxU4STzAjcYe+A4PjAWyn9gBy+AwTIKfoqY34IKFYmT7JiH6pJ7qNrfooCZTeAZXJV/Kg/kQn2+b3bmvYm2hhP4HWQMdsLxsKAAUostkATD6MOIyfUTvVW139j1/6BPilb2IG8yKeAj3jdR++l3kCoGue7H51o3cHjmEaZ09f6QIbvPtCtZ084KBkSFefPp9kWc/qd/QBnIHtaJLoAPYC9vGq69UjKcAe1ncJkO7DJ6MD/81/8QN9QG36Trf1ozrRwsbvNOJp15Y9OuzcI1MJAvw0tuj+PhZgo8aDMZdO9ieOXuPj+dhFc23fFrKsZNmzTyeReOA/HSJv+BO6JBHwji7RaXxgU9BmrO4gPRnhvfllT2S49/Tp7BAVdy7aD8eYJXO6s7Ckg13ar6G3a2Tgf4kXtn6XAVrImX4ag9FhPuav9ptNMAe9ePnqRebqHFxn3r1lrOqTWL77fGz6ZHzQQTE6GahX+eqWLDNfKnMcJ4cECPsiXme/Kk+P0I9v6/e//M4/Pm2CsVqyxptcrAIUNJpIClwz3MD+MnEBZjlmJsGemVXg769yzoyPYX7XxryYfBIK/WZkrGLtWu2m+DGvNvqrHOAjByyh9ccoCMJ6tvYq219OA6e0fgYo5VgBL4BanP8MXwbIedE9y6ABlCglJ5yTI5AIuGSga6u+AUAKLvoIZNePw0qo+mPVkm2JjFptciiv35yXuadssqecjPqT8IEdVvnbml9/OIGVTeZAh67H2xz2/nLAU7KAq/jM8KUPlZUswAeDXuJGwN+zgO5AtvreX0GUCb1nKrOM/ifzYlyJtJ63OjYePD6sQKw9q4cFzpWtX3Q23fmTP/mT47ECv/u7v7vaaTV4z9dHgXbOcg6UoLL208Pk3zPxLqCdXkW7Saz2alcgV9LJirhok4xJHxsbQP3o662Wge69nNV4qN47H81LPi+dGwAhniSPG2/cPgZLtRFYG6+vH17syyl88603T+5+FGAxL7ru2eq58Nocm1LbCxA/bPOsnya86v3gg/fWOIj+eCT5eXqu99QE0I+z8fLZrOYGLFR3hqZ+BqLGk+R9adu2bhUqJy25/f3f/7vF5+vXZ3Xv2u3z/PkRgIi+BUAeXhgZTRyY9NyKrV56HT297JfsjJ3oBXbR7X5b7Vj7xjtAuXoDsDjD51+7sECx9Cpw6td+7deW/OpLwFmfgJh+x4vKMsCCV0BV97MN2kp2gPiLFydhES+jFbAbfYHGxnHBuCSglbHRkI6zTSai7MLjT58uUK7xZ1Wms+gBHNFZnzkDyatn4tOTT+Z82RcvWu3UaoySNrNyP/qb12uvftW+3XPR2Rj7wpe+eHRk2Zx0sPHWrozkmvwrz+GlX/GALTBfWQEt+KOv++SeXOI5kD4eOr+58tER/VaLd9+8wWHdA2lgI2cN4Jx+CRjrR3WbL4w3c8K+atOqqWU/Hs+qn8CEyuzBBMA9wLx2jB9Bhl1TPSfwFkAmmx1sio5oAybXZityX57MXON4uWwbeZpve857CNod4PgbQLsjHOKpMZztXw7ss+fH45jSh2wN4KL76ZyXmkcj29U81O/6mE5Fa8+SswUUgl9AqARNNAv0GycAgPpvRXoyL7BM9yVd4uUx+DkEdP2uvfTFe3Twph0UtZWssg/mBMDFHlwDlupT9q5x/Pbbs0LcghJjMx5lL+yqii+VaY6qvfSt/6OfXen/7P//Q9e9/ViWXHd+P5lZmXW/dFV1NymKTVFqSRYljcn/ZOC/yS+GH+yXsQEPjLEMGLYx44fB2J4nWQ8WYAmiRAoEIfmBQ7N561tdu+6VVWl8I/bnVDAtn0Lh5Nl7R8SKtVasWOu3ImJLKER3/E93uud4ynwUgNYvfvHJPihPfnYJpY/1Kb5ZSR8/OdOVB9oIHlYHGDDSOIw+wWl8TjcrU10A857Bd0nKxkk6LAkIbK+d7Jkxkc5JEpvjol3CEYhT/5Jb/JbUkmiPvxaf1F710PlocKQcUETAGy3x1W7YxkR9FpABaaqDEy9hHw/qv0CpOutjbVWf90wAEZMJ4Bk4CBg0n1utWBnHoNHV9AfgmUz7/dOf/myMBwFR15rDJOZ7B1h04gm/FdjKltKB2o9GuzUAWdmDnqkPzZ+A2WQeD7M/dteyYQK++lofzBuSgMkHSMM2xMPkgZd2mTmOpnr6u/5KdNSH9GBNrgFl4heQxAKq6Fr9bjxFZ/cAfCeXpi8Z7ZJ2dMHckL4I4tKX7GS0RNeFw3mUBXr8LfHeM+InQKhdaJWxk8CYYv/jO1trfFReAC3mqA7+Gf/X0Z7VkQziafqS3RFPAgh6kTmQJlvIlkhmCfZdN6bfjcH5bkd0SDqenU1wv7ajPx1agbLe3dDv3rEAVAQI9N1nneMt/JB8ZH87AgvYvdqb+pT8ort6gDfmzuQ45oVX7452AtjRWUE+nR3+/uYDVE918J2NM30FokimSah0XZwYTRJkfF3g64itnj0bfDVXsYW1AYiwI9U8xgdJJywEMXfVFh3ki5PzGk9Wh3gzOSRTthrgG08qGw+jDyDT89ECZAE4dZ3tg1MYK/onWRnfq9vCNMkjYBR7C0STPK1PXat+SRTJbTEfgAZIefni3D0J9OHH18bw4y7PBRrmR/UmO0fluWaskHll+DUWwxhr5rqelfACtPMrk7dEUTypb12TmMDzaJZ8s6DL3F357OKajJeo4Q/ALtS37tKs78bBmqAwRiT/0reuwQmSn2PzjA3JdOOV7tcvGBHsoTaBeWy1xBmdWv2ZNTkgDjDnwXX4d+KAeAKjiXb+UnIjb8CoOUXsWFn4Br89uiQYJQn4Dj1PX/kVazvrOGEr4Uz9plviF+Pf3AAMrT1gb/0RC9U+Ow1Upwf8Or6OOaZ2K4Mec63xhiczzpwJCHEnO4D288Bp/Bn1vJn0Gtv9rS/K0h96iP4hg5OJkwCC1/bFYfSL/kZL1+A79at+soH6TZ/Rt44T5dUZTf1dWb5ndcKsut9vPGcjAf/4Zw5a54UV02P7473/MImVFrIg276ru/bZSTRVT+MVf6vv9Yt3Lw9Xf+XYg9cv504yCRBjrG9jlx5KJnWvuvge8KLqND7IHx99d9947pna0Lee8X/v12z8efVqJuDxu286XfvVq6w5gCz0u7bYFLbLnEDmbIq4onb4Aj0b3/Vtnb/ju2R11+m2cX76ZvKZPVdHsqjOyrCdcDU2AE/xifwlotGsf6tc1ri9+oyvnjFWxzjZEiDv8Kb5rPI9Y15b5x3+wcH//m/+uzNgiAm1CnJerADpeyjbZkQz5FU8HPYtg2rVcZ3hKEeE46o4PgVPVqHm1LQFG+gYoSabaIgehK5KRhG7xsg20Xv3R9eBhQlM1ptwo4UAa7Pf0WIVHYek6/W967UJKBaonk8IMCb1h9B6yWiTdPcEvoCJ2hToUYYmjD54PF80PZW0YIJDFS1dv313voC28urHw54NEI8XEkQpa2Wrt0AQDzl59Tk+Rn/HV1g1Bvw0OVnpZKV6TpTVRvUpGTuOqr73qUy8LTDoW2CZE1/Z2pS8qkx87B0ggUESJYDw5DcSBgcTJKj9wKLuc8aSffXF/wLoHLGes/q5ewXe9RkwCwiMfoM+uqKn9pzPXdn4mEyqv3qq1zElgV1AqfhMbsmCY5k+OqrGNt8SIPW1o69qz8qOFy8nCHzj8ly9n9xG4P1yJvhca7yNI3e21WeC53Qk+qxm4NAcHR7sncY1+K1+QUg8ff16rgQRsJiwD447TqxE4Tw39urFOYYZars2Ot6jtuNj/X+x7YiwghwgVr09V/vxpjrtOEuH1qTkCDY24A/w1rXord7sB5v14MG0M92vD9EAKDGWupb80hNJycp7hwe7Q4aDpw8ncGz1a6uXk1n9qVx63q4jzpuV7Mmeval8smWfAC3RAvy+fXselyKxFH8aMwLXxpLVgWxV9QT2210RKKqP+wTWhfkeIAkGYA4ADXCcflbexOoIsAtHMximg8n3iy96V8LXt/NP526fykWvCVtAe/nqlf2K5vrGUbaSmWxqQ6DbM8k4W2kcmB9qp4Qju58OSdhxPAXR9an6ATPzpb/vzcTreD/N3MVUe3bcSVCVvK/cCjDEM46cFc/xLxnUb3WmC1Y5d91OvfS7ccxJil/37z3Y76pMro5uSrb12XGI0VmSy6o6c1f1rwkIgIaVemMV4wb4rjpgVeInv/j5fiVH+tV1YGE2svqjOX7YIRRPsjX1vb5Y4FC/azcaoj059Y4YYzS7FV/cr4/1t3ER79hTCzQkI6rLqkLBELArmtOl6BGIWODQ2DEnVc5KZEBq8nSEXPeTY/eqKxo5fMCt5Bhv2J2uX7lyaZQJFIwPAbwCCg59co833cvWVZ6zJgEqIOZflWgKKAbamJcFsvQyHkl6NB8np/pcvbXzW7/12/sVtfUrnkiYNUZPTyfpEjLzAAAgAElEQVT4KknR/ZJN0ZdMBErRlVzSJ4mQrtXn+smepjPNmX2iB8jUs7VX+egjr3gVH+M1nTJHGOPGjTm7cUNXk3Xjxvw4QOMt4I2OnmMX+Gi1z38UWNbv/nc9HQWS1T8gRvXoJ9CzNoCdbL6ghx6tSVuJtPoQnfGH7UsO9ZHvxT+PH8kyPvMf+Z8AW/oqEV0/0rXqS5b8PzYqPk1gcK6MT298HLU656kJ0KG1urI3/ZZIwN+u0flk3Xgzthv7ghxAabyTsKqcJFZ9qF8AgZ6JB+yMZGXlo6f/+k1PBVsrKCMGMIb4nRKhyTY+SXJmG+JB/ayP2WLvikn+XbdjoHYlp6z+H/7H7VvD/ptb7TAR0ElgVU90JWd2asjnYAIf5m3BoTlOAmStr7/1pe/4aMFI7cyFafOcZj66lfXkyz+o3/XLjrz4wSaJGYxh/iMbNmKvo+k7CFrpKZ037pRZAYyutQMkOdTfuVN2rnzvVK3o6HmBt/6M+O9o2u9eQh/Ndgeyo/GFz776FnahR/vwpx/PJKy5QKyz2g/zIHCbrADcK7gBVOoakCsbYL5P7/tfXesJAsAcfOp3ehZfgBZAUWBtfKiuFShKZtUhlkxmjtmrLnaU3QcO0oPaBdLWv34DjuONxWHxF+BSWXGB5J642HwU3+NNvKaLeNw3MKZxXV3Vmdz0Ufzbb2OBrD3f9dU+VmftuqZv7F1tAauAV3ASSTRlzwPaQKPD3VwgEX14zqcdwNDxPJYxndEefCI+SErx5+Jr9ZirjIF0EBDYPZ/6Z47uWnrW//RCrNB1djv5Sz6af8U/jZfqFssbw9lRvgLwkM9kfo62yprT6odkjYR3dYjBen79VK9kY89UL7nyCc37eNl98Yw5BGi4gupkS9crj5c9vyYX+rv7rifD6qJ/xlbPpDvZ/sap+TqZVjf9wWN1mmfJxNzKXqw8gp0BICvbf+AmUJftcH3F7yrb73VMG9dAxvjOhqW7PuvfsDH+VHXiS38bH32bk/nr4iEYGf/gvL9DZmyoOvkdyqO7fh+8nb6LZ9hKvgg/fAX36cOYZ3azvHFfOYCueWPFzox1elw5POk5PHOfPxePkhc+4onxQ5/Mn9UTLcBuz8c7usK36nefypgLRnJoO67K2DQ3wFfZKfpFn6oPr7vHXtGRaIQR4TO/eT/vvZi7WPBwTQ6NMfVyJvQ6opnOrLgwHYwm88yqDz1r3MIkyMK8S/ejHz+6t84ldG6ltbqNl9PT2Q/2k+2oD8Y8fdXXnten6ctMW4evK53GO7/I3C7WVldt0XH6xuaxk2yOvoxxsiVA8Micin62tPtoZS/0C9YIk6id9DY+rvgNerSx2iV6Yl73zMFu8nHVgZV/w9fbbK2xjI/x4+D/+F//pzOCWA1DAgeersKwsqhJsAnv3hdfjkCqv+uYZIqgl/IHxFNuoPMg4GC+pCaHp8HOYa3N6hVkNHAJMIes9quvCbPAI+YJOKIx5jqioLIy44SR0baqr0kogQiAOC0FBYHqgMr4wbhxosYq+pOTfTIhGgUBcxKcL/POsUvR6hfwIIDUahRKbhUZp73f0ZoT3HnUw2gfHAy+VN+d92eyov9WhXXPTo1WB+O7Sbn2qwOokfGJn7XpKILK/OhHP9qfG293hS2b9algj8EHbsYriludBaFTztPxTE61AxQASnPy4rGAqTKPHj4evEufAuhywpOLAdcRWLUJVGGorJSt7XTTy5+jyWpsq2jiMX1t8NhN0HXOSPVbhWfQFrT3qS/VZYVo5QN3qrNygeLkH68D9frU5/fvvD/aePVqJhiszuts7frSs8n1xZMJHgc4xBcg1tMtg6zfvVNnOAinc1Vgcmy8VUfXHz99vF8lkL5/cPvu3mGLJkFV8o326quOdTVk9aQHI5n2fCauciRMNKtxjGaJhsGPX386wOvK1P7h4czqV196WZ31rbHfLgOBnsnTKh6B1L2HXw4+Pbg/z+KUsORcVl/8fflyBjMCavyIl9UtqIzW2o3udL72azP5OQYIYBGP7t1/MGRZ36tDEF6f2q6fTard7glM6qdVvkCBqQPvVgbrZ2Vr+86dCZL0txVmdoZFf/pXnYGojgCzOjB6BbLVwRGojeenr4YTXjtdz6awA2RR3fULL02glT/YTQeE3ZewqO25wnACy/Gx8VsZ4EE8vnV7HiVmgut+NNQPZ7hbGdVYrs+Adg4au8+Os1XVD3yoT63kt5Oiuhyj6J0oJaq6nu3oebtKqmed9wD85rv4Ef8CyNORdDlwuvvZKkliqwDrfzQDRGrL+2m6DnAeyYaHj/crg+JLuxbrRzTU3+rvf+03P0RzfU4OlTeek130sDHdSx6OuiETRxbGh+xaL5mz0r7xW93Nv4Kg5N61CZaf7r73ve+NcrUfXySMeq42zFuOTOwdMfkGAJT6ny7Uj+YwyYDors6uNwZKnlR/souWdF5iGUAIPDbmrcitzmw4ILXf2WvzhHEq+OBMo7F+BhJWb32P9yUkBC/Z+3g1g+vp7GdXsgnpn2Rn9yX19onuLfGffarudLTy8Si94iSXUK7P0d48Bewyj8bDPoCl/q6eaIvW5NW9S5fm0SfGX/R4B8x0GOeZvdUbvyRa2Sp2ysKK+Bjtybk6LUbovt0a1SXorz/AmXyVsSvsa1/b25t0BlCfDgDA4mf0xcPq6rnGA9sq6UpmALW+ozHdSQfXXXLRSva1ZReIAAb4WKIRUGLnNN8uW9hzyTNeV2dtrYB49HLKJV8lbPiYQCiJ9a5XzovgKwcs4bukC33qUzwG/CcHPkr1WCUfL5InGzL1YSaVGyvR3fFK8ZJfol4Ae/rduKnf6XXyGDvHtjaNZQGn5GNyaSxUtyQYQCpZ9pyjL/GvutIVfpjxU/8B9dUnecvPZfsEruzXSOC+ncmTaKg9drV2Gm/xgS2LX9HNX0ymn3/6+dD3Pj0vzoiHdLBxE4+ip7qAKcOHPZ67I4BPVvVHMz933enDN65+gaukuWRp86adRuyu2A7AQa86Qoud5p/n11c/u2DRTH0wrgWzkp7pg91gzYGC3PjYx6K3aDY3DZ/ycPrBQC22MhnyK5Lv9CWm32mRUvW+fj2PYeS7ssnPns1d/3ZwC4prP9rens44qiO40p3qBagD5IFHI1GzAXbZTbwdseqFmRRN96sjXpk3zPMABbHSCqKkfwPI2QARcw2QIx0S28UHOk2u8TU5JfN017wGYAec8i8BCCtYCPhKVskiegDnwHJjHICmHroBzFRvzwHh9C1+WIxhEZwFG/VXG+mU2L524mf1VV7cDeySTFI+unsWrwBt5uOe+6eAlq41TgF3tdt/i7HMpQBMOAKdkUwRGxpnPRdf+bhdr4z4t/EnbhL71t/hm/e+s8vz6FvxgjFhfoeDiC/YKoCYeUTCuPJrLMdW1vYKdPL1kyf9TSbpWvT2rLHd3xYVsqVsLVnwQ7oudq9/+jWT7XOhS9ckQmqL32N3Un2Lj/G69oyf6KwfK+DqmdoUL3guWaZTQEm6330xxwpI91xt1yY9AUBKIvHph43ZVnjX58pUf9/VY3yJ2yrHVwCgVo5/CEA1HlcANd9BfCwWgcMAYrsu1qXL3aveZLQmQgHc0QhwjyZxsjHUb/rB76we80jtpWvVAfDkB9Qu3qKLzsGLxJnGIhzS+IXL6Tvbs2JN3VsBd6A/fehdE9oHqtY/47tr1dvzdM5cVfu7o6mD+FzZntNPmBua3OeP941fxhldYRf4BrXBxpN/tPQ5D7CjH0Dd8+aA+kR29c0zbOpqq/ip6/zUNboDt2SX0NLz5txorG7jtn6tdgBeGj891xFYPW+ssBkSGi28HzjjpWmL8Mz8KZ6prxJ00QEENzexx3QIb9j16lE/+nuW7ioH7DfG6aiXoJ+Xz3n7wfbQffrE3vAH2PXaNU+bC9iNfsfj+o2f61jDKzwyV5O1uX08t70DhB2tjLrY3dW2GFfsItnrP3vNDuJzdKrb3Cn/QP/1hT0Y+nFh5hzWsU8HxCpr38m9ssO/+9v/89+f5TxJQAggepCxzQGPqALTOrQCIiVArPCwAqCGAZrVR4kDaICygOxWSKb4jgniJNZOAWSAT4LMKe87h+/73//+oM3qKtsurQzhcAjK10muycLxCIxhTll1jBW3WxBZfzPm+MFpF/jGA2ASAJFzFz/G8TBjhcFcOcjpLYAo8E4A0Z+Qh6OzbdOuzcAzq/yikUMUf6ODEz+M85v5AnTJob5TLsFT5XueAcczqxmioz5mhCQLyC/+d60yOfgC0PobiPB3f/d3e72JlmTOgYnm+F4wZLK3YrqzzePPP/zDP+wBaauKq4MjNECIB/Oop152zxmwymWsGH89jesanHKAagMIFu/6z4linOtTgFB9TC8Y2nSVDtOX2vOugMqVnKifvcy6JENlrQ4UiBQwAXAaPz0LsOmZa1ec/z0TOennXIk9jzbomeHcPpsrQTuzmVPf/eMrV/ZHaE2DMRN/V0+mI1K/vv2739798hczefZmN523eBwvOrIq/q4TdL8BI2/ezJW+9b1n+lswMp57PVf3Xz6Z4OoqI0Y4unpmGKnXM9Do3lxp2KrQkwGGcHyBZgKz2ou30V9Zk9hIxl05mcenPZ8TOaC/Z5wzn124eXOu7I8+yahsSn2Q1KtM4FYJkHRKW5w/gWi8Swa19ctfzSRgzzQmGOd01JEzdhWoJ92LJiC7ybP2AeMF7gz7DADmNm3JlGjj7ArSBCj1aa7One/66br3WDjCaO+QXjgc/LDimGNqYmf/OFD9BuyMsXJ4Mo5Au3Hj5uBjbXqR8Rz3cxV4/eLg9c3xunp9HrtX/dHUWKw/VjR7aXeyU291AVnRle7UD7sGs1HZ0WTAPgOq2F67UBwpI/Bhw6q78QiEiP8SDPHY2efRDyyysjYbHxDYbw6CwIluBmBz0KyGXgGw6Hn8aL6/pWSrhHLtZUMcu5N+VTdnXwJFAM+B0H40SdhKSNQ+pzYdcIzJN7/10eB7dXohdDSnL/U/QHYFA+JXsqoNDqPdGV1Lvn3aXVj5f/7P/5NR709+8pNBf3RxiiTl40ky9zJ5c2/POZ4negYg+fnnwy5XVqJMcgT4mhzZAXO4Y7YEoY3pnltBkdpKx6K3PtU/CyniSf+zHdlvgPVv/dZ8WXi8t0NLslGAFw2cyeiqTo5ic3C8r2w8iJ71mC08aHxHm2MK7TiJRuBIehDd9cPRNNkVoHjjI16nE4Lc69fnDo7KeU9UPKqO+AocrI3atPOxtnoG8BudgC3JNmABALjjCiXHzcPsQPKUJIiWNeCI7wJ1/Y1X8VXfazv+sOGCK8FvdVsQAihJPvG/Pkjkre+nAz5lx5N5n+gyHr1vjey617P0qnr5Scm/cZ3cBcTuR0djpz7mZyRr4Apa6wf7GF3sdn83p3VfYhtQy0eNBm2tAM5MFB0PfRdoR2N8dczie+/dHGW7n04l/z4SXPqzJn8FU8CXFeCvLJ0xvqojW82msMF83drmXwty2REAk/HZ72jhQwcweu9ffU92/WdjkpkFMYLU1c95+XzOydWrX+lIY6r/0drzySHe0WeAQjsgkmX6alGJd3AJSI3JaFoDRvNO48yc2rfVlOxwcq+/dEXiZPgQBzM5x14mN6vt6ULPNXZ6zkKQ6P28HaHb+wjqT7LvmXxcQHXX8IId5Gsk3xu35vvK+IiAlOxx9+kG4F1A3fONqzdv5oIp4Jk5sJeg2/2d/Jpze8ac0g6Q4ZMczpWV8YoNiU94lkzFZtFjhw596iXo0d9Yt7tPQgr/61N1i5/YntHuyUx+1B7wHogC0BB3VG4Fd9fdwI6i0kbPmV8a3/02/9cfPjWfrLainx/G5+83cGEFycXxFt0BjLsuKSFJKv4D+vQNKBG3RmP9s2gx+dv5TS54Xj8AzF0TOwK6qsc4AaTXDh0aC3c2IJvNtghQnEEnlOm6pFNtmiuAdubtnkMnMAsgGn30IL0ecr8wV8HWJ/O+JO+g/fLcdb/2iR8j2QcAIx+LEgCecJza4ZPRDwCm+AyQn57HY/bEeJPIrJ76Hh/YXH6mJER06bsEmbmtsWkuBKiuWEh86nr0wDJWoG5gH69f7+Oc2hbbs2e1Te70LZrjp4S5hSfGlVgO8GlRY3Xa6QVrSH7prbHAjqET+M236zobCI9Bn3Eo5pdAsvCAXiWv7gEDq28k8reFpWwhHaSnK7iZ7Op/dcRfeIREjXmV3e66eJfvb24ju7WPK8jMjkYX0NuYWmlif4G3+tt1Y3lNtvChqkPMDeg0pvumw7AE/DFfXLwwwXxlYCHiX4sx4JIroDwA1rdz4WIf4x09XaNH5MPukG9l+HLqBlB7Bk0A3epgM8ReZMbmr+2gB5DPDkRTdZIDO4KO2o/n2qscOfJlxXb88Z5Bd/1vHOMPeXSf70cXV/s3MIiz6Uuze+YQwHknpYwxc2Em9lb5RSOak3Nj1PwimUUfKrfaVjLjn+HJ2oYyfGr3+Bj0aY7BSSc7SE54yVaYb/rWFz4UvdIvMjdGus5uscHm4b2fuc2J5/WmtuiXevVv9P1g1n0+EWWcsmerHTBXimHZA7+jEb3JNRphJGjoWdj3YMjyWcfXxZM5p9Ixuq0PbIY+8kFqb/gB/9ef/9txBFaOB0aa0HLIVyeuTnKe68Rwkm7O82gzwjn7nDhHfHDSlLNCu4HTva997YMxga67PTJaOfUFegUD/d3qwNqvTIFyE1f0yYjakdDEDQhdlYkSNhB6pj5Xl3dYxIxWbP/VX/3VftUifjDOgFNGo8kUeBdjA4Oqt2v1aQJpc8K1aqyJp3tj9fj2Xo1oqH1OEScJkFk7ViqOrNX2QpwxQN7M9zZU1tE78biyAGCyXSceDkR8iY8GQnJr0g1IsTq49u3gqa5W5uI3ZY6WruVERwuDlhL3d7QFTEW7o5ii0woixi7+1deeG0Dr0QSPGKlkwIg1OV29dmX0P77Gt+985zvj71ZJVycHuL858wBOxrfkSvesCAcC0+v6XJ31IVriV9+OAaq/VoJ6lwLnIloDigLvHN9VgMiRaQt0OnlyMneLCHqsHH7zdm5nfv/WXCXYuzgEG/Hn6x99tN8aWX8CJEbC8uxg9Ce9oqfjvOuD6YgwBC+ezBWYnCoOWUFFZTv6Kvrqa2XSj1Yfx99+lwAZmebT6QgIEiRQGKDmAcES4H8m5+YqXkZQAFt5IGXl7t2bu8wqw/C//36rtufxO9Ha/evXZyJLkECH05EBhlx895Lb4Qi/moBjdKa7wJCuNdbSVfreuHBUxQS8exn93B3Rp/HW8xwxIB5epz8CJWCmibFn4p+V8ck6uaWLMzieWwwlqvtblj1dAs53LT2zylXyt772HBvjvUYnV2c/yW0NBKKxwD7QuveMcBqrJ3uQ3nQG48cf//7QzfjPGaifM2i6OeQViCa4rD/74Ph0HoUX7+s7h6qy0bg6HsZr+sheCXI4qoDC6A28xMPuczS7lhzRDHiq/ngRnQH0XQdMRG/j1rnW1ZWulORIdoC1+Iefyag+VFdjr+eSj50wnJXsZm33vORPz1fPs6fzDNHak2yIl81h2UI7RrznKL2MJz1T/ekCIKsy1RMNyUqACUDs+cZL/bdi/smzp7uPP/54yJvN65l2B1a+/jZvmivrW+0B5c4HND3rHSEz4TlXvtV2c33P42X9jjeN/+7Xr+b+ZBKwVhv3Hs353q4KMh2823bblVypjHm8vxvL8ft3P/rW4JWEXN+C/PrJV2DH4k26ILDqd233DXSt/8mjhED22M6EaOuaHQgCgvQsnsRfiU3+A/3ru3prFyDEoazdyqdfeFjybz0+DL2NL87hTPw92C9QiGZ2r3E/QeC5k8V8xg+1kCR51XfJYjulojW51Dd9Sof6xMv6ABByvFztAY8F5XYErUGZhFDP1w4/L/qzxdGb3LqX/gM9gID95iNx7HsOCNt37cXf2mBD19Xd9Tk9ASA5Bokdj6buR4OFOeqU6G8MpscWiVSXAJO8LdyIH7UfrwCDjq8zNuKvYDb9cZRZ5QDsVgQb52twHO3mLDT3DrvoslJb0jce9uzx8QSPK2sHQm2bbwRPq/4IPgWm7bwz11dX47o60tn4EI2Oe6ss/4xtB2gZ3+lQ7QFuzcfmDfNY5V+dvtrTWpkSTAL/xjWZCELpbHocze0kiCeOGqrN/uZjOqYvnYr3ElM9U7+evny+XxxQG2wL0KfnAZ3mLH0bstvmXQntrtHj+kvn0p/GR/WaI0dbx9OeiI/40ny52rawAaCXrZFkqb98iXTZ8X/Aluo1/iWL9S36egdGbQCY2P/6EV8BVgAdAbwx2Q4Qvp6EZzRdu3ZzzGU9L87qPltTv8c7j47my0WNOz4KmxFvkqH4QZIMv1+9mLZCgs+4kCQbOrIBwcAIc3S8aQeQ2FhsCMjXZjIphqjO/os/zeF4BDgTp9SXytJn4ADbAkyqznSz+aC67VJypKN4M/3kdwGZa7u+pw97X3973wrfw7zWN7+39qq3OtmB6ul6+maxmh1V5jpxa/ppTmez2DK+CJ8wvvPrtCmG6llgvDEaD/js1W1xy5DXtlDHHCGZUt+Bj9UJGK88sJ3/CiAadB/M1cTNm6t8ajO9+PL+l4NHYp7qtZiIv1q7Kwgb7+hSz4hv9MmcV3/MHfhrLNK9ykhymG9qL3rpigWJE/CbyRxzLfs/wLTlxdUDu1he6A2MpV/sXrRLgADSgIX12WJcvjNfhFzgV/pu7q0uCxhWXWy8rPN/fZHowMd1sSgAnr9mzMV3dsN4JUf2GygLDMSjdLV6+UowtcobY9U/cYM5P/LpfHsu2YmR6kt1sUfGz/pMdRlj6IIDSrCll9Vfef5p7VauMvTY3Gk8dD0+xSN08i3ZmNUfUZe5tzb7v2J+xkUyon9rzCjpQgb6Vh+Gz34yjzDrfv+7Vnvxnx1AKx3F82FD3k6gFm7BBvM5lKVH0bb6RHCP+gUMZ2fxQh9hYHxwtBqr2qgu82X9kGSBo5HT6PMWd5LVipkaO2IHNpR8h9158WIvbz46/2ydl3rWfIO/8Y8vwP5UR3rdzhz6X1+yB+Qx7Oyr7Z0Wh3MHj/GN/3jHxljIhs90UN/ogLmD/PGUTPRxHVN0N/nxLdmo4+N5JBwZsAH0YPWT6nd09sw65slE39hIfeDjGS/GwmrbV31YeW7M6Lc5od9jHB3Mxb192APyx/Puweb6W+IUr4yt7olPzJV0dbUZ9JltOG/b6P+o78L0X82/yqw0o8k47Rn+y8Ff/8W/O+uH3Q/dbIJNkFYidC/CM5RNfMCyDMGzJ0/3jkgT5AyKjkfCok7FmBhn271Jy/mVH374/gic1oHKKWHooinggCPdfe96oHSAce/JIJxo6vn6GP3VGcMAtI4oKbjomZxi537WFxNqyseYoi8mV6Z7lSlwM6hlHlth2XOSQ1aA1SfOXXXEH4kBx5CkJNFVUFYwUBuAGkp18fKlAYzFHyvCEjj5TRByvmODM2ylNKdJkFa/qqO66weHuHLxHqgh+CjgHiD819+9yDiaK8/Bqb4C0srY9VNAksyrP3DKirAMQG1FX88Po3UwM7x/8zd/MwxjfIqH+nK2m7KVjPA+g3WVczzjxEZDTpMAX53perIHKJqkApHqQ8/Xj56zOlqd1V97HJfk6lgeR1XQQWUA1D//2c+3c8jne1+sONnt5hm+JxfnGXenz2ci4uhort6orQFybC+oN/A7OmsEvq/mzh8OByfk6GQeidX4CPgrAYLuns/ZAY7Uzq9+9Yt9giJ5xKPKW/X5j//3jweIAyxIdrUfPclQIvTls/kiUauZTDyt1Hv8+NF42bkJvbKrTqRPJUB6z0gv2Z46Mle977YteoLb+/cfDT2TWHvxIoBsGrzqefni9aBX8uCrZ18N2rsW3cknwNokXRtWDdaXxprdYO+//+HuF5/+anfwdu6MKWCsj9mgNalUv9iJVoiTcTIQPGZbKlf52owOQN8c9/OayYXD31iv7cp1/4c//OGQTXKkT/Hjw699OHYBAYnSh7EK/NLJPtEZjdEEOAh0auzVVnVVJvmm3xyE+/fmkU30u3GSfGrTzpv6731Djfl+D/Aj/Xw9jywIGPf+A/3u/My3b+cZ442xdcKXSI+uaK5fwAYJBmO463Zk9GJ170Uy6dan9fx3Nrw2S1xWdwm/7EDyr+1kXYIlHbd62iradfVa9fY84EWAaB60m864aEw6tmqs/Px0vmMoHknY233xJ3/yJ2MMlwAcyeDteJhsC+ezBM0KsKx2XAIkG1ySg+2NtnhduZ/9fB4tlUyinY5yJM0t6XXPdGRkMq4PtW3FbDyVSHQEVX1+8mTuIMPLbGw8qZ3aN656tnJ2ndhpki2+ePXK7r3rN0Yy5MnDR7vT3dnu+OBwd/n6td2Hd+7uPrv35e7k8Gj34vT17vrlK7sLly7uLh7N8/TZfTulLMyovXQludfXbEdt10cAQ3+b++N/dKdbjSMOci+J7vdI5m/grnEPLBMsx/dkbbcle8mhpWsr6J/sgHQc0eijE4K1vvvE1+ipTzPBM981IfEhyOo72/T27fTnsn3VYV6WtLMbS7IwvYuH8Y1fkdxrb00SOGJJMgj4VLt2F9SW426qM1n1aY7veUFECYT6UL859EAiu0ZqH+iVnJJlfDVvO0YCmJRNyIedi3S+tk/CVS5+OL4pPTf3WnWVXpi/8AcY3fX6wSeMp3ZVAMIAhoCJ+mpxRuNslQV/u7Yba4BuQEdjOj45Oog/yFdNXulPMgJ08amj59mzuRK35+MNEIh/m59Snyx0Su+qLx2rXT5F/azMutoUOBfdPdcz6Xxloytak1l09Hd8izf1WTAY3X0kd809/K+eswpWebvtevbeg3v7nVyNvdqvj9ESn/vfOEjGzVHTF7k3eDF07O0MDLVrHABYaj9d0ne6wid4+o1W/60AACAASURBVPzp7qDjj8ZxWMe7b3Ts3xYP9Uz9bhxFc3rSNYD2iNW23Yf4G33ptB270U4XesacF1/Tydu35rFNEhrm8uq2krw22RwJnGTXvFbfAWGNK8dn1SagVOykDfFJdbx8PeNM9dRu1+2Galza8ZYeAvfrR/Z7xlUlGfJTWoTy4R5o4WfZ6SlJO+LK3dwF3UvYa89CE3YmOtZYjW8Rf+Nt8hxlLpyMPrNb9LU+S+zbzQJcrb/p6wAWt53ebEZtCs7JtGern91It/g8fLVkFO18+Wm75/EdbA9wu7riQfRHU2X67X0EYky2KR4DJQB7yaX/lWu+Sl4SMmJT/GYzuo6/4pLorl/4HS0WNkZfY6w+0Fs8NbcA8wFnQBqLEVb7mP71iR+SptFc/eZo9qX2jJe++XTGenXUd4sH2SpAl/gMvwBQgH20XDicCSBJ+XjffFN/xrHOh++O1pPIkQAHzvE7ayt+1PfuidvpQTSln2ihG3yTeGN+p+8wkJ6F5cT7/GILwmonuayLNwBdtRndFjvyM+Kn9tFDtvCDnvVfkrN6AYJifLEV3Co6xKHiETxZAfHK9btnyDs6kyU5RssAyrf3XEQzsJRvEW2SysBFvhp9TEbdA3IDnIGWZEfnkgU/kf02Ls2bbLTTBCSIyHkdN/yAAWpuY8CYjnZ0VCf7zMbUT34CULrf9bHvytA3/hfQkp8GL4hXbHy0sEnmw2QbrUDenul5WBU6zDliSXGVOkesv+FW4ka6U13xqro6uhuN/Mnqhk9YMFL9PY8u/HryfC4sBHjTo54TJ4uh0YFfq553T2JNTMsWAW4lEegUXQN0k4XraKzf6pKwm9jJbvgefP5+ixPc54tWV+MqngKX+w7eXwH6FayurHokyjxr7gGAk2P3oye50BmJr3hrDLQDZPTvwju88Xzb5BXdtW/MkTOfUnxX3/DsPE+jq3sSi/wFMkEjv1TM1g6QNREB+Gfz8BIoPzG+mSyKJ3ZDq9f1wfstodjfeF099bVraOraGmtme/mhxjg7jzd0riOwJBAqs8qPnnU9uvudDa/O/q7N5nv6p8+Sp2P8LUcKsn2VJTu2gmzZL3w7OpybMuq/+Kuy1cF2a59PWjuePfh3//N/e2bbdxNrzmIPRnyfOlQnbt96b7/6AejdM1ZbU2DAG0C0ydIEAfxVru/+1x4nhGGNSTm7rXjPGNVJoLlB2u/KYUqTcu1azWLVnGCs/tTxdVthR1TZbhu4BXSJDiBmQqiuaLU9vXucjb4NzPoq0Iqu2s6pla2PX+sguXFrrujbA7Tb7hAOnWAwugoE7GgIXMLz6K+NZFebBedA/hyB5FvZnhdkC6gcm1A71VP/+v+Xf/mXvzG51X4TXgF4QW40VxdFrJ34BJhKpuOIhefzeIL+pzdWKicLg54DLqipjwW2tnbG0/rT4IvXjrkZAdXRXGkRf6unvga+GER0I9qjrTL1L+BQAJfDWXvR23VGoDat+E7nHKtRG1aVcRhqj1MeT9IVW7OBxvW5e45AGYbx8GjoNWfswoUZmHH+j87mTp54YLfRNGwzAOuIoT61NYOhCQZE1wA4e+H4lvAziXXv9vbuhadP55EH0Q64EyBVTzQKdgF/1RsYkE49ePjl7oM7tweQllwA3PXByvo5acyJil7P93/MLYJdowMm9+RZucYSALd7HCE6xZmpfHz+9a97r8HtYTuS9aPtyDh26M2bs/2xUBy7VqBWtn4BdJNn/Pz8/tRzgFH1Oo6PLteXnrVyXEY6/bIKjYMcT+zM6rlLx/PoGLwawtzsVDTHe2UlNARtIwF249Y+gM+utEI+3mcL4yHwxo6z7JgVqoLfvqMpHlY3G+OIpsreuPPu+Ddjcex6ej312YSTPOpzO1asfKt/goj0hj1Pvt4tUhsT9Hi1u3Pn7u7hwwe7b370jd21q1OO6Va8aMW6YKI+Sg5wDOjK4O2lS7sv7n255188rv1o7D9goecAK3bYdG28I+eDD7b+vBr6nkzqf/pQv9NJL3PmHKcv8aDnvA9IIh54EW/GcQ/bCusBRm3v1ZEYl/DOnktOScD2u+Rs/Qh0Z2vS4WQYrXZFRXPBdPV3fXU0GnvZc8fiVBbAlk5nx6JTYF4f04v4HV1Aua7b4Zb+1Y4Vxxzz6gU+NH6bw0qYsDfxpN1GPVcbgBdOd/XGEzSmU8NvuHxp9/L5i931mzd2n3/62XCKv3r0eHf77p3d5YuXdgdHh+Olec21Xe/77elcjSoQ4qgDkPDuy/v3Bn/SdXNA+hjt8c6ckP7Gw3YJ9S2QJstkkF5wjOMrMMXCkvgQzwES8UCi0A5bLyAvYRTN6bDAujaAlukbwD/Z9Lfgu3ZXH0pgU5l4y+bGi/ouGKyedK1kseBfPwF6le9jEYkEmN/1jc8Q70qmDyD30aP9LgI7ZgDXnF/jqn72vMQvQKjnuhdf+CvxRvADZO/aesQOn7O+rACGdykA/2vfe6DMpdFRn2oz/Y9Xjfv+95FQaVwmg9roGnsj4MleAM0B/vXFwpV4Uf1A0PS2snyHaRvvjWvpSHLod/5MZWq3D3AfQCdR0/XqoM/RzydPXsmkuqOpMe9YUEBw/et+/OEDWzjFB63u7FXPWayTbKKv+qIhXtZG3/UxOiwOsotOIjIesr21BdARvHVPHeiM92xQzzeO+jRm8wEBk3SMfO3wqDz7av40x/PhewbQ++rlux0OPS8Ip5M3b9zavTp9vSugb7fdnfdu7+4/fDD0M54KZKvbfBWN17Jh+UMvJqDJD41Ofq2+j2tfzUULjoOM/3ziaKIffPp4lNzaIcHXF2jGr2SSnB/en4vX+iTH+JVt4N/zY+k5YDUe9Xzv4BDjxBMJSQFtsmzuz0YBJeM/OwK06CjZwwuHuyuXrkwAZQP6Ku/9VEBmYFU0re13ny/KR19B5PgJKG8s1kYvQWdrAF5sft8WJfB9469FLvE/PfF8zwAQJA/qZ/RayFBbFhyNGPm9m3t7Kn7qunEqhgI8Vz/fmn9NLwHpyYhvLAkjNnCvZ6Ot8VwfzCnxhH/GjjW2ACHGNR+EnPltEnDiAIBRvyUP2LDqrL0VYDIGqwco2re4Hj/6rdxIhG2AKZtXvfGltpSPBrFZ3/EiXeTTSfDVN3TjQfXGKz42TMR82+/uVzbe97v/jVeJM7FB+lJ90WZXhuN813ESPXZkApGBTujrmfpaXRJlYrGesRNYAqBn2abajDZxDmDJOI02ALckYXzG+2gZu9C2BSLipvSycQsIFlezc33jeTRGW/VKmvLn+w1sMw8DwXq+evlOeAUA1a8rF2dyim2rvPGeDbx8bSYzLa419uyaWOOR/ub/8TsBkGKHEWvduLEHWqsbkGmOBl7CndTJjlRnPFqTDRKOa4KFnlYufvgdLUBE/uf5JME65/SMhCDf9by+AUWNAbq2xiKwPLFcZfpIHPi9gqPx4PxYNofV55Ojd++KSY49vyZ84p342pyEr2JIY0bygDzYDFiEvtRHfmf0A2Lrl/Eg3rhwce7gqc7ahz2tIDhe8gfEU32jjW3AIz52CVa431p3dVW2HZjmSvPmOn8aX+qvXglACQnAOByXrUivLPyWZKCrZNxOD/3Bh76jT9IJXqpP6qCn9F0/8GWdk7QHW8EnbUS7MdI1eFzykhzQX7a39uBXjTWy7j77Kh5Sd7zSNnmaf7q32lnjnO3if1V//Bx9ejPf+yVG4pNG88AMdvOdRerqWxK8MsYK3vJT1t/GHxvFfzJ/kl/3o5Hvx3fFFzq0/u4l9vAG/RIb1y7fci1LztpRrr70fOWMJ32ML12jq+KOg3/z3/9XZ3UoY27gGnAmor5LgDRZ5YwC1aokA23VQL/n+wvmSi6TCcc2AiubMzeO6dmEYeAzPByNwJBWtFeG8JvUrFQRTA5HfRs0BnYTLmOXsQXM91xtWx108eJcZQD4A4Sb6CgPkLgkCeDBKvOAII4s0KhJrHoDeARD0dDfKQYQ58q1GTRw6hOYI7Siu7asfKxPJs7Av+rPuW+yldjhAFU2WTQI+l8grC/xoH7Gf6u/qis+1lZ9/PM///MxqZkA43UBaLKsTUFfdVUOzeqRIPjWR/PMd6szrPLuuWhOpxx5UFt9KhuPCjKi2arB6LWShNNeAiRZFRT038RSv0xC9KqyzsrF/+oGrCQfK9X728tsHQHQRJm+t1q6OjsmhDMm6eW9IOiQjOn5aLaSrjZHou7u+3twNz70ThxA23gPyY0JSDt2K/mmBy9ezKMRApqBGdV58+bcSs0he7sBMwAjgfcHH8zdCp999uv9lup0l/MVnYyZQK1xGi3pXmUff/Vg9+yrx0OGHWVDv6pDcrJ+z+zzXJk4nJLtOJfG+e3b8+WZ1d1zJpLaNMGlFxKQgjzOdvxPzgzbo0fvXkKZHn/2xRejrARcL+W2SlNwWjvpS20DDh11dXgys9vxDzAnQRC/0lN2qDa6tq7Idxwc3amtgBlB8Hs33hsguYlZ8BNv4mN1C1iTc+W8ADod7og9NiHeZm/So/res/Wr8RkPfvzjH4++c3DYfJNpNACxo6OxUp3167e//a3dD37wgwF6pxds6Me/94f74wofPLi/u3t3AmWPHs1xlWyGnn/wwT7xFJ8lKCVO0Pr0aeepT91qnHHMv3o8Vyl99tkXo18SzoKs2tAvSbKxKvn4whjTHOX0RpBdPwBu9be2ArAFGoKw7EptN5arE4AWr+J3z0lKCajMbbVXvSZyyYgSMenU2zdzhdnqxCe/+hOP7TrjbJt763d10sVo9mJu+mjOq4/NX9ESnf0tMCej6moMtuuneTe5S/olr3TIooje3eRIxsZuZfvf+K9fwAPgU/KQMAK4NvYKpCVk2HbJ+9qSXDHOqh+4Gn3AiPoeLwEvdkJFU9fiA7Cg5xwDF53RBexN35NptEhqnh3s9rvY0uHoT/7VbSdidQMFHGE3bd7pfoVLZbOJAK7qqP10s7/Nr8k1eqO7+af2gLLpYXofzRJcwPbGd7wTjHG001u+joR2fOQ093e6x2/KxvUxLwO0jTk7K6Ive0R3AYWc+uiqf8kCgBPd2brKSnoAw/sWQEab+ZGudi+a+sSf+FVd9Df+ShgBQ6LZCl2gTrpYeQEWYNzRh8AgOtyCj9r13g2J+66lf/yM+GBnCZsVzbUraRHvKk9ObKvAtO/kEc3JaiTgP/98DwB0v2vpQH0DKibj6IgnjT8AYfpZQrzfEtOOaRTMxHe22EIN4KcXK/dM7fZcMnRcm0CKbQOSSkDUV/2PX3hqQUt9SH7scDTZyd2zAr9sVrxjOwW28fFvvv/93ce/93ujj3QwvlSm52s3er24GmibPPNjJJAk6/lH0R2fq8eut/rJ7zX2k5U+RL/k/h5EfjNXogm+6leyqExj4Mrlq6NOeg2gLimS7vcBQsRXifvDk/ki3etX57vAtFf72c0+yS3aR6Lh6XzRd7yz2y66uiaZUN+jD4DY9a+efjXoEytoR8z24tmL0V5l+X30vj7TcTooiSCILmnBhwOA0J90wXw3FgssK/ElB9+/8/4YM+5FH8AJ2L3u3BNPAeLfnE2wonLpuFgh3rMZtQU4rbz2xpz3eoIL7Cm7Z7wBIQFV0cb+mfPMKYBjNq12KmcOS5be01GZ2rCDpD70bPwFMAAoAAWAO6AUQMdz8T/6G/+1vYKeQJoZY9wcOtG4bfxEixi8tqJXXXyt2mbfKhv/e27GMHNFdvaALgKQ4gkfo/6ZG/sbqAV4qx9skHlIDNMzXRNTdx3OAXiKhuyM54DXXTcn8ZP4mObu6E3X2a2eW4EaAEx9p1eANHUCKiV2VjBc0sN8Gz2N3dqv7jWREW1sjNiI/alcz8d7x0WaV4B9/ZaoqF6+XeXEyu6L1wBK5gL2reti+vN2MtoBvfrATlQGLweQtx2tZe6v/f4mm/gjEdf12gXAKs+frF7+vqT8qjtikeRz6/pcuGLxQn+ne/zh07M55uKThBggTjIuGdR2912TmFl3B9Z3O/eAuGK76JM0iDfGpmQMrCua6x9bsoLl9Ku64js9ZKMkgJMFAJSNYEMAqf3uXm2JxYHIfFB+H8Da8+Y0Y4RdgJmwsfTQOELT+pudAHjSYb8vHc+V/z1HX8wp7D5dM8bZzzXRwv6hzT12v77Ub7E02pMpHNWchy9jrBy9S/LwgeEeFsRUV+2Q2zq2zcNjkG1jZv27nY7/VAKEHE/fzhhF2fXvrvHJLVLAB4sg1+RAdZIhes2nEiArj4duHsx+GVerHGvffGCcmzvNp3Rq1Yk1AQJER49+9gw/o/b9hlmLaetTz4mZ1iRPbXbEFduOpq6TWe25P59/d6RwdbL95uDGIJtpHGfXJCHoV22NOe3k3dFvXWssm/tGvP52LmDmW63yJavVX5AAcY2+47OxxN+oPng9v2W1P+bEVT61sdfpg7kQ3lxeXWykeunz+e+1TuOQX4Be33yffhuHA+f53/71vzrDTEoIJIrpOThNJL/z0bdG8APAFhALRmyPDISxEhoAwBjUAY6QJAYhrEGUVY0z6Hq3XS3Hq3t2GzjnPHoDbQpigfY5i/3veJ0PP5ygRgBCnbd6cvZzJmrqYwbSOyxkiSkeMKwyjE715BwPMHhzSAVA1dPHyrT6wkGNz9FZIqhVXxmT+CcZAUhGlzqrzyoCQYaJUAAgoHUkAZAooI5DHb09lzExOE1GPdO95CiZ0rWUViIieTqKpH7Gm2jvWnJtstfH4wtzhR8661PPpQcMeYFovKxs7cgw041k00rRANz4FF0AuLdnMyCxotAW8n5Hpyx+zwv0OVvx3+qTgv1kGX0BKQEq8cQW83Qj/QKoxG9HqKSHBl66CThkLJ0RzUkWpA5+3bk79K57MxiYGdT6PMbL86eDV/XDePBsulU/a7NrycdK4UfbyuDKzhWgE+CXbPO+mvv3v9xdvzETD3RFEFX7JrDuxXeOOGP09vXcvXXt2txBIngA+McDwOR0fOa5oYzg5csng26TA1CFc9K4dY8+oiFdSKbxwcTcTpN4kP51/UmrJbdVzTN5NlfUWcFYe+lBbUgwBoIm6wE6v5lb0pP1CnbU5+yRlbB2mNRWz1avAKV20w+BHCOcAb5+5fqQrXoq33VjNZ6SK6ezBAhQrT3yElSNwXSx91/0d0f49Bv4G9ia/QRoVV820nGCgFC2w3sFhrwuHI5x4Xz16onmEqnx4cH9uZq+D2fpn/2z/3jUP4+SmC8RBIoArLx8Ov43Ll++nBP46Zu5Wra64+O9L+c89ODBXGEaT+pb47T+SvB5n1L8j973P/xgv/Ora9VZP+ngsMHb7jI2LloAKckqvcs+Cay613VlOSzJ2Mrh+u35+GHsqS8dHcDX2QxWAuR6pvISA1bDWlXFOdR27dmxVl1rIg4IDMirDXO0AA1Qa+xnh+MZUDged6+6k3PfyTxep0PZ68aSlXfxLb0EpvednvS8Yx07VohT2P0AZrJPDx1FGd3pTWW/+93vjjLZkpJQbFJtNWbZv8rXXterJ1olx5MhAL3x0/jOZ8h+SOykF4IO4Mybswm6xJM+1c85rt9sBXA0GRlf6UUvoK58vI2m6ufk8YvoX2Wzy4BEQG4yANxOW/70N3brxaP6IREUTbXDb5AcNrfS7/pTuegFBgGsgGB8OYnc+pn+RAM70ZjqKK6u93x9qK+AlvplR4Jn8i+ix+IRwW3lgZ21ZXfHmiARlAF9qjteSdhGV/KND5WrTSAl3TSXA8Lm3DRX4FV/dfcbWNhzQC/gZrQmX4np2lKfOrrX39qXgJF0A6Ykh/oQL9OVZJo8m8PSW++5qq6uRWftmy/jdW1XNh3JniQjwTfgsDLZMr58NPNjG6PVIdHf9fgQD8gcuFE/+KDRvs53gjTBp+RrttrczZ9Ir/iCAqF41qdxGX+MSf5zNMer+tQYrF4+KlCRLe2exUVAsnQz3tJ1ccoaQHZfMBp9QFu+hoUcgKn6E08kmAXMu7OZnIp/VjT3bHNx89rFk5lMBVTyi0qA8JmzB5KykkftAOnaxeMJvieLaJRkjTf89BFIHswXTVaGz09/JFasNo//YpBnL+aOrcrq45/+6Z+OhQJrXNAz1ee4Kr5kcjR2jaHu9eHbAesArOZIi4riQ2W73t/GWW3eee/OfgFI96sjunrODsV0Jd1ONrWdTlu8VgIGiAgcB5z2DD8B73pWXBJf796+O/oS7+Njz1vslVxrO34CCmo7ver5/teGxB39ri323BwtwPdsOpkev93No0lGkmtbhSqpAGTQfv0yJvsWyzj1AVAc3fUz2vrEN36b+KLr0Wa+Tt96vrJASKAGf5Zv6DdQS4Kf/a0eScG+86UAdv3uOTJQB/stZuFjA6WAurUFFEne8AggGL2s/vhVu334eOb+eM0G8JHMYUA07UgW1ZZ+1Ad9FDPR83VXnh2NzW3xhe6Yp6qH39I8YWz3rAVeMIN1DPc33Ke+1Q4eRCfdBU5aJW8eA06Z79hT/et+/81pAD48kvwAmrF1AMEVq6gMvtdecunaALA2cBh96bVkXLTAOaqvZypbf/tvhwh9Sv/5yPFvLBbbjtqpnDnvN/zcg/kSYTEsuwf4617Pd5++xN94Y2EPv95CVjaGz1lfqwcwiGd9p3vpRO3CCciZ/qW/K87GFvH/+PvidHYknpMDfYMTAVVXcJ2vwUcEOrL3ZIgn7EB0shXV6294pDGoD+rTtn7QBYB15Y4P52kaa1KGna4+NmufENjA7upij/QZnsNvT4YrPoHP/M3uG1N8/upcEyAvT7d3WWxxs3FZGytoy56xd2RkXhhGavuQTT8PziY/z4PF+tsOT/fOf4/yy+7Swc/jufDCAgL+NF1jb/tt3NY+3VAnGns3LLnpL1nxC+NXuiJhZ0xHB10wH7E7vtkdMus5erXq9gr847W4qef4c7Vpbp5zxTyhA+8qa3xmY9hjY5LdNMdri26vC8v4hGtC21iJN8M3uDj9P74RrIC/KQGiD33D2ukrm4wHKy9qm56vuomOlYdkThe6p4x5pN+eG+PjYPoR69gxl7tOZ1Yd9zd+xmt4OVtlLicPPFZ/ZQ7+/f/yZ2MHiMCekW8iSHiAoHaAtLr97//+7/cDKmE53iml7FmBJ6e5+jLsVvIZjJVl6K36tHqG41u5Bw/m+yIAGCllg6H6DcLqafLvWhNVvyUwoqsgqIBDUsIKqDkY5vFWlckJqN8xUNBiwHTNao8YOml7dxxLvPI7Wuov0BoAWnk7D0yKu8OZQatMdFBs2zM5WtFT/5o0KVbfjj1wbICdJ9WfU1qbfRcQO67MxMNBMoAkcfotWBG0pSzJIV0B9sabXiAO3O3dCd5XUj9r9/mzeb509FuJynkHDBqQDfiukX99j/7KF8D89V//9X5lbqDnCCauXh6JrfoXfwQ2AWMGX/KXmBEYDnD8yZP9uc497yWwJYvIjuGMxujxDgfAUbSmWwKu6E8XoofeJaPatYsjfnUtfekIrHQ7fk1gb67Oqd0BaG4r1Pp7TqwTzPn49z/e/fyTn496ep4O186YFDdeREvy6iXr1RFgWltzi+7h7mw3d09YKVhd8cVE1ncyMOas9uvaOJLh7Qw2r16dusagx3sAzAo+XdheWhQvpyM6g2GOT3+bvEaGezsGYuVdz1Q+/iY3AG7PX7kyzyWO3sHPzTmdyc7O7Z1HlSV/Sc94BhhIpxqL8WkEgqcT6JHwpf/x1dEKtZVtBPSYFConqSnYArqmH93/8O6H+6NwJOvW/tgtV3ljQ3IsHWynRTKTCLO6pfp7WX1jInsXKBlfCs45d3gb/fW3T33nuPVsNvN3vv07u09+9cvxTGNxBfkA/a9ezsmud7V84xu/Pf62M2wGDzMw4QAC8gTkEsAHB3M1yIXjg/3Z+8MBPpug0dmWMMgO1q/6m80BmFcW4DGAs7dzhWZyTc4rgBFvOBzxIjCTXekemugjEKZnx/nMu92wH4Ab9XWvMmQRbVba1n8r+OPH1z78+tBfiXLzpuMFAGqCZOBv9UVPPKitbCBnhT0tWVDfzZ0APnrE3gOQVwAnvet+tro2AeHVAeCJd8aFYxgB74CF+gsQiRZgGweYf1C/q6s5qrYkuepfcwwHs+RF8vV+kfEem201GwCv/gMdnBNfn9Pt+lodwI36UntAixXYH0Du2UxqcYajT1kgElCFY5deNG6mPZ/H+NR+bQF5gVSVEYx3T/KWw2p80Ouerf/D+d3OMrWgwLxpbEWHpHH8s4BEAG4nHAd7HSe1ywchM+WqS+ISwGfXm0RXtiKdjAeOjaocPQfYJ7NkDdisX+lttMXD5hhgQrKrrwJSvOl3MshGcm7thspOAID4WT0T3elN7UZr+mTHqV038c6q5OpgvwQvEqPVJ0mQ3NBbewIgq6bjD19R8r6+JjurUQXL8U/SjM+ZXRcwJh8BoPm27+oqIQWMjLboj7fREY3x3A6aeBWfHIOYPYovfacTlaHHffPbrJh3TEdzjKQ50FtMEC3Z6dpNvhLp3bewRoIi/eWHx6v4Ef1skVXAdkgCrRrrwK/mw+hMvxzFlx5Wl8BZYG6cJo/4F03ZnMYtENyioeb8aOkTn+3UsTgk2ulbOvnm9PWIkdgY77zp2lj4sr0jEJDFtrx+M/2yZMb/sjt5zN8XZ5Lug7t3ht5IFsWj4Vdu5zVH39i59vDxaE9sou6+gSmSlD1vLnn8ZMYxQJ3sarIDmpsDgCLmQkHzClqxI/G4ds2rfA59j1f1O73oIwmBr/VfwvDWjVu/sWtIMi56zSc935ybnLvW3Cp+7CXkFrZEK98KoF+/0qNoShdaIGD1d7+vX3338moLPwC0K2BZfwE6Fq8k12S42ovVDkZ399lUAGd0ikVfnb4aPOJj+wYC9izbo3/xNf6sxzgmCz4S+QCI+YuVBx73DEA5n7D2oi+64m12gJ2O52juvsVq5rj68/2mdQAAIABJREFUL7HYs7UH6E/mVvYDoaofb4HKeCBmqH+Sz+wZ33MFYCoHxOOziEWMPXIFBtK/aI7OGXfM49P69M2/6TdsxFioHQnWeBhPo61yYl5/i2Et8GmOkpSXqECPhRqSCZUF8qZD+Ne3XUfJvXLmKnUBOvtOn+koXRAX85ssmOh6ZeAVfCO4jd3+/Bc+Jz9VfV3vb0kC4Hl6JZlVW2KVFSS0oCWaxNXxtTrxO95ZSOAEivgCZOX/v3g63xsDYATg1fZI+lydu5YkXul85dnCnq19iY6VZ2JEC25W0DOZV48xvSYS8aD7tQlXg6H0Wyyx0kw/6Wg0Vdfqp5sHlcPjfteWuaV+xfc+lek/+XdN3XRFeTq0jiu2oHL+Ng4rpw5YQfSfBzS7tsYdgzeH0x8Sk0f/wEe2lfnRjCc90+/KAXHhHit99A6f2DzyJS/2hnzYneoy5x6dzN3z/Fb9Mj+vWMJKq+SYMS4+Qvs+Fnk77RHbhH/61/zno479hQ2XEauQO0wy22xRwWozVzyP7vhmQ+nR8yfzSFi6tNo0/mc6Vtti3/SGfcKn+sef8E3/yXv1RcjQOFntdvT4T3Y9R57G2NT7l3t/km7VvkSVMYH27q2yzrZqo+sW1Jvr9d34wjc4Wy8pVyfM1rgdCfYtgct3Nj5W/2ydt+iKa/SM/dWWMY/2rq9zXr/ZJLzEY/3v+otXc8GKJEX1ievW51edpMPui4P5oF2ngxZ/GFfn9fDg3/6P/3LsANHRCtsqzRmM0JvXb4wAMQbmQFqltwbFMaAANcdqHovzdJ/4AGhkjDCzSXKCp/NanyYlTnX1ddRPE4yjBxJqR6PU6ZR/gFzbxGbVimC4fgkuCwQq00cwNZkxt3/1MZhMUBgdEwV+XQNQ9pzVKhkCzkbP5xQKpiizBEkTdAHQMGiHs/0clNovyOl5LyCvTg5k7WmnPjRB2lkS/+Idg8SxSfCVj38FnlZPcSCTVR8rIuNdDidgK55FQ/T0d0FzdVkt6H0GyargwOpFgO+zp3NVswSPlZ9AD4OjAZC+AHrrW/es3nNsEHAEYH1wOFdu1l/AULQno9qgpwUtjj+JRitJ/uAP/mAf0Nr2nmxG8LoFGiNTuDl2dCP+9UzftQ9E737PO1e/37UrCcaICrrufzmPiaD7JSWAVmNl8NmcLBns4+O5dfX3/+D3B29+8Hc/2INrjaX4GF23bs5jqPotsVd/HFF38/rVMc4++eUEIxjPATZvH6tg6LuV3j1TmWzGxQszoysB0ztJ6qOjT1anxxEs0zl8PV583g4Qk5BgIvolMTiz5CGQBSpGk/GRXTo5mSsFnj8P8L6xO9mOl6mN6TTO9/JEl0RPwA2QAnAqyHr8bL4gVOB3PjHKMQKk92zjGoDT/cZzPIvWVk/Gu44RGvp+PI8Xafzafi/ow4PKAkfTA0cONFZ650nPp2d2XkmSRpNxChQRKNR/E0301f/KxV9JknhRv0fC8/TVAI7jXddNqNn77kvyqdN4AHgeHU5Qi82MvzN5OF+uDKzL3vfM8ckMYHtmgDTP5hmd7STR38qwRYLY2h/jhk14+mTYLoFYfWvsdb9PdWojsJ2jUv+AVpUFWsSfnmtMxC886neytsLaXANgL/EVrwrg2I1x3NG1G/sknzrSCzuQVlAxWQpuBcHGSmNA8qF6LQ5obLLF9RVInB7Fu745U8ZRPARgdiSW42vSW8BoMhLEG4trUM2xkzypbcFS38mka44tqj+OuOk7GZWQ4o9wpjjK9KeVyNWT/YnH7Lqj3CSTJQ7qS+2n7/SoJFb01o/6PXYc3bs3E6CvJgBrlXl0WHRQmXXBRPfGsXuffTb0oHbiZXOmOT296+8//uM/HuNsgGjbu6nY+XwHia36Fc1WTNbXdCN6Gh98KACFZCg7Hg3RmKwE8fHQ4gdBX23X32jj4PNHAP9WQUZPu8vqV/3puco0N2snW78mhQHJ1WHlqyCMs5zc61tl7WTgzLPB9adxFP3sDp9x2I0tYY4v6UQ8tJsmPWgMN1ek7/Wh8sm8hEPlHM9aG1aeAR/WFa0CRsFRz9spUzvRyealj9FWPSUn+Kj1gZNu1ypgLT4DfeNvvlr02pmVTlj1a+xaRGPhg/nX2K+f1VF9dstKQqaPZGa+iP7kH73VBdxdEzvxPTrt6ibXymXvorP/Eh09mwy6b8cC/ZbgAha/mxdmAoSPwH8VeEeDRE02I3rJJ7tpYRQ7UL09k+7WNt+PnrTQJdrRI4Ga3bGjtzbNf9XXGOp//beQ5MLRuyMeum5ncTSOuOXp3HlbXRaFDDtwdLg/pgWAm55lG+L9/bGz/cPdpZM5B0pyxVtjWWA5bP7bGRQKNM3/8cM7NthYO5gHSPhkJsHjO/ork23u+Y8++sYevOAb9w3Y1C8Ahfm2cTDjjHncH587Wu1IbSyKDfkk8c1cl8yOj473yf/6nZz0W4K/vtYeENaclw3oCKn1XVUrEG8+7VuZbFx2gt61AwUwhUfeq2jRUjQ7gq1xZRHWXJDzam/DAdjJyVjrGfJYwbF9YvDVBKHET7VljhebA1ejWVIv38V4lSy0exIIIZ5Y7eoKEHc/OhrHfQP+aheQVZ/60K14ZaGQWLayY7HX0dH+nYsrqJjszUvVxfcA/sUXMqr+ZN09idTk0TPVWVm+SfSy3eJJdqNn6YuxCnwCSsJMpl86d81Y0ADPWDGHFaRj7/heYiAJHOAxYIk9T8fqGx8SYA7sg4fQVwBaPCEjGEbjxWITfiR+RBe5J6/+XpOW6/3agivQPwBv1yVDohv4bfwYq8BwGIx+VgbIT9/4mxKjdlcAZPG8OsQFANPoM3/2d2PLh28pCTWA0zfzvS/9bTxFY8+mvx2Bha7q4f+wgXAC/oj5hh2uDJxjtZviVXGWebzf9L1n+FL0Bv/5nmy+sTkxr3eJOs+ZsyVG0IfH6DQfA9jjVXVGV/QAybvWfz4/HvadTpCLOSM9rjxbQS+Miz3gu9kS46L66Qff2u/KXLwwccV0o75YIFp7FoWgdU0U8B1gf2v84fnqhQt0X2ymr7AYug0srm6YSkdgGUurjNicnjXG43Gf6FyBdX97lq5EZ/M+m4ln+jZ4uiRA1L0fENuuFLInEzF85Ve5qH+Mm4XO83wVM4yxfTplzk8Qe3SPPaXb8ZF9jVfmp/+/5Ac9F+sPfmzjzVyqrGerFz5dOXNMZftbHMv/fPFinu7Rf/SRE93VPrmQLV03D1WHhTb8OH4aeisDH+/vg8N5Yk5lK6N/Ek1vXs8EX7TQ5X5HIz0lq/PJD3pGz9l/z6ujto1dfTVH0v3qSnbsEb63QJVe8Rno+6qPdHbVTX0li2QjgcmOsY/mG/fZu4N//Wf/YlhDSYFuzNXh830Lstg3rs1sev+B2DmOPd8zzgJllCOAYK3GzpHJ6ZqJjRnQNDE0CfWMJIVVm1MZ5taWwDeOITC+evpfEMJZZajqQzQ4c7o+YlA0cxQ6AguQgx7OpEmA47Ou/DE4m0zrV4Fs4EfOZEF8AEfGMSfbSzR7zrtJOEC9wLX+GJyOjKHoKXcBgZWMQLpodgSNYDEaOJ+rIxWYYPV/ChCN8adnnTlJYeLfCoRIhtR3gVDlJ5g8t8YXLAJAoiG+1dcBJh5MBya9kRQL/E22jnthyOJNQV0yzSEzufZ3zwNz98mD+/fHS9CjMd7XriBU8KFf6V2BYvft3gFSmTBbCdpgslomQxNNfZKBVdCC//iQHgBKjBlnS5NL8nfWO0ebU3j96txpVZ/nUSYTsHKUzttX81iWeJRs3ryZx4kkfzsg6mttri+bfv5sHpMS74ClqyN3siVaXryeL5iPruSTzFplGk2cUBOs8Vy90ZSe3NjOoHaebAB1/U6/OekmB8BqMvjqq2fbbqYJEtb/VUaSYdEErBDccBQqY+LS/tnZ4ag3p70+3L57d4CJjme4dWuunLcyqL7bEWIlUP0rMZYd+vLh/cETR0exXYJMdqw+1ka6yE4JgpJrn9pMv/vfi9er686tO2MFcvK1i8sKV5OvcRAdgmzjsURS9QSq/frTT3d3tpe5At7iASdWAOwdDxJS8aqgvp1P8S5dv37j+u7Rw0dDbwPeXr49HXrRfbopCc0pMIHGgzWJPhIxdz7c74YBDk59nABU1xrDT548nsDTvc923/nOd4YOj2D/zZwzfvKTn+4TDemB5CEHt3oGsLSdXfzV03ksQ32Pr/VZkNU1c4JVjMkh/QWYWEkef9Rb3wCdEiCckOTMZtqV2He2yQvqTdzJ6IvP53snAEaN8fRV8oceV6YxLlDlkAkq2ZXGkKOkqis9qY764djAeJTtSvclZq24lJgGxpUAkZCt7T7mMyszoyWd6LtdR4Kh9LpxaZW/scMZk+SuXiut0i8OTbLKFld3R2dFd3L2YnpzRDoK9EiXmvOBHdEqcOX0CHyipzp7Nh2N3vrKXo/5/+1cbRvNlRPkkbcjnLK99b8EZ3wBKtbH9FmyrL7ZeRHv7bztejKpDmPHqmM6CuSu7eiOr/HADovaJb/GYvKtjmxZPKk9yZT67v0SfDxOpqDUogHAcvyo/nTJrph4FQ35AH/xF3/xGzvl4hVwzhzQs9rl96X7/AZ2vN9W11c2GSf3eNR/80J9QnftSbwmj57LhnDQa7c6JJh6ng2sjp4TINMV4ASfyM5SyTK+rWREPlm8Ty/aseqdMuwEf7X6rXyXtEm/qtf8mc4Atzny3fdCWSAd/ygb4FjO+gY4rX4J+uj627/9232CIF3qGn+NHUgm+yB9A+ujIR5Fd21lV3ou/Ut/7Q6M/u7rR89Ub2UdP1VdjW1J2O4DJfqurBWAlYunwFTzJH8CICS4iT4+TXXYLWZFbc/XnrkgHZWgMzc0JoDp1RsNgE5jKN5lMxqL3a+seSd+j3nx5Yu9/Ww8JQuA8Qhyn80V7gJDfuG1G9dHf71rJFrEIcO/efZ07s5/c/r/OUqFf5p+AGFev5w7+fQl+oCsfZNpz1duJAfqz4vpp/UBSkeL3RkdAQHQttNfwCzgb0wANuJZsrcg7vLl3mM2dwX0zb9pDmysiBn4eYDg+DKAo9O3+zFmPoqvbDZgpb7UZjwTY6R7l6++e8k1MAcYj/5oZ4Nrw1G9yePSyQTK6Xj6LQElgE8n7Pypn43L+mZeSg9rM1shbqtuPBZfiG3wpb49fT6P9In2yvLZ4485oPJjt9G26MVz2YjoGUDKFktLGgBgzKP83e6no3zv6oqu+h/NbISFeHxh4IxEhVgSMGGBU7vEACKSZY4Yrgw7Xd8txEGLugBY6SmfDXgDWI4f7G518fviBT1Y5Q/wBQDzceKxxAJ7dR4IY1PoUW2QU/Ukn+qPr32ipbaN1+oHLEU3rKP7wDY+Pt8mWqx8F7exl/Ggv9M5yTHgLd+iZ1YgL7pW2xivAdkAXPKJlgFubqBX18Vz4hEypu/KiJnE7dXjmf42BnpOMk6is3bouYULkl3mjtrn+3bNiuv4kT0gF4tROqKH37nqWbwYiZajd4mRFeiO5mQBZ1rBOrpHjvGvsV79ZCam4ivTSaCjuY6NEQ9UB103J+G1WGEduz2jjLFFduJOgLU+k5G5BFCqPeOw63CYVVf46tWPtuqC3dFPeqVv2jX2uk/natMcSpdHgvXVPEqy/8mHXkTbOMFiO+rK+BLDsokrYLrqeffZNjYjOnsen4DW1c0XYmfq+0jkv5509Yy4x7jrm90hp9W3IpfVf3c/3Rz8PJsYKUBaffSxI7Do0D/1LaHFH+53H3yXLIw+9LKrYia8ZE/xbdByOhNH9cE8Qkbxki9owdYqR35Oba//+QrkQt+rix0jSzos5mFXVtmqe02A6OPLl3OhDRlUL91AO4xC2+IRMXt1kW86keyMf21237xGFvXz4qW58KZP9oS82M/XL+fuGR/jzRhD25r8wD/2e9X1ynmWvNkN/esbPz2DL+pmzzrq1TU6RW76sCd++UPMB4OK13BkfesZuAIaa6N69xjQn/3X//nZOmEbwCmcwTqCgeO5Ejjj7aW93qvQfSvCm1xyZkzago2EZ1KWmecYC/gLUGS3Enz3S2HmcEZwddeh/hcQN/EVdHF8o72gSgdrr2eiEzjt2fk+hc5dfjoCkhxtzxMIpzymxaP6Hn0pWvWos/7Gm+i08t1kHJ3Aj9pzZmp9rc5WelmlSmlsHwaMpyz9j8fdswpMUsgKUu81sBqDYek6B54iUozo5LjGc6CrQDye0A/P2YZa/00iwGP8qb0BqB/P3Q3RkpztFNAWUH49Tija4mNAC6cd3cnKWdLJ4fKVS/tzh70ANNonyD6PB/J+hUBMyTsDh2MfDzvCy0TE+Nb3aCs4Sb5WICa/6Eye8SBdGSvythXEyTI5OUam+1buR3d/V+53f+fb28qpd1unhzPwdq5sePZongv+7NmTAYw2qXcdCPn81Qw+rl26MndkbLuVgAKOFHpvSyRER7wBzl692lFW9/dHxgi642HyHuD3lqCJjj6cw/pqh046kWx6Jt6i49mzd+9bsJq5OuwMYICTb+3VVh8Tdjw3Sa2Grf6lU9EbDQXsfb98KVjNeTja3f3ggz34M53MowEq6IcjMyTGTGaN6TGub98a8uE8da16gD1A4WixolSQZAIZAP7mINARAOrnv/58b6Q5JRypP/yP/nD3+NHjkfytnwLa6vjmR9/cffbpZ7svvrg3gPHsjJ0Jf/RHfzT0OBm3wv78xAKstnI6nbBSurHivOzaS/dzYr/5u3MHQ7Ktf5VpvP30pz8ZOg+MRWN8Th5spBX06UnjZgBURwWoEzyPd42xjjz8+c8/2V2+cnEcQ5JcRnD41VytVgJEcB1fjUf6ICgC2v/q0wnkVLcdjZWrL42hrtWnaOgTnwWWdjwl72iR8Kyv9SHeGBvxu7robbZOYr1nupce1059j3eton365Nl+1XVySjerK3oly+tL5SXq2Kx+97eXZbd6u2vpx9wNNXfscVh71jE7ErfpYf0D1Fq5LCCNdkB6squcXRQSYf2O7xJZglSytvo1HRWgCmrSC+CrXRc9M2za9m4HIH8JMoCM4EfAmp4n59rqGUcn9Xd0prMl8AQb1QlY7V66UN+6Hv/NpSeXLo7nHH1lfhTs2QHCWTOvxv/mm+iszfhpBwWbyYHvfv3QBh9mDfwkk5MlMMGYK/mZDUh/BGx2E2Snei4Qqfv1K5rWABvNAdn8IkBL9WUT05Po0kb303HvhDE/A52AQtFR3/l8yaNEYLJsbgEYJ7v0gF8F0Ot6culeMqp+4xioVv/iqWCsbzsdJXHqY2Orb/oYjZJoeBKdglVl8QSYYe4HtAvY0qPKpsdeys7380Lx+uNIG2CgREb9ApDaaWEulCyob9kOxyEBZwCQlet+ffVOHH5bZek4Wqsf+Mle8V3NuxL42TaJnGjuudrPp+p37VWXxEjle757PcOHllgBAgsAk0f08cHov4Sy+dRuh2RW3bWz+mXZsOTqPSfpWs/Es66zQdmIZFh7zbGA6WiQSKsNiUlBarLVh2Rd+WykZFj9ia7GzNMnE9gaiwq2ozbNL9V378v5vrDVZxrAxdHh0JNsaHULGOv7sP8XZnx0cmGuSow3gHLgtcC3dp48fvdeBfMmGxi9jeX0vR0O8aF+jeTsxQlqWzAVbWLD/n76dL6M25F4wHFjI3qrq2ezw2Kz/q5cLqWxLmkRXXbDCmrFFXRSPGmxUPUDsYzfvvtffbUR/+sTnUwu6U164W88SVeTiyS0RGtlJfcGSHIwj4UR50pmAcOjv0/0Rx+fC0AFHBanRoeFbOZD/g570Td9f/7y+f54L+B19CQHtrU6zdnAE4kAz1Q2uUtoADOqK9rMST1vHqmvfMT6lvzsFqyeZCXOW8EZdMZHgJzd6s1jleNXRbt42JwLgJGIkzjjN4tpqx8PJakqY84eO4i2xTHxi72qfjE/+0hHe35NHnZdwqv2k2s0VxcbEX3xQXICuAboYjeixyIL1/CCzKPH4iZxtXgw2Ujm6gt/ZoD124r15CYmwEtzgHgcGJmeAIu6Vz10uvEEWAL29VuMEG+iO76gzRjXr+QhVuRzmvNXsJV+ZYvRXH+qv74ACMX1EqkjybntCKqO+l6f+g9sNK/xjaPHGLp2+cqgjyzNAcbH4fF8pxL+0p1hc7ed6OLHnoHl9FztAnTN3z0Dv5hx/9x9jqfwubXPK1BIVsYV0Lf+0OE1SdL9rtNb4DsdNm4Bq9UjwRLt5mTAqHuAT/zqurJ8aLa89gfmsb2rYk2AGH/sCH9Ie+Te9WgxB5DP6xcTT+DH6itdMBb7TSbVqd360T22Chi+8pyfol+wDDFK1+NV+gYL6Hdj9dGTiVEBt2sPvgKHjJbqYv8qu7aVjNj17lVXOjvA7v4t/KUX5uHdxOvHx7jSbt9smjFiERY8g13qN5+fP7eC5dUfzfSw54dtOZg2Yk1mpIv9F5+tfZcspnt0aJXL6tP629xAL8ibzOlxcu4/gN3cTsbRqZ+zzrl4GV5YWf68OZZNqg16jhf1Yx2z7EhtSFZEMz3H/z3ucGHGZtWHrrX/7QChG8Yk3WVzVnmf14H6YlzRI8+IBc/zyP3V/9QmWuhWfi6M93x95h6yeKep7/6qbbrre9Wb7rMrtRmvJEsHn/7Vv/jPxg4Q28Qx3YBsMA4leX06AsccnBzvJiK7OQSPla2eAJmeMfEb/CZlxmw1etWhw7WRcQiwODo6GCsYY05BpMm/9u1QyTkHnEZr57gXAObMp1A5VVYq5uw2Cb470mJmqTvSoYmnQMjEGk0pnIROPKlcDLTSDnhSH3NcKbZJLFCB09x3vzlQA3g4mCuGcwCtEJcoYlS6l5Go/vpqwHW9CT5+UbB4Xr3rxBetHJz6w/g5DsHqQEBPfao9Z/1aTWfHhIBYvwJXTHCMV8/kIL18MVdUV7b27LKw4o9DFU343LXq5kQD/ABltaUfX/v6XL2YPhRkVocVXDK/nLB+9yyQsjYDKJJZx6qltwFXgUatRPIi3coEKnSd85SO1C8rMqPRMQoBX/VBEBzQaRJNT6untqu/l6DPRNUMtgAarYBPHpeO5mTW0UDpBZCg/l+/Nc9uHc760Uwe1KbV6WdnMxmRHn/rm98c5dO/np8vB+0YgkfjevzuOJnGb3zi8NkpIcjXfuBVvKg9q8hMVNEkSdmOEE5L99MBMkifBdPxIN47vsk4rx6OhIkiGZtw+pZAnGDGPNKBk37zvff2K/+6/vr1PAoLIAd463krcjm8A0x/+253SjJLxtEDiAWiONJOslBCFfgaSClopfMj+fJ28lryxISTjByjB1hvXFoxi/+ffjrPWm6sJbvGlyBSstHknwxrp35IPAlMsouVT5+TAZBnJJiuX9u92F7KWvvZ0uqc71Ka7zZo/LBvE6i+svvRj360tzuSto2FxqndXF98/nDQPpPdJb5e7/7xH/9h98GHd4dNNkk/uP94jMES1sDb+AaoZTPTxficTiTbL+/PXV/1ySrf9agmzmX0rUFLdTjvW8Bg7PcNLIhugD0QJt4l2/Sk4B0Yna5kU5ND46DnHz54NOx+bSXn/m5ejafR3Xd0pU/dix922Ajgqr9r1Rtf+59c62f/7UBhB9P1bI8x0LPpk+BUgkhSJH2RPImH0Zfs1atcz8X3xgL7kR5LUqQfANh4Eb3N1VbTAwT63XPxiD2PB8mo+jiN5tr0P4A1fkZziaDKl9CuL8ZH5bouURud8cHiBeBtbcXDARqdzuBaAguYZ9GBsVzfoq820onKGPv1oz4BbrsHvIlPFnKki/1dXX0sDOkZYFM0Ap/jd3XGS3NaPKm8xSJ2ADUmvSvEvEVHo8W9xoyjzswddIV8+GlW0Dcu40uf+mzXQrQ4Aqmy7eLpfjIo4dpumXYY9bsygnCJieTWuI33QARj2LhlE/l3/NZkmx6Ym6IFKNnfwFELN+Jl8rOwBjDW9fQ3HklOJD9HJnYtOUVjdVrkkRw55I0tvmrfkvaS5/XXrmuLBOw0AUjZ1agNc6JEid0/wBu7jtLhdKa2xkuTN90TgHRdQrw643P0mB9qr2vVL0GwgoUrOGSH7ArAs/PpTJ9k4AOUBAJnV+KrIPB8QEP31cH3sWss+iUrVh8faBmvkotkGeBN0gvw0TPNZ/WDXKuD/nffyuF4lYyyh/E0Hq2r+E5fz4UR7Dfe7HX9xQSR+Lt83QLDrsXrZCk4zL7V1je+9dGwa7dv3RxxUryp7uzvCkYK6NspkQzoi4RC9Iod4mN6Z4yOxWK7efSDQDL6+Hy1d/PmnJPqD35GK2AhXvPjASM9W/vR8vTpTHj1XB++Yc8A+2qn/+lHdUt6RV+0zoUT870nPdenZ/J1BbsAsOiKp4236InH2bFoF+f0bDKkK+kVIJk90M7F44u/seCutoFrxpAYUjzSd3X20QcgQ7xiQ6xIl7ywOhzoMxbRXZ7Jc7wSh9W2oxqnnOZ7Kdd2jffoWcEG4wroVX+qr/L9DfQCiMQ3iwz7u2fjl3HsO/uTjah+/hPZVkZy2lyE3ujASwBKvwEtAMd4Z66Ot8az+RKP7AqN9zO2msfGsS99G292DrCDYpDabuybf9np6sO/7gPfgWGwDbbfWAXEAuyrtzbWIwIteDHXRzOMIh3od9+AfP2wu0u5+m0c8wnNJ5L96y4f8RtwD9/FKsYCrMj1viUHqg8d/Pd4Wp+qN9r6zX7FQzYg3pKrhMv52D4+WtwBkIvH0QaQrA486JpFfvk73WMv6MFI1B1d2AN0lZW86+8xj7yayQ94C9/Czgf6agx5FrDu+a5XZ/TSFXaVDpGn/onj1DXwgm23MoBc7BcdrtFVPlDyBUxrH2hbeTajv+EYwMTKSnr4W736vNKg/0Db6l4BetgWHJL9rq7a7MNeaUd8Ec9rywKHxsGl47lgr2cBqeZsiYLqhSes2FDPwyr7Xn/3PDB9IuWYAAAgAElEQVRVvex6bZmD+s4mAKclnGE1Z4dz50o0wEAtaGDnzZtsC19qnR/pmXgHBliCHn89H4/6P3zco3enaBjXvvlf5rTaj7fVtyZR1zFpLLPZ+kA3+D3sngRI9KhHX1aAns7yHfkXdE+f6AdZmNPP6w8b3RgmcxipumsfJmR+lqx5l+ibyafqJ2Nl4AXGjfFLj7quXtfYAToEx6Jj9IlOvD6dxz7RMbYSTYe7OZcZV9EtfobXkfN5ufc7+wzX6Dm+nTHDTrOt5orui6H2Dv+WZFt/H16YvmU0VbdxUZvsn+dXHrjGfvJ7qiNaJCzpvvnC2OeTHPwP//K/GC9BZwRNYikGgsZK9oePpsN9+/YgVvBbAwCLjC8i+7u6KGB/O7ZgALbb9tQBkm8rZHMOBO62Pj96NI87QCNH3++eN2kqk4Mj+27CqsNroMqZ+OUvfz0EPHYrbEfdWLUfaBBNBRichurjdAi+48/q1MbLCba+OwqAkkUvUDm6Hz/5ar9yODqiMdoAu1apNPAkWVKuBDxfCjxXEuAj0MTAqQ0Bo0Fj9T8DLihgWIEogoZoEKTr+wquCiaiUdAA6LpxfZ5HX5vJJV5Ge2W8uBxYrD0r/gRKJqpAZM5zPIqXx9sZvvUBCNi3s5vri1VJkgMSTjlMyYJTXn2VC0BeV7Qly2gMUCkYTdaVid70zBb2+lV9Asn4Wz0//OEPh2PqGJ3KxpPA6g/fv7ufAONZdSevdoCMQfraSpULu5u3bu5evZwvsv7kl58MkPr65XYkPduvQIwv0VMfo+XlSGDO7ekm+fhghUBJkvQ02duRVbtWwnOy4mP9kYSRdOyaAN6z1VM/quPBg2k3BA4mudqnZ9UBPJfwQG91Rp9VW3S//lXO2I2u6rxx4739Do/aurElUwOY+31yMu0SBxaAGU/ZNkZy9PXNu+Mhojd5RmP3kldgRP1cgbmeA8BLjPV8/M9Ji87aHcH88Tymwn0AXvYC+MfBXcFWKwZ/9rP5MvV097vf/e5wgC9fuTx2jgRmpLfRkk7UfnoX/f2vn+mLpI2gNVqiozqBxh//0R/ud5FJbmZ/emdNwERHH9V2R3tNUGEeu9S9+sfxie+CjxHUnh3vdynMifZgJhrfzm2xHJp7X853CvQOF+BN/Ge7St7VTsFM8sDHXiYbnfWTgwzgSKeATAI0YM1wnrezavuOl1YWN5YlYB13x6E0P2Tb0qf0gz7URmCNHRfZgU9//dmo1860xrT2OPrdB7wAC62m7dn4kKzqP6AtWUaLxF68dixGdfW3xIMEYtfptwBd8q3y7EY0SEbXx9otcK+M46h6vjEf36x+ri4JB3MW538FkAFG0WfVNMeII5c+sRE9X/vRb+dNwLpdMN23kpdjhr7k0zjrf/RXhqM/3nn2Zq5ijb8Wfzh+pT50xFLAfjwE6pBFtArOgIbsX7Qnw+hMHypPDt1LpoKYaK6/gLu+6R/QEa8kShrDjaPqtBBE4j3b4Ygu5Tig+B0/6Xt86JPMkzUwLD2IjnZHOeJRgi7efO9739v9+Mc/3u+6YfvicUmT+mWnRnyRjK3e+huN6ZCjoBxNKRGRbakvJbrSe0EXv8a4WwPJnu8581H6svpQgNTAkMrVJv8uG1oyIz4kc7vyvDukPgD1BT/5C/XVIpb0ILqqOxlJkgHArFCNB2x0dVolmJ2or32SRX1NBpWLZ9khAFi0Aq6Nd4ssBJSC7eqic7VVHd2z66f6k0O86jkBpSDFOI4Hygu0JFjs3EETIAx4VdnacbSuld/1Nd1I77pnAY5gH9hQu9mXdDr+pbcCpPod3RZHxMP0R7wRr/MR0ofaIJ/asuDG4g/tShRJgAuAq5efVAKkOuIb4J7/P3yntxOsF4TTn47Aqr5km40gZ0mYS9fm+2muXp4gI7k3/6Xj8bIy8aJ5s6MwoiG6aq97dlWx5XaYk/HQ55MJAFZ/7RQTJUc7v997b+5otLhDwClAXgGK6LXQQTL42bO5e4UPHi+THVCb7C0YqD7y7V7tShgk//RHsBuN8St7U72AcPZFOf7r8Me2o1uTR/3ku0a74/nIYIBj205XNqdy1WfhWzTaUSOoT7/0w7gHBAL+xM/8YWA+/6J6h/241Xv05k70yogz+bcrSOg4aH4fmskovlZXZdnz+thYWY8HqhzAlO2UnKqsGERiqWejVfK3vkrMs3fJwi5MIEt0Vp+4tWezaeJZ4KTEFxCJX6jv0cMfSg8s/Ii+eCaWiMfZGIBM96KVz8z3AESaM8XExiu6o6+242vPpp9sNPlJPIj7JBlqm+8liVAZIDfwrG+79NlydPfbQo1sQnUbW4A3coT18EFqu7+rP9pXABiQJybk01QnWyxJ1jO124d9dOxkNgAvay/e8HngSOyopEptaB+OZPzqH/C+sj0T/cZP9MCpkmv8ERuI+8TDA9R8Nt/RBG/S/l73Ls7khxgNH40pmIbnxbK11T32MpolkurfSG5uScF4Ihbgt6jX2Iiu6gL8ASTJzn2JRAkb19l8/TAOxIKrzkdr/eEHaNec6dnojsdrUoafJ47XD4D0Chbz1Svj/z8F1q7xc3aF7Ryy2l4CfZ5v0c+HZsMap33YE75D9UlISjqufKz96oh30bnG8PifHRPPxj/JDsB19ccrdfmbTfPNZ4If9BL1xk400t9saZ/of/xwYnf8M74vfja/+9suR4B35dxLlvFLcqK+RmPXjK2VVgkJ+oWXPWMsR2M7dOAS5nx+9GqrJEjYEzIbY/Tlyz0/ux5Pq4NP2zfbafyyWfWL7tGRdY5lr+snvyNeSmT1DhDYhm9+Hh7VRu3SebzpusVdeI6f4m9+Pn+q32z24MnhxIIHLzccb7VXvQSdXcYTvJMQI2NxCRxYjEqG1Q87o7/7RNaF6ScaA/VNHFt9dMN84lqvgJCIQQesu/r4I6ud4iPVb3OK+Qlv9bV5z3xvLjBGhy7/N//lf3pWIwy2FbUJ0zbkcTzKo+lUm2wLHBjpyuZEALoRtgZmNd5HBpjT0OQTUyO0TlppYzXZ559/OsoBreqgjFedljHjxLdyKwblsKXIDQZGqLKA4Zy6DMV/+A//z1DCnNLVyHc/+hkPE0HPrg4WI9A3p8JgoUAmqQI6Rz0VVNfeg0cPR5/jZ7z3gvf6BaQGnDrCIVo5zvUtAKDB2TncyYiRNJCB2cDH+Mkp4DRw0Ey2XadoHLoc6ORmhZjBkONqJYzEgLKvXs7VYIwaoNfkXn0FeJy2yifL+sxRyRHLIUd/z8TjgozdwdzxU/DWOwwE/1bS9FwfAFh8EyQZjN3jJCdbASrQPVqsjJDgAeJK+gCaa9dOoPoaXQIB5ypHQ8Bb/SkBUvCQLgYWffLJz3Z3776/u35jruo6/n/ZutcfS5Pjzu+nqqu6q6u7+jI9HM6F5GpFUmtKBAndgPUb/YdewG8MW/DCMLDrFRYwYC8WfrmAgJUF6EZJpshdmTOUSA7J4cz0/VpVXWV8M8/ndGrgAxROnefJJzMiMjIy4heZ+Wz2R2DQuxGqt/+TxSeffTL4urs9VqFkSnzUZjLo/wCAj370X4ceGZPpSf3Z6vqSi+TBgKRjlXfuc33H2U5PJVEqE89jleDFxW5FX/VxxKfeT8fXuE2vJeA4R1aopYOODbNyvWftrBFg1KcCvjWYmwHgld2Wt+HsHh8PkDLZ9+6ZdiaY6ExIHHkr3IDiw7E+mS/bNT4EyMm+MRu9BfVehmoyaoymt/VL9Wc3rM7isI8k59EMMtjHZJNskysA11Em0RBt5D7Psp/2kW2tjfqu52s72vFjIhaIVf/YhbLdwil4j5b1uJDo/bVvfn0XBKQj0Vz/lQAp+VFf95xx9/3v/2DIJn1sHMW/fheMndy8s3n6dDp9PTt5n8Hy+eu5sip97dnTVx2J1DFg04EySTd24rVnahvo1zPj6L+zmaCrfmM4Wq3cVo+Ef7QYI8mrBIcxXh10XSK2dhvf/RYI9LzgqvoFdeaQ+jHexvz4+OlIjEYPvry0M5vQMxIgVtMKouhvfQWc4mgLgGoH2JS9JOto6gMA7v90eH0fldWZAMtkCySwAxNAms2JZwAbHQYuNDfFn5fA12/VVd3REp21b9cHn0KyOB1NboHt1SnxnD3s+WTQOGNvq4sdqu511WdyaIdf1/sA0pOdFZHVNUD6vc1oK52vXGOm/+MlWuPTESrRHD944QjXT/W1fkxf/E9mEqbxJqlE3+iKBIFVSNkPgVPyqU96JjqjI9qqN1k05vLjotEq68p6PxL7Xz1255g3ewYAwCEHZNb/yVm/Cx77rq/+5E/+ZNgBIPgKyMWHnRF8JCuyyDLZ2yGTvngm3vx1rXL1vSCcnycISjbZA4kSNqP7q/9SPwHeBQrRkh7W7wCTEpxAy+bS5pbGcTraR0IvXQPsWYxSfQBtPqznAI21E7/VU7/bfV2it0+8S4I2P9QOnyvaBA7mk+aC9HEF/atDwGjHCgDFgh9jpyQa38j8YveAwGcFb6Mn+tUnaATkVBfgojbsepOUBtDXVmXTL7EJ4EvAX90AND58Oh5d3avNZERnk3FAfvRZYGTXVjxFi4C0b34PPgVZ6ZoA2ir9aAU6xsv+3gxM051+p6fkFs3Xj47H9cpEi8C3HSAAplHP9hiL5NnvX93/fC4kunN7559ZfFNb1WWRWgmQg/2DkWSvTHzYYQTstTitcWLeTZZXj+bRffHc2JCgeBNUz+NCBLT0WDANnKh+tnVNIPQuuPQyXTaexny/BdkBc4BZfWBOZ5fqBz68eOOLi0oqC7hIJ6ozPbWYJ37ZQeO3uqqn+iWNBerRe/VgxmldA8xLvKSD2aQ+QN/6WYKv8v31u3bpWvIBaGV3olMCs35oTBQz9dy9L813XJEzGsRvEggAEj4gfeJL8P3iA2AfXwAOdqDfgDFxJtCxNgA17HS016a5yTF50ef4xHwsdAO6hmy3clhBormoasYt/fWBXfBNAHnxJk7Op5JoTbZdB66bZ82Z1WcxUHKBN/Cp9BXbyfdjM/gqAD31i4E9v/YNXY22/rSVjNFrN6NFFfEuRl4TRYBKPFSXpHG0SBDgi13kh1WvmF8/RDt8A/3RDCAUJ1ZePFV9xidbz/6vYw2+0TU+EwALUJ89ELdpX8wDF4At9Wx8WswAZOfHAINXMJtvzl/g5/cSdB8gJtqGv39tHgkm2VK79JE969tYWmXGbpo36b6xW3t8wf4H9nUfeAmIBBD2m20EiJqDk5s5v3v6c43xq1dMhG76bXwnPzSQuRiXrICMaKm82JjdSD/YrZ6rbTQBqAdIuQWz2V394FsiqTrMYxaw9Y6JyuXPsNPxLrkHH6QT9SV/g2/GDuElOiQx1v7mL/bcCsQa/8aCfjYOyVdCuu+1LmMMDqPvxli7OlfP83t6Tvkxt7+cukkHzNNs0fnFxNmqywI5cWxy0NcwMmOV7Yyn/78+cm3VaRhHdRrXJajoQ2XJ3POVwzcQnS3qOvtPJnSM7a0MW8YXpGfsAV0T5/JN2ffaMF8Yd/q9xcVkudpgfou+1fd0lp1kb7Qhpu83W2Hc4ZeP0vUSIOTDJ8P7sCNnU36eJbtoXells9j+2uhPjLH67XgyR/G32JHqMj7STfak+vgH7NXR8VxwoRx7Jsb5ol3rOn5Wu+T6KoPqYl9W2swjY174d//6v7+0ukoGKydD0sCqkF6mAoxZlaCGAWqCCE5UxjsHMCeT4xxBGT6GJ+ZX0DOmgMsRGvALMGMwqr9JHjBQfbUNWKIQXQPmWk0RvZXPiaxzHz9+OsDUeEoOQOZoj24rrRsAEj4E20C5cTK3qlImk1lloqd6bclrQnZUhGNkrPTIQa7t73znO2PitsoqWitbuYLsfnMs4q3+6S/aAnX6P7pzKjP6DVTOPiWnACaxaKzt+tFKcavarJxjWKPLH9C3oGpNIFTWyu8APoEqoDDa6qPkVz8UmEVj9SY34FD9ayVqtGage6bglSG5djRX0gNg7QgyIKwoLFgYCZNtsNbz8ai/0qfkTPbJ2HFngpvaDkjot9Vj/U8OyT+gIB7qL7qTfOPFefzJqk/lnm/PgAQiXT+e5aKl557cv787jqhn3v/q+6Pe6E5eT7cv8nr5agK+dnG8c+/tQUN6MQ3VPMuSk74aqV99+svRfyYCSb/Vgbc6RcAkqDH57u+92SosCSbxAYCPvhs3JrBTXzDwHL7qSq7R7Wi3+k/yIBmawE2gHCvGtYDaGBllt8crVL7j7e7enbvD0tk1mZE+CLqTc3ymH3uH02gbaxJpdEIQ3TMDaNgmgyXeHA9X3VbGqT9+vvr+V4fuBqLaIdD12neEgfKONop29qp3aMQvcI19G7qxXUHf/dpfwcfK7875Pjwc9jS9S45eyu0F4NFz8tad3TFS9VHPVl/1AqZGQnd7BJXV0Y3Z+v3Rw/my+eiWyI3W09M3Dlh60ZFayXBvf9oHE3fvAJn3b+zGLKehOSa9X52m+myAZ6fz/RuAj/ovWVd3yWbzUbYpfsxNEuomWXMQ0DU5ZeNevng1bGa63LVkmLxqrz9zoLFfnyT75JNu9wwQLfpXx6ekgSOXeo4DGE3V7fg+ydTsT/eAl/StepOBIKM+AGbNOXbutADsR1P9KIELAPut3/qt3XEryVeivzqAIslVkFUZAFsyYjNqi32jR4JfARxZ0LF4tbLLTq34lHCtnv4vAKp/myNqU0K89rpvUYO52WptTm/tRl/8JP+OwFKPI+asGPTNN0iu1SspJAC269MOEXpWf0pW9w0EcrRousq3YH+iv+fbgVB5cqnfBXgA92jhYAfqB9DXpuQAG8POmzOTZdfs7ATYpnMS/MP5Xl6uyPE0r1tdl26ZD7yvrXuAZwFvvKyrdao7OTSus+M9k54lJ2MoPuqr9LPv7K+Xn0cfUDW5SF6kg7UjMVe9AEhz/z/+5Cebr331q0Nf7Qa2g1Wi8fvf//7uWCjjVNJTUkfyxtFR7GS8pVPriud+A7aA1ILLnqOD2ZZkVVkyWXc823msXDSVyMtGSORHXzao8QSsqt8kvvhS6ZZdL9mv9KVr/GtJGsC+sZ/eAYt7puu13f+1J0nF38h+69uuxY8kHYClOrsusQJkkMAHctSX9WNtVpeFTMnBgq7k5+i92k3HjInqqR1zizmTDwdc7X60sWnphUSF4G8AJqdvdmfY5VC/RdvYyfTWXCjB/0hu8VbiHhABkJV8GwHw4QRpT1/Od0Cka/WnxLP5rGcbx7dPbg8dqE2LzuJJ26vdA9aPZO7RXIRgF35jMZ7J9/R0znt8FosMzG/Rw+cUP9KvZL6/P4Fstit6G3PsP/9CPckpvrsvAO/eCuxLLBg/3as8cK/nACX8R76o2JN/J9iub6OrPkwH6EOJJWDG6pfTi3Q7+QPVqm/GnfN9D8Dq2rN4hL1IbqsvYawCMcb4PZw+PR8C2Av4oUM9W1tdB9hEQ/K1MAXYD7CIz/g2FqKra3ztZFZfmNeqm98nAdc9/kR1ZdMbK9EpnjYWagdIW5+uQFT9VN2AZsCG8vyMZDLi8u25+oCV6EmPHcVaufSvP5+R8NuubgcakifwzBwJrDQPZhddY+f4Msko2YhTLWSJTpgL/3SMua2N75nqtBg0WtN//QWkSn59gJw9L17ref5/47r6LUiaC8bmaRX1uWRVPFsNX13GHn+m9vp/hw1tMQbgHYBxBZwBgMahcSdG5D9L6Bi7fHpjLh2u/uru07c62AMyXX1eerICgD2nr/hP9K7yQz6v37xgWV+zTUPm16askzOf0lgEqCYXell77EW0SFIB4CWozK3i6+RVO/QRHsOO0YH44IcqSy/oFr0S27gPiGQj8CsO0//JV/JxtUmrD61MdAG+jUU4BH2hG3zIFShF46p7xqvnxzy7jd1qt7EuWdQRWD0rIQKXsyBHH5mTxDoAU3NHba4+bvXgkT+UDvNp+Ma+jU/6xwbjS9Kj68kxfemavsEjOnbJ0yvz3anmQ7TwqzcXczFO9ZA7+Q07cfomyWGhh/mxbzw2h1nY0TxFJ8SkbN2aPNOPlZGgwbeExcXZm6PEjI01gbMmQNgC2N+Ku9IF83X9RlZk0m/AP5/F3Gae5Jvih63jn5ENWjabebTratf4GcloYBnbHUzo/qId6br+E0dLSplvKmOM+79nXl/M01u6x+/stzovF/u19hXZ4BNfta9NfpkxuMrgi/Kp7+KbXFc7SydW+s31F5u5axCeJz5g3+g2/d/p9faZK3vz1Rl43k3my3g1xnyLUYcP+5/+4x9d2u7fBNggsKXfhNjW8NOXc5tRimWCCyC20pLjGAMCO4a/jumPs9EEbIVWgVVOicw/Rez+HCzzeJiejZ518ut+DlXPVg+wd30hu0SHM6YZ4WhPuJ0pv26bzzB6UTEQKJ5zOnIg+nau9QCvbswdBlYY2qIfrZVLBgk6BckwV1cGqevJgWy8JLPAzJZjAEad27X6JgeA4xy/kgbRAgiInuQFmCLbHCkrnzNo0ZMyMAyMtQAjHvoTbNY30ZwsObXRT5lNirXNKf7owx/vQMBo/973vjdkUFmrryTcqqcBKGkB5I8uE0T9I3FTHz55Op14wXvtcn7jz6TUteiXUEn+A+DeOo9W5vU7nZHoCDzoHofdWEkOtVX9yZ2DTIYCJokbk3zfrcQF+D34/LN/8jLlgF+TWzS+2gKfya6xdv3m9d0RP9H1cvuCzLPzeSxFsh0JhdOzIcfons7mHLsFwXiOhs4QBFiSR7omAQdsoXOrviTfwJ/05fGj+dJ0TqBV50CR9Dr6egeH4MwuDqCerHptRpPESDoryDWZJCPOXvfq21luAkOCmRdbg97vxmNHYJHTOnEA4NLBEnQSk+eb+TK7nrcSOfmkH4Bjkxa9TA6O30gvrXqPXitFOeu9AyQ9DrirvuyHVfmt5OUI1Y/RVb+kn8mhVYCPHs1jAWq7dnu25+pLk2jlo71Ah6Ndm9WVbW9sVHf2JF7S+Tt372w+/6wXkv90gu3vvD3sIue4ciVIGk9WzDpOxM6F2u1atB5dm3ak3+n1BHQLQOfLzwUoDx/Ol/ceXT8cY9p7FX7yjx9vHjzofPiZmKy/THrpmBUqyUFQk34dXJ1HDZX8ik+grgAu+9U4Tj7x0xip7nW3SmB6dRkLAowxv12bL/kV/Nq91neALEdJwNcxfvVBMu4aQKHvZJKse+dViVS7JBwrxbmOh/SFI1T79YugEf/mLE51dHNc4tNxPsnZeE2m7DFwPpuXzHu+59L9aNNe9/o43tAqTcml6K9/0COBT+8FK8Ds5MJ2RVs0/e7v/u7QzfSneipTf3i5cnzxQQBtfJVkGq3pox0mEqucs3SjPpQYQks7QOLbO0bqo/ouneNvJF+y6RpnrTpXcCp64kEwwKZKiMdTso4/fS1Yrs7Gav1Ex801Jb4kg/gawJ50AdDDznJyoyN7E992pkZv9XcvOmo/fzAbZk6I1+jgxznaUQKhZ5NfY6pn6vvoSDZ2s1UvW5Scus+mG09ASb7KmA+3oEVjy06aZGaldHVIWkRnetpzdjc13lcgSGI4GtpdYRzXZtck0OIpPnuBe/JOXh9+9NHmd377t8cc6Ai75M/GNSbT/Zn4vzFkjf7kmZzTCfNQ9vWLQG98pbvZbn5nYw1Qx/+SNBDAmzvZCAsX+NLpXPKPXvY4uaRT9Ws6U5naTIaAUCCAeR7YRG7RKvCrTYCS+VRAqP+BrJWrDjsgkp0kWteTG79sBcyB8T1vlWftpwPRFg9oqs3updd0O9lna6MrGqNZIkGyI1q6BgDoeu3WX/1vbFQmGi0eGnPU+ZvjftMpiWxjrJegA3ajJb0a4NdmBsXsdfqb31g/1Ae33poLh46PJmi7Jq9ro3vJrTaTwbvvvLt7384KDtCB2qwtSc54GTuqLiZAkf7aGSCuqJ7nz58M/aiNaE9/gJnVx9YAGoAFyb859dWruepXco0vBYxb+xAYWHm7naOXT9Uz6UHjr+vRl7yA5T2/Aqv1nQRZ45xuVl7sBdiIf4AqkDLaLl/Pfupa9yXpq4vcJIOyR93vXvo5/KKjo9F/PQvwima+jaR49fMZP/3ss81Xv/KVubJyf9oCyXJghaPe7Hysnfq6ctEbTZ0cID5giwHN1S2hCywxlqI72WYvaifZVC9b0Bjr2a6bG6vP82LwyqzyyKfJRprXxA4AZQsugMnizfhBoyQPvyv58Wfq13QHhgDwW4EysRBADbie3qxALb9h6MA2lhen4pnt7Xf9J6nSM3wxNFUGqC8ORicQMnkAMfFsDun56up+crEQqf8rE6/wC6csdI/e8+tryxwlER8ddB5A1bd+ordAK+OtdrtGl/stOcOmmjckTsV9+FsXUgD19EXf0V9Z4F9l4qt7+o4/TO58DXyxCfEjSR2tg6bTuVMCxtH1FTQ8PLq2w2AkQaoHPZXlx5BhdZAju1gb+gA+UvvxIGEu7kieK83+Z0eBidGx+o/m3NoBQFeX+qOzOoD+dHYFoc1bgElgb7z3WXmUeKtePr4+NE7JM1qNl+iMruoCiuND/A/oXIFbcUG6T0c6wsxY1Za64oFNZcPJwJjjq8efGIs+Z4fwYRwbCzDSNSlkPmeb4G7myXibGMk88lsCqzqjlaxXu3d+ORPqdE8bbFAJEHZnbY8+v76cAL57dH3tl+qEqeUD5GeZZ2BJPS/5oI/xKTZbf+/05eVcIAJjpAPJWD/BnNgEcUJtrvOXObfrfJwVk0IXfrUFP6ID7Cjeos2c1bN8xZ7vCCy6y+fWn9FW+5JrcD06Z+4wJ636v843dMn8Y3yP9i6mX7DaQHZitH/l4J/soDEfkCX/prb1/TrmasNcxWZpjw71zX6bz405OtH32gY9tdAnGbKLxn3tWaBTffgmhxE3Xc6kFh0RN0vI8Jf1ub6qrjG+/o//7Q8v+8cKhBo0qK0yTUHOT3g+Z18AACAASURBVOcLn3WaoxM4QhGQcGXwq7O6TMQAxJQrhyQC+xTU5/Q4ygQQZxVQZ8JzKnsuZq0uSxCUjqMNPA04W1c2rIY9R72JcwI3+8MRp4R1TE4jPnMa4qH6AEEm/ng6vDbPmDUpmdAEFl0vCKkeK1M5KPG1bg3Hc0HUOkkCZ+sXq4lWR55sBeyCQkYbWGgnCYBK8oQC9Vx1CJKjYSaJ5vnSyTjQrHqiO767ZnutiVP/pBPtAKl/AwmiM72p7wvogH4CToFA7dcPla9u/c4oShoNh+ra3AbtfF7gzADlty/tq5/r32QmgREPgOToKRgo4Ktv47HnO1LLkTAMmdUFtrHXXs8lCwHWeLfHl788dMIYim8gTMmAZDNWQB0eDP1iXJ6/mAElIOJHP/zh4COahn4c7g9ZJrsR5HQ29tE/NXLJZfP6fLRXfwIvkhOw6PV2u+nT53MVup0XlfEy2Pj5+c8/3ly/Po8+qC4r15JZ/V3Z6AcAPns6jyKy8guYzOkSqF25MregC5YAk5xuSbj0YF2RzNGInuTXmKgeznxHJN25MwGn4Rxtj1HimDTe012r3ySxknfPWJWfHNK/F2czqEhHTfzRGH3GfHYxeTgKwAQSTRKGdlNYlcywn72c23HtHIjmZFGbATOcU0mYeBZwRsOLF68GLbVdWcCU4LHvdjoYD45ASZ8qG0+VCZiMhuRa+8ZUZerfdoDQpWQXANmYSe+T4dv3vrz58MMfDb38+te/sVulDdBop0r1AyWSXbSQnf55/Lh3JJ1sNnsTiAcOXrzmHM4zodmG5BUAFc0ARuBJ5a4ezZVido9JTqVXtSlQSQ7ZaMmbngnQD+xs50N9WhIlG54cBCbnZ693NqqydtD1ncw5s9EJ+A9ojdZknm5bjZ6OAQ3oQbwkN7s90tP0dwXkG4MSIskFWIM/zjQwk33NTtgxkX1kv+rvbEy2wgux07t1ZRLdr4+SYd/1ZXqrbwLsklf1AUjSnf4498mAQ2hnQLLlqElu9Rvd3QdWmuOTT/QCvEpaSYDH1zgObfuc+u1mSBfMmUAcfkZbdCtff6YH+Ktfa29NaMRL9cRv14FAXWMvtV1fRGv9KeFa280d9UXtRXf/J1sBZH0moImWygXMJ8P4je/0aU1MeidT9QssnQffGKyd5FxfJYvvfve7u50y0Ziso9fOi3w2cpLsqI7KpHsSd9HA8a3d/pKFl6qzZdUfnz0raZtsAXDphQUzteel4sm5tmpXIJSs2EH09Lv5t2fXVfq1aWUgXwloE92SJwBViVLgufeF1X/Z6upLNmPe2K4GlJjoGUmA5CLZ2Xxg7uu+YLb7jfHGX3KXqAY8mMMAZ+l39Vp4wZ+NH4uHAEAShPV1/FdXvAgs/I52u6jrt+qUqIgOxzpVHkgCVGKnBFjmS4CssZzO9rwkQPQATow1SYOuz0UM8yXaEoiV61p8Aop7ZvhB2+NPGyf8zMp0L1oaV5JW6afV2ZVldy1Uam4TtwiaJbCrA12C5GFP9/d2wEDPkDGb+eD+fDeXvuOTH9+cR29Wb/fJIFkN0OrWyUwWXczgT+BX28ZrtmTs/rh9e/P+u++PBF9jIdmxPz0bnewfYCzZdO2nH88XrANnxBjx0l/lV6Cb31SdfHfzRjzXDxINFnzwqaNNsrq6u5/s+9/u0epPpxpzjpQVMMe3eMR8S18BNOmwsaPPBO09A9BnZ42vZG5MA16i7dbNeXSXEwgah9FFh/k78QUMrs54TR5o7//4tWAPiJwMe3YFetm6Yav25phsfhVzxo84JznVF7UjlhHrR08238In84AkSLoa/eJH722K1j6NN8kiyVtAkQV4gA4JFuDSBI/me676SwfSSQtezHdAKM8DOvrdPYsKAbOADvaFHqw6jqbkDXTquZ6JFnM6ELEy9ZfEi6RxMrWzDT09CzuAE/Br8AvIhGsAr4xjPjNQyHULKioPrJKI4M/SV7use4afH28S39VpTpQIMqbVH538utqLL3EqPKV+bmwY08lhlYFYCCAG2BOPkxFfh32MvtpbF+bwIejfCoazfyPm2yYpaht4qc/FR/TKOAOa8mfZ5P2Z+xhjnE/ab4Dc681M3rI9/NrGGtttLNAjumLsk131xm99BsQ0DiTjK2Mert/WpBmAMd6Ax2S1gqh8A3XRc3yIu6K7Nvh6eGMve874F292jY8C+CVz9XTdTh66bdzqp5V/12BeyuoXICtwM1rgkVc2c5eNxNrA7A7nOxyqr7LwEXaOXumv+hq+2LNsUHIwHqKR7vElk6exDEsDPOMB9taz7HrtwlErJ2bgS+vzMeZfT5w12rWv7ngrAaJeoHDP18bER+YOBfeAztGLpr5rK1rJls6K3chEXxlfyvHrzcODtsbV5Rxb4nxj3HiWGGELxam1R/b6FJ34h53w2fiixvxq6z1DDnSVnRq+1tYOxBNbHF5B73pmteGrzVzHAD/A2GQbVz1f7dl6PxpWfjZ70/czj1WH8VybR1fnDlz9w/6y8f3m86lDwsO8VD39TycqR4+Ncb6RxBN8oG/8skHxQD866pVOaAO9X5xv6BLbW70H+2+OmzMnxqt+TAfUF69s085W/oc/+p8vCY2QTEY5q/39wR/8webG9eMRnMcoMFCQkwKmVHNL8wQTONZNsil7ZQsocz4jJIeRICMwh7tnAPwCqV/+8uejvtoMYDKZ5/hILNj+7Zzm6g/0ywm0KgnQZZAARToSJxo5oFZSMm6Ex6nkQNdp1fH2O/Ms8+SU81r5BovjD5JNYGH1Cvjj1WCsHluiDehoqWz16ajKUYBdkLQ9FqK6CpYZwgy6QLH+is4mtT6BUpUrYF9XhOOnuoDH9RtAWAIgsMX2wZ63ir8JP6XDt0m+d4BYQbgegVP/pwuVt6slGq1EtVo1vUn2nMq+gUwDQLw/j75JToGKwJ/6RPb929/+9i4oqT3vRkh/6p/kKVlgcun56I3H+jO6CiYCmCobffE8khjbYE2fprs9F9/939hILwo2BKTOW7w4ny+SlQQ5vjENVn02gJ/PPtuBFMn39eb1oGOOzc83m/PLzc2TGaTUlqDl6aOHg65+Ny6q04qtscLs/HwemXW/oy1ON++//8FuW2t6Fj31dfKM1niL9mQF6Kxv1gBg8P353Ga9nl3cs/XFoH871r3MumvJN36tzAQIV0919hvgKdCJhtrmQDNsrSgUCA6g4ObN3XnXUw5zhVD01KY+igZgb/1kXN55e/IcDwIFtkSwlz5Gp0mT7kWrsZ296jfbGD8jabTd0VAyoXFXHfVlNAgyostkmS45TmnusporNK2Yl7xd9d97MQT3gmn90rMFt+mb4C97Imiv/g9+7WuD3v6inTNkVfKd2/eGjQGOxmt1pWMTQDragbtroF6bnPv68sWLXrD6YPPrX5/vK8DXp7/q/R4fbO7ffzhoTUbpdjsq7ArjgOChdjqEvXrTfe96qD0Jv/6Pl8ZKvPQ+k+aN2k3OJQL6NNarN3AjmitfvVf2D0bdtd07D0y8tZ2dqQ7OeONWwh44ZVHBziHc3x9t10a6Ys6oLTYhegBi/d+44aCnQ3Y6tFp9tf3mkmxZn74bE5Xp+eoBHDhmik7ER3K28rZn4rvfgh8BoiOB2Kl4re5kmF4lo57vL3mkUz3rKJfKA0LaDQMEioZ0KZrqe/omwElG3ZMQSkac+KEL25Xz8RgvxlL1RBuQFGAxEv9H13Y+SbRaBQ5051A2F9n9ky4ImhpjychuhfRNItFOgX43d/VcSfd+98lm8LWGM7t9GWPyqy2OPPCrNprfLQZglwDFbKg5ECBSfcag4DZ64oENFiDYXQFwjgbvJMtm8VG6H3/Jfz33vfoql4yTTc9Xpr43F3e9Mhzv5tzqSi6VscuNvxpN1Vfb+gM4V7/W1/k76Vl6yE6zf7WTDlVH/Zsck1F0AwuSFZ6zI7WVPe07+uIjva0dsuueuh1VxjdcE/fjKKR79wadAhy+17e+9a2dHxu9jjFLjvEYfQJ6spRcESQ2ZioTT9UhACbffrMzlUuG6bexbucOvapeAW3P2oWdfOOfHY5W77GK1uhoLur/rvMp+SwSo9Vtl45jSAXagjXxRd8ShPyG6EhH7KTsuoUYAlFJ4e4l+/SNXRBs1weNASvX62/+p5iH7VsBx/hgX3oHSJ945eMAmuLzF9t3eKUXFhDV5u27E9BO9mvi1677K9emjekdIPEbP5WzS8G8Fr21c3T1aMcf/7/nV3BLjJFOWSX+5Nk8IgjIsO7Gip/6rrbZWQEv31kConLGQ/TQPe+vMb8Zb45bovM9b67sO9kAvy0co/cCeeBwtLHJYqx8+OiQ5ARaSbqyd54zP8cfH64yx0fzSB47jiQM2KLKSBoZj4CR9IAfYfeIhVkWOJnre8ZOkp6z0O/6jbloTXvA0WLaaJHgrm0+gkR2bXStMnxwdqI22AJ0AiQALPWNHZpiwuTIH9MesAQAAmCpnnzb2m78VT/QCjAjtgO01A/9X1kLTICSFk8lU/HV6pPr6/hJHsnQwqLa6bd6q6MyI8m0Tc7zxyRX+Y3GEd0HwHu2PqxuoKN62TKLoVZfMP6TBVBH/As0N+ZWedQOMDH9bgzzz6LNAgN66F1XydEYEavin/8XL32A0Hy3FRhccST2DjBbfRYmqANvxhYbI64yHxrvXWejAITJYwX86Ww6ZmFcvNMjddBl/MZ//qr50YKoAHT1d68/c1H17h3MI5LZJ+MmuyY5hI61HvaFz8zuZZO6Jp5fwWsApHhCDCwuIxvYC9sDNI5e/ThoX979WB3mqXiMD7hdetM1Nlv8W/nkZ3FDtNdnwE92UVIEcJseACkBpny56BMjiRFWua3JCfTGH2yhelYwuHeAGKfGZffxtoKuxmv9Vj3sPACXX8DHZJOqv7/4NwbZvmxs8oJPrDoEM4jP6o6m6l7HGdspdqO3+rIECJ8RZqk/ht5vJjZWvRI8FrMks45Q7GNOis7GIZ2il2QAY6KLdIVt7zce+KZ9r0mzFZs43J/jh32MFraIj4f+aOt/fq45L9mhefVhyMN4Nebwwi6wda6Thd/mBv0SHclwYr3zlBU8d49N4Sv0vcqHDtAVsan6o9ccQS6r3lef8dIOkNXXIP/KDP9sb9qreHEPrWQlHjePSjoZL/xPc1D10cuegaX1HPxUn8X3aqt7VsJm2LFrcwdl9KIHb+rS32zlyr8ESO2Yf40VdmDgNMsOTjSM+aodIKtwBJo16q+XPJZJsmpacoIxrSLAd4Geoz8EMYFUGg1gEpAk+Bz6JuLaCrgAvNR53fvww/93d757wJesncBKUJdzCHiOBk4b0AA4IdgS7P7sZz8fzlfCtjOiDo83xykBfFegwK6R978ygeOe769nPc/ByfGqvcCf2k+RasvLKp3tn3w5WyatykaL+nN8ZOat5LIixYBLbo4N4lQBXGvXOdEZyq4HCvS/47GqFziTAa99yRg8di0ZRHOBLqfTCtzqGODJ2ZwcOGTpSi+lDmS0gh+IzVmKv3ShNuLNADRwqi99ybnrHSC28RZcdzZ3uuNoj3hrUq6MgFyySMKqumqn/raCsr7jMKfHBjmgeF0ZEX3dB7xWTzrN8CQjgWBl1gD7aHtETyveq6P+kghKB65vQWDG++xi7jSYzsvp5tqVw83FZc7KXG2ewyYxWJl1JVb1PX82V0lWZgQwj0vczfduRFt6mn7EZ3Skr60c/PjjVqO+u9Pb09PJx+3b84gOAX+yH4DLwVx5D8hntNKJ9PP4+OZuJbAVGBys9IrTkv4HvJj4jJ1ora7oFpBkG54/fzX0RpB0fnGxO/d6AptPdyu9GPzqjOdkUp+30r/264+v/fqv7VZXaLN6ViepehwfQoY9z5YBAq3uMUZGHWfzWCy2sr7Rv/FtxWd1DVtweLD56U9+ujvuo5eIAxTqj/43Ofd8z5Eluy3pUP8ICBpvHOfGbrSVlGncVMfB9Wu7I9/S98rU75/+ah5ZlZ2I7sb1TPo83TmFEiYA8+iTWKuslfDR9/77787juh7M95FEX31z7WrvQnp78/LlTOYGNjaXdK9602Urdftf4PvoyeOR4Bbg1Hbjf01O1k48ZqOSQ3a58kDa2mhOE5QD4ocNOJwJ1D7VaexLSgD7ODCSuZXP/vRsMojG6q+8IErC2HFTAqrklAyio3qzaz1Tn9j1EP3rqvD4budZvGWb6kNAXfUFRPSX7JJDdfc7GirftdooSAQ4l+zi9LBv6VCgLZtcu/HouEPOV3Q3LoBo5uXaT2/Nib/3e783ZLPushRQVbZ+i474sVoewDsd1Ln6qz/vSkkurhm3Y646Px8JhGTX/+lYR9EYg+ad9MLcDTDve00iAMJWZ1uCs3qAWY70Sl8BW9kvCano7//0T1I6+pJv9AE1JB7Sq/ouPfSpbn/VF8/1JzspOBGQmaOSUTaw8o2LeAHIBvpnd+ur5t0+ZF05K0cFH/Wv1ZUleQCzxmptVRewIFnaNZEu1P+VjQ7zQ+1YrUxmKzCUrtZm1zou0KKQdLpnBbn+ZyMcNdY8IGFCvpVtPNrBms2Lvt7P1ne0ZQ+ThflXoGPBx5yn5spKidn4ZsfTA/ar/o33+gaIZKda8u/DtvCNBSUCOWPToox48ay5yMo+iyUkiyq77v7ii9afdn6ma/TcCv9kGe38z+gEdkQvuxev0VBdjQsJCbuH6kPHynYNeCI5aI5MfpIa8dv/6Uu029kYzYBA4yr709jiwwFmACr1gx2RdqfYOWzhVTRIltgdxPe7cTx3zljo0/3uxf+4/mTuKll9lrHj8vat0d/8zuiV3O7awdH2fVtHc0WrwBt4WP30oDFzZW+udk320ZIcrI7r2gpE4SX5vTqbxwahm6+W/AdA8fJ02N36Td/1vSZf/b+CJ/HW9WvX506PPhK00R19+oBeC9SNjXXXt4AbCMWed71PdPe/uKX+rh9L1juqWLAeb9kN7UuaREcyq1w0V18JEMAef9K31ffsJoCjtoE2ACRjODolLM0H2WOLcKoj2QFvekdL7QD1gTnxVJ+tMXrtVlf8GPfVR649W/l1UQhQAiCWfunPZESXqzc+413sZ/7h+9dvfbKdyd6cZK4FWFRv9cAAum4BVboVX33o6QouAoxXu1P5eMxONY7EmWOB2aNHO9AWaFS7QJRorHzXAJ5sVrJKFv2uXkBWsl2TzfqsOix04x8kv2wunaL75iYyFFuyE12XsNFvaI6P+IoO/QlgJXPzmaQFAEocK/EHhKq9yqQ7gEjxRGWBYvSreiXYulefSmoCA6szmvvNhuG/a8aPdgBzAFxtxJtPz/PTo4WtMIaBzBL49UnXqjNbUF1di/Z0rZc0m2PR6/ewj+dzUV80Ai75lmyP+Twa2OAB/h0e7na515crgMh37Tse2F3jzDy1+rrakzDoOx3vQ+Z0tHonhjDp7jc+lIVTaMPYkijofvSwf8OebxeDdk8cwzazr/AeesP/YhO11/P9sY1AV/2gXtiA62Q7gNTXE6wFhkeDZDddEWfClwaOsk1E0Ksv6hhbVll90jO1A8Dlp4v58MEP6bn6Fe7R72hlByVn6DNfmZ4NHbiYQLe+7tl0qc+Q18VMKFRH9fMjjbt2ECqbnSQDSUnzE53veXOC73WuhvOuvHZNYg9/EqiNr2TI/4xOSbDq5yfBWKsL3imxtPZXtKw2cszR28VWEkDsiHkYsL+ObzKn6+aEfmt38j0X9lbeeDEvRWu6bO6sfvzRZXUZh+zfF3WiuvmUfO0B+G/mIjWJsdownoeenM8dGGiT1FCu58izcvwH5aJLkptvtY5jcRf7jz8y5vOZP5Tre9Sz3QGCRnbaGNYPyZj+G5tjnF3Mo7tWG6aueFaWvNkUcczev/nDf3UZY7a6J9QAlRQPIN4EXaalSd32YStoCngCNAEXCbQAMKXr/wZdzyXE/qq3iabyOruAc4CNX/vacIyaePo9g9fj4aAWjObIJzTGO6atYu3/2jPxm+CsDOSUU/L4aIL9z//5/x6ATjS2wySaMkq1UeDV/yby7tmqKzGwfzCzXtHWNRMAMI6x7bpjJ6K1DmC4gBg9P86tX87KHKDntmwTTB1awMFpBQDEV9eSWfUld/XXnlVu3UsxAqSqTxCHTqse69/qCixwNEZtRE99kG6Y4OK14NpRCNGb7Iby789gO/lbqedl0X/1V3819CRAIboAqyMA3J5JXPvpWHWlB3ayAM7+m2/9i6EbKX19HjClj60IWifs6u5TewKEZOUojOiOjr//+7/fvRchejmV6W33Of8GsgGajgCExwri7bbh2oxmq9amoTnbPH/6fPPi5dPdqvZ43IG+ncO+XSHPCTp9fbpzWur7K5eXm6/9sw82HRU3km9P5wufo3c1+MPQHsythgM8/eUnm84vTWbXrh9trh1e3Tx78Xzz4PP7m5u3TjbvffndTasQ46tVndFk5Xt81R/Jrbpqp9/1I0f9+bP5AijjtevJKtk0xjsSKb2ofgFVNMaTJKJdYYIL+lz57AMHgZGdTvRMiAAuegdIPFa+a8+fz/dFRI9JHbCcTjSO/+Zv/mbcq/3eAQIwy045I7YxJBnZN0BrDZ7RL1hOR/Fqt9rzJ8/HWOnTs8D5bLCdGsk/3kpK/cv/9l9u/vZv/nbQOMfNyW5Fr0A5+WWT0WQCrs3qclyWYKf+YI/jxYT+d3/3d6MPx7FlBzOpAFhp7KQPjkI8ffV6lCPLGQjNVcccVU6+iawy9U18cka/+tUPpn15+NnQl8qM+efKBHzaOSQAlbyR7JTs89yYAw7mMUHmJQmi+q8dEtlTNlCwtyaNo7Uy0cgpSSbRMlaoXc6AKd76LWkIKMme9+e4r8o1z1i9mBzr62yYxJAgzeTP+RYgxU8AdHRkL27dPtm89+77m199+smmdy7duHm8uX40V8RbVV27zbtkI8GdXOr/5E9+XatfHXdY/2UP6wtzL3sQbZVzr7IdFSUpYWWr5H7lAxTjdSQYLi52O+nSWYFY96q3ctETgN138ur/5Fx/NWZ7xor1+o4TV9/xTyw4MCYcFQUgb/7qLxl3rz6o7p/9/OMhG3RadRdf6aHFBNUTHauT2DNeiG4RRbuEoh8Q27inb7Xppd/Jad0pCvQRYNW35hd9Yd6Itmhn85Jh9Ql+o7tn+/CTBK89SzctKuFcSsj1vNWp2o4HDn/1Nl768BfTse7321E8xq8AZAAOWzorKzjkZ8ST3SDRGz9//dd/PXRBwAUo7Boa4xFAmx4C5NKPeIo2wFT92bP9xUO0SdKau+38tPs1+9RL6fMTkl16W33R3zjyDpxoBubSQ+PPAp1kEr21Fa/9Trft0GB/+YICTvrU756tbXMzEAyI3vX4lKiprJeLdw0NZEAv4y/a8rmNCe8nYicrm/3OR5V4SDcEacmlNupT83b9KrnBljYO47XxUxKkOkYifPvy28rTG0ETEM/u02RffVbIA42Tg4Ue0dACr+gG7GV7RqLw0aPNl7Y7syqXzOmC8V+dVsFXRrxRXWPuun1r6L1YynFn5tjeAWI+o19j0cHbc0dUet11842d1jfvzGM8r+xNvz86Ki+x0zVju++9yxlA03MgeHIF4pKtJNYAVq9OkJe9rZ8bS+LFZ0/m+1BGsL19n2DjPv5XoD/Z1JbVxALSo+O5MyX5ZxuaP4Z/uk3u13/Nj+kZH7v2LCqqHr5o9FaHMQzIr7x5v/rM49FCBwGNkvVAGKBg7dS34hS6dPZq7pSoPKCz+sV/xuMKoIhHAF4AG3VXNj4A+xYfVKd5qX4eQOXeXNmpbDKIDglVgBc/rLL8JYC53Z3pBB8AiNoY6xpfDTCRTI352hKjVbdFSfqSn203QX2ZD5QMo8uOu+qOhuxxsuj52hfLAHj7rQ+BsuZdvpLkgHi+MQUjiJ/aAQ5biNKzFiuZm+Izneiv8hKw5lLJZboWvfTKXM1Wx2d94xlgopiCrgErxfTpQteSdzyIhwDo4j22U7KSTxrvQNfoA7rZtdR4o7/x0UeMxXcHUNK16oAZSFwmP/MTuxVPfIu+gWnGsvriRZ9Ga7TTLzE3uqqbbas9YDuwXCzherxVZ/XXPj+6+mqna81XjjC1w77+CkAHCrNv0VMfjvlifx6x1J8kReV7FqDMtoifgMr6AWgtsZlesAXs6oyZZ8xdOaA7+YkV4ic5rEAt0Dm62PgVxIy+6vOssZ98+FbV2cfzxip/uzbiNz0BWgNR4UwS79UDMGaDqq86+Ejsupiffwfb8VzjsXrpb9eBssM/2O4AGXPgNlEG/DffA5eNEXIyf5EHoN8YSobRZxzzSavf2Bgg9daORWt1SUTQIz4cnwA+6DmAN3pXP6YdIGt/jzlhC2RXvvkpWvhI7OVO7ps3u9zgsTC+ZJ0sJe3ImD/OB1TXis2aE+O363DM6oy/aKq+xhfbgt/6SpxZH6zXjRVY5IotoFd5/V3b9MkcUvvibDpdGWO9utynL/pFfRP7m7gW/NF4rY+ri57jUTLGXMQXMPbFJ5KAPVeZ6hK3+H9gZ8dzoXG092cOEUe9PpsJK2OO3yXOTtbJgg5Fr7mGTTEnmGP52fij/8mga8aBscE38Zx5bOjL5XwHtTGw+vL0y5iHG9HPgSmev3kfkn5CD5vBtvCn8Tv8kn/7P/2rS9tkBSWOChEIYSBBWDVfpdMR/tUI+AIOJS7W7cC9ZFxQ0DNNDAF5TRgGV/UKNlfHMwIlFpyRLzMpuG0VvJWsMRwNXtgqiVLHUaLKVBej8OzFBFKjIT6aeApSctJMtCOYefFy8C7gD0h0pn0ODGA94eewU3irPivLKVuNusCQ4hXYAdCTUfzYYdHzjt5wPAFQqM5PviasERyVlbyyP4JwL7Zn3PsGHtWOgSEIEXAx4CYvBqm6OYHatkvEJDaC1MPpkMuCmzD7HaiWPsSjFzxyVmonBRcIVAagpQxD0QqORgAAIABJREFUb/AC/ABg1UHHepbMDNSR7Hg5V9Yx0pJ1zvoPhGgFZs6NfgnA6pmcpsvL+a6NdnBVpgC59h8/mkGi4HL/ypwIbt2ax5swxL/45cebs7NXuyRiBit+0pFoefv2PAbN6vnLi4tR70zUPN88efF4c+PGDMyH0X42dzgcHc5kYEkP527/8uOfz+z4tYPN5dn55uTu3c3z5882B4dXN8e9ALQVmI8fbU5u3d6cnb7a3LpdAmRmgOlBbQRIpM8DoD+YBlNfRIcg/MmTx5u33/7S4Ofhg3kElFW9Vl9J1AmM6Um6XJmHDx/vVuiszgbH+vXlDMjTRQC0c9inYz4dcDKP1vQgkKN+4shGo0Rc/Ss5sH917iapb4G4wIZ0SpDDiVxXng2g8NrxLkBOZtUVX90TVBmzjslJfskpfgHY0Z0t/Po3vr754Q9+uNt6fO3aXIHWX/arOnqm8d1vR42ke/GtnNW58dq47QMciC5HPr3e3wx7yPkX5FRPZZL95WWrEOZLaJNDPI6k7rUbA4z48Y8/2rz77lxB/vjxDMZ6mXk25uioF7fP1eq/+MXPBy1f/erXdrsNay8bt7c3z3qsXQ5OdZdE7J0jVjwm/3gFRkSLxExtSABLeqrXMUI9D+gYQNDVubuv+uPNkV7tjhmg4/HNMR7qr+aEPmxk8km+yTVb0bsVAn+BF8mrurtnRXO6m51JtwDAJXXjyRGS0ZWup9f/+A8/3rz77jubb37zX2w++uhHI7F4cRFYN3fg/eijD4f8mgOsdBZodO3eWxOw8C4Sc16yDqRozDrGUiLNCnhzmwC9MROv2ZueiY92f3JEOH8AP/pSG2xnz9uFmt5973vfGwmV+hpQ7QhC+gDISB4922/BQv1cPckrkLf+rb+ivfajBRDVs8ZN99PT+qO+iZd1BaPFHMnW2AFAjt/blx/3v8AQQDrG9725o+vx/fn+JDbUfNXv+iTbkLzTrWjiq0Vn8ogfgG18S1I0P6SzHHpOJ6e1vkpegqva7fl0Lb0eScftsRecaQFyPAFxoq92JHbZbU53PFrYIMBM3snUAoT0j23kswmmRpL/ypUh/56p77rXGEiO6cLYobbd9ef4QrZcgjZ6AUE9k76xgQCq6JKEAZpHe2UlUdKr6Jb88G6udMvOIv5k9OGn56ojurIdgq5oSobGTXx1jf1n74at2Sb7AC3DLh7O4EjijC/T8z2T/MybkmKA1AlqT4DRKrBkmU5ZJGCXVnU4Wq8xPcDxFuY8n7sKgDvpkAAqPrzUOP7rt+ixQrrnWpBQPelwO9T29uYKRkF3+pwdrb368vbdeWxq/bTOvUAec3L01n5tpDuCIomOeK7dh/cfDrtoDMbvaP90HkdhByUwDoDRvXh5+WzuwOy56qm/BKH6nj9ngUVjo/IjXno1j3UB3nc9vXEEYM94n4OjuMwx0RYdyQO/FmOk02ssxd+UNAVK6hP+Czsg6E0P4j0ZNj4E9mxLL+EWqDoeS4Ksuh35Go3VWf2C72RpB0X1xh9gs98ATceqdA8YzYfvCA+8dg2QBzRNrgJ3wE3XeiZbd+P63D3RWADC0oGee/l87taovF0T9as55uX5XFVbP4zy2zmwsnSS7MUpbLFkBl2vnlXPmm+A/XwqNsV4pQuVtdCD7a1dyT4+R/pkB1N1Ot62/xsvPcPviCd+cPxPP2yuKk/OPZPdMdf2bPeimb8cLWQbDXyB6pI0j2+gvsS1+S36zBcWxQGCmg/SZzamfq396rL4i89LXuIE8rh5POeB9f1J5ilJnsra0Qq48q1v+x0/kufib7FHfV8Zdl982w4oQDhQG8hH7yzA6rrkDf+v+mpXfeRr3ki25JaNEKeZ606Ob+wAK34rbAWwmbwtxqo/+QUD5N1781JgABxAi60g835bGFAZCzXIsGvJXvvsN5rpdfXwJeOdf2IcJk+AmjHld88CctMJmEw61JwJn4AlGbMSil2vrspHq52L2iGbFbhkh4HiYpPqwrMETfrS9WSeDiU7Map5pfb9D9cCnqMX6KdP1FN7/H+2ONrhHvxFAHR6BuCFE0kCAoz577A1drBxNUDKhV72sWejCcgsxo6+ZNBzkml8wXXskGlHKJkn2NXusVX9D79wDU0D1zycR9yRhf6oTX6N+btyeDaHwSGijb3Ho/loJN+vziP1+EEzBp6LifW3ZG9ljF+6b44Vg6HJeITBVS8dHD7PlQmKr2NS26st1kf0yZhMdoB/sqHHTv3gW9UO/eNTo5d82Fbz1rUrM35i+5o3eiZ++SQr1tg9fU/He56tYiP00/XtAovhq253L7JlMC3AeGUkZwDxPdMnWZmb+63/9/cn6M++wETXGIkM9NXQu3bntFDkyvSLJU7Ikk5Ek/lAjDjbLkl6c3P9eOpQHzaIHexa9CfT6sMLHvGx+hz6OBrFouZtsa7yZF59eDD22B00k58xYg6vjujq96q78KaukxW9jUZjvhPgtD9062K+19W4cq9rM8n0ZlfZ6NcSIBm0bnJ2mjAFGAVsESHAkhwBMj99Os+7tbJJhr1BP896nsKP0QhsIpERzmkTiMckgLEOswU+RnvG7oKEpSOq5/T05e74moQf41ZdxqBVY9Xf/eiy4mRk7W/d3gVzHL/KAHGTzViZdW2+h6K/DHt0eDFosnDkRICjI0k4RNHhmC8rIlOw6Of0m3ABCOQbPwCY7hUMUSpJJMBQgWJ1NsD7G8cZXF4MEM6LtzmWAjXBejz3lyGKx+5Hf4BdzwTSjQG73WIq0RRNgpJoFvRE4zA0e/N4JCu6+h/wa7dLv02yElAcZKsYozOaHLGjPODDJN7zAplkQd7pU7/TJQMtXk9uzfOxDUj/1x4HKR2oT2uDHnvXwfXrcyXMs2cvdy8vr6/b+cJAj2Byb56rvLc3gf3qvnptHiPWPsXGzwjens3VifE/xtLFXKVbX+RsXW9V+3ab5NWrh5vPH3WW8cxwR/vdWyejz5pwRx3P5kvVL87OB5h359bJ5vKylVbbrPLeNOD9LhlirO4mhcNpF5KPFUUTuJirXu7ee2sX9NBHTiZnLtqePplH0VQmujhJHDlZ//qPM1c/BfA7AkSyL5lZXXP9xq3dlvbqYrgZ0GfP5nFNJvH6sH6IjvoNqGBy6J7VuGMSuzETDNWb3ahcOtmYrF9L3FmFVPv1keOVRgLm5Qx8OGcCSJMPUKv7yYdzxhnq29njtbsCUtV769Y8Di262DhJVImz6G+8OuKo8kP/ttsfTQ76L9lmu/t+8HS+a4ld4LjE27Tlb45jmDvcTnarOUcfvzjbfP75Z5tbt+bqTg7SzZu3Np9//unm4HACuQ8fTECr93/81m99e8dzvNRH+/vzzH2Tb2Xnbqn6t10rHXv3pe0OokCp6yPRXp95uabAp/761a8+GS9bb9Fq8qiN+jgZ1A9W9HeEVvpQfyc/NjbALpk/fzaPXmplfztmkhMAkC3mKAIHqwvoYceNxQUr0GJRQP2cDRcIp8NDJlf2Nk8ePd7cuXNr6Jwy6/h78OjxbvVLcs5+Jpd4Hkf93DgZdtGRSNFVudquDe944eR1jd4kK7ucoj+6AKGNhf5P7wTrwBWJiuRU/VbLOosc4FB/sN/1R3KOvnQiPmo7OmvLIoTaBOynI9Vt9Xzl2mEFzANozUTcPApSck1AADipffNHPPVs8s7X6K/y2Skyu3Vn+hX1hTETf+n/OELtznwnylu35o6W2qkPvC+s+tsVNJPs8+gpCZj6D9BpbNsdWd8JvtlNCSqOcrJiL8xzybx2+AH1twB0Oo7TtjWGAE3VEc3ZgWiLH6BWz0ebRIfApmv8BHYr2dVv0d4YlzDpvoSysVQ5dVqtjL7KxHuysqq39uI3G1bd8RcPyYsvK7CvDN+h5/qsiSL2S+BYXe0eSB/Tq+qtv3umttIL/kk0Js90L5n5aBtQ1vXKsa9rm5IOzRl94vHscr64WVLAsV/ZJ8mVOY/OAN0uAwHHycl8d4S5MzrMl5JP1R+d7SAzp0hYvfelL+/8v/oxGdaWOTRd5TdLEJub+26BFLsc7YeHV3a+d3SsCyNGcv/p491OAMCrtmpXbJBu1ofRI+md/rMHya/2Xzx7sXtni0Cz689fPh/63LPVX30A3+y4xN/xtXlme2PD4rDara3okWRLvtmGdIedSWcePZ72sTrTx+yacdi1kWTZHo3KJxB8e59K5dLn2luDyeipP+vz9COd6v5q5+hbcrHSP5qHr3n9+tDX2o+Ortmtyl86vnk86kRzbSU/STr+MjC035Irw1/Znzsnkgt5Tb/mzUIa8WnX2VPtdwQU8ByIKGCuHb5L5XvWbkfPn5/O1dbRwBZaUTx8veFbzGPaohFQEy0DwDt/s9Kz8gA9QJJESbTZWYP/+rH7Ylp6CrACvAAvJd2A6fUjELn2JK/X8T59+3nOOyADOABIEDOJker3aJ3vmJsAULonOdZ4AIwBp6I5/RIjJUuLnMS6ya7r/VVvz3ZNMiJ+0oH4q5+yS/VFf9EiCc3/yY6KtyXOzCkAQqclpHc9JzFc3bXV0XBkI/bmk/NTYBDmkmgGMgEe419y14IHYB/97nf0kXt8n9yex4ixW+aDysa30zXEp3QzGpNJNDZuu05/oy/eok2STZxVO2Lp+vPOyfR7e94RiY09c0LffegMUHi3GOLKxFUAXt2vL2obL3jjI0az8SMOWgEy11Y+AIR8MDHVCkqLseh/vBuP0SC20nf1S3/1V/KsDL8Iv3wpCYHajT8LBJJ944F9UHflxajiZz40efe7/82PaAU+S84k31WX6AIZkj38C3gLRNXn6mETyE5fA1v5iYB0ICRfWAKEzaz+rknCmVvTwa7pF/Ni92t7BT1hc2SEJnOW62Jc/dP8q28A4+y/eARgT09XG1UCbwVv4R/8tuqmJ6uuAVY7Ynskb7a7O+g4m+uZFqSuNuOLCRd9Unt8vr7523wdtPBv3Dc+hk1bXmzdDhG2Dy3i0779X3390RH+qfHfb7gjXYTJ1ja6jEvzQjrTR0xGbuzT6fbIcn1C/vAsuqJPxWd4ZFPZYb4lXbjczGShsZGuSvSKk+GB7A7/ih7DGtko1+e4eHOEmHLxJtGF3771MT0cvL1+s8vRvE63+XOVj+Z1PIuvvf83/vUvHEcyRny0juPqQwd7A1uhA+Zpfag+5YzhVU7GjTlD22RDr+jramPivzphePGbLMhFbGpuH3J5PnVWTHa5meXrU23SpekbzA0P5qS9//1//R8uU+Q+BTUc5RR2bTChJghgjgbu3ZsBt6wtgKsVTIFon312fzAFDAUWVl/XcnSayHOc+zNYOJMjGNmer8lBpvQ5QCVgej5Hl1NTHTlwCbLrVh4xdANo3m59PDqeLyDNua/+aLLKsLOqAeYdlVfQE38c8uot0Ky+ZFiSoQAmRXNMgtUKtR1PTZQ5bfFg6yvwJQe0+jlg/W+FY3LPmaueHN0VwLCqPn4lIwQcHWOULARTlQGAACKqMz6jTaDMqYqG1QFPiaKj4A2Imszi2Yre5N//YxI7n8dvqbv+TC8CjutXRic9qP85i4APTp1jSZJd8ml1crzWTvXoe1tFo7P6ApScH5/MgN+Ayo6PWQeLIKO+LulRMqF6qrdn0g0AYW2+eDEdx7OzN05sg+vi9eXoO+fOvr6Yq+FKgMzA/8nmysEMTgr6e8dOfAAMz19PoKwtnBzG9OTx/Ye7lQn1y95hYPazzavn80gWq7N7F0h9UgJkjJvjo82tk1ub16dnY6X9BAdPNq/33ryAyCr0EaTfmjbhbOjtq83B9l0HjGVyHDtcbhzvzvN1FrYxEt0M2NnpPHqrutMbgWH3+zNB9qwdZDOQniu3gdKVq0y/h925cWuXoKgfJDQYbQC3QIux5BRWn6SXBE8ObdcHjw8n6M7xjTa8p6N9Gg/J00ewOByDl9OoA2niNT2w7Ty70/h958vvDH7+yw//yy4g6rnastrZJN5YCLyeoP10MtPt6GhMJJtoqxzwvjHQbwEYpyi5NDY5LOxt39H445/9ZNwHAkRDeumIrpJv0WjH1MnJPG9ZMH3xem/z6NHDzcHBfAl1u5Z6mXl0jOD95gQkbxxPcKi+llTizMyxejjqrExAXONkbFHfzC20dN/unp/85B83H3zwle3q+X8YCRjvkMp+1nb1tkMoXQSMtMoYeJVMjm/Oo/mihSMFJB398uzFAIkARsAE+mbOSpb1GUCKnfWuCw5tgCob9IMf/GDIvjL1Z3xWzjEy73/w3ubTT0oCzfcXcUI/++zTsatmAHOPHo9xmr2s7ex2MnTMSDv0gNPsnBWb6U79WrvNbatD1bXkGAjH0TDnCrCjuzajmTOTXBwHJjCRdOm7/usbWGNRQv0VXX2656i4dKEV6cZw8jdG06ue4wD1W7LHezKANtHlvRbZkT7miJ7Ln6kPqhtwVbl0Jb0CgJhLSpzhP94Df5Nh5cfYOLk55HDz6PoAL/MjrGT1viyJsmQQndkVIFp8RFe2pGcF07VPrhaRNAc6Fob8OMnswBpoRmNjojb0ZX3CIQbONy7qr+hOt3/7t3978CmpxbbXbyOZ+uDB0O3azlYJNOJJWwIGIFP02lnq2e5l++Kbs55soqP+BjbzReu37q3JU74HcD+e0iGgQ2WzMeQAeE2m1c+faexHf/JvvPDfsrfx1DjvfvYSwN6zyROAIfkkQBE0kJ/gl67GS3STmXkruduRUv181+qJH4mV8U6IK1fG2H73/XfHN51O3vEiEbwuFuidS/Vh/FT/AKgO57FDEpEWb0jypONAz+q00IE/7J1O9fEMsN8kTuu3rvdM7SbbTz//dJdIiFa2y4IGQAnAL/qVS16AsGQTzQGg2c6eS6ZAqAeP5o6O+qj+qN9HwLo9ziK9q80AxOrpueqp/vgQXKf7wEnBnURI76s7vnFzlOXXpCfpXfIZAPs2tqqNbF78aEOslFwEtJL4/AtJm/iojB2MkinR5AgkwBp5Sb6WoDX2or3+jvfs/81bM2ZYdR0wInCXFKXvAJ6xs/R80tW99FMyqPrM0cASY51udr13lPjUh+IYSYaxCGW7yy9dqR2xE1uz2rrk3If+BlzFT3KrfckkbT5/NY9KNDcmw9V2xWP8pj/Ra3wlc+BT9+t39FVH7QAFgT1AFHrBh61O/gGgCJBUnSsAVB1s+U5w21X9xqfEBbCR3NFROfFl9gaYEI9r+4CxdBlATCfYsvqmcRdP1d91iw2ikw6wIfHCdwLaVTf562v8i0UAc/Sq+oYebo8w81s76WF08/EBbMmMP1ObwOfuwxn4y+ab+OrDf9Nvox8OZkIIgGPOGrHe44ltmM/Jk75lC7TbvdqJ3sqLyekbX7q2AXH9n37XTv3ZbwsQ6+PqsvOldqLJs5UfdO3NBXpAc0kE2EC/JW1qB4ZiTOsX/JNnclhpZ/OM8dpLF8SNZC2xpp/Z78pGk8Wr1U9X6V18fDF5tAKz1UG2+FJvY2bEzdvjysi/57PnfehBepNc+6b3/KwVEMyWraCjuU1fAm5dV8cKoNeuBG/ldsDfFlzk0w1d2PajxARZk5Pr1Z8sjbHGSnR3na6aj+Ay8UF/0Q/gV0+08sFqCxBanxh/XaNjXQvngFWudI57iy8MHDbWxCy9w4W/tY5DMV58iauij30QD3aAz4j3t8cPVZac2IeRiLkyF2ero2eSIb9z9fm6bi4GptcuLIVvM+rdLsoGHtfXa3Lg5dlcnCD5V330pXLGIXyXThp7xllyMDbocrTrSzE4fEVf0oeBiW2PioKljD49ne+iYVP5SNUXLY0rYxBNkjw9Uxl+MtvElo/5cn/urqXn5rz0snEpplyx0MqI/fpfX9MhfmDXDw4mSL/qBSxlHYeeNefT+RaA6GvYGlvot0UI7B1bPfC//YlL6OPpQ88kQh9zP/0xT/C3ut7/7DDsCn2r3Niv7hlreCcTPgPfij1HI/5Xnw2daGBL6DSeVh9gyv5g09Hr7YY5uj7HE37oQt8zIfLmCGhzxdCP/+vf/y+XCsVMlXYD6No92wIxLcs5QYN53JNVY3VWIFLB/gyU5ztArOQqSCvgqlyTRQBGTmLPNAiBm44ratLMoajt2qOwlOLBg/mi4HVlR8ESBx+4p0OjPf5yaAugL/f2d4mFHLjobDVv9f3pn/7pFrTe25y+nG33vPONJWyqu49VVHV2gTEgBahfueQqIHDGd/Um+4Jmk0IDX6KmZ5pkAG1ePtsgjt6e6V58VTfQaawEf/+9MdkKyBj5fgu81qA0ZdP3khDxJqBy/roV0skZGB0djiPq/+HwX06Qn8MsA+sMauCB90f0LcFTH1eHs7Ctfo+e+i8a0r36wc4QiRKGO93y0t/aTi/Tv3iLptt35lEyJTpKblQfUCRaBPT0u7bJdyZ85vn/5+dze2T60f237t4bQU9tjVVopy+H3jx8+Plod4yHK02ok5f9zZuznoe+b4/MOn0xM+jRVVJtc36x+fM///PR3x198+r1BCKuX50TQTo2JqOXr0b9Hak1HI/TOUb3Xs9jiKJ1TPIXc4tZfz3XZ67yvrY52gZsz1+82Dx4+GjnIFXOxNRLggNkOEXVmfzaZXJy0ir/z8YK/dfn82zn7jce0jkruDl9fXN87LDoiIz0INqt3mxsBuJUz8PH83xegGC6lr5HTzSWQJFAEDwxuAKIaKq97E+8V76+GscKLCtO45N+KGeVLKCF4ytw2ruYuwtcT7fTw/q8IDsd6tnApepqbPdsz3SdI49HTmRgSIBjO1yiNx2w+jY5/8Vf/MWoM9l1PV1MT5NbepSt4ZwA1ZNLfcAeDQDtaI5vO0gAR4CnXlqezrVavXo7Uqr6dsHbq9ebX/7yF5vbt+/sdMZk3PVrR/NFgB2X1fWAgXZzpDOO4ZpOyAS+05uud3zeBADnimkO/De+8Y1RT8fMfPTRh2NXCHC8PgU2pif176tX87zcnonm5iFJi8bT2+98aYyrdCeZ2ZGQrRg7AJ/MXVPVV59xCgFanJGej8bKlFgH6NfHQNLaD1BIN6IzMLl7lbW6vvmy/s4Wfv0bv775+c8+3ty+/WbHpsQLJ+r+w0eDznQg25idjI5kEc0f/uij0QYZZVc4KwDm6EnvdnZrf3+3Srv+clxL4zF7953vfGfYkfpVojx+SsJIBHL+OUjRIPivP5KTpFLXJYiG07KVdzah/u5dLtFsjCTzyiRbOyOqD4jpKMOuAbw47JUXMMZLdTlqxgpPgSZ7xWfqerJqrPz04wlW9mz0OyIp2XeN3d17PVfw1xfx0PiqXXoQLRZZpFu1JThILyWMql8AG80A+pFk3AJ01Z9+pwd9HPkFwGTXLSgAFgsw0v1sKseczHreLtPsV/w2tiqbDgMYBWeAEIBQcgO01G98FeM9euMjudjZYeV0ets9q++TY/TyjdLz5MdvHO/M2R4XOXZR7e+PvqnPBKHq4mPGd3rHt62uZGAcZcejO3qjpYRYcrbDJH6iM/6BowDj6pXoEuCsK8EFeYIPibLap5sApuSe3qTn6Un2SmAXzT07doNu38UyktYn8/jP6Im29MkqfsFw49s7dixyAS48efRktBkt7HBt1Z8WBWSv4q0/18y5R0dTn/icr17NM58lkqK1I/CiqTo//sV8b1Bt8Mkk5IB/3eeXShyyt8lTUDjeX3JtJmjtzjL+Lzbz5cSCfUkfAVY6kY610za66n+JSqCXxF901SabzHeuzt6xy27xvfpOp+IvudBn1wAJEmDANHNJ/ERb9QI7ure2AwhJ1vwNfrq5tPqdh99447vkVyS74aefzyMPW7SQHdPP5gogcvooTgAQde/2yTzqM7k3VoHHYsF4tetQDBe9fJS9KzPABQB0vWd6vj/J0+SR3Y2f2herdT859ycRMxZutXioBVqv53E3KxDGXx6J25vzXYIS9vWdcVA58U73/QbqswE905zEL61sYzWa4mdNAEWbWEpcLJYRMybX+hKYkXz49mTvO1lZZGB8dq12pt815R8NQI3azw7YbVY7FgY4cQGgJYZTt+SNOZxfEc/AGUc+q5PPC8jiK1S3fjEXVdaY7X+2p/Z6Dl/REd8BUGImCaqes6Id2ANoh4cAI6OhfgWeizEAsHSlcj1jLuz/IZvrc9dWv/lgwHl2jtyBaJJagMPKu2auWUFBi83Yg/isz4ZePJuLBwGpxgsQtjLdExsZF9o+H6cJzOOw2Zp4jlZ4kiNLq8sxeRIIPRt9fSZQNd91gtfGgLFjDuafisVrx9wNP4Jp8cfRwsckHz47fTXPpt+1twLhgMoBvG13GEaD+ac+8Nd9Y459rmx817Z+6je7Zkz2Wxk+JlyIjMmcvvPJvvhNHvUxcFKcR478f0A/4F7igX9g7MaXOcg8bQzw6fQZIHZN5tL92vepHMyIHe6e+ABmUD09zzZ1sgX7ZH41B61gc+XplDm8Ol+czl1p7Ac9VL9xok2xYvwPP2K74OFiGyPSXf1FZ0uAaL9rbA0fK/siiZDuwRQbG/GhnmjW52w3mvk9/U7/ho+4P7FJ/ofkAfurnHklfvUFeYqn6D871Xdtss/6TxKEnI0jz6Nz2MjL+Y5N45Xti654p//a6RlxkD7R34BtOjPwsP055uBddM6CAbSK4YyJnqUX6k+O5gNjth0g0RR9XSOTyq7zjefMB/R+fzMTW2Rt7kZP5eobfUAfuz9s9rV5qpI5Yo2fomUdL/Sg79oRRxrL5EfHv2gnjCG8rGNqlQEbSibJr/bwYGzRFzgUevn/6zjxfDy7P+rbbBOvZ9NfkRAjJzagIW5OhsUNv/0//Yd/d2mlmKy9jhToC3q77xgY55S/fDmPkkloHDLB3wQd5rnaDENKAXCTsbH6K6XsL4farhTJjDcB0lyxrBNLgABMOCdjZdbW4U9wAMjqFvQDlJ4+n45xH06sANcqh+pqB0hCzYGOhwaMBXnBAAAgAElEQVRhQUACT37AOgHWbiX/klQyadrhQfFrLxq9oDjHr7JWitkpwtBZhRg9jvNYHZXVIX3/Kx8MvoA/jAHlNelaAWqwxxcHmpEO5EgXVvnUr4IJCl4wU58UOO9t9sdKuuRmBbQV8N4/EN/VEb+/+Zu/ufmzP/uz3co3BskEWhvJJvkKECpj54ejueo726PrHytno12gMK4dzuRMf1YSCZIAIQEa6y6h+OBMpAuy632fnc4zV12PtwF83p4vyX32rHd23Njs7c+EyYtn84XdJUgAUX0/fTSPyQGa3Lh2bfOtb31rJOV+8IO/27zzzpcHkPXseboyV8D39+Uv3RsD/f5nczfRvTt3N4+fzvcujATS87n1++23ZzCYDo4E2N407q9fX+7ApNVYvxpngPdunAkWdfTS4OPKzJb3Nx3ta5v79z8fRxDVDiBcUHV4MI9Tqd2+ARnJvv4KiIiOnstx7p0GxrBVfYGelR9g9t4Eevo9jgQ5OxvBtK3jrTCtnxtDxkhySEZW7aTfjn+Q5GBo2yFjFWH63P8ddeQYCQnNAeJvV22ZhIbT8mLuOkq3b9y8sbn/+f3xwlz6LJBiP9ZtpZz6rlU+euM5ucXTHAMnww7FT0BUZYZjdnAwdJb+SSgDVNKH5MZJMa44Rj3f3/VbN3erqpMxMIez1thIru1WaFxGQ7JoDggU+fV//s3Rj/H86lXHK5WQ/GQXsNy4OZO7bWWMN85XibOvfW3WPXVnOqpsT/oRzYH/XZd4TQeiofbb6dTOE0FUMgCamWvu3r03gBsOhZ1eHK92gCTfbFX8exeBlWTZN8mu+r8+846r+iF+JCW613MlW7PH0VM7tVm/xUO8SA5wbBw7ElAr8VTZe2+/tXn+tOTI20N2tuIDHQZPR/Os89prXs0WA3aT309/8rOhy1bmWW2RzOM5kCOazOHRGb+1F13xKKEff46na/xEK1AsOdBNgCEd41ja7egM+eaJ9LXxWr3Ji09SWyWz46G+Th9KsER3ulb7nJ9olLCM7uyHAL7flXPUWjQ6WsSOo8qY4/p2rIrETLQMHX7xYrea9UtffmfUKdirjrHjY7ub49XrufOtdzHV3/EJhC5BVn/QdfYQaJAdqk07KoCx6akVtPHs2Em7dGrPbtD0h6ObTNPL6EgWEl78DHotKJCUSf6SzdVbPY4xq/3K1Td4Bsb3DPqjPcCr583TEr8CQcFh+uGF2EBkY8cuz2RU0g0QlV0FYgBB0hW7ZptTOODdd8xYZQQw5qR0LZl491FtGQ8AFL4SfQWu8ZMkQPh3tWNcVH90S1L0bPJzv3GSLCVMojdd4OxXzu4bK9yASuyL3c3m5o4woseCzlXf2J7oNvbo6wAXz+bYCrzODphHat+1xiTdNt8ZcyXMG0/DFxq7Mh7sFmQkh9r6jd/4jSGXdkw8ezHfIRLf0ZROpD89z39Pr6MjOanb3AzMq98r8+rFPLIwPoFO9W8JkBXkiTa+fc+NMvF19dpIoMVfMpZQBQjVXtcAXQCi2poLY852L8wFMA3/b/seltrtL32360eQHd31Xbykz12Pj3Qv2dQ/QGP3JQ4bW9FS3/V8tCQ37cZT/FWmZ6sveyNWSdbdKwFRG13veeWjge7MnZpvdin0Px1qBxGZpJvAnp7nqxh/jiqkZ2N39cvpM1iUlKwkSAT0XVuBgP4fvvr2eLz6gs8ebY0hIE0Asb41xiXxRj3n87gm/tj0oedih9oH0piTxdgWTKzABSAo+snMHBBdFnBIcEaHMQnY6bnqibbsb2WiSdxePfQmuQE/02nzcHWJVbsefxaSxY+5lU5LoCTTxpz5BO/xXBkgLGBE8mDo0faY7L6La2rXwh7229zUc3iQtAMo9RzfvfayDxZH8vOjz3yd/vGBq4uPWx8ku35bZEhG8Wm3h/604AWmIQEl1ok+CU3g+ADqLt+cmw9IBCCZQ+krfeq+PuqeutPn5Bf/FnrGg3lFX/JHh/9xPhOz1aNeWADAqPvmxr75qT3TETvuS0TSo+qjR+Id/u0Ktkcv3lcQbl3wAaile5I2+qT6qxMIxnbjDdbC9zVG6zf6UV2APAvbJAEAkuxp96O1+iQM+FP8FXwlr+qtfM9LLkWrBH10sgV0uW/ju3v8cP+LWegYkFBbgMYVuMZfdJCdBR7NU9VNZ+KtP7gI/Cne2YHqkJzQ3rqYpbrSAz6k8nigB3SI3TSXAISrO5oB5exsJ1rkL1r8g9faWe1Gz3dPHGOuPzx6c4TzKvfoY48rS3+ME2OqBMjA0Pb2tvjJm4UOfP9By/5M7IkHo9dCl+qMt+bU5J3tEbuw5dG22uS1H9lRsmPPRqL8YO4IoDvRio7qpMf1w2rb4984Zgf0L9vbdf3R/2QTHWtypPLsI6zI3HW4NxPQfG16wH9HR23rh+qv/MBXtgno9f7Ar6/OBIF5v7LZ/NrnGw/7u43RycgYXONgyRfYiL6ZOjXHvzFIBmQnoUP+1bH+dQSWvl11XD/xp9FVW2zaoP3q3BhAH4ZN3tok/5Nt8gP+m78qgx40s8F8sdWOGCOeMUbY7+6zg55jiz2LFzgV36V2++iL6oEH0bWeHQtTNpvhb7Ol6DDuxQLyBp2yY35j58d8+R//6F9fJqCUBQhIWRipCEvIAosMXNeqvCNIONcCpxTMqoMSILbIrQFtjQt6ZcOrTzASg9VDucYq+e1qPdvAq+/HP/5wGGhgjAFh4pARyqgUNAVgAT0CDC42c9u04F95gSYgpwQIp2Os3u+9BttjSVKsrgF1Ke2Uz5stWNGb8xogUV2AcwamOuKjMhxJiqYjBbSrgYxmnRsN/QZMvDqbO23qy+rNoXYsQe1W3jsG9HP6UH22JpukW2mbPHLEBf7pRLR54Tel3zkjBzMQMEE5JsKKJw4rg9nv9AKojV/gqICAYStoSo76r36LNqBmA91qBBM78GsAPZdzwiqpUZ2ceY5kfeKItoLe6PnhD384+Ckwrx1bv0eAdu36AObq64I4+tORVvOc5hkk3rl7a8j4J//w4xHAd0QWB6T+unE0dSc96ViIi9PzEYg4YiT6jq63en7qYnWmxx+8N4GIK3vbHVM3jje/aKX9djfHs0fzBdlvvXVnd+RD9569mi8jbUXmAKyuHW0eP5lJmGi4fWfuuCkBkrxv3747V/tdTt2v36Y+N6n2EtV5tB3nr7L1w/WjGZQJRiZ/l7tAnMPDyeodIMmDg9j45gSPQOhwbr9mAJ31LhlbQkcwYgKtz5J1etJYtPohOuwKkRR+9moCENWRzgYMRFsr8em0QI2Rbjwkk7GycntEV3oTTfERAD6SYrduDZA5msmq9pMzh9/4SHbpSbSwXxMQON5845vf2Pzi53P3mKMTtFX9ybpkxMmtk83TJ/MoJfQADuMFMNmz0TGS0e++M3Z31Ac9V9sm9foumxpNXYsvgGN6OlaG/rN5dFL3nj59Ml6Gnp70efnyxdgBkj25//mjzYMH98dOEUllgGXyfPhwvhDQincBfQkQ49OcUQICTX1H+89+9tPNe++9v1sxCJw/3SYsAR4c3+Q/+vHk5m7XRG1WF9s6EtSbmXyJp3hPp6IbWFOf9b8Vk9mE7IAjNgr2gT0lJ+pD58A3rtM1R7Fko7qfvGrv3fe+vDm80o6due05mq24j+8+t+++Na6XBKm+kqjxaDXxq5czmWx3Q/2Ynamv7Xjpmj7Z7bx6+HDuSNsCW+mK1fnRAvAH0CXv5Gann52dMxk7XyiZnjVuvN8juvpj06O/cRNt8dCz5C3J2XzQ6lm7L9m96OCEA/u7JuFolU109Bd98ZeOV7eV9dURHZVPPnSSU1dfjnd7vD3fbxb9VmbXnvcD/dcPfzR4vXI5V9nWBpvyt3/7t+NebRtPAeFdS4bJOTnwibzrA2jfePDi5Pq1HTmCKgGI1fLVsa5QZ5ujCZiZ/KO9Z/mJANxkUbvJJd6zZXQlvq3sTW+NyfgCyNf3Vsp73ww/qrrjv3rtGq7OZOo4UEFb/R2dHPHabT6Lv3iyq686JQkA/95vV/n6p/p7Pl4spon+6kme6RQQrvb4IpIajffoFFxl8+1Eqh7BLqDO0afJV5Iv+cRPfcAPELjyr6MzuQMyay9dEITEnyCwZ5JjvolVr8msI4QEQcky/tIffWEHU/LrOf4AALkjZKI5ufmUgEpXjVtykLjhqyW7p09nctG814ImQE58WT3Mfrx49WK3AjAZiRHilcwEm3xGALvkceO7ebF+aQeIZK4kTf2TXJJFdKGjNgRlXRsLeY5vDN1qDBkL+GVbgC2V4yvVdnPD02dz5Xu6I4lvzhgAxt7emD+yDbXBngnikmn8sIXxMvys7RFSten9CQJMgTFfSqJIrCI5qa7qt7MtvvsYo4fX5vsDkoVj5mrbqufsVnKrzq7XX8lnLLrpfPXtDsz4kUCq/G6BwRYwqO+iY03cxEcJsbmTc75sN37T+dqqja4DPfGfvck+2rkh5jN/ARQGjadTr9j9+E4ulYmeXjLbvfrJAp3oiE/Xxatdc9SyRTHppsUcgv3aSAbizXiPJ0mw5C35ACyQnAN+sLHi8OgFTK5g8tjlvNXLnjGexE2Na6AJv28sPBqLT+YxuebT/q9M98TDEgR4SQ+AV3RY+9FI1itoHP/udZ+8gCXADuOsfmYDaqNPsmVL659+93d8NG2I+d/xgsCZdAx/1cX+d7/r5FV7AGNzgkQZfe83HxpNVw7n8VgA3+oQn1Yn38jcy5at8T8d8F196gGMmdfjWXJzLAY6mytz0yfYAV+GHAHcFuOJNdPHq9ePRvxrfuxZAB1QFQAej/WdeUncxpZEd8+qy3we79GCF36xMdD3F0E0eEjf+oxcolHCtDHPpunfvsVIfM7qiU7ALQBRvBANK3Dd2KgP2CXPAgPpSPUnlz4wK3aq78qNOHsB74H4fbPF/B5xsERNNNV2v9n96qI/8c4vrizcw9hMvyVS53w9dzP2HKwtHpNL9yXXug/YRy//hSyTMdsLW+R/V5dYtjLVPwDLbYKPfSyBJwHCt9Un1ZkdGXZ6u5uNjvFnr1ydx9iJ5YHxbOQKyA9gfcsXXewdIIOvbRvJuva1w9dpB0gf8Qt7bqxEKxxLErVrYi8y4xvRiXwyuKoEETxQAkR/A4/JxziPFj7mCmivmEt2N56jadXJypsXjFG2lS0wnuEvxv+I4a7MFf3qqZ3uk6E6qtu8GA185+7jI37Z7V5+rk/1VfIhP/aeD7TKSEyhXrQYq8br7OM5Po1F9ZDTSj//mF2N5xIg5o2B6W13+ZOVZLb+iYfa2Nnrq9NG9OEv9izbUd3wpO431tkBOmquNEZWPsnT/G0+Za/q68q7z66JKepLH1g2/TFf0znzIPl2P/1e2zY3mqvIgk7BlthQ/vLe3sS62a6dvP7Pf/uHw0No0Gk4Aq1yBHD3MEeyRjjeJW3WF5StDGcsW6FshaiVbBHX/3U2RaxOK7hrX6DQ4CaInMfuNTEC3Fv9zhlbJ0ZBobZN2oGYgSTVEyh00FE/R0cjcFyBzq4VJAFyHj+cLxWXLNJ5jE1OBTCmugs0BdtNhjl5gV3VN1bv3rs3nOHoslLLirkUQrCTzGurcn0HZAoG46UAg4PVpJz8ZewH+PRiZsuiPZlVX6BCZQKKotlgsXK7trrupYw9H98SKckpReRQVjZe0pXAusoGWPT3pbff+SeTEAAFQFBZK6jiv2fSrXgJbEtW3a/ujr1JtrWRLPqsR6oI9q3qiMZkKxBKx/RbvFQu3Vl3qKR3QJbaEvgkq+9+97ujfSDwAKku5nbW5Dq2tr+cK/6T5dT/mRx49nyumu7MwICHx0/mqri37tweSZj6sH7oTMvK37076Xv6cO4YGSsWN+ebg7390Y/VEX/Hx0djN4kA8+axVbczIXd+djp2Yzx7NMfOGogkL84LZwY4Mhzb+/c3n3zSS9rnGK89K/+ujGRJK96n4zMTYnOlS8cXtfK+OpO/CSh9ig9Aypj8D+cKSs7SamCnMzz1TBLV/a4Nw34+tx/Wn/GTbgLJ4zXgnLEeoPG7744xktNupS0aq8MkKVi82B6xFP8zAfTJkFmAaGMoGzJ3YkwgRKLSRHh0OI/66p6V5PEAfIuP2rTLKzmwk/Vf9Wk3W9NznNLGXDtxshddc/xbdUZjMuv9CHbDRGd0kQMASWBeOfatewHux7dPdqvoADxW85hcBpCxDXzrg+53BFV1mGhuncxjnTiz00b8cnP3rZncevSwI+mSxdEI+jhBApmOqurD2eOAX172Yss7Q9eN1+gpudL19K2y3cuOAAzZhgA4E/MaIJjHesdN8so2ZWsrW1+l28nt5OZc+R/fAh5OBgAEoBUN6Z3jZAAt8dS96KyvkzOnJf4l0zhmyW7ozdHVzfVrvZBxruKNZscEOTP/2YuXw44OZ2t71Iz5ZaykuTqBqGh3Ljm6s8PrPJS+A8IEVdEdvdmjZJQMs0/m5Pq8sdR44eSml8mg6+3GaBxKJAu2k03jcbwHaQuO9V3ZZGMXXnTTq+pvDPTdfB7t9NIcYtWVVSQSAIIPNrs29Em0/c7v/M44uiy5xm99ICGRvJKlnQfJ6b0P5i6kyv7+7//+4LXkVEBm1/7m774/ZH73ZCbCa6PxFz1z59uc3wYYu11x2v/AwdrkL0WT99o0l3GE+VfZPPM8H6/xWZuNNSCzhSwSKbWVH2jOBESkp42D6AZCVMcasPIfsnvpfL8lFYbebXewVGf62bMCLmCNBEB0xGM6Hr3NxXa7dS0++qs/JIbYnXQ7+htjyb7yjZH+755khHmwuai60wPOPfvA/lYX/RAsCFQlvRyfWb3JALA3bMbJyeij+Ig2QKIAP9oBl9EHmAHUCJL0R3rKjwYOJgd6Gk3JMn7jzTGmI/C4sjfGmEDS+KgevpBgm/8E3ByrpK/OM/vZ6+hu7Hn32TovWlWb3gNkerdTelEdw995+ngXqFiFrR9GoHg+/atoiUeLAcQI8SkZkExqs7/GQHJMT+hMcr55PJNm5t94rVyJFmN8+hHzmMn4SQf5rZ/+8pNBb/rP5xPIAjyjKb2SJK4cWXQElsC+b36xRWaAn5L68d91djS66S16SiIPYHf7AnXJjXSWvyeZUD2NK/FB8gIIpjPJqn41HwOuszX8qPqjerI7kharPyxZx9f+IpDXO1j4RfHv+FkLkaoT+JHtskjDDqCz1zOxzS9lj3pGwkW80rdVoIA0Cb3kDmRib0c89+p0JKrwXr/xQQawdzgBIf2ULONRUqg6jWGxiiAc+FVZfh9dB2pkO/mlYgz+DL8L0ENOXY93PjMgx6IIiRr1iKmBpfGQvqenjn9Ea89O/2omZmvbO8okwldZjfe8bF+Su2IM9W/tiQ3irb62mxEgWr9kn2rXO2mihV21gwnIyYZGV8/aSWM+ANJV//CnDubuA0BK9Uj+SiL0LD9U//QbHqKuFSDsGfOk2A5QBAAb7W5jv8oCtSywSRZ8aIAPf0Zb7C5gbAW/gEXwlO5Fd2MF6NlLpJMt+9v/9Ii+9Jx5ATgrzvIOBW2ZI1bwG8he3elI9TU/VEe0VWf8mN+qK/2NdzpP/o09MolmmI0Yr3qinz/eb2B2ZSTz9AHfsnpW2bLPyRUo3/P6Oj7dq07JffWll80J/OPq6Fl6xmbQMdfZBs+hXdxbHXy4yvbhK1bWuGEHAYL1X/wZt/z3FWykOwDJ2mRLomcFxJXhGyWLZCiJQtb6wzgfGMc2WYD+9Z6xNrCL7WJez8Rfz67xcYmFeDC21nHBvqwAr/GfLIatOJjJEXFr/HS9tvHW/8YwjAnNZ1swupWf+kx59nXMAQczdjfHrDKuTvFZMhTL0hll1Qtsj4buGbP8X/KovSfPnw3++qDZ3OJ38qxOetR1/dZz0bTiwLUpxqCXK01iA/KDLaGXbRwx9vn2qPxtAtAYUQcbC6OMxsrwgcTs5vGOjpekqgzdgbfYsVE9Mzk/F7R9UT50pnJ41B90KDmmymSBdjo48au5S8b/5IrG50/nAhjjlk/PPtdmNq/38HakvDFBlmGCPbPymj6Yr9EefysNw3fZJi52CrL9h8zIACbGTpPVqp+1k4x3OOb2WDMy4VezKXSZbtQWbEicBYdWh6Q0PTVnkrE4xVia42rih+Qhztn1zb/5H/+7S0FcDSGiyjLgVdZkRRFqjHHo+/r1uXukco4JkdmdE+08FgTRDKnfPZczVKcx0sCqBF1dFGR1mAyItrb0fBNQwmwyGisbtucE5wjZDVAZK5Ny4Cv3+OmzXeZ+gMyXlwOUif8ADEHB+elcGRtPJvIU79vf/vbgPVnFZ21FZ0CMSTAaMjLR1LMMZfKOhoIW4GlKJCBORo6YCTypPqukcu7qRCtQkpWXk1dXTmnt9jLWyvS7dudgevPCZMY2ueToB5gC+RwHkUwlTTg4yTxHMSDFUV0C5trNca/veklwtHIQqqfyAhZOL9ooMSBsNb4SRsmtVa0988d//Me71UZWgVpxFU+1W3u1W98ma4BlPFRXx27FV6Ba3/FtUDkH39iQCGJAO4ZGwJQ8nj2d7ymIr9qtrla/tyXv7OzlkEnJj2ng9zYHV+ZODUH7/u5M6AlyHl892jx9Nt/hMhIHzyaIPHfzzPeIpH/GbTs/njx5PGRTQmIzVvccbJ48mAH8WLWzXT3sfQeucRyrq5c73h+g09xxEB8mkd6rsNnbG+30IvXauXdvHsPzJvCcAVJ0pG/1g+OlCooAq8fbBKngq74DJk3w72yU7XibAEZy4sh/dv/RkLWji2qz+uvnguRf/GImLDjLjZ/6Ml1qNXw6YgVnoBVgpjbHpLo3DXv8p0NDp59P0Ly6Cs4EOtW1OrD9fu+d93YJGcGzBAKnvevRn85xZuiwVUWrsxM97T6aKwfOh1w459EvGKmd6CvhW9n6Pb2x4lZACjRLp3smPWss1ZcPn80VNPHY/RXsj9bkYhxNAOvpbuV8dEXrcMj25lFU/V+7QLmLywmylgDJNu3KLwDGTDjOVUtAn+xidJcA5LBJxNbX1cUJ77ePXQjxl0yqV+CTvpRklXwYAOL1CfCZVB1dVX9l+77ywTyuQRJpOHXbFXjRY3dP/zc/SnixseleMvEeiPovOQIwOs4pvcy2CEYCMeuLBw/vj3dTfeUr7w9evAR6TTyW4HdUkmNboq+6uv72vS/t+it+OMXRZxylD+lONPVMvPSXTPpd//S7/tVHAuX6yDE1FgjY1WFxQfINNO268ddzzaH1txWngJxkn94FxEkQVAZ4Z47tO33uOwAy0HvsttsCVEBsQbgkJcBg6OWjRzNRcffu+F4TU45CSp7ZGEdQ1Z/f+I1vbv7yL/9yjKX6y66UfIvk8P/88Adzrrk9gTcvZf//+LqXH8uS5M7vNyIj38/KrGd3sckuqskGCYJskCDIP4L/lPaCoN1IkBbCYKRZCBiB0EILQTsSYK+abD6g4YJkV1dXsR75zsiMjIgM4eN+vjd9EsRcIHDjnuPH3dzM3NzsZ+5+6CC7rA48N56ML7q4rr4j/3wAMqMf6C9pgE79bHFKIKBxo17H+K2LAwrs9Undnu8oMv1T73qEZfYRj1q0oF4+CD0gy8DKbKV6PKePzf8lIYyb/KsCx4Auz+VsK6eOQPBAksC3ANteDI+mwIxAYfWjrfemkTfd9jFG8xVK1HjeswU6HcWlLc/pa+OCvuWXpV/NCSXCx/x6fDwSavSjnSYdZ1VCnVzZ0MCkaCxIQpM2jDXy1ecCK+Mi4Ak9yavkiTqHL3x1rq7MXhbcqLPjo+i9/6NL3e2CdYZ+dr3kYTsZCgTz7elwiSr9n+NprpRFz5yn5xxRgEKu8XTsqrtxbeiJfhvT7uuntvL79YEtVId2ZqA6g/bm4GINCRB1kE120/PejcJeZHeH3/b06dDvsXN4e88IgFzd/OaScqufHQ/akda8ro/jiDkZkA0sLSClV8VUxUuNmXRVmXyPAAFy6YXm6qqe7B0+oVWf4mG7jo3vAnX3qptM0aIu/NN+wN+wD1cvj/mphJ3y9FS9JRrbReQaPuavDUBrS4Cg0e/iTONC+VW/k6e28qEc4db8tvpheNpuu+y7b7GVvpClNvEuQFX7xR/6OACyNxMMKq7EV3TRIzyzAyT54Y/n81ECjbXRNf/jkd/FCfqcDtKPQLDsVrFI4AfepPfJJyC1xD6fT/0ByPkdgXvZ3YCjEqQBBSXW8iv1nw5HQ3Fjsbp63W+enODSPCLQvWSAphaIaMsc5F7ySgcDsAPM0Yef6C4x1zyBPyUA/O9Z99o5U4J31Z/6CYAqkVRs4HftBsIEuJWQC6DDB/cCWbIrJQ/QlU0NWFoB0hKIjZ8WrqiHDIyddDIwCw+LlwIIOx6tZEbAeT57/m+xF5rH4qobM8GITs+QhXbokT+6Fminj+lbPpKFcvqa3iUT7eXLpdNhNNrTB/0q8dD8jq/hJcqhSRnfJVbR3ZykfxOHmosZ+1996b46s9cBf75L2DZ/lFRDe+Xyi5RR3qe+0q/GA75kb11HS/YA30qQ+k63tVGsu9qQAOx8W/fQH7iYPWnMu66/aCn5GICajct3R9PbuXb6iCu2h+6SfOovYaxM/aJjypSw0rZ+wah8whHWpJnn1+RHNi2sMHtY/JH9qD90YMUnkosFo8mqZwPF2Yni4RXUTU+GfT+asW06Hq+TzQrg1r5rlXME1oj5tgRR/a8NfBnj62geld98rv4WJTSf5heGmXguncO/5t+AX3xvHguXImf0kNFYFHM4+ZOMG5/Fqdloba3zV3ZfvWx0fqV+ZY9W/Y33JQca/+ospvdcsqpfpy8nLqGca/kozaPpveeyo/G/ZJ4y2S3v/GgOyZZMnGR7J8rF24SG+xIgnlVnc6PrjZtw6uw9nvtEnwWY6WJzQTwogRDt0Zi9HXHIoyd7/Vv7XJnmzbMzu2gn1muNDzEAACAASURBVGGucH/MI29mv4q7k2Ny8p0ONgbzF9GVzU822Z7872x180hzUD51iYvoUS7+Nxc3vzbPV3d9i/5ilnQkzKXn07vGUThJY2rvk280TFxnJonxAL/TR3UPOv/H/+6/veBk6rgB2XEzJR4UbHJm+AEVdiG8dTimw4c4joayFNo19VqhzDBmPEzAMUh9E8S6sV+RXdCP0IidL9c9GI5nE4bfXlYuARLA2tEhGIQ+nRbY+D9FUD/HvAnw24fzXNsmEaAKkCQAR5vqASw3QNSRwy7QIgiCZygCwlzHSw4Nxiuvn+pFb0cdoIvzUiDSyv5WYQYwmmAbFPiJZnRyOAssGrj4ViLj1p3b+/NX0aRsKzFbacrwNCEJtPBRPzjR8bIzYBuAaCZjx2IFZuKPPudkCcjPz+aOHW0UHPm/VcIZzhF0brsv0OiDzw0wOocWOqa9P/7jP979+Z//+dCfzqlHN1m3WyGd0X6DrcEfqGWiAAoVnOeYkQ8wVJueb6dNDj9566cXQuon2bfyEX361/sCgF6Xjhyb8nzUc3rWlt7zkQDxwnL0KP/ll78cDv79O++Nd2m8uZjtmEAbzPh0/GJm9iU3zA3HxzOxdnmcJwn0e757+XKe1TkcveOXu9encyWoPibvUde2pT/nh9Pz/Nnc5n/8egZ1dBcvPPvhBx/sLi4OdyevT3YvX70aOu4ZGerHj42nCZjOQG5ulyUL7aiL3uZkvz6dkyI6m9h8u0/H2wESSNqxEoHdV67d3E+q1RHYMSftebSffhYQko3gOOcbcEEPBPQ5xU14EiA+Ab4Fxk1uw4naVqTFR3SgcyRpns3Vra41Tumn+gAR2ULjWHn1o6GV/J4FTOObMed+OqkOR3zRe390NofNvY6NSeb6T8eaQJpwWt1an7JnA7i6d2fQSL70XL86g3qsaDwFiMwkt+f3zu+tGRgVCGZvW0GPb/qUU+Ml6K2gdRQW3fMOEHrwzTdf7y5dmsG0j3vkpy73JYP0zbgB7LIVHXNToNa4xpMcFs/iRzaxlaStaCTPe/fnrhFl9KWg1P/G9ZPHT0e76ifjVrOW0ACiGdvGvXo9T874iQclsCuPHvaDziqTQx1I0mrQkbTavRkJELvF8H1NmuUYX7o8bahPuqZ94OuYx87eDDq01c6sVnnicccmdsxYjmFgBP56PicXr+giPphLyEife3dDR5SQJXq0Za5iEwItyCf/Qzm883znebsvOWI+CbQaLzTeQGy06CN9IrdWVZNRgJr/C6zrf8DYSEw8eLAH9pvr8IcM8S3fRR3VqW/qYK+9O6ZjPAJPAo1GYHj5aL6U+r15zFKgcSAy3usnOfq/3Zvp8RDobjd4PO3A+e5nP/vZ4DV50yPPo8WcSQ7sAH3EZzztxenqZn/II/vqnn52lIP6Wz1JNi02KJBBS6tI9TegCj35Pc0DOcAFqIGrldPfAo2Cl1Zok2eALN67Hl365xo59Dyet6umsZ4v1e7SdgIG8OQbqCvAR33rey4K1AI0yYEvVDLYs3Tb/QK7mcidPpLnG/v47zf+BdDqI/uU/aQHBd3Z4BbZkNV6RJh61uS0Z/PNA4hKtPcOh4Lf5qAAKXoT0FJQ2+IXfekImQB6fWx+yg90De/Uw54EBqFBArr5cAab8wXmJZvyT/BRvejNp/e8fpeg8rz/Sx6jU+xAz5rr/e+++o3l16/mDjJl1YVOspBoUZd75rYW0uiD8UVXW8W+JjALQJULXCDH/HvjoiQqmiQAAjvzg7SJhnbhq6vEZLFHgJe63ScL9ZLXCojxbSzACUwpGA/g9mx2utXVvR9RPWwev3YFR+P/eM/N/bn7Mn+SbNMPNPrfH1uXL1/ycyQkn82Fb/ob6FWw2qIy90oapIMBv3fuzSNA1EGu2lBPwGR1kWW+B7paCJbfgnfJek2mHz/jR88jUFtk45k9qPlmxr/Fl779JYeuF0ejsfk1HUkWxYItFgvIQ4/5sXGIn+3m9d38UhJzxAvbjn220HP5dP5voUn+H55mm8k8fUSP5+iMPtLhdQdN/VZOXQHDA5jZkkslB1a9N+4C4jpmU73ayndHI5n7NJdn1wJSfK/AnefpjLrU31jNJuRXoBeNwwd4MbGC8Iz8Uf4j/SzBnk1ie0saBTqpVxv4hIYAOX0OXA04qn8B9uxMY5qs1KMNtOEnWdC/Ei/pQHOT/rdLM9Cr+TB7GGAXEBSf0WsHiE+xl3rVqW3feJn/OO31TGblV786nS/7DgxfwVHyytaRZ/5zAHvP5AfjTQs385OzbZ0wUYxSnFGSJV0ZWM222yL9VD95tkNZnc1B6M1GaKNjq0tk4SH54E+yz955tsRhbSlXfa61uCx/obFRrNRCwOx5trvy+bJoLkmdr0h+4RlkqO5oS48D+tRHfgGUxV75kcUG63exx7tAbnrWs/iTruUn4kFzjXslYAOaPatP3o0RrbUdOF8d/wXAve08XmOZbE32YAXG0wW6p218MM7QNDDCmzOZXlKosR1NYZnZwJK32To7QIaNWt4BEqBe8mX456/nuFn9g2KmAO3iqOa2ku74bTz4VqZ6S/S20Mj8pF8tdtGX0zfzuKTscDozeL8df5Y/FI7hG5342nxW0iXbGejc+PTMfk7ebEb2N9y0eabxPzCgp2/9tdVOpQPZTfWT01pm2PUb82g08lVWX6Mfn5SZGOPkf7hO46b+hUOWhFiv4102IIw1/CIbn2++fpc0yn5O/3YmCBtDBxcz2dKcVtkw9WKpN2+cEDOTdWgvhnp9Ok/jaaw1JqNfPY355vv6mk7PRMHcOddcULv/tbpXeVY+P7Gxll1c+docUR/zH6IhG1GdYWzNPWFcza3pU215zuLyFfdILtlf2Mno23/8n/+Hi4KuVmAytCmgBwPQTCIG15g4b9zYVgp/O35PsHMalRqeGeB5RpzOlV3KIctZbWBndDreqlU2OYhlSl3vhXm3bs1smI9V3630TAHQViY6sAKdA2T2EsLTt9vOCaazgRu8DTw7QAK5ShK5Z9IMrODMdZxVk0bHpeBbwHwKEDCKL/oWQKrtgvv63ErLjvoBGqmnVYOMWLQXjAxg5vU8n9HE7jdlQbPyJueMY1vKKU87J/C9YzY4Qp5L9vonuCLbwKcctlZZj4F2PgdWySs0B8pnoDyHjo5NWB0k99Cfk6guNJJfKx4FBzmhrVrJmLeFu6BkXZ2YQdUPjpeERzqqv/pVcEHf8Lwt1fpNtsBXNKFHcK8eOuha/PaCc5li/X32fO5KEeiPlztu28mbJCQt7Kx4cPf+7t57cxUuHXdWawmEEQCNHU9WWc0XGb58KVC/trvO6B879mEed1QQdeXSNLRo0ieyJFufAWRvWVO7ORyZde3qTGReXJqZ5oBL12bCbE54D97/YPfVV3P1dmAY3XL8EJ5/8823ox59NQYCJPFnGLI3M8AxphsreNH4+eijTwZvAXZlfLMHxsgn3//B0OlWR0cr+c/AZp6RnmFvpxUwzDPqLtAPACCfAN7L1yf40aqjVh+uDuUatKgL/a5p48XT6XQ2waEZP8iQbH3UnW3R789+87Pdt998u1+lHEA2AKBt1ZBvdehfAT39KFhsxS6+Fcwo3+4m8m8XnKQvGtWPFnwDgmj38Oo8Popes2/+L1i1IvzS4dtkd6vltX10efI/ULrkSSthyTCZuHf71t3dBx/MF8tK/HHePvzwo/3uMfNIOuo5wQy50JlWyQcKxOuCiWwHPuT4qQP9AGE2VV1oUp/PSN4CgO7dHffJU730p5dvD117NBPK9ZNO54Rla4yzgEz3kye6HR2S7rMbPoGd0YKfOZqutRvr8ZNHu5OXVpdtL+LbVmK1eECb3gGSrvldgKjv6r1549agPcCVLrRyfSRAl/O+q1d92UUyNreot2MN0K8MXY4v6G6HRI4+/qlTm8BcdfjzPF7jD96VYCWPkmA5X2g1VtWhHL3tvTZsc/O//rWC1bNr4ik7XZ35I3iO7pIP+tqODknJHLT8loLwMedcntu09aXFA2hrRfvrN9NOfPTg/cEnO32MnxIRAWUF063IDmBRpz7gU75XTmarRktg4Dtb49n45Vo7Mz2PNnyki43jAvz6oZ/4uYL/XVMH+eOB8VGgkP0J1G33Jx5PR3UeyRGIkm0MXOp4RHT7NFcU7KwJBnM0mnvfDd6g1fFlP/3pT8d4b1EH3ucrarN5sICGnhm/rUwjo3QzsJX+kgv7oO94TEcKOrShjt5P5zqdKij3HF77XZDbYiP08Lfzc/GH7emImPk+sblq15//jTn8RWfJfHLof200nvKjnEGPR3Q8EB29ynkOzwoaC9pqj/5Ywaa9koz0Sj2BCvnc7tvNggetVlavIyr1OZ+a36IMnqBrzKHbsTsjcXX09nx/zzSm06H0waKWdTdCc6w+4GXJjd2bubp2DSyH/30yARMfOuAaHVxBQX1rDHZUUQBFIGR9KWmaj0zP1Hvn1kyE+6hDv33m4o+5+CKwTznyDWQKTGl+V7b5td0P+R75ZwE6jUe8KMmZ7xDoFkjtdwlpMisBOeR8Y+52Vl+2oQAbPSVn0eW6fvWS9gEqv5zxibZKVNJjut7Ow3akxI/m8zHPXprgPJ7km7fTuNgtwICO43lyzT9u90/zo+8WKLx+OcHd/L5W7RZIX70x507Xi+PSLc/pC93JpwzI1BfligEDbfDS2FY/HVKH/7WfjUjH27HYeMw/VCeeed5cmK9IHvnH+h4f3TdnlHjxXDsaBki4vUvFNXzB73QETcWULaDUTklF/yurTCcbZG+0b4yqswRqIIe5PB+czJJBtqW+Nn8EvPiNXmMD7eki/hVj6bv7AzB+/XbhVeXVFTCdbupHOtnYcS2QMOA5f6c+F4vnUwSO5jPcujP9Lx/8DYBtLAUu6y/6sg1hBX43j4e9pEvozLYF2GlL311X3g4298z/+XvhOcrNWG+uOlbfPp7cdgQ7KaCFHvkCgXHrgkY8Tae0nQ3JV1Y3/dDW8FuXdw7G72heQbnmTm2HjQR6Ktc4839jOpvefBao3bgNvFtBu0DnFrusCYR8mQDG5i6/2ZySV/iL181V+zl4O6qn2DH+FD+VmMUrci/+1Y/woXyLYqQwsRU3KR4hh+an5p7ibd/9nxxXfsezeJNtzQav/mEYXP7QmmjwPJ1whFVzXmMlGxA25fnAzWjpOxyhsaica/ES79Mx1+gWO5du37o7F/hpswTd6pvqX/TjLR1SpzrG+Nrm56vbuxCaF/Sp8Trm0dO5U8wnfyZeZXfqdz5Di8TCzFYAPQA/O549UWf+jXra4RLWusddNvsfsF/yooUnyR7t6XUyDs/NhrbYDg3Kh7cWh69JuWTZGDl7NRM62Xr9KXZo/Hpef/2RzSrfo20BfEmvxml+ytvY6PXgfXyrf9mP5on1O53KX/ftufShMRdd6U16nx1Bb+MmG1nd5p90O1+vNiQ9Ll2affZZ6dj7WAeTX/3VTnzOHhRrZfsr31y+0rXqVnZkELB8okk9azIpf7M5KHlGV/NQfY1XjYFsonrCGOLPWnftxtt4E18kQNTZ/Bw/qksCZPT5//4//texA6QjTyK4ANQgd79JMYflraGbZ0EHPuUoI4wT9uzZBI6UHysutrMWM0wIZlQwkWMc4KLNziE1sbnu2TpUIGFVfMCu+tU3gc95HJUBXnCD+a61inc4n2/m5K6O1XC0SiajfXry9uzhJij3AtECCXIScvQbzDlSaGEwcuQa/OgUAHWMR+eQxu+AH8+jM4dP/ZzcwA58NUma4MZxQudzdRa6SnA1EZdVztC20jWaO8O8SVS9HPoCT9c9q011B4RlNEeA//jpPnDUnjL6jr41aCh4wCftdDZ5iaAUntKW8cYv13PSG5/at+qNU9/KLm2ms/5vknef890KzlYKKNNqzlajxBcyJxf8Qq++BMiiQaBPH8Y5yWevB/B3fDxfhmvBA/rPz2dQcHMDMfw2wC8fzPe/XL4yV/GeHDub9GQmQm7f2F2cz/OqJbuABR9/9PHulqDpm6+GTqAHX9+8nivsjy7PQKA+XL8+AevAx3v35g6pEgHorixQMsD2i6++3p8F/f3vfW93/PLl3Plzex7h8t13M7gMoNGGnSDOLrx+3WrJucIOLzjb6kXri+O3ulxyBW2BoIeHc+VnqwTRin/0ThsfffLp0P3sF7l5Vv3z+62OcjxK0pQgEGipPwNKJuoYwbnA6/o8SgSo5hnBsk/JqCYSOsCOFURLxurnB/fn8UUlAMnOX8k7Oqad7CbZ/8Ef/MG4xnnWXrY1+xdAhY7vvnu0D8wCTfHIi9FPXp0MXaQ7bCkd1wf1qgsPtZfT5nfvAclBfn4yVzLjU++uQDPdGDtHXs3VfsYReapPHfqHH2fnJ2OH1X7F8ZY0Vj6AcLw098adUadyeE92+i1B8J//8/+3++STT0d7nglEaGdgq4ALklvh044Y17MV2YvmMzpUoFbimS7hBTocgRUAgE/qRFfzlB0U+kx/mqfYggJXNrQFBAHq2eN2uvmtbuXwnXy0UcIcjQEgOUfD3t+7szvc2Ro8z1FeA0V1jcTg8QSm8aQkeDtn8FYCp/rRp+94bx4qQcwOoSd68QB4rKzkMVnSp46zAL6RORtV0Erv6ESOnD6TSc4sWeak0YHsUCCvvrUIgB6jDS9mEvDqqLtESY4nXgaKDV3cVshps0UWyra7peQY2grsGuv4mxOnLrzwnOvRjW/aIBsvQddOSRxzdEDDsL3n08G7fX0C7WjPKVSuOTk7px/6X2I+v8SzgWXoy99xrUUX+mU+JCeydM8cZrzhET5K7qcH+QV4EOibX6NstDTvaRM/yYLMS1SXrKEn431CN26MedInf0d9eIn2xk32UPv0Sln91g9j1U4L3+0UKaktmamsl8h7Fj3qJocSPu2wMjbIhC3NJqIBX+mSRRVoppfNPy30oH/KthullbH6iV/5Msol/8rqg/LqHInEy/Oc4sB611qBrV/awccWHhXAlGz58MH7ex6RH94p41l14Ye29NP4L0AMRKV3yuCFvqujxLj+BJoU5OUnswF0/1+/nkcstqulcd0cnh/quRbQlCSiD4+2BEorhS3qwCM0oKuV1eodPtmdW8PukF9glPL5tM1Dnm++aM6nd/honJbQvnl9HgHTGEavudvOAvxYQbCAMmW1iSfFDCXhiw3QjhbjIuAFzzpWjm4MEO3NTHgXCOoj/ozVm8tLXwMIjZH8mOFHXpzvd8A0D+kPu4zf5MCWr4msQJ0R451NwEj9vacpcA8drjd3lzQeft+2q9o7OPDaM+3Y0G+/ySkAtQUPeJgeqEP/A1jwQB36gX/t7krO+ltCIJAofSDbkpX0Ck9L1BrfAcb0uRd76/fly3MFPZuivPsll8nYEVjFM2hPz7Q3wJjLb484QrNPC6fa6UDmgZbo0J98xWxOeoMmZfwmJ3xsrPld7OO5Eh/kg4fFVeQTYJSf7ze++NZHuh2flGkuK1mj3ZJozdHFV+rwTDEsPWI/agMfsmeBYCvw5v98jPCGwKRslucDVko6rbwyb6xx3Lo4Y00WTBnP3SD5ZPgZ4PL08dST4j31aK+5OMAknyR8AW3Kqie/3P/JLLAw0DN90V9jIvvhCCy/A2jWZFO2evWFsg/pf3QFzqEv+6Qu49d3fnN+TUkgwKx+sBHZWrQqryyb0I5KepVNbGy9eDUXYSjro18BlvQ8H0x7nskOJL9wAM8ad66XBGrXR2CpZ0vgpDd0ONudv1rfmnPIpyOG48eIkTe/ml7g22pz0710J0CvZFW2NtCaDPNVw0XWsUcPm/vT2+bUdC3+oUs7jYUWzeTTDeBueWGy3yUUlGk+S/fdi++urToUQFqd6u3/6MKbrr9brgRK8bP7jfnwkpIRJTQCxAfIuZv4zQrMKp8MGzfNj2vd4Tm1k6zqo+vkgrZkk7+s7EgwX5vYSMmPkgzFEMkoHjQmS+Z5CTpa7QBpTEQ/2ktiW+mJDveMs+KgxkVAc4BufYt32i8R3FyhTLFwuqYN/9PzIYuDOb/m24V7ec7/Yabxdd+vLY5JD2s/7GjMjVv7xUbRRW+LadXfeMafVccHLrub78bJRq1jN/3Vb7qz2tTGnZNV1uRq8UwxnGPnA92rL2y7WK15zTPp22qvG/vJSLnmhb0d3TDufIDs8zqGlB0+w7ZgP/+vulY70Hzg6CvtS4TgVzrWOHME1rz/didVc3O+a/h3dK/t5Fev18ijOX+1UfEnfqXD69isjOfTZfSsePU6ptHmGd9habWdfq12JB5mS6JBwiMbVdu+wzJ320vQoyNeHvw//+d/uGgyUjgQoIFZoMWQ5ACXvJgBxjwiJ3Chgev3BLnOx2DsHRIFi3Uy44fRHEeCV8ZkSJlz1AyigAL1tir36GhuR8+pD4TXF9dWo6u+AFLB/3CKX5/uM/StnuKcBqJi8AAhzqZR9ry+CWByZEq0BN6hoQkX3QG2+tzKwgyKb/3puIAEVN1+1z+0NAnqWysIAxoMghJDvseqpRtzS64yGYWSFSlrYIpAtqNYPI9e9ONhwVQvgKyvAajKNLE24MZq8zdzta16ONS+W92jrY7C4pR2DEvv4lBPgI66m0DojLp8nEXdyg7Xc7qAqiV89D9wTFm8prslvvBSECcIQofyjhnDD78Df/HQsWvo6x0nAQnaEpx6rwSwST+Bnx9/8tEG9E1wxTFUzrkeQeTNG+Ol5jMgmO8FefN6nus3nZiD3bXLV3Yvjuf24WGMzgWsdh7NFXV3tpWxjx7N3QQmH7K5fHC4u3ptns+MNrxWv50odKjs6O3b9/bOE36USQ9gzAA+ejqB8s7WDkB48P482oKsCpwdWUReeOcZu0G8NwRP6Qte+3jm4aMZEK6TwEiMvHgxaLlxY06m/lolQDfJYiT6bjp66/Y+iNZPbZMzGds5oN+tPmsHBP0YO2mePRuAF5r8bsVck8q1WxMIb/dD+g8k8XEE2rrrZ/B+m6jGuD042jsjK2iizQIxtAYGDx3ZElnqAsTpUw5MDivdxJOnT58Pfex4F884Aur9D97fPX70eND+85//fDyPzgJssgqwb7JurBVoDqdk92YAZwBvNlWfmmDY0IffTVBiddbpqp1EP/zhZ7tffP5PQ27u/8mf/Mmgx+r5wMSckl9+/uXgZ3agpIUx5bim4+P50vuAw5yqAq4CwIKlJnbtFdSrM3Ag/XQfL/S1BE5g79DRq/N+QGwOcA70w+/mETE+ARD4WgBfQE3P8I79oLeBXngf4FKdAVzVh//0sdWixiTdvnb96u7o0IrHt2e0r0AenkuA+EZ/YJwxwDaNRPZ38whI12oHrXSF3fPuHTxi0/SFvtNH9wKTcsoCNehoAWovVm/XCD7Fz2SJDjpiBx57pT48QC+/oRVw2V587Gx+eh+t2jeW0t9AETzOOUKHdvItAm2afz0T/XSFPnZcmDrI3300ZsdKOgeODNu4mwsr8iPIxZjXnwH4XzocPgQ77bc6PRdwjCfazilsVWRAke+Cl2z26kjSHb/1S9lWabEn2us4GDTqC32gA8bjaovIKgCub/WhB73pM31vbBVM4W07gQpSJN0CtPJ19EN9fldPMqeb9at335CfD3q11UIFtJfMzj4E2qDF/3SlFZjqCEAKxCUnSRz2FY/8Vj9+jh0I27Eg6mseajelOSW/1fgka+XpjGdLYq62yzsUfIwT5Y015T1fcq2ABi+yVwUzn/36b4zx1Fy2HtWJP9l0vFVnq5gLgI3lgO58TmMwQCKAA/3FBMpn47zDIsAbTQFaySKfe6yW3HbAqLMFDY5w7KXznvcSdLyla2hUtvdazJ1Vl0ZSn9zQ2cKC7L/+BkAFOKnLuNaHgIxsrSO8VpDO/5KBn/7g00HHmgxEc3YnuQZY5uOrN99JW2go+U5G2RB9GWNwN5Nf0wd8uj+CDq/UWeIvkLr4wfMDuDmZR9a437jL12nMl7BN7wJqR1xwdR7fWwCN/pIWgQztnGgOSt98Pz9+PvwN99g39dA7fDRnoNf/LVDx2xjNft27c2+fjAogZR+yG2Sp7mRUH/M/7UApVvFMx+HSGfIrbtAnNPA77FALAH/vvZkYNy7wW70ld0bg/XrGHY2XQPRi5oOj6R8YAwXjJTBKIKDPtVa4qw9dJbc9RzaBdcWM6h27xLd5Rx3FLc1nyuBX+qgO+lfs1jycj4dO7etHiwqbm+khulo00JEqjXvyKemh/cZ0gJ+2/TUfVVeJQ3QFjlentrJ56MoulFQgD7yP5sAUNGuHbqM724Wu+LGOQzrc8XbGjnq08ei7udPEWFVnPFnBuhk3TZAmgLCFF8oX+wb2hZkkE8/gf7GU+gLfJBC1H8ijLvTjXXFRWAkeFMOX3NB+yePqDKTHO+Ub2+wFOkpAj1jlcM5vyjTfFKe0MLUFM+gI38kvefpiJivDINBTYqi4HJ/DURq3fqujfoQDNd5bFBFG0XjJjyCLdnwUj2Qb6l8J8Hy85n39zccrpqzedG1gJ9s48lxxRTwo7ki26mm+wAt/7nU/7KbYjsz0AW/iZeBy9k6d+R3FFyu+lj+x2v6wuMYL/rlW8mgFK9UZYJs/sX5nz1yLx8X4+fHV0Vgr0eZ6ycAA6IDV5DTmx5di/JnEWv10fUrXG3+BwpWLF/UxDKLf6iwp1tjMP9SfEWufz+O5ShANRd10M/pb1NL4qcy4vy3MONgWTYVDRj9d1D8JkHjTnJQvUszWd/XH43R1nadXWxI/8oGykb69oyocLT2Ln6tM/d881Df+GGMtyAhTza/Kf/ZsCYr4GvjeWERbfop6mtMOzqeeZEObrwbtmxxcK+7OnqWnr04sEJ7vJ9NGCRA8mT7sXAicDkdHc1b6X1sr75vj12vv/p8M1VffPZdM9CPernQk2ytHM7HTmFhtwbvXuufZ7KIFpumNdsI9yxQxqQAAIABJREFUwqnDV8JO44M6olFZdTdPpEfN0dmMvt+lI1qyjY2/5iPtZJdWXY3e2l71s3LJlc5Vr3vhUM3L1HeVcTIw3gf/t3f5Fs8UJxz8X//xf7nIqctxo0QGfQkRlfm/VV4ByCZ6wKuBUqDT4MoAegm6znM+NN6EoAMYpE2do+DRMY5e2c6xLqDKuOm8Otw3MZ2dvR6rhDuCIMVCb0Bo55i3fRdgGIB+9fpMnpiY0eL/VkNoG00cLAmQzioWZBbcNJm2qkn/AYPaXs/KR9c4GmZ7CV5GzbUSGcpw0ANp/a99dAMgmygENgJ5v0t4tBpacCjgA9gq98Pf/Gz81r8MeMY5JbC6XV8FBsoo26qvkl14U1KllYm9l6MAr8RVwYV2vvfJ98dzZEp22mxQ6m9goPbJJEe2FbP0Rt/oEB4HnOKRv7/+67/eG5Ax0WzvEsHX2m0iU4fBrZx6Ovu4c90FcDkdJXh+//d/f7RrVWkr1Jss9aeVedevzwShdj37gx98OvTm+OWLsXvg4ODN0CtJCTo7nKuD3dgCen4yd3jgzYvjp3MF3CUramb9l44OdjeuefGbZOOcGHzsJrl+5erYXlnAsHekrx7tt6ufnBzvVxjr/wTw5oqdG9du7mSZj19tK1IvzYCzcdz7Mt5sK0Puv/dg98233+63p3nOp6z/5SNg1nSCV2fd8Vyff/6L3enp2e63f/vHg54B4O3mOC7xlNNJVuQG4G+sdVQBvhtfI8A9nyv/0rkSdk3Ily9PwFId9LtEUMFuKzS0ZxzSOzqHT+o/uDyPsQmgY6uAZR294Zkm4PhQcDpeCPlyAiC9Z6RV2SU0BDsda+H5jsUKeFvBVX3Tl15gqozEAJpySoyhEehdubx79XIG1UAbSQdtW5lPpt5f4eP/nFc8SW7GiH5euz1X0KATbeyQOsliBKtHc9dHQK95w2/0oOWXX/zLeN5Ym5+5SpnMpzM9t9mfvp6Jb//3Do4AYbKzk7D3tnSklDqyuyXmPF/wj44f//jH+5e+Kq/OEh05C+aWdKqAsmD/4mACrXhPzuSOjnbBffftw/226BzpHHPtdzxBOoov5iu2JocyoLJ5MH1v7KnPPbT5P3DwF5//y+4Hn/7a7s6dCQbkSDQv0G1HPBqbAYW9G6UEjR0sgc2twCtI9kw7nhzRFHAUWKe9nJ7sDvn3npX429npfhuXwKl2d5Z8dv3v//7vh24Dsdplpw9W9rei3XdHpQTYeB8UuTYvoT9Aqp0r+kHf6PC6wphM8afxuDpz7cDSHx/2v7PBtWHctvMhhz3w9uHjeVyketFWcExfyefh0+3dYhe7keRUJv0kh2RID/EYnXhEv/UhgITcAxXQQDfdc60gQxl8dA0/9CPQW5s+rreoRLm3AOF7o84AArwzH2vDmNeGdgPI8UR7njdW/M7XU6+PZ9iDOQ/N42WMBfOk/6srnymAhV4YN2wZ+epHIEL+SsnIHOfAHfx3LzCYDrKFvpXB0xJO6G8xQD5kgMcalOQj0yv2veQDHaIz+En+AVdozZcueSMBor12jwSytWq8pEcAi+cD29F2/+69oR/aQkeJ+oKExm8J/xasKGtOI4P83BJY+K4P7hXA+V2iyf3AyrPz+f6D5mN8ClAkE/RLKPisYH4JyFev5vstAs/thPUM/cADfAyQHsmG0wnioT8AtuAuXcxnRVeLtgo+9T9QBA0fffDRkAk9UB6NY6fc3Qlouxd4Xizguv4W8KJHO/XPdf8bU/Qu+kqkFb8M23kxx486Wjih7oAvtLZzLx8pe4L+szczwPa83/ivnZKL6tEv9bA9yang8/69+4M+90pEeXb4Lq9fD13TfuB2OtF7QsiDvNqxHShd8peNMBbT0QDtjmKTgPEJZCrpQ17qyh43t5GfsmhS59GVeXww/muTjcAL9ZBXYHSJw2IUNGnjzp35smn/t6q7Y38HYedzfsymFUvg2fCVDufKzHykEvhz8c1cFVzibchrOaefTFqc0HyS7faMMZ3+6NuaiArIoWPZPH3k161yzmco8C+xpGvKoSn/swUDI7YIINxW+qLDp/nI/9pth1hA32oLkp++lUBSbzGIsvgUz7K56DAH5vOUaC52Jiv31Y+HruNruoUWfSrm1ccWEATykM1IxJ29BVPcC6xvDGZr0eq+usMijIF2H5aE8xw5oWm1q811rmdnR4y1vWOwet3PFhVbqEef8cO3PucfND7WcT687A1UC3TMpgcY+R5z5sV89yb6AiKzo9qdGMt8j6S60jX1jTl1O2GiedF3bTSX5ecWU8Wr/PTGfuOlMaCvgcXq0h7e0vPmteL1AHTy037xaz61tvRXuRWDyJfNBjQfosm9ktPqLJG+gonDRGwLgLWZLuKD/7ND4T2txo8X2sh+R4PnSlKXRMm/jP6eL7mBjhY1NubpSPN8eh/GFkBcEkX/0plkmM5Xd7avcs0x9DH7mk+RDUkXtZ//k1xHmYu5wLj4QZvZkOKFYozm/UDycIruZ2OKS5JlbZecG4Zsw4m8I6PYLpsaDcmlBGU2tDGnDjtAxlhY5Oh+MqwP5pF86GyB/uDdjIOnr5F9HKDtolv1rbHVeMP3Ykt1ZbeyF3aAoCXfIjuQPiTL5plsdondYsLwpexXYylMER3VoU59LGmRjidX95rPLx/Mo61WvWxuqY9jnt/KlLgoJpYAaU7N5g65nM3EQFhMMs8uvMuHdCk59L3KPL1Yy6DRs32v+FXXV1mqI99rjMHdTFpU58Cclhe+pxurzqXvvo9fzneAxfvZ9+m3r3yu39moxmDzQ3rn+fim7/Qm21D/09PV3sWnZN24bww1duNT9BZfrHXWV9/dD5fKNpUAMUyyZfkm+frpyMDHTt8euZ4vM+aJ//Tv/92FyjkMHCIPZ3wjyn0DoCN/WnklqDo4mCsjanRkVbft4dM5uro/j7RVh02o7QwoQGznRQOAA4CBQDeOm/s+mN0RUcDkXgRqZaC6xkqxTSnQ2ss+E067RNRz/eZclRWIX0awAC9wUwKkFXr6wUC4l8ILPANSOrZG4Kf9+IlP+t7qhjKsBVgEou6SQa3QRh9eoslfylY7BZMpHQGrS1B93S6D7UWcnsWjAA71muhb8VMSotVbjCHafvd3f3c4Hlbwr8Gce2hVX6uLXSOnDMq17R0FdlfoL9AiJ4Xi4jd9KTNPluiNx9r7vd/7vSHvkkD0ThsCNvXSvQLIAapvAZ//ySmQB+/jaRN0L4bXLj4UMKczAcUBEniPLyVmcoC/+urr/dn9eCABoq1vvv16ADtHRwfj/R8zoL6+e++9e1CG3eXDg93x0+d7cPPqtek0XWxb365dn0dYXGyrOEoMyI9YvdML1AWaPq3OPDufq9Jfv54JigKygC82lhG5fOnyaPvktK3YMxPcqoFW613aVvmcnMwjiPSD3B2xlgND/++/N1dlegl7xs87RSRupvM+V9YU3Hzw4TzqwmrBVoSrryMCAN/qyRAXrGl7vMPkcNoectEPdSv7Npl7cziudGp1No3Ngo5WxZGrsgVmw8hemUcGpJOtMOi7FTwB5vqibnpF/p9+Ml/ejP9Wz9Pj9D5nRaLBNb/buYS/7Fhgf4lJssFntmgCbtNxdV/w7xm6GiBI57NTAdPq0KY20GocoZ9dXMtr+6NPv7dfhW9MAB+1b0zqlx0g0Z5TWUJmyPHufKE7uRhLVvhaYa39eeb0PBv41UuJgV/f74xo5TreHx/bVTOPPMr5VTf5NWYDE4y9gF78b3eO8myKgMbYzWncj6dt9xyb2RFLY/ycTSdAnRMwmcecucYefrTpL/uPJ/rSC1+VCziij/7Ub9V8DmngcQk7NKujoIrOFti4hh+9ENe7hSRG7YLMVgc2aWcAupemQ0V/yY2MR2J2O3NZQrPdHCXeAyg8h6/q0n/1Sd7kBOvnGtine40ftKM1pyUnL/uPFuC/8sYTfSIn9RsnBeYlNbMZaCg4d8+uO3W1s6HdEyWk1KO/yQM9HSugvbUuPKL3vUckANwz5FAyxP8BE/iED3jv+RFgH00b6vkCAf/3foqz3QRUPv14vsS8Y+kCqPS15ElBNL3EUzbCd+35vxXG+Gn8l/jRZ3NueuYZCSUfbdEFf54vgMofxIc14MDjwAcy84xPgEL62bs42Kd8j+GsHx8PXaIT+W/tvMHLnH9lAs3I0phrtafxzmZ5zl/jvfGsHbvzcuzZNnoQGIMXJR89q+/N/f7PsY4Weu+vJKm5ghzR2I6Z5g88CfAtmZvukzX+tvJfHfoCQFZ3vq4y1VEAw17hbUEr2jxPRyyA8Dwdc99Y9sm+pIPqDFTEj4A+tOfDlnDOF2vBTT4pWxrAoW3t3bh5a7RXAJV+qMtz7QDLJ0RHvvUMbua8jPfTTs3dDOREjvjXKkR6bQdI8310luzCf//T21aF++1DVvGT7qFT/z58/8P9vKdsi2Le2MO1nX2P9vyFQEn98Lx6Sj7jdbwoaNdWu57aMReYPgLMSzMBpp/tmC1BUgDaQqrx0vbtmMKSghIg+KDPATUBB/gU6ON+PmBx3YjbTue7IPCrpES6qF79VF99pXvNLa4/fPxw37b6WtjQcV/k79POzhLg7S7wDpBAyjXpG+3sAn1Bxwp2old7ElU9j1/FMy0SoIclbY0RPowyZDEB6rkgSnvFF825I+A/m+8WSa8DKZuvX1mBswFVJX8C3NPpbCR+qju5KleQrz7jsHHpOjtZYryYrkVxLcbKD0+36UjHrKlvTbjUL/xSf8nK1YctVkIjfhdTFqMHXPlOT/WDLihv3lyPMgo4CyArBm4nSwsPzEXJXNnmVLLR5xJyaFZHwG1t5/PpY4sd0KQ/6nbfdyBsyT1nsNfeAES23UYjtjmdq4db5Ni4KYakY9nx+OR3YBNamlMDckpS0kVljd94F7hdLKee5qMWZxbnonVdpKpfjQnt4nvzcv1YAUr1aM/iOeWTj7L5ICUxawtP/E/ue304mvY4zCc9TX7pWXS3IjzQqtgu/Kg4TX36U7KXTI29/KKwIP1uHlCn/wOLSzjHe3QXq+pnO7LYsxU8XxNX+W+BZsUc4UTJvQRFc0BAH1mG11RvoGZzdHFNupMs8C7fo3lM+z747390u5feqtsz6U6xYXQGyKO3dkaFy6ry9X/Prz6+//HCn/+1px/FDGhxPb8nbDDdQ1d1Dv/h6rX9Yhv9L5aMZ7WVvlUmHlQfPco2FNOVLKh/zYsBugN0v5iJiWxiuFXPBLwnz0DV5vmT3m+8gfSB0+pOVkO3z+Y8UUziXmWLaf1Gm76GnSS3kqbFISt/tJU+4n/jffhJ4z0SM+m3zjdj7G8LSbLprqVnJS1bLEKm2UdjrHGx4pHqyZa67//aSVcCt4sr7tx4uyNxbaN5lv7kixd3Nl8NbOpi8tUnWWnj/HweUZrPnE6vID5610+/1+uN1Z7ru+fiXfrR/JJ983xyra7qH79n/mwfozcmK4OP6eu7c/nQ/Yu5Q7U/dcVbNKTzaxvoCV9wXb3r8+mltrPnyldX82D9iifha9WZ3VjbKk5ojkzf+84WruPa8yXa4nfjJwaufkn2pf4b215F0FwTljjGnXeAUCSK7q9Jp8mzSQ+DTLg6VcZ3btWcmTYEeqbKOUMz4zlX3WGmgKh6y3wGxicE35yWEdxtQXFK3KSHRgZhOjc3Boiis65lzDhhrgMWCv4DgUbg2RFZ1+a5rgEIrWzKoKJ7gF+nE+hFvzYacJ7N6KAvwCvnN2dXH5qY1gBkFZYJu6NSyKRViRmv2iWHgiL1tkoAffraCm2O48uTyacMJgc5IEx92uNckEfK129Hf3SsCdl5LsdGYqeARd1NUMoHwrvmiJWAAfK0awRvA5XxRF9bKS1gstLYR/Domd/5nd8ZfZS8yVnDE/VamQxMbcs7sIAcCqpz6ApKSogEZHKsXfvJT34yeMqBVy/6WmH0h3/4hyMY1zfXA84bpPrpqKXAEv357d/+0Xyx4LMnA/TyDpAH788g1CrHW7du7i6sALh8tDt9Od8BoW4vPh8rKM+2rXtv5sqma9ems3Oxm4D2PPt/t3v26PHgUSvjzt9MWaABnU+ePBz333vPjhgrYOaLiTvu7ejw7TEBV65c3R2/mkefXbo0J/D4mKN5YzvjvEnw9dncqeEzJuELgO1c9ao9tN67h8dW8HsJ8DzOix7S1den80zcAOIcfvql30+ezJXJ+INugBb5qIN+XBwcDUCvPken/k3H/Gx/nrj2WmVmhXn2oOPqOrtZX8huBGSv52pmbQO81R9IFVjq+UAN4CTa2ob/2a9/NvoHdPvRb/1o99WXXw2edhSJ59oOrR3JgWxkO7+aFDs+h6yNUck/L4nP0AeUox8/A5ULhAMbm3wCzfRJWyW68b2XyF66Ns8y11f38U35guk35/NFtjLx+FWgQkZjtfvNqUPZ5Y8//nDI3WeCkvOIvy9/9fXeEbDTia54zpgb79I5PR99wmvjCY2AVnW0Ej3nyvcKBjVB4xO5BJpWBj/U1Tn49EC944iy69fGdbSgUx3tIECwBAg9ohuBYe7TU/rpQx9K6rEx5Kh+363WLEnOjim7JuLaHabvniPXId8b18YRWOxJ83OAVfK3A6Rkh+fJuUT22FVxc27Fb/dBuk4vcxrTHzJEs7FrXNPVkjXoxU86QNfxKX+goD9HvF1Y9MBz2kZvxwepe7wXZluZiEeBviULA8Qb081vje8ADm3rX0f90E9tmjf0FU9cA37ln9B39CSTnK9A3xxMz+kTWtBLT9giPDl7MxeSeKaV23iCl/h28+6d0e6lbQUc/dJ+ixG0qS998KgjVZqn1afuEsqu45NdkYHXJXfoEFrweD3GEu0BMOimG+px9Bm+SUz7Jktjzkcf9a0AXaKD3gJ69UH97cDxbRwEzKtDm+SW7dM3foFr9BcP0NnRoq0QzfbqhzGF3+hYwW3PdiQVXqDFZ/UH8DZ/I39Ln9uFgBZ8UzealGm1dP6feyWQ0FrCHW3q0o8c7ux7QWP+2AATrkwggbzYDXWmN+p0rQRWAAnaC5qfPZ5H6+RTtjuopEG+eWOvACk7UVA8g8a5Cp6N0E/JgGSrPvpXu2Q3disezN0nyrsXaOoeGZGBNvAiPyGQA09v3pwAtr9pP+eLduOp59YVmA8+eLB/30CAV8lZdeAlenrni/4G9qnfWMFX/KBPpyfzRfV47n5xi8RUwb/7dMa94pb6i+/Zh+wsGeZf4VPHGAVMp/tjZ/az+c4r9WRn8+njn37RD/LoOMpAWfzAI3X1nO+Czt67RKZknAzIRJv6r11jiW3Ft46aa/V3fDWW1BEINhJ1pydj/BUb0tESFSVc8KBdjuhwPTpeHc+XsOdPtqAIfbWjL/nijePkZwcVOluN7z4axH7sTvGIdtWXLUIjnu1254O3c6HFfBFz9pBcj5/NhTzKN95bZDVit4u5ECgQKmBxBN1b8jtgTpn89O43bwUuBVAGegwQawOlh7y2I5jzD5RrR0wgDN6on07rU2M/HjaXoiWQTt2BCMZMgFtznXvGi3rxAk/wR9sBadrJfgR4BZzgHVrRn5+pHs+3Yj27mL1AB/rGQr7lReHt/gjMHnHmw3kkcAsaAovy5eNH8WZ+ix0g5IKu7GuJKHxie9EVcJmc00n9Ysea00qsBTjlj4yYbbOBgcMD9Lk8E+Ml4z3X6mvl8rVL8JeAVs48Zby0uEP9+DmAwW1l+grqZePzvQc4/XouHMPDAMPh9169OvQhP1BZbZXACKA9OZu+p/ZKXuB9uqqtdL1xs/o1gZklwLLV7bpHM7vjWfbTs6suuZ/+aD/AvXiM3WkHVosS0t38JrxVT8BfPM/fC4BNz7XXOHUvwD0MauIBB6Nd95VXZ3Qr/y5gGc/ymcMWSuTnV6ijeE/ZEg6N3eyF+vNfmhfQEg+yU/r8X/uoQxuBm/HE9ZIR6U5zYUnP+hiQWjvqQueY995MwD/e4mvzTYmVQHDP12b99Ww2NB8o0DnwNlC/Oa/72rSDqbkyGSS/bHD+O7rifXPswWZrHYGVfxFPA3XRtx6lqL3smf/TpX2d206Q6ERXtimernaZTuTnlUSoXkdgFReHD+hDY7C5y3PF6fU/vzkfap2jmmuKA/LpSnqEe2Zz4lvzQrbwyuHcFV1CTVvJdLV/0RTGmy5Y2Z/dKlk2efA2wZd8o3/MdbYe8Q3f5k/+zWGQHS0WDkvoO93sNzr7vz7pa3zIzuSHtwMkHqwJEGXbgVb7yTVdhwc2d2frG0vxPDlmn9OHePiuPUp/w3WrT7nq0s/Kdb85b2VkehUPajs9Dvdv/vBsz2iPfpF5fo8+hEtOuzH1NnsZL2bu4dXu8NLbJFc8y5YNeh2BlbNjoHMkcpQybDkuGdSAgplBn84po9eg9pxO6JQVXiloBmR1wg3AHLgUtAEPzKYAKzhfkKKNuYL4eH/ut/ZMluho10jK31bhgu6uHx7NLT5o0o5gZQCrW/a9yQ/QFBDlGodaewKGgv2A8YKA6GCAAxG0i8Ym6Fb7aXsdTP4XvAjWemmfZ3PS43FONaGa7DvLu2D08y9+OfiUcQ5EQ1OrqgI2PAPEKCHmGceSRL/AiH6U5RxAz7YKoIA7x0cdY7X+2XyHQBOewKQz22snZeUEKotvOZho9EwJC89ov4HTmczu63+rFQPyyMc9L5ZWZysTS3CUeHDUFT4DVz3jPvkCeyYAOx13oLNvNK7JMgkQZVrhf/Xq5Qk2bQG7l4+PF6A/erj71ZfzBdFkee/6jblV++Xx7vDy4fZSsJn1vn3n5u7VsVVjM/iQ7cWPARwfe6/K8XiJ1N17t3ef/+KL3Y2bM/FgcqM3ePT8+XxHwzxWxer4eb4s/dZHRzBM2c2tmF7KN4PMuYJoJDW27PpwVrdxgjcc4nHE1JvzcUSc44L04L37jpuZKwZKdM3Vrw92X3/9zdCvXoRufJ+ezW2EyrtnPP3Wb/3WJod5LJJ7+qMv+ke+3333ePfy5GToUyvKWt1fEgJwrj+chEBBbZKhb0ck+ShPthlQuzX0/enxDBLxlZwCKJvk8LVVwa4VFNJpsrp7a4JDxmXBXkfsFZzjBT5Fh+/ATjYnAIhO0Fd/+vJ3f/d3uwcPPhi8AsCqV1+NocZWkwcaXFOmRKs+Af7Rihfsfy8h7TiMl2fzKCvPsan0qiBD+efPvO+Dgz/P38wxo1NDJjfniyG1rZ0HD2aySH3q8hL3sfL04VyhXHKJfuFXTsBv/MZnA6TRhjGOz2hsLsEn/GyuKfgPRJlz0QRH+l8d7SiiNwV8AdFsoXco4WdAc/Y38P/9B/PIMc/2DiH16gt+FeAVrOBdQNIYf9v53uTJtga0oLXVY8oEPDS37EGVy472mSvy9Et7AcLDhu0OhkzR00rIYXfu3ZtHPT6fZ/N7Tr/VE7i2Os7NuyWc0NfqNHIGFOQsjsT7NsZ9e1bfyKaFEmj0uyPFzHX0DJ36yA4HKgfwBTaUiNcm3uBTgVNOmt/6Sa/RVbISn9EkAUK/6FMv5tYm3cyPwSM0BEAGktI1tOqL9tthou0c2SfPnu7H2UiEP3066jWXSSqcXsxkiHeAFCSTV/oYIGMcaUfdzX3pDL62MzQHM+dx2uZpK/GgIFx9AXnZLc+UKDB/qat3D5XsC/xKrnjqOTyJR/hQ4spuL+Pnpz/96R409kzzc0lIPMh3IDN6gAd43nEX7fBFW4E7PR0vq75zZ/C1uQGf/ZGd/pU8KUA0lks+kqO/ki+SP+pql0a7d5vDyAndnol3+Ixf+EJ3mquMfeNLn9Wjny2AyX9R/pvv5rsK8LuFDORLXp5prGa3zA2tcB7z+5O5E0Hd2V/P55/Sm0Ayz2onHzi5+U0GAf3tgigxqr7sRzRqT3nvAGnHnHJk1iITPGruqq5AAc9OkHLO/fo6A8YJ9vudvXZfe/rknQ/rIq30WlvZAf8r7/naTYYF8+rSf/5PvkFJl+HXvplHg5XoafEVuugS/cLXEWRtYHC+g2v5wfHAOEE3vQ6EGgDcqwlUR2+2Kn9G3eY9PgIZGR9kql8j8XP/3rBf7imHH3hekEgPAyfyH9SZTwsAVta4LM5Tjs6iYQWXxo7CDRRVZtiey5dG+9Mfm0nWbCNeJ+cWRgQQNI9pH//RrW94F6CjjwXA2tM+W1i8OgDVg3lkSjJQT7uNhl99MhNZ6lJOP/ONpi7OlaNkQ+/yX9I9O6zoAbqbw/1Pdwa4vb3jkpy1g9ctPGne0o57JaPxpV1u7gXku95iusDE7GzHRMU3suloTvxIf7ShTHNbyUX9imb3iiWz5/mVxkC2zPiMd831JWMCRQPSSqY03uldiVllA7WKNVtMon94gKbmucZDoFfJ0QCW7GLjvNie3Js79C8gP5Aum9VOH/efPZkLYuJ7YBD+s9+BqPnn4RpoaO7LfrkXjXiIfjzAd/Um58bQ0LeLtz5DPAx/WQGtfO4wkvyObLj7JdD9X8Kl+TKetXOtRanmj2IZ+t3YK2GYT6ov8SBa6LcV9HhERgFR4SnaXsdr7eBbCdMSLNrtQyeyG2TTjpuA9BIX8bjr2d9kyMahu3iPfTI+GqfaLrFUHJH/FvgeFpXdamFreEZ+N97pP/uDFwGeyuGl+gMURyy/HQtXXBZgXLztucaGb+3g22rLSn40p/WMPkQ/WrIJypVICZxtAcS7AO/6Gw+KuQPi9bXYUl3uNyfRSf0vEY6uMLzi/OIXiQHX9DH5uefjGe2VFAocVZ/2A2GHHm5Jt2zWiiXWVvNMPr56JPACcqtDP1xLRi3EiifZswEGbzthpJECr1cAuoShnVbpRH55iR7lw9SKV9VV+XBT9JJXcVay6Nnm6nR1zGW7OT/iLRkFJCd3Y6g5Vn/Sw2xmYz1d9BttfjcHNP9m+0p45oOyu64Vm0e/unZnb+fvdLM21VcsWsKt5GNxnlMQ0o8A/sm3f8/oAAAgAElEQVSHqXPZppKcAe+7g7k7QgKkODf57g3RtisqO9z98dz2p/7Rj+WdGmv/GrvJcuXV0OPlCKxVp6svm4Hu9L/6x3g53LaQbLSutK39QmN0Nn7yjbOXqw3MVmTfmveif01gvMuv1XY0thrbJR+aC7St3b7rY/h2CwPSW7LOd5g8mcfh+qz+QmPrytXp93U/Han9g//3z//3i4LcQKOOqlodmFYJBFCViS6YWzOUmFUiQbmC54xKWS2dC2zIULsWMOSadimvYNp3K9zKRBcs5vhoL0OEUQF36FNvDoDn0OmsbgFcE3BOCx60sli7d2/f2YPyyrSSyT3t+PO/QKVt32jOGFk5XfKgc7pzVNER0IEORkm/cz4ykK1UBwRkJJoklGlVECGjoXeRBNrm3LTLgRJ8+oNfGw6CjzbpwAq2tTL8YDeDfO1mTNCnf+2oySm0elQ9ApqOoOiIEs/b4YFf+t1kqc54mZI2yfZyUQ4/+WuPcxMoKegm21a4ez6wtGMDANpNsviHds+RQe8PANq4B8ikl/QIT/DRinggdgOpgPzxU8e8zRXGw5l5MQNQiYYxWVyeK0C8+Fy29pUze8/n8RHHEnjHdndc3z367pvx4txLB4fjRelz1aAjsi7tXr2eL0o7Pp7vw7hxY25td/7fzave0bDbPX1qFZrj3+aLYb2IHJ/oVc43nqc7OWQF/zm37RQha21pJ2fGM9evv31h2YsXL8fRRU+PX+5uSqAc7HYXp2e7o2tz1Qh+WMl/yYqPbUWS1f1HR5d3163EHLtsJHjmKtgAfPTa2YD+Nxe9eHieF3x6OidSdPp89+jRHngqyMoWBCLiBz3MMBvX+m33wXw3xQRRHXNx9+48vq2A3Q4Q8lT3cJi28Y5feJQe5yAAAzj3aMW3nNTsG33vqKGRTDicgDg5Bey3Klk/Oku+4DAAxviSnFSGfnYsXKAtetGNrpJhng0QzS7tNkDeeCmp6J6yHEV9blUvnQ+IGLz/7rvd5d0MfjpqKlvWZEpn3ccT/SuxgzfqvziaK5D0OUdmjI0XQLl7gyZylKjRj5y8bKfEo+eAl8Z/E7P60ee7RJ669KEAqKAefe34wZ8cuJwvvNd+gSuesOd+9/J5uqtc9tvRg9q3a60gTvv0TFJ1Jhmf7y4dHu2TY+6jg2z9oUU7AVitjFRfIO9XX/5qH3zMBNODYXdGYnE7Fg4P6FeJejSpE+12COoHHilfIEN++OPPNWXpNj3Trxyi4xfTTpB/LwV3r4RUwDrb2TjqfQcDQNpAY/Si0acFFeRdcgl/W5iANvSzq757XwAd0ndjQlvD4b58NF5i3pguCeS5nKvGhaRWgCWQRD2Bba10JWP/d9347EhQbahfvQFM+Nd4InPylWgJsFcfW6EP7UpQd35ViUTlAtTxqgAX7z1nfvUcmtEQ6BKwNxerzPc40B3tlygLyCEP/aYHZFlShV4FGqIh8PRnP/vZ3l8o+M1W9M437ccLfB67wrYEtvk3O4U+cyze6KtyJZ6SCZrdL7AiQ/z1rLqz78qht0DVvRaAjHlzW8FZoNo7n/yO99mPdEn/Ov6sMdqxZfiFl+tK2o5tKQHY2G0sK88/ajFRIPI+CXYxA7hALbzIt22uHsDD1QkS0F00BnaQHVmg0XXPoomOKhMwV5BIru1eNFdKLkmWZG9bsNEYK7DD43a7aC9AK+Diw08+niv+D2fys8QUvpQ80o/AiQK96QN8tN9N5noLGJTHt8CUfG86r57AFu1pxx/aXO8YN/UNe31n7mrOD1J2HZt+5/Nph17ouzJk0hyp7sZWwRU682W1t4Kpja079+Yxc+xldphsShiTHRm2o7DYyjN48L2PP9rvGkInWdDDxpj/PZ9s4lF2OUA90K53ROlDO2WM9/oZGFD5xmZJQ/qKZwXzgZPGX/5F4GfjrcSGPjevVG9gYfFlc4/77bzF1+FLLMc6tVADvYG5aM4eK2scGD/oHXPxtqguHWrRVaBCQB2eNr4OjuZivwLzxkPAqnYCCF1Th/YC/K2Adr2EExlWLltaHIKeVuw21798NccffcCrdN/OIB/9KtmiDD9G/4yD7EjzsH4EfCXfAI/8OnWqJ9+6xJM6yLG5WR8CXbSlPD4qn80hswCWQLzGBR4HSAbWaqPElOc808KCngsMnXHSjMvRi98dRZvsAgbVX4Iy3cX7YbuP5ir7+h2G4d46vgOq3NdeO5nyBwMN40lx79qnkggB/tr0PDklB+3kHw7bfDj1BU/z1Zv/8NcYyU66nz9MFkP+2zucAqhWP2EFS/3vef2gg+mwdwxkGxrzzcNkpE/hOfq+H3ebn52MG98tjCiZUmKxxIJ+ukenmzPya9rlq072Db3xovgtOaA/sJft8tdxjc010bvG/YGFK9CoXFiFvqejvvPTWujb+G7cZJfTi5F83xJpfSeTMBrPtPilOalE/DoO6l9YVwAh2lfQMUD1XbCzREq2BZ9LzPs/QF5da2KjhR7ofvVi2spAyuxDc8EKThZf5YORb7FjgGZza4sSLw7nscj+PF/857sYawzeZfdI2A7+FOtlmzzTnJ2P0zyl7RYo4X94QOOieLtFVyUZAuHjp9+eH3718xkf1Ga0Nh61Sfd9SooUE+NTSdX0rufDI46uznlXfcmptvTfOEBH8lEOD4qZXQ+0Tn+SQbJLf7KRa3uVVU801bew23fB+eZMdN68NncPh39kkwLzoynfKbmk448eTf83vzI+RGvzXLYxPkZj1/P73pVPPl3Xs32+08fqbN6Mn2N8Xpq7KmsvvkdXvHU0/lp3fna8av7xOxwsjDh/NrmimU6tMlltVTYk++N3vhN6jL3m5PDn5t3aCCMO+0/34lM2Bca5YvnpSzT7vS4oavypV5/r72rbwnnz1/AUPelE9nrMS//b//TfX/QyyQZ8q2QasGOl1waEGdQ5CSYnE3kDKiVBTCsTA5EYxYIiTEOQ362syknhCHJUcr5LWCjbSpyCbYwpw5qjkeOJqcpxygJfGoCeKVCweh39HevBoOiXyTBAbbwk/OpcwVMA6Jl2UGBwgaf7KUPt62+rm5p40NAEXVbfNW22Ei9FRY/gdQ1aEmoglfYzAq3g0b4V7vpt4sro+i5o/fUf/saoWz05R+hhzA2SDCSgK4AvUKWAlqzQiH7tuA/QacBrv3eECPwlQPRRMONZbXk+0D2nsJU5QJkMA7rJVv30rHOp9VXiorOQWxUUOJQxcB3Q4rf+oZcOot044EQBAiSytNWLWf/0T/900CdAzFiNAOz16QALDFg0XZxPAyEziaevXh7vvvzyl7tf++Tj8e6PwZM3p7vXW2B6+nJOYl5Ujk/e+TGDtLkj4tnTeVzA9z75aPd4rEae4Njp2cx8e341gvSAXFoRmhMR4I1O7RVgf/zxJ4NeCRP1kL0yrb4eNG3gkrokQCQhbt8WjL3cvT5xlMlcsZGcR4b2cK44UPfNm7d2hxI4L+dLqMn1/jiS63h3aVsN8/DhXNVfECUpMgLvk/nOlUeP6NhMQj558nj36uVcGXLl+tyhUlDTRO4auptc9K1xn5MzdcVxcg/3TtrDhxOIKBl8+fo86oR+ote9Jo5WbKkv+1aConPw6Qxeu65vdD47hA9ekt7H2ECvejsjO3uSk4UOfTEmcsY9X7BTgto1ek0G2YNWDGZvRlD7/vuDdjofSJGdLohEt7537F4AlO/b194e2RJIh1+ds25niHJA6PhuzKZXZwcTIFB/4L17X335zaALjckOHWijq/oucXj//gx0krWyeG9MdgwaWTYRo6Ex4X/jRTva1H98LFFA/9TjPpulf+3KUI6tLigxxyijL+NdJ8cvRtneB+JZf82VJTiePZ2JCrTgLxtCx7L17I/raG6VdvPyoPfl8aC7RGegIh1Cf44jMDOnww6E6Di/mGfs47N+eqbVpOjHV7/RwyZmxwvyHHG4rgzGx3Y01QYem09b1d5xSO0CC8zBhxJL/AA2K+DFs5J0gV45tJ5xLTAnGdL7Adq+erl/Ya6+qV9fApXWOYdMeg+J+rWnXICdtoCyBYEd01SAox+NFfpGBi0uQSOa2mUSQBRwWPInwLz5t2RdjrjvEq/oUWdOOJudfqM/0Do5oq9El2fwmL610zRQPkBFv+kd2xBAYbdEgXD8ovvq0nY6GlChzRIO7pcwMn6yzXiGX97lwm7gGR0p+YYXaPN8q3eVb9FBK9gKgt3rmnbyDcm//3uPSgFziWzla7expL/kh97V4acr2pHQdN3vAhP6XlIEPe28USbAN7C0uSo989yTZ/OYJv8PP2JLbinruYDiK9s7frLx6CwR0zU00gW8LeEYILTulgnYouPtbMb7fCj8YHvyNdVB51o4U4IuMG74j6/n8RmOOloDW3ofqBFoy87Nnao3hs7ls5BZOt684V47DYx9+jKP1JpHFfnk0xYTdExStmMk/p7NHY3Rpn/aV4f68KHf7qE5HdFWdlAdxlbBp/bpsXoDRirbGBz27c0EkozB5inzB9nhX4BRAL9n0eYZ969fvbJPCAZOtsIfDcZIPoT6/U+e7UbAz5KbnqcjZBDoq+8l0shaHR3hGBivn+gk/8D4AGR0l4gMkFaHawWlnotv+GvstCgpoM/40U5J9LE4Zts9UKxXoO6ZZKpv+uMe2tL7Av7bN+ZiAn3Rv+wwu4hX2sTndgnm/yV7K2yLh/FVf9nKeBKomN32OxB2yPZ0vqzUdfqmT2QTyJlviFeBO/miI0Hz6m1SJZBMW3ZyBygGsKm3v2JM7QUk4KP76Brg+rJiPNCgseO5wLF8z+bUbH9xYbgCPuXHGuv5QKtfpGxjLGDM7xlTTdunTIv9Ak+KAbITgTdz8dk8Zx49aKOHgX75uO5nu33vY+DnE3xsbsnPKAbOZ9ZeMYj/0/lkkgyKK9DSPTTnDzTHNMfjgfGgz4E+2mx3yun56T5hq4y+0ud8FHX7aD//O9s45rmrc+GA+2RfEgwP0re+8SD+Jkf2PbnkIwQ4BsoVawZSFd9rSz3ZMnW3MyVa2br84xWQR3t+hfaKSbK1zQG10cp5fSk5im48M+azyeSjbR/t4kO2psRTdib/pSSE38VO6iNDz9AxNGqrWDGQ0bd++ShXogmvGnPhDdHr2zU8iN5iQdfX8YwP6g2Uzn6mz8kUHcW1JTOKF/I1qjs9DATN3qb361xqASc+FF9lf4vrssOrDuWTxZuBJ2y2PvA/vQbwB+YqV9Ih/zK9Lq72Ozxj7W/2Aj+z8dnuANj0r7Gkzsal51wvzkN7vnv2NPA9WzD05dXcHVdf1ecvGYdn4HH2vLl55V3JiPQoINkRWNnfQGjfyUFd+WHNNdHZPBVtjYt3EyDxQb2rfciu0Mfmk2JCdYx5ats5Vhva9n88oT9rEiW9jYcruN/cqnzzhKOw9rzY7NxKY2M4G59eRkd+RPNd8qlO91e+vfu/thr72cd1HNsBu9o3etSckj0YdvNw7gLr2fiXbONLtkI/tJ19bUxlU8Lf98RvGFpyqH8lERorriuz/q3jIx1pTu/55u/GsXYnVjkXHKFvbbNr6cjqd0XDmgBZ9aqxg5bGkv6mn90fC00kQAS1Gmj1zuqgMl6IYzg1HMCagjQ59jzHUaMmDZ3g6KTMTWolPTJSCMqoKpMxcr3gZzUQJnjBj+c7IsYzaMF4AJi+mOh61wBmuZfz6N5I3lyZwQ9G66NnmyS0H6AvAaJME2/BbQYXzzjJ6OgIpRyvEQDu31kyz9IXRGgX31q9rUw7Ylr5WhDbAI3/eNwk0LFLJoAC0pIv6AHMkctf/dVf7V/8hR/6du/+e4NmbaOzbcN41e4Jdf7zP/3LcBxNNoCEdQAGOgY4Ao7o1BoMlMzQlokhXcMjvPRH1lYyFqjEvwYHHnBAAygKjtTdjhwASStb9aUVtJzIjh7yfLtU8B5vWjGtzdXBwadW60iQpBvaIOdf/PKL/bhA283rcyeQl3kO5/uW7dUvd1cv2VJ9d+yG8ILwzz//l+G8XD96u9Xy81/+chx7pY2b167O1d+78+2IkPlib8de6dPr07ky8fXxf7mFkV5kdMYKt01mTezukUFHjc2zmSWu5stT02e6QffwNYd2Og9zC+Z07Gz5mC9pdm+8FPvhTLQdXpkvp8vZzZD5Rv/dO3d3L7wjZOiDY40ej7L/+q9fDX7++Me/Ox3GSxNYePhwJsrQN449O5uT3Pd/8P1Bd6AQnTMuPKM+QSUZ0kdlOuYnZ8URXur1TKtx/vZv/3a/qvLkfCZp6WzgJH4U4Og73endDQFpJULcw2N9CdDomBarOiVAAmHpK/7QIyCINgAjBQbaLQFNh+uz/tPbJgE2UV0zsTaPjChzjrclucaq5O2M5ZIN2cEciICMANkcMvZBXR/d/3DUHTBem3hOz65fn8dr+MMH933ff3B/d/LqZPf8ZCaI2HO7tNBhDP/qi7lamT3GN+23glnbElXauHdvvoehwKmdJMqWfA/s1e+CyeRTUh0wTZYFBDm7+mAcdkxOAay62RA7T1plGx3s5o1bNwfYTbbNY4Gn7ZZRhyO0AqhL7uZkoYEtxZdsUGfLZ5tfHs+jXvyhDU8C3xunZAkEYueaH+jLqP9fvxp86oi2nF+0BigaS/TYnJUjtAcqXs4dEca0HUmewW9tpZOtiApURad+/NEf/dEeLMI7vMYzdZVw+sd//Mf9tu8SDMP+baAIvVsB++aIglYvIw/k0E9jodV/+Rb5Ca6XKNPnNQFi7nCfvqhbPx09VyAR2Em3zSmNE+015/Vi9+YndAea4UmBiLb9zo8KxNdGdgft9KX3AqHDvCy51SKAApNW0xZEFbjaobq2mx0L1KdLaNB+izACG7TfUWfpkjHq2Y7OwffV3hZAB+AGgqELTcZ6iY+SrfS25IP68TXAUv0lxNop0c4X4zWQyXPsgnbVl/w8u4IhAbR8kDVADxQy5lqNh7dkkU8QWMp+kS859HJ1PGs3Bdo9ww5Fc0dz0OuSWgBM/cPbnHj3jMuSLQOEvZjHWuBLCQRjAE+rNz1obmRr0dsO2OkDXBm8D/iLZ/TTOPBhYzzbPFbiOJ8BDeRfEoa+3753dyYyX89dOQU5AdP4z9dt13QLaXp3n76jqUVaJeq1oS3zYwB4i65KqGT/yA+vJarobD4Ifjx9Pl/yrf/FKc2P9KSEEdkoV0xjvlkBuXgb2KEu1/LHSsLQQbQENnoJeDGP62Pu2FbTa78AvKRWCdMSSF7Wjg59D4gjz3Zl+x7zzJb0NbeSQQCde618Ri/eFMeoNyCuo/HIp53WrUzX5+RYHJYvov3K4WFgFl0uMYPf+V8tXGohmHL55C3qQXvxZYG9a+7n+61JxuxYtksb5KLvL54+G/o1fPebNwe/1UE+eJW9x9P6pFy27Nnxi8EzdXmWnAIxSx6VWExHXG8ePTqYAGhJzuaEEun5UcV/+os3+IwvJ6/nKl4yNQ7QNmS/vZsz/yYfpKSCZ9giY6j5sDHgGx1oDFhrIU0Aiuvpdv4ZPc7ONo9Gp/608AGd7dzI1xm+6HZEafF/4HdjJxkXUxQbo5MM8SP68C2eKm9sqZfPTQ/zG/QDD8i2MRaY7JrxWbxaktP9Thggi/Qu31nb6QHZtgsDHeTH94m/2Ux9CaDMTyzGbs5fZZw/b57Qrxah8AfMPa4FfpcEWm1TccHZydQZtKXTqx+snsDxgLroHODabi5gyjcJyyleQjP+lJjQRn55Ok1n6IPr4R9hRcWrYSVk/O58FvinvvQ5MFQ/9a1POqEd+pRtKW7IJ/Sca+Ff6NCnwMnGZbFvCUX31ZFflZxLwGSLWjSgX/ETr9N91/KJi8tLrpQ80Zf6XAygzAD2tiOlm9OadxsjntUfvGzcZ5M86xPP60MAbHhWeJvyJWICuvOL2+EW/xtbJUmLt/S7REnjMbnGC3UGpgc824EUiJ79TrdLOKXXgcX1Tx1rn+NhvAv0Djyt//Et+9f89W/JbwWoA/YDqYe/fzJPAxkg93YUWHxf5RDoG25R/N14wd9s6QoyO6KuMRnw35w+8KNtYV5gcnpScgWPoiMZVn905n+uAHM+azZn1euA6WE/tjlm7V/1DBoOZ1zo/1UP82HQ3Zgt5spuzn7P57Jd785fzcnpazFYslqxx/odn9c5MJmGi8erdANta6IjfjiCdU3C1PfkoZ4Rr53PHZXpSLpbnfW56/EznqA5HK+yjZv0Pdlrs35ka/ID9oZ0K1P9jbEVN2lsZ6PS0erHm061ydZpp//r69pGMWy+eOXzzaJzlcNING6xU7Hv3r79p3//7y5ytlJMjOIkdOREjSG4CYSxSfFS8lZ8qLzVFAhqhVEGzT1tZvSarEo2qLcXm8esQPGcAZMaJyCHGY3uMQjoZET9BXjlpHDu2xKu7K+++nJM3urhPHRES6ulBUxj1czV2Xd9GIHT0xk4oYETpJ+tOkCHQK3gVeDFmW7VSGBg4IXJsBVnnKWCkIyc9vy1Kl9ZsvJcQXPJJNcoSU4bHgBG0ALkcs8H3WNny82324pTVPIveCO7EQw/nS8DJKtA0RxZ9ASOBW7pg/uex9OSUo4ZUh4deCawxUvBOprIvWOuxgq369f3K5mTZzqVEtO/wGF81q42cqDxIpkEfKoDgOlD9r37BvCWE1Ew5Nm21+Jlgwh9X3w5V+K7hv57gP0XE1zYHVzs3pydzhc0fvv17vT0ZHfr5o3d48fz+C2yvn3tyjgeaiShTua2NC+KtrLzn3/xT6POK1fmFv8ZyD/dfe+TT3aPnsxzyF89n6vX6VbGUllyQlNj1L05Wdwe4HEAT4bbb/dbnY+H+IJfJSfRZtyRneOJhiE9mytClZ86Ol8oageI8nZ6PHz0cNSdszgNsfdCHO/OtpWMt2/PI3qi/cqVeaTEN98+3IBpNgUAOUF9Zzeq/8NP5ouk9bXkgz61GlqdBR4F6fgFOJmA59x1pd/0rsCoMX1web77oyQh/QxIZcPU4U87JeQKyBqz6O3Yq761RS/u370/7GzgPjkFpKvHmENTciyRqr8+g8f37w89oaOBWNXTir4CAfW1C2UA09uKxPrXWKLbeEJH7d7w0Xe8bIwrc3g+nV/y92xOAhlM+/xk8K8V8IE9nhkgzBbAoTNdVP7hd0+Gnn7ve9/f2yzzQ46i/sx5Zp45rv05oc4jEwOOAobpqmt4JUDsuI3ATXxsVWFlc+Lwvy31jcOOckEDenOcWpX24IP3x5isv9pBi/mH/ewF6b/64ssBlBofzQ8Fo/oxk0jX90FjSRLlByB89jbg0Qegtg9bTy+NYc8D6/GcfuCjeQM/vKsih4j8AvzILh2le//wD/+wBw5zdvTt6ZNnQ7ba0D77G1BaOwX58cZYwbMABf32W70BjeTUinp8QIP7+Rojybq9eyEdV6/+ZctGoLx7exZxDit6tI0f5AjwTvfIXBvkJPGlXCvNlW++7YhMsuuIFf1VpiMmA3nJQ39+/vOfj+fpUnqk7o5qU45823mKL/kbOfzpQn1Ha0kDOxvZtUDs5gW/S2SgL95LsrKJ6xzQKll2Ct/XwKOx0m5U+tyuJfThf8eb0b+c0nwrMuMXBU7iU+8XQhf9UBY9Jbi0oUzJKc86wi2bmy/Wrk76p66Sb34HKPmmRwGgJU0Djhsf7fIq0CWDFhNkd9SDp4Fr8XWA/rdv7/1J+oNvyZmM+ULkVHK7BKL+l0DuXVyB+SsohZbs2+Pv5tzaog3f63wXYOA6/ucf0sPmFnoGGCRLtKC3dsm1XRDkwv8ZRx9u76AgY7ri47o62QPtks3la3OBwdPHT4dcOybP2EoPXFcm/1Zd5FtgTU7t0l3np4B1z7cLTLsBJfrRwpiA5eKIgqvDo/mCyhUoC2hSlh3ITqlPm77zd0oEltjHX2OAX+ujLP0paaRdbeHzuP58+nw+9Kmd0wN8PTkZuqyOkrT6ll0YsdGlOVbUgQcFwOIez/mNty1MQ0fxmHpKPgbSxzM88Cw9UHeAGduV/4O+5ii2bz2SCm14YowX4NNb/cGDYkl9DkDHE7JQ1zr20pMSucWn+ZT5HNkI9bOhfgdE44G+BWwGBALo0IUXxV4BAiUI1d/4cy8wc/i51gBtto9ukJt2AwKyMS1YWYFgtF27PEFY9rJ61KGcD7qMo/yI9D/5PHk6jw4tlm6hyouXL/a78tBZDJQ9KGnZbi96VUKksR1IvMah7gWkFH/l+6GVnhWbsgd4wd61s1sbAZ1kEWCBxgAYvKNzAY7u0bnoKP5q3PQ7QJscmseKKYrfZjw1T0DQjjbIt6RPQFgJIkf3oT0MBE9G/LEdIYrm+Fbsol46nJ+RrcW39K95tTk1PtRPz+qHvpfEymdYffqjK1Pf1gRQiW/lPOO+en035osP6F8geSA2GvOv4lO+sOt78Nlq9YMZr7TzSz/0f01eNWbou36FX6in5KvnyFE9eFM8kN4X2/oOtA+biLb0MaAwfTEm1N8ix+KrwORVB/IVAtHXWGCNhdWtPwGqJY+zwWuCobFaX7RXwoU+BpL7Vm+4Q3MgHQlbSj8DhXtW3c03rgUArgmOQNCwMvL28Wy+Wnqe/Wqec795Nf8sX9nvkijpse8RU76YL4wnd7/DSYoZG+vNk+oMfC/G7Tl8aa5rHnl1One6BRzXVvpNjvjog0b1h9esMXQ2LYyyGCdeNpfiAT0Yvs2WQFl5n54GHI+Gt0/4WXP9SIadzrgwW5cNHHP7lhBJn93Lz/NsfXatOavYRz9GXYcH+7lIuexqdTYGSszpb32u/sZV8dP6rcy+rU3m6Vn6VZ+ap9c+rnXXv9r1DQfLzpfIqK/ZoWyFvq8fz9sBUuKkcbXOM/llq65lT/4tGdb3+rImERpLYRTK5isky3VeG3b2aB49vfdHN4xVvekwOrz/13d/9Z0eFr8VM+VvNbZW32FNLhTfZf/ic3LItnUffzoapvEAACAASURBVLM3aAuf6rl4v/I3/ZiymHNDNmzak5msTQ+zt+nUKs/GifLZC+XX8ZNcGj9hGmFy0ZOdGTtAAtcY7bK6nXPcarsmYgzPQUWIwC6jZ4LJsBGCib/nWzHFMQnQKIhETKvJcjSVJ7jaypHJmOUUFHiiu3dmZGxbiRa4koJgHkd+OAiv53tFMhxNlglRXQNge/X2HRX6mRNHSdTD8dOOpIJn/PVyyAA5ZXvRJkEUpBdwCQpdayV6W9X1q4kxhyancHVU0KwvAU5NasoKyDjZZAIUyADaAeN/cir4ifeOf9HPcQblm7m6oslSGzn68QofCkRzEtfJO1Dd5N+Z+ujHz5wVQIb26ElbeQt4AgbxwDOAzIw/hW+Vm8CFY2+iClj2rOsFEHhcsKxfHbmgffqIxhJ1BQuBS9U1jv04ujRoV34kEO7PM/ifjCPH7C6aevD88cPd119/NY6ssTvEMy+On+7u3ZyAw6WjCf7p17fffj1ehn5xMLfD33/v7u6LkbyaZ22+/+DB7uLcC9HnC3qTS7LHU7Q06H/4w892//zP/zR3VAyA4v44RorcyCljS56tVlqdjSb1AlV62UR88mqepa89n3RZAmQC0tNeoNH7STJ+GbbnL9gMLxad4KvV7nP3yVwd/csvvtycV4D8tDXeI3LzxjzeyYvjAzUKPgsetP+jH/1o9DvguOMd9HWuEp+OUccZqcN4U179pxdvX16IT65JXOSI9ZJRtgxt+hkAUvC9gnLGVoCv/r5357396r0mCDJo541x0EqkAgl0o1f9ygkixm6SbdJsFaB66Ch6CtyyvwFl324v88SPHAx9xIfssv/Zj4KanOIBZt68O/hREkA7OfxkTWfR3znigTeBK7vLl0Y/jNOf/OQne3Dy/Gzuvvvyy1+NpF32MluFFxPInQFijm9n6tOdMca2Fdndx5tWl+uf8Y5e7zMYCcktCVcyHKDJLksg4BGbg/dsKT55xgdd6lEGPbfv3hk0uRYgTlbqDYQaoN/juQqzXSBsQSBJk3cgbzs4cn6Uu3ljHsvoU6KsMcZ+k5lxAKQs6YLu7MbJ6dzGva4G06dsyBgDp2zN05EoQKv26RWd++brbwcAHyhWkKTv6tBn5dCo/cAE9/WrJKvrPiNo2hL+2VnX6F/OY4FsR650/BI68YAMlVGnl9j7X9sd9aUv7UYKoGv1NXqzZ43fVluuR8jR/cYrnmhb/QX0aKa/9L45kc7+zd/8zajf/BTwUp8DLFr9nO8RABbP/G4Vv74aO8b1mKc3G2R8p1eBUAW3ZJ+cAs/IrwRVOy6y5+1uy1/Rfo6kMtoNZMEH/ehdAsmyZ9VVcOke3UBzictk1PzSCs1smGejMycX/xrv/s8XRJN6AhnU1ZyPfs/QFzKy0wgdvSOCfPC/Fb4FrfjGTuojPcpfbmEAOtfduwXneEofOi5s9Us86695ciROj+YRCmgn20DanP+CHmck+xTcs3eBu/mpa/JD//IH89HoQ6vK8cCYTF76E89L3BV0lOAreVBAhLfqGADvzRsjcW4HiD7rkz++VLGD8vpPZ9zzf77G8I223RT6aAxOH+nbvc33jMQvWvFX+Wxn/6MV3QGgJTFu3JovkG8+X0HR/GFjowVPyvk9d+PO94MVvHZsUvrBTuqT3/hLhiWJPDMWQ5xPO5jeJl/82/voW2Iaf7PL+f/eYZK/0q5P/cHrAnl87khFfGCvWzSQP+wZbTb+mi/xtqC/51pUstpv/MCL5hH9dL9FKcWI+uT/drvmN9YGXSVf9QSErYmPaMDLFQAll+IIvNYPOpbvqp/q9Hwxw1iEdTaBuUCD4qliT88356lfHwOI0XB8Mm0hPeu9BPrUGKFv6W8JG+3lG3TGOf7jSf5N9ljd2quN/J4A18NLc7czGskgoM67IfRhBU7HgpUNRFFfQBK9Ut8KuOBtfuDq16xA5wo8ByoGznesMtrZQ8+510r5xlCA8wrs1EcyoWslY/UvAD4A0G+046dyPiXC2FzXyS0/oznQdXWTT88rl1zSh92bmZhsXsXnAcxtuxbRWhKwmGsFd8kjWxoYG5CkDfoU0KYu9bZ4S1/wLL+o+S4/f8j2cC7A0aa/8JHidG02lui+NvJXBibzZgJI4Qv0L2BXvfk4gd0BeoHSdoAoj78BYdpoUUiJAGUCVwNYXUMfHiSjFkuVsIxX7G+AHJqyW+4H9GVjwi/yU+JvCfP0OhCvmNVvOpOc4kkAYLar8W08+awyVHdxE/noV7Y9HqZbK9DfnN24RkO2ak286GPJrOhoHOJD42gdm9Fdf/OjK9+cp5/qj6d+h51lxwPK9cH/rgdANybzLfXlZDuhQtuNUf1B3+qHRm/YGR1tYYpy2b/m6Wy4HQ7ZsWx9yZHaaI7Jn/U9QOUt8Vk8lf0LP6wf7htX6nWt+ldwdQXNVznkN8Zj7Taexzh48/ZIoWzTCv661s4W1+tT8ZVrK7Cvr9mjAVZfmUc05UsEttdnfXCtOckzjeOSPc3NjV+/+2tcr3bT/2TXYprK9nz9qA94s+pmdnDY+sN57FO2te/VN1Jvfn1zgDbU8/r1PHYxHzi5pwP0qTGTHtVf342dd2lvTmje61nf0aZMtnTlQcmuYZ8OZ4Invchuk0c6rp7DS29fFo8vxRXN27OvczfXfu7aFtWop7GZrexafUzuyaJ5YpVNOlKCpzHd9+pP+L9xMPRwO+EhviefbTjs56B0tbZWeuJbfYjmNTGSXJorlV39seaQxthIgKzHObUSos6osO3PrfDBvBwkgy3wjcHOuKqHoe4oHUGmex3lYeAVsLvWiniBDKEi2gTDKfR/E0SrSlxDl3o6S3xV4BTbc2htUKO97ZZovHJt7pBQntOWAXGvATxWTRzNo3g4c+htJYU2Ob6BSoEzAo4mkybS6Ot824ANPMoQjVW95+d7Z75JgEBLDpGJZ9dVsQVmGdwc/o7H6riHVhY1CXkJfIFEhr8zMTuWYCjrbq7KwB/tttKxa67nsHI0ciT2QPnJyegTunrpaEGl+gtYWulXANBKNtcDfQoYMwLabfVkhqoAK+AkUAc9Bhe6e6lpwZT67NZBfwEJgGwFVUuQKTNeoH04HeAm2VfHL8f1p0/mu1CuXbuye3XyYnfr6vXdjdvXdl/98lfjSCxn+g0n+s1u9+TZXPHm494vfvEvu/cfzHOLvfDcx7s/yP+O1dNW8T1/sj+vmY7MMpMP72ZTvYj82bOno18MQIlBvCq4DEDJmGQoAmXS1QIg8pggztHuxvV5RndJweGsXJ27kF6/nu8WwDdA9tnZ2xePkcPVa9dGQuabb74dfbArhz6cnMwjEp6/mFvDHbclAZL8PvzAO1Vu7r57PM8SDmjD83WVowRIjlqgdceyzFWLDwadAQN0Qb1+a//m3fluG/0WULtPD71bh2795V/+5Ujm6Yt6/Y/egD36q65Au5ziKdsbu+tX5jso9Dknk1xKyHiulfTqodetNGRfgEuSqjnX6tG2Pqvj3nv3hr1y3JTy6vKbnMn41faCyI6qyLlTRlvK6bM/Y9QHr/UdbQ/uTGBHf4DCBQA5k7dvz5WMeGYnSQk3v/H54bOZ6CSbP/uzP9vv2Ds8mIllNDqSjL6tdnraXe/M+HSUaQcXOgIoWn2JF6Ov20rKdZVZZ3tng42NQDTjmLzaIUBO+KHekg7+f9dBHw7L0TzrGz//4i/+YrSvPvNbk/RwVk5Ox4r2sRvo/v1BYzZ7JhDnKjO8kkjTt46hGauTjyYgi+8Fj3gQ4I9P+qtf7utPO6borJ0qyZ581dkxW9oOzFZ/QLq+a0M9l4+mMxb/lcej7KQ6G1/NCa08UcaYwocA4hxIfGinQnwhx33gsx0XUMCefLXf6k90fvbf/OZep/C9FdvG6ACwth1DOavoQH/Jj8YDHUYPutpxpX51BEzaPcgm8lGU9ddnddpcKyGpvoKIEqvaZzfoVotEAi36bteHsY4nBRV4pE5jF3/NX/loygUmRWM+SS82L5hoJ1lgyxpwNDfnNzRn4Jm2/ebj0IkCw2xoAWT2lL61a5N9wlvyK+FJR9Hf2I0f2Rf0pZsBFQXtyafFNyUWc64DqtA4j298OHSRP4wvBXHaViagqZ0SJVeNNWOSvxhokNONPs/nb5FTO4L9zyYMoODkZIxZY3XsLrs7d5HQk3yDAomSGMPX3s3gEa3JUnl0tNAFLXiAv2Sk3yVw3PObHrUIxrVADfOpj+ccK2a8lmCMR/i5rvjNP6Nv773/YNTvrON84wBXY21NFLYqVvvsRv6ob33K11xB7AB68y75sdXKddQZvkavsuptAZbyXhbdHBswFoi4AuzutYgCryTF9a/j7NKN7EqxQ2BmMZO5xfPkowyAtaPgAuroTAsS8uMLiP0u6TL4/Ga+uLp+KoeW5oR8Cd/64HpHERbDtHijRFu+IHrYD30kk/z6EsLqK/GNl/QWLcVo2uodfY0DdWo3oLzA3fVsUL53cZP5Kb+CDqs3UKq5MLB2BZy75tmANXzXVkkvK0yzJc0vxUj0An0F/AF2jYkhr8MJWgeiB5Crk76RV76ZuvB4XfhnBb52/RkP6iwRpY5A+epFUwt+tHvj5nxHAtrWBYDnF/PIDbJak1jRUlIF3ehq/CbbFh4qh3f0kSwDAfE5v0q7Y6xvpxeQDRoDoNEZ/wObOgFCf1bwnXz/f67u7cey5Lrz+8msyqrMuld1s68Sb2NLou7iAyH9eQYMPxke+MWewYyBwRiC/WD4gnkS/OAXAZYeKAkCSVEciqQlsi/VXd11zaysyso0vhHnczLYCSTOOXvHjlix1ooVa/1WROyek6xJFhZlVWf8A/hFKzmKj+uLsZg+GUeSanS7cuxJ9UWPRCJwZujF3pVtPHI66ADirkBhdVY/kAdQU5naNy/we9hhYE/lJU0BN3xKcW28rl+SL/yKEuW1UxtrLJcOJat1bohG83BlRxJhfx4rZI4BoIlnAVnmHvfJrAQI/65rlauMRST1v3aSe/yufb6VNvtced94jddsy1yoNk/bGIsDtv7OOjaMU8kCtNBf41ECIR2jC8k72uIvXwIoSV/5nWL9+tRf4wBGUxmyBwjXf/ZD7Gp+NabTP7oD4JfM0c4aY/RctNKv6l2B2ujqeX5Zv6MbmLjqsHJ8hxW0rG9wPrEInIpt7PqY35edFX2P3gGu7s84iB5FZ/X2D6dA71fHVM/Fq65L4ilDPx3BBrSme7VXn/snpz7jlTrxnXxWkNo45L/ykwDG5qMVi+J/Sg7S754172jLfN4RWHQLXsg/RYPxY57SH3ZqTYDEdzo/aD2cslnbNVa6nt7XHnwUH2uD7rkGNKabytQ/NNMnmAG73338r0x0wmX0v7L85pH8aHH5tbnoGobrue5rC+bXtXhePebqk5Pnu2SBGAb963hwTV/VSbf9Xp/teXFj38lUO5K33cMjuJrfJUDMyX2yIewPu3D1YLbV/Wiih5Id3aN32mUnje1+G2tor6wkjb70Wf14bLxYNLHOBdkBdhSP6CmdgjXBfqJDn73ruDLGtD6jO1r4xp7VD3bEGFnlw94aJ3gW/9igvf/9P/6PF5TGDcG5wFwFdQAAJPvNGY0gk0qBXE5zBHStgAXoarVgAQpGA0+aNK1Aqs0cac4iQVG0EfxtXwqzgh+crfoi+x4tKUp1dB/Toq0jQDoKYnUuOB05FYKTXm5tcqpuwTOnLOEVzHY9J43wObRN3v0V/NQ+AD0eFExxCgRoVi8Ck75aT89FWzwjLwkqjnf9LoCJRkanehy9NWh99nQHiI0VxVsZBAhEA7C0s+rjfXKrrwVRgRcrn628qZ/xmdOTctbf+AcsjR8BfwaPyU5yiAEACCZjQbFAtPZrs3qjWza0dq2W9qJSBtkqqXXVRt+TP6CwtgtUv/vd7w7HDDDCIfBOh+H47M0VQulpgMPJiwkaHh1OI3X89PHY5jXK7r/ZnL0sUPl8c3Btbme7cjGPbrt+tdUwsy89f//BfKHi2dnp5ryg73juOjo8nGCv1avGI2eCYYuf9Sfe1x9jO5oAf5yd7sd3zoEx3TOOoeHAAChrv/F19+7lCzO79/jLp3MF+/5cBVTdM/i48WvZcM5JCZB2gLx+PbfHttI7nb179/547snT54O/b731znhPSe8LGauDXk+en55NYF8Agg+CIImw+OHlmibyGeRNugQYjZ12BcTj6np59mp3rBSj3fPt3EgevdC+cpwnjjanBHAnUdEzwJkxtg9v7pyjQJx1pWl2gSzsNMhOWFGWrjgegv3iCFt5iA5HjlQuXgE9Xl1c7I74yU6zQ/WxADKZjv5ug3NJrvo7EgLnE3ztb11F3lhN5x89+mz0qbrW7e6NobHr4fZM+AaspYOOIjt9OY9hsWI3m9X3f/zHfxx2r3JzhfPc4lxiofq6NxNvr0b5dCoe1jcgVvpvpXZlrezkzKfzjtCINrsCajt+Vq7/dKb24hH+cCY7WrB6ADzZhmhkY+NftH3y8VwVHW0cFkdBpjvNF5zB+uTl8ulodX308TzyqGc4LdHVs/GoNuJt/O4/3SlRVT8kiuzS/NM//dNxvV2Mlem+45jYj2iIX+ndOObhrLF5eVxSbdMHDrZj35JTNFam5+1Yk/xAT7Lu2eiuj+wQOXUfCBXfsulA3Z4TYFbmzr153ndtaJ/zE2++6kCZhwSNI5m9BXPYsmQab616tspWUjge7Rz47e6kaEkm8T8aHS8KSIhH6WW87y85VF/jEaApoEr2kp7xJx1JFl6w7eiy7rULKJBQvwKxK8d3iPZoABw4Hi8brD2LO5KdeZmcozveV7ZdFIDYdT4WwBqT2cLm17Eq98ZclR1P66vVbnzJ2qz+rgNw40+2xO4QNlYAijb2A2goOAaKRU8215EhktR4AViobWCLJJigvjPi2Ue+WjSnu2uAxEcT9JlP9Skdszq69q91NObWx61s9pRvaR6K/vwG/WebgOv1aw0qoiHaqp9NrA0gY/2tX8aTVb3ig+7zPdK3dCea2DjxQW2Yrx4/m0ea3L45dypFsyNhaiueJ//mfbYzmgFntWNXdO3gOxCIvy+x2TxXP8euk+2RG/UjPltgAPAbc8Pr0917kfj1awBpfPZs/K3/9c27RICi9SMa4pXkLV+3dtJXfrDjfQHTklLmVEnRftMhMo/22lltmAQPn1tQileCy373l+1h/+tzfWNj7cxmcyRSAPwSY/HUcY7VG1/MPxYQRXu2J9r7bgW/xQNkJ8HBV6vsmiSs3vobv/q0gKVywwc8Pd0BgvG4vsSnAfBuX04vNogWAHvP3rk5XygfLV3vO+AHrwE3PRtvxRwjiXN9PidxCbSqvv6zG9EpJpM8BUYEEAK/Gxd2NiVTIG5lLSiIV+LYkQjbn8cPWSgRr0bCtsMft7YzGbDb7ieD6GqO4f+yd12X9AX4GjP1GTASHZL8fKJ+D/98OS6j+gCw6SI7xDfD/3hnsdCwbds4OzlVtj5Wli5U3rxaHwDRwC/6Hu09G435M9FDxvxCsfJY9LR9J+CYx69OoC3dBXpGV+2xQfSN/tOT2o2ngKPatWDCYsDnx/MYuvqVzOmK8bQDapaVxeIXsRhfPt2oTRiCT2BRMgCisbXvv/PuaHOd44DGPQf7MV+tcc6IF8/neKk++MiapPFc7fan/2L26K29dQ6rjTUZLelBLrCMEV9v7S4QL1nw3dhVgJ17eCpuWwE6WBLQL97GA/TXH+Aln7P2up8c18RIOrPabTpMxnwaflX1rgCweER8qw3jKR7u7Mj2eKie776xTwcB1MoDWv2GxQHqK08PxJDmAjKrP5Xn7+MnuxU/7t66vQPkq0cChF/y+tXcwfNV8BS2ZywDfQH5FimcbeYOCLETgDja6Ie6gaTGAX0go8qzU+JoYwCf6HOyEWvEKzbFXIUOurgmQPBs2N2X85hZAK9xae4Xn+h37fBz+VurHLrWM0DoEvRs/woiA4eBzbXXNbLQH3phDFTOnzLmiOpCi+89z17ROTxKB8iOzhpnyt6+cXPHZ8md+odn65xl7qXr1d0OEDLDE3q66lw0oZW/svJA/12rbnJY5xnYZ+WiV4KCbeSjwaMPrsydcfFN3+lHn8ZBC6b1gy7Ud7aN3WDr6c3Ke3JbbUDjSGxYXY2Jnok+44VN4U/S9363MDu6eoYNhlkZk+aDdWFU/F5tzYqhVR/fnUyqA03u0SO6Rr/pATwTL9hP+NCQ83/6X/79RRVgQp2wgg7DcpIoBSFZiZHD0CThxXk5eJSgsjln/UUE4K4JLQAhxjZpAwbqOOeSs0sJ+t29ypp4OFqSMcCCJn4DOzodd8FoWp01ApWT+VLvOVjm+YvAUk7OcMYO5tai1Rk3Edkp0eQeGJEyREuA149//OPdyimrS3tOYqG2rBbNOTPI1wFefwoIagfI4cxYA8AKwJ6rbUpR3wOzDEhKXrmxCvRkgg7RUfu2cdcXSZpkdPziZCROvBMl3gCdu2Yy+b3f+73B7847D0Rx5BADZzVM5W1B/v73vz+ctspEh10/Vs/UVysW6UD99VJSAXvH1PRsv3Ns41cytqvE5Bs/0qfat9LJOeP1ufIMg6Mh4ptkXvoO4PrlR78auv29731vTJ4f/fJXm0dffL65e/vO5uzs1eZobPl/M5IeHdd0J8Du6QwWN2/ONle35+D1MtN4PyaF63PFTEdlNfDHivWLeazarVtz1bKdBOi3KjBaTN4mEQFnbcZHgCmDms795m9+fXN6OndeSTxWtr/0c25F7/zbl7skTdePjm7tVpZH34vnc5fC2WY6E9E5A995pAFjKkB69z0voD/bvZdgrv66Ouo9ujHPWn/2bG7HBso9fzaPN+k1fH2ahOqTVfmVFRyko/HS8WrpT0DAgwdvD9uVrgY+Bi42Tk38L07nUVkSDYz93vneuHby6mR37ACQq35PWd3aJX5H2ZOT0ScGOB6cPD/ZHQ1Swq3nokVZznW63nPxUqDYZ31NR5NZ4xEoWHvxJdlG/5TV0e7s8ZmceLT58Jvf3IHe0du4CUQKpMkuVocgHgjSs+lUcjq6Oo/I6JpxY2zXdi+5iuZxDNz2rHlB/EhS3ZrAvx0n0T2OFXuzt3n4sOTA0dgVxK4lFzYqG/fo0Ze7Y5VMwNWfPsRfwEEyMVeZYDmKa/K7OqN7JCG3uyaiqfoCnfWhPgZyCtyyH/HMcWfXjw5HsqZ6HM9Tu9GQfURf7wBJJ5Ob91WxdZUPsK5N8wSQJqBqHH30dAKEPVv7jojhhHDygCCcw8qzlfW33QvpfrJsXHQkWHRl86PHvNQunuYiZf/ln385EzmffLJbcRrPk0G6VL3xN91Kp9krCfF0pjnTanV63jiozEz6Hu6Oz0rn+x0dgabpXXXGK+BcvyXYPv9iJsQ4ksBxTqSAJ/1sbq0+vK6OeBA/ABbdB05wXM219CoaJejqtx0z6ScgBmBmp07PSFrZBWFFfvxL1vHKy+Wj1cKGxmn0Aazj/7TXh2OMA8jSD4Fx3xtz8XfYgQ8/3C1miI/pdvoBWAZ06Uu0xIvK1q9knY5YZRpPGiPVYTdJ/TPHx4cBMB3OVVuCica5pAC/rrbJurrqbzKwC0adyVJQ0LPZ9fH+ra0uWqFcu/UdvwUP8cJCCb6lYGvsdtru4uJLjXdjHN7YrbAGPgHwAe7KA3+SR/JJxwWs9X8k1Lc7Mh68/WDct8K56+mUIMBc/upk7h6h/32vb+nt4O92VVz10EltVCY+CnT4u9FmYU86LoCornjpiK/aAXaYi6qr+pPRSABvd6i9eDZ3Q/HLvQuk38DWPgU6tRs/JEMBA0DTdKZ2tM8Xr774boV546trAAvJW8Dvsxfz+EBjh59aOxJQdAovjHPBYnwBlFVXfAGgrUm6ZBDPLerqueQlAV29wGj01T9jy/wt4VBd7InFR/huJbOkb3zsL3qSS30B9on9xo65b397l5Qyth2tmAzEBcCsle9smP5F+0gybG1F9Ui+CWL5F8BuiW2L1qrfjhJxQe2Yk6pbf1Zgvv7Z+cXvFHMJ1tOLAJZ4VJnqFHBLAFl1TlbZBYDPSNYeXh+6k+4mj2hdE9C1ae5tzNIr4/fNq9djjPYfD9JXQG99b7z1xwdJr9jHaP7Zz3+xs8OAkxGPHc2kcbSu79Osj7URvclHEg7gJsGRfNItPtJY1LTdRRQ93Rv+33YHJN+GjOpnsqdjAB/JANgCYIj9X68Dc+APALoVrIsG9lWbyVcClawkWcauq+2xjWgGXDuiD9+6//p0LuiI74D+aOXDpSfdT3bpQf2vXP5VdKYTVuub56IJuNw7PNiKFQSz0IkcumcRCln1XPx3nF1tArfsvBUvJG+xV/2CobSDsGfEJfqpDTIwhuJr/Wenrh3NFdcSI/yrytff2hIv27lUWcfQpstjIdUWSAeKOirWYkcYRfKrTHxJbj0XL/HOnApz6no8qnz0ZF/EdmIK2IPkGnmqvz70B7SHQcCVLBrjW1UWOG2uoEPd67uks7lWogngb0EUP6Q2qwu/AM19WjixJgsArz0neS8ZUlvpg0UBfBCJDrTi8RpL9Ax5m8vNk8YhO1dfS/Cyt6vtSwZDHzdzAZ3+80XwaeIgM9FCzn037i/mCUk7mUYDwJVNWbFLY6BnBq63PdbK3E6PAesAf3as8uYI8eY6fiVeVhDdmNEXfBhtb+ZRQXAFuh0/jD1+AYC3dtlggDr9ZE9rY4zR88uXb4t52GCx4Aq883/Qyr8SR+IHW1yda0wlzooefVqxTPXjMz5VXp3G25jnr83V+l37KoAuCQHX4wezgVMXZnKN/wjfrf36RjZoXZMnxkPX9DGaVv1SH33qkx/CP6Ufqy5F09Dhi7lb69q1X38fjzEE331zPhMS+Fe75MZnXvltrKRHfD28Ziv7tHCCnOHuE4O7xNVgicYlG3q+3YFMX43leID24JC3egAAIABJREFU6KInwyZs351jHmeXVt1ge1Y7nqwaM/WN3yI2oXfoon/k4j5fq/6OMv/Pf/pfL6qkSWgAcluQDoAnkJaY0JkqKFBfz5NNQXXchI0JORd13E6I2gMsVjcDWOcwhhGyyqzngW+CGgO1e00Egss6570O3QtkWcEzRrMjoIDcjGeTDiC8/kfTF59PICFAqk+TucHRZxN95U06fXK6VxBMoFefbfuOj5Wx+isB17cC1OiPJhNJPM7pN6kTphX3Ka8JtL798Ic//LWkggltONKv5+6JrwbgDCynvokKDQBcxiMFNpDiAecrUMv1+hAA4eiAZFx9gWkBi9VZ/7qfHH7/939/5yRWNiev+vrLidHn2rP6ueOOAgZz8GvXKubatcI2HQjc6TmAb7wvqM9RQl/lknFAX+X6XjvpIr0fenrtypDxW/fuj34nr7EK6ujG5ubNo5EA6ZyDn//sp5vz8wCNZ5sbN6+PwOvNm9eb120FfDl3fnzx+NEOqJuA/vlm//xic/3wYLRRmXv35osiAVGMPmctnRG0AAMEUuQu4BVoxU8ro2qDs8w56L4Awrhm5DmNFxdz9QA9uvvg7d1Kvcq00yK60rmxGu98lj0aZ3B3JMLNYeCtROpl6tFy4+Z8/8Pjx3MlaffHxHU8X/x5dvF60xFfEm3pR21IvKR3ycOEB3CR0FjtxwSO5nsgJNWevHg2VyofzPcocPYCk7puJTU7J4kVHRKe0dLRHPFMchao3RhKVwV50V7/qjfQz66Jnlsn19qOnz33nd/9zuZHP/zR3Em0ddBMHBzwPq3AZOcmyD9XcOtHz9Wmyb86AbLxkLOcHHru5PWcYDligmJAaC/v6j5+913gHS8Beo0/gWJlPns4j1U4Pn6x+frXvzH6ztnvGY5eibISn/Gj+wKm6jA2ui7obDxzOKM1OpOZozqiKZ4CRUti188xPrcJSqBIPJMA6Ui02qif4+XG1+a5sfHsD/7gD4btqD92B3YvGh9/+WS3A6R71Q1Mq73kDrB0pFBtAiqev5jn9V8mKWdCqr/ori620kKDrrX7LnoABY6eEwzboRGNzd1dj7bajR67Cn71y4+GHtY+fbcisnmn+Q3oIFBsDFYn0D35lPTrOcBaNAtco8EKMCvhG0/JzrtlSl5Gs1WgAMTm9/odb2un+xxToJfrHKza7bsVmelESXg20iIMjn2/lRfcKCPQTB7pR7/jU/N3fUnvrMiuPotDOKfNTdFrZW161visXNcBZ7XfGOg3f4G9re+OkYiXjTVAlXmF3nMUzQkc8cqtti5bGI2ODY2v8avyEq7ZiPpXmXgXXSOZvw1qm/fff+/doT+V4wNKcMQv81x1pz/mn9oZgNXN+b6isZhle4SFZFV8rr30vTYkYyRjAbJ2+CT36qn9/Iju9w9kzm5kDyRPBlB2MpMuxnV6xzkHNrNxFh9U1gKGnq3N+Ol9UvlEXzyefkT9jPZ413wg+F6Pw+MnOgoWqD7m2e18yIZJoNZe9fWS0viY3B1LGH3129yebtnRDbiuvuqyCCYZxN/6KEk87OPrV0MGexdzvq+cxEb8bNwD6yXI2ID0OxtRfwDSZAqQi57ai+dsosREvJN0aFwkR34ScOT1m8t3l0VX/+sCiuGD3LgxaDfH4Au7JOYBVotz6mu8FNixw81B1WF3S3a9Pkjgai/ZNf6NgZ6PH+a/2r9/Z/oFlUtGyaDy0ZBNjE/pYdcrX91zh+0EZlshGp2OXawOCSl6B0CIvni6BrP4C4QQv5i3ug64Y2u6Bgw2/8QPc7Dgne0DgEie0LX0KpqSN9sgsV6fozt6eq5n0uloFwQDSvpdG/qrfT4AX0oyp7kne+Z5gOEKXsXn/upfvKdT4io7h55+OXduxq/6yxbiMR1hX+N3dar75OU84s34iBdjLn5rHiFUPf07Ni6a+Yn8ivhU2exZPAVwJjcLGCXQkh19jVY2p7okifmL9TkbwN5H25r8FWsAsoAVkk3AVonqZMzX5EcC0upT9KcPgKLKdz96+VWV48vUv+yoeT3axMLR1vNvXs8dDsC5+lwd8Yud73fyS1aV7d+uhXUnD7+zcUA3e4ePOQ1oLU6rPDsHrxADpOeAbTLlc6dvjePoqZzEibFmDETzjK0eD5sSn/uXOEwOXZcMYb/IJfokjwCM4n0YSLQ5zjddoNdAwXRV0qg64gsMpfbEqnwDi6uiW+KETZI0wtvatiumevj15tDoX31O/ukAxra7tmq3sQqHMX6NGUmRyq/JCvoIuF19tfpVX4F57LIkkHv1UULKnEbnlOUH4g9bBchtPNAddrR6e34Cr/Okjp5nz6K93+lCfYIpSPDUJ/EueiqTrpGJNq7uTRAV2Iy3fQ4g9GzGg/WvOgYmsE2qiq1gQ/yZ6ND++f7clVwdQOGehw+yGXQrutbEhXdwdM1YYyOiu3Eu5pVAqO3+zev8z+jAb/KuXgt5xKETD5lHh9Vmn2xfzzV2+FnkJGZHJxrEFWyG34D5m3fmUarGknm659k039drEpHV23U2gE2KN/XB4u/qxXdzKV3seXaL3yhOgiOx42wkXrdAoL9+14fqYo99wnToNxtTnZ2YApQXl5rvu37yah5fX7voNV91f0146Xv1Gysl+Mw3lUcrv/0Sp7jcXdOzsJROFmqRJ5xm1e3srOtnbyYuXtvmS+Ola3BzYxdN6ByEbf/wmC3jI/Bj2AIy0l88Wv3fjrCqXH9s0Prbwol0Gl9hhKtesCldWxNqaK7O5Gvu4msZJ/RCPWj3DH7QY7zb+z/+539zIbNWpRzlvmdcC4oYjBznOmn1Vo02COokcLqGrPbkeFYO+GZFbobSyzUN8ogyIKxal1iIERgIiNdWE6bt9dEXvSYOQSRBeMllz4zJtbftbleARa9tyD0v6BuT2PElIFJfqpcjL5vPKXMWKyCZU2RQA1oaXLVRXT3z1cxW7cjSW9EmqMrYODoiXkVvwIajPqozOVTOClkgquM3ar93oHBoGqzJvODfzhwZwSaqeKsOq9xW41FbXr7YThCgY3XGiz/6oz8ayQ6GJVlUJkCiBFV0/PVf//VQ9Bzr6F8nEomj2o5fdMQKjuguqG/ltReiW0UraKxuE6sXrkeH4yJqTyBqkpUIACxUN0f4+s25FfL5kwnsAByPnz8bfTp98WwcbXU2jqWZ28MfP3m0OT2eOwHu3bo56G3XR+/CKBlQvx48mAHr2enJqLNrvbicwQFU0ZnKpo8T9CwJd7wFZGcgVL8+2u5WMdFxbLoXDzlE0ymaSyt6z4I2oleyciZo5kqwScuV3ereeHPtaAZTxmxv65Mg6bkbh70T5Nbm1Rvvjpm7zDjGHW2Uft+6Pd8h0MvUu3/nTitbT0cCZMjgrB1hh6Pv2aWu5ejGL4aeU1a7AFxHFgGnupde3b59d3fOcPfaATIAxcO5mq6/fjszvXFSnT2bo+99SdmXxirHuxXr0eY84/TN0UGV41xyFo1zzjBni7Mcn2rTivl4nX1uLNm5IKACxNdGNEZv/JlO4ky4sH2BJv2O9/VBIrV+17ZEkyOkbt69PwB/E3p01i9B9/XD2bf61TP4h5Zsg4QtYH+UP5hn8n7yycebb3zjm6Pt3djaAqGVe/78eJdUqs3KZSsDKQTAHLN4lo7EK0E6MDk+OhqwepJrn1bZ9j1ekKdjC+tv9Vdv9wSd2dUxfrfbdTmM8bm/ZNX9mzcmOGtXjER9fctOSo7VPmeTXRrAx/HzoY8cgWgEsJpL60O6W0L4O9/5zrDxHVfUM9GTvtCz7vW7ZyufPbFTpO/Vb/X9WHl4+nrMF9l9iwZ6tmfQC2wDhkiSxTeOejwB9A/7sQ3M0sXGVAsPBDjpQf5G9ZdcSp61zS4L1OPh8cuTXWI6fgFwqoNT1LX6LSlZOXYiXgY6RjMgRYBk7CtrzFtNXv3GVt85gQB0CybSezu24lE85tsAcGofkOaYlHQlPY+umcy8v+N7Y6f7tdH9dvQkv/S0a9WLjubB6EzHvFeNXFY/o/sWgACKSwyxDfkf9YWdnPPHTC5K/PSZPjjer6Miey6eRZddsADN+td171SL5uYUet4OA3oB/OMzroCbJBNnX8IkHW4MZ++A4wLSeATYa5xkW2uLHOvHy+N5/E30xv/6UVv9JS9BV89ZTDTt2ifD3gDmG+sSN2MBzov5np2e9x4GK8mTleSrOaR6RqL+cM6Fa2Bgns5u2DUbvSVa2nmaHiez6Ok5iVb9j1fRrn/R1W96Xn/SV8mf2qdfvYQzmd27c28HptaW+ZcP0jOS+n0XsNefZOATvyrTH13ruufipZiC/9h9gFdtVrZ+ffnky1G2exL/dg3F+/Q/OQr24xt/KF7F/9po3qyO+NJ1Rz/VVs9UFwAkWiSPqrd+J3OrnOOXMVU5c2vlGisC+sp0hFN12xUJmKGnlbX4x0KfyrLjr95MeUez1dXVx9+ojb4PGW71WUBcvzy32r5kBwwEoABhBdeC+eiwk63xBPxqDEWX9zhIbFcfvy7e4Xn0Cf4bGx1rTI9r25gF6BonYhGAN4AJHdUPXGgeqLxdnhIMtbOCInQVIG1+mH7sPIqJr/Ls8ZPdrrPkE5312fgxl0ZXtrF5tn9J3Vfbo2OTk90zja079+7sFoA0PslzBcLqSzopjgekS0Sm1/U9+sf7xrZjlI2vfHLuD9AjJlb3z372s1HGYoLK8g21LUYYcdR2cZu5kQ8lYSzOMSaANmxSsk6PKsf/i19iAwCT+ptfRhy8TYJFX3X1fHzrCCx+abpuPIhleq7+SR4AtdkgY5VNrG5x9gBMWyR3NAGweB1vAGk9458+AJckOfsdz3pe4rRx2nP8BKCvRTf9NpdJrkY/H7O+r7sl4TLoAwRWTrxSGUmP9Mb4rh40W0gHlBaPDaZu+R4N8RO+UBvxBwgtTorP1VfZ2pMMGjFbctuerJHMulYdfG9+nmQZv9/44T+wVX2Kh4CrQF52Ln2ic92z0KY26CHZwkziY3UDOuOTBQr8Rvaoz57nUxpHEpQAva6jTcwEUFxjyL7TLeAhcLA66ArQs2sAZ3PSytPqANwDSEdy+urE4uoPPeo3fO7s9cTr2HTxVLLiD+mzOFY/BpB8ZdoTtNMXOtjnCgLjE4C6BIix3Ge8Q5sERdcqL2HQb/MsO959OmzuNj5WGgCy8BPP8INghqsdYh8l69A5APwtsAx8jo7+xbzne5cvEF9lqJx5C+5CFtHJtvK18IGvFR2NNbTSj36v8ogP+Mfv0n8xKtvKbrIxvSOrsV877DQ8oXr7N//Q/epkd2/cmC+u5zewS+KdZ8dzBx/9E1vDZPCJfOkKXbi5TV7ArvSTDvAdxJpsu7Hf/FJdXZfgubgoyTNPIqJnm73LXXaSAOYU482cKxkYT/ULvdGlfHV7xpyHBjrX8+bc2l3nwHRmLNLeHuFmbNEDvKjO3Xhf3jliHK3JinVsk2P1SIDw3auTjq4YAh1lHy1EYDv5+jsd/Xf/+r++MEFJTnCEJQFSPEEXQIZB69mesyoFo5tYq4eBsDLIxFAAbFWLCYHT2fXKF/g5mqhgTZDXxE6hoi0hxoQmgz57PsWrvG2tTagEiMkj8H7xfOc4MNCB9NFUQNf/cN5fzZdF1lZ1GuA5W46Oiv7arO363+8EAjBJkXyXxImWjH20Oz4rhxqI0zPRVRuCDAkFxqey8UvZ+t+96o0GCa4m+oKhJvPq6/7Hn36ycxZMHlY8cADGiudnL0bQDVStbAFBMqrPVpyY7KsD+EI3vKiyMnbdCCYq37/juvou+VIb0WCS6NPukupKjl3ruJU+gStAJc5yPKl8OlWAFb+tvIpnApT6Y9JaV8PrT4CRBN6t2zd3ujcA+7GzI2M1s8G9A+Tg4Mo46qoEyPvjvSWBvtNp3T9/s3n89Msh/2ho18gInK7MVUfPXzzdATPp9ps38yVXjA7DWVvzqIF2L81j5zgMvTy8l4/n7FuNPeuaR3DEHw7kvXv3d6uonz6diT6OLb0SMDH6jOJ0tOf7F86251ffuHFrm12fWe+jw6PNF19+MXaADB4fzC2u7bxINmxJK/sr//J0rgDod7TevTtfzL25mC90Ot+bK0is9DU56lN6AtAEfjU20wFBuZX3+plc7DgpAdLfwf4Ectiar33t3XG9XTxfBQSAeQBjjr/30lgpyhbWr+jheEcHUK9rViNLklotrZ30rrYkmQO5rcar7vjrqBNOazQlv5s3b++Ahnffe3fz0//800FLgWvjwRisjuTjBevdb5y8/d58/0D1WoEN4BkO18HcuorfAlpHPQg0BTlWoN26eXfnUAtcAAnJJ/qzP0+fPt8BH/XfqjaAV/VJIMYLIGllqw+QkL54IXMJHUnVrvUehX4nixKs1W0Lv9U9jb36mP2qrs8efT4ARfYje5aeAmB6Dmha3dETj7OLxpeVlp6tvoC2yvRMSbU+0yNJOC8qTu+BxOlPdEmIZx/bLde15Nn46KhGyS1BLR2yW4DtjP8B37/927+9efjpTGI70nIFJM2FVkHzAeJPvIpmQafgUHIa+DLmqI8/Hivv62s0A0/HEUQ3buzevRWvreJm4w9vzPcBmLOtWE4Pqjt5ABE4/PhZX7pvdSfZ9Tu6u1/ZNdnOseL0c8T7Tfeqp2erI56zWVbgxhe2Nj70XM/3XPJK9wRw3edjJSfHiQFLzf3m6eirnfqQDOMHMGSs1N+uhKo9x4hFZ+3xPwREtevI0wCm9KM6opdNrI3ureOOjgygdXMx+Cc4SxbJhXNe/YDm+l+/aiddHv7a0VzdzRZKnlUGCNLYTG/qJ0e//khaVza9qX/JCwDI7mTfqoPPmXwEWyugVf3ZDok+R/+gn32sregdPtKNW7udykCPyvdulBUM/sM//MPRZr5p95Nh9dV+/Ix2L0eXQBM8WQzAP12DiXff/touuZc84oudPgCI+BBP+EfVA/iPd9UPqBV09Xvozf483uHo+lwck9z4f+IOfqb3ZDR206P4VB+r324x4ypa2d7qF48IxiVKRjJpuzsQoNGnJGo7bcQhw1/bJtf5gPV5PX6o2INcoq3v0SQB0viLFm3Rt8ap1bSVr54RK20BGHa89qsXIE+GyaVxx26xBxYFAKWiG7gQD/nm5u90TkIm+bQCUqwgyE9vBZ92eKVj4iFxTfIBqAtiLe6y8l3cZZeCed74AT7w79nF+hO/qlefJJ+Sd3yoL9Fnt2L8ac6KN9nV+iXAT47GCvl1Db3V2bPaNBZrPz72CeSsbYCxRViAm+qrXH/mN0BG9NEvoMfF2Vxlmr10skD9EYMDzMzNK1Aeb9/ajl9zlxj2ybOZRIsGfUq+wNDK155kTLyMb+mEBUPm0ujOD+p5sZzEh0U4lQEyAUJqy0I6Sfd8mPhcO7VNr+Nv/3SffTd+6ndtA8bwQQKxe9lfc3Jtx7ue7x5AH7DDj699oE8yMMcDbbNbyc89smeHqrexmx5KwOEfsAyPV/Ar/amuzf58d160iuGNw9Ve8A+9Iw9QLmZfASv+bjwW7/U9WfS8pDnfwRipn/mc1bUmctgCPFiBzuQe7cY/gLNr1VFbZCxxZsyx/2K19JX/YXGsGA3vAFwSEWxDdcFdJEQk5gH93Wc3Gxf8/+rKX17BQrEi/eDjxht2KJ4aX9HhJIrk5jSO1aeqjmirLL/BGEW/5EW00LvV9q84T89KJvR9+FPLy5h7Hk4FyORXAQ/5WqtPx07SQ7o+4u7lher1vX6qi3wbQ8krPbxxffoO/OzamcDppPfkeO5S7U/MVvuSQuTNF48GSaFhZ65PuQNG9dcY5Fvwl2Fk/PRrV+bq9dXvBfga692nDzAP8zLsQ/v8XnzWPv5X1zoX4QUwO90yl/RZPXzingPMkzvMRFxtLMe//tqBS459wo36JIOeqZ51nFR24lgzQaR8v9VjDLLdynxV16IN38mfb01fzU2SWXTh/PVcDFcbbDpZoW0FvStjYUR6cXQ0xxrbzI6w/y0AISP060/8Md/hIf6xFSX4Vpnjj3HcbzIUp3m2Mr0DRD9qD8/73nP4cbG5fK8LXYwW/nZ0Gu/GKVu3ynzl3doncpBYIHPYPxlIHMWj+X2+b8icP3zarb6gTwxMDuw+u8IXIgfjkd+ED/pqHiLLfqfvxgBdEheahyVK+o2mvX/z3/5XF/0AHCGS08TJ7bPjF2LIujtAoB4zMjrrNvicw8CXCMoIWn1WXU20tcsxBnwJZjC4gAJTY0DOU2WBkZWzkq72ayuG2OHBeTV4GugYVmD+6WcPdysU6kNGPRqsQBD4fv7ws90K4PrIaNRehj6+NCE24VtVUR1dBzYLfGW+4p0g2ero6o0OK8nUmzJ0bewgePx4t9Nibbu+xSvAmyCC4wosAu7X13sP5vZOhrm+A4SAUMnw1s3bI7gPSOi+iaj2KVj9ijZGrvYCQBj8sWLy5ctdUip9sHrKoIkf9bHfQFrGpPoofWB+8q6t+hs91W13Us/2XLJoNVh6U2BvNXR9iJ/90894zJkTRCYLR3oki2iLDoH/9cO5TVLgmp704vISCScvn2/237Qy4HxzNiaiN5sbh60EnatWbt462pxuj557+NnD7Q6KuaLn6GAa/eOTmSgZzvJYaTWDTpNkbQMb4oGkR/2ypT5AgTHouuNQGB5BJkPDGakNQMI62ZiQK9/fOu7aCTLo3G4fDGCfTsOcTE0qL4/nSr4SIB9++Bubvb25XZlzfXo6gb12gMxVDq3SnkDLALkOZnLxwdceDF4G8CUbPKBHyd94sgrNuKQzVv8CRuaxdHN13MnrbTLz2lzJ07PpXDtUKn90NFecWYkTLySzTKTacbwEgMRYie41AdC4MHbiXb+rcwVW4l10sAfdS2/6L1lc3caRCaHxUSDdPXbp5ctXu2MAJFsEBGtgYHdZz7G92cGHX8wXLwLPfK+t/o9uzPHROK8MXaxfJRbiV7JyPn11Dwdmc3UkG9LRbAheAkgARlevzp1I2aX0FTguYVGfABfxpsCq9gKgqkuild5VR8mZaOBMBW5VRwF2O9v+5m/+ZreioXLemVNSoT4NWRzPuZAjjD+AWQFBcvdepWhIR9iTZB4tdmTUT6u860P3AGJ0hANVHT1fYOcYKkmX9Kby6QEAX+JG4iS6HFkwHLXtisKei874VyK4FVyBso5ficf1u/4lc4luQXT8EvBXLhrHkWHbM/cB2Oms3QP1u/sCPIGJ5GzPlPwuKZe+lATiZP38//vFzh9I3rWVLjuWof7/wz/8w7AlyTedrz/RVpn0hd8CgEwv4qUgNbsi0VC/HUdTH6xMLoFTv9PlFXBobq297Ff85KdUX9/rhxWtdrnE49oBosR7znN9yF4mH0nUZGuMpTP1WVKLfWxc9r0+9xmfrL6uf1aN14cR2N64McqYvx0PaJ5gJ4aPce/eKJeeWzEZvd27sj8daMBstFtp3fX4xbnHD4mZ7ncGv7FkXo5fkhBdq5zxnZy71g6o5OcdN9FbmeQN2K5eIJSkiE/AXG3Fr2Quudx3QbN3tkRDup49qI7a6HsrwOKLcW/BTzsT4kOyjgfpSXSbB+JX4xdQD7CaQd/0Yfm5kgNsX/1MH8YO4vOL0Tbwwg4bc0d6nvwkrZJFdAMozRHRYSFKz0RrMji6NReEXN2/OmwjeeBP42L4OduXoZuDaw+gFQ/qb/cE07UraBek8X/5AfUl3a0ewGr3knlyy64//PzhbqzzTdmGeFj5+lYdAlgJpnTaXGocVTe/SgBq/kl/18ULI1g+uzxCsvtANTYl3th9ET3qkpQStIuN7BJydFtz6PRX5kKO2lwB3VaImqNqu3v8ivgq4da1eEbuwMTqTb59Ah4ddxfPgZDppLkvPqOhfoh5umY3X+1J7kR3daOLP1Of+Rt9Vl7SI1lFY3SZc9IhoHz0iK3ML2KgbHE0FjdYbJdu2yUencYBYMDcmoyApSvIU33i2GgD2jT+6MkapzUmq0uiLJ4mn65Fuxjz3v25YAL/2aXPHs13fFmEyB6Yk/Cl8uyjepNHtCcLtPKHAB2SR+u4rHztRQ9Q0gJE/lr9ljSnu5I98V+8Lh7UXzoATLWYw47rxh27Wn9qv7HT99o2L0U3+5iuWHC1xgT0uTYOrx0OXbUYZCxy2ya4zFvVWXv1jV/Z9+yu+bK20jcLzehPCRBYR30Vm1d3ZY2zFejXBl9eTAroqj7HWkmCsOvx0fFtEiBszor9ANqri07Hl74nX8mr7gP4gLj1u/7xLWuzusWm9U08azd2/GLfvdMHwO6oSnJdQdJoqp2eTxfYaXSLbeEG+Bs/091oghUkqxVc8wxgWEzhaD7zYHTiF4Cxe42/7EK0RRegkI/HJ6l+iwvIW4JRzEd/uw+biKfaje7qIAPl8aE2Jc2MeSA+m9GzK0grWUOX4QPwn57ji/ed3NGSXHpH2QqA8suBnL1blv3FHwtM4mXXJn4wkybGQW0MG3Htym5RbmX45PVVefZ11Wk61BFLbI35ET0j/j852SXhzevxYwXSV57Ra2Btn2jFP8Aumw1zq68rAC1pIPapbrKiQ/zo6HGNXLpmfme3zfX9XhNso+xyYkH3GxdrYqx+VK4+8d/o51f1Tl14qu+A6vpCL4zr+CDW3IHW+3OujAf4Xvm1HB5HS3TARmYy/LKdylk0Qw9boGOs9Jx23ZeQopvGLL3sHS5dM3bEYat81I9nko7N4b1DMLpXHTS+ope8OkqcDM2b7tFl9n/EFdvkZzrWfXRHQ/Xi5VqnPulrz3XfPOF7n9U3x+RlciuZ9gx7H08syl3HA/mtdgS/2M/qwFPzjjFnPqJT8NHVXrCjMEr9NBb1de/P/+1/dyFbCjzC2ApxSnJSIiiiM1DrRCI4KlDLYQ6MKHEBFBDwNyFEZEJp4mPkbefErOou+AOkM0QpDkeE8W7Sa+IyAKOtegoEqidnK2Vo0k+ZuyY1WD9/AAAgAElEQVQTPxTm6nxZZ8+ZoCnoOvk8fTyTGT2TY1z7tlhXP2e365x+QEnPcNjqczR54W08x//4ZcDVVkEqgN4W964DE03+Vh7UBgettiVxtN2zBaHJIUXo/70P3h88kYyIPgoaLdVd395+62uDb46OoZQmVQYPL8fqpC0wk+PQCuP6ykHhUFe+/tOn9MNL+4BFjHU64xiQjHMBbA52zm900wkrpgEO0ZFsrQSyU0gfDGjGHsguSIpP3itS3dEguOstRq9fv9wdYfP+u+/PoHi8BPZgeyTOk83VK/ubjz/+1Wbv4mzz3nszYfPNb3198/Of/nTz4sXT3eozhuvm4Tw3k85mV+hndLYjKR72smVOqEA3mawOYMmYjs8iS8aQQWG4BI+CTeOWUeMYmGRmEDeDna7NxMz5BOz2poFs58bMFM/t3EfX50uvHY+zd3Vv7Op4/XpOTtE+Ad95vMHh0c0RVLz77gebzz57uDk6msfDfPFovvy5fEuTavom4ABcSVZUZ0CUsR99AJRr12fSqIRK9fY/EyVz4j19M8/f/+yTGVAGuFthkK3rqLJ0r74JwBzdYIIHVrFTBdjrKjsvlI5uTk91puNWcvQ9Pa8dAVnjtH5w/KrTanRJrvoKvMzuBDjVRjK//+D+5umT52MngYA8m2PcVnc8tAMrEK5yAL8xsR/MlZgmx+yPhGdHrr3z7tvD9lXWS6ajsf41foEfzh1OFsNxOZrHENV/K5EBFD0zdGkcoTSPt/jBD34waOOAClqAVWxI9q+26HS8jD/NWckvUJeDARTk4NTP5hWrYiWfajfZAK3S40dffrHTk9qwGMCKsGQdb+2U63qrvAEE9SleRmf0suXJjo7UpsCAAwW8iIfJu3q8F6l6agcYXr+jTXJGUF67yYt+1X+ABsBHvSVA7GjqHoCYTQ+AY1+aO6I3Gs0D2YHoiGeSK+lLOme8Rq8VsILFNfmRHLqffgX2Nz+nw/X/xclcUV1dwMx4DDSoH5WLf8mk5yRu0pWSKcmVDlZewl2C2Wo/uxXq77orlF2p346lsHIu+UZL9E079+5uhyJwh1NYPelL4yae/9mf/dmYlxrj7epp3P3u7/7uSASlx5WtfuCbFyTXP8lgYAlQhxMZrel6eld/40XjLTua/qXP9VeCqzFDRoDH2rVbKXnWv+qKz/1H742jeQRb/akvtdH8z3eq/fRQMoYjXfsDiLl5GUAItpJh9VdX5as7OfZZvVYhVwaoG0/SLceKAmOSTf1gl4AP/a6MxTDp8Tq/Vi6emoeTN9Aw/jQOa7MVxul+7+BBw3DsD+a4T47mlmi1qnyVlx0Y8ckuiuoACrIN2a3GI30aPszTZ4MH8az7XYtOc1xyrbwFUXxC4FT9a8wBfPggAo3Ts/kOqI4KS6cEVdnl5A2IErTx3diEZAT0ELADrDwDgPQuk3Qluu0Kii9977Px1V/yG3PkZh73Et0S2dEocJRcSRYCO7ttat+7fKp77HjZrpy0cMqcDNyILsmAkWi7NnfdAC3S9+Qh9gHIsZ10AQiRPNYAPBr46Ok6wFfStH5VP5+lHSDaqkx8kkCKLrFGvM8eRE9jBEBQ+fS5MVJb8V4MZoeBREb1RW/tAxvY1njfWCJbicfKi8Oqv37XVnX5jbfRCNxLvwBexp75rzHSs+ZvwA4+mg+iO3nUH0lVfq5YMJ3WPjlGox29bFDl0jcxUM/3f/J87kpPl2pf4jH6433yii/iLMAFcPLmrblrrT5Eb/KI5vQ6OyqGrw0xamWiq//0N1mkM7XvCEZxJP0TM4mlGwvJJTpqtzokHAFZPVv9/cWP+lF/shfmYvwEKiej6qscsN3czCanb5Lw8ZQ+OUIsfgCDans99i/+V5/jGtO3yvdZ/fCJ+pUul7hNNtVtwV2yWXe9AVnM4eIjtiD6utdzQPae71rvIIKfANijgV8n5uKzAyDjvXmkuaN+wU8qA1Ohp9FunEZD+pD88UkMMWO1CXyJNapPwj7a+k0WfESJbeOzOppTJLeA4+kYQHCVE8yJXumvRJYdSvxHCaXaSyctQDQGgcZ98kt7lt1gh9MfgCkgtbEWj9IJ2IA5sXsSg/Wx6+Jvetoz0S1+Nk7iJz4BPdlo8YidPuxYfJCkwzf4VHWJIwG3yaV2eo7PvgLH4q2VT2S6grt00Nywgt7xc9Vx+it+5SuMsfT88oihaGODYF1XtuOLnyG+qK5o7Decgh+9AsBXDy93lNBd8jBf08l4HZ/NE9XbO9BgYSv4an4SU3oGztWzYjGgNz0iOzGxeskICG3M4T8esyfG3wpgA261XRntsDfDf9wmK/YPZgKTftGFrsUni2rYAv529/SR37WOUW2xE/Rl9fHW5EfPRis8k4+l79UnJlR2gOD781hrGNOuX9vdD/02d2bzLL5L1+JvL0GHbbB/6h/yOpwLi8W75M5nNnaNZbFsdY6xezAXYK7zzaoX4qvqg7vC8Yaebt+Bw87gJ5niyf6VGY+rG51kvcbq+gd/8hxfAL14r66v8oGNrD784e9clp3jAL5ibBoL/Cf2hv2WrJIIiyfGL303H4v5jIvqkuCkx/i3zh9wzMp8lQfktff//t//50iARABAeB0sDQyASN+b1ApmBwi7PW8fcNrzf/EXfzHOGQ9o49TXkZzOOuilhpjGIAN+a3sAj9szibtf+zksOQj9FvR3vSCv4L+6a69AF/he2X/6p3/aZcM4mjlZVptf7E0Hycp4gbVjIWJcvOkdIAL4DHx9aoIE+GG8SdREb8Ktv/EvkOsv//Ivd9vQ7YABnq2GIMHFl9qrf0CL2uSQC6qrOydB4Gji7JmC6Pga70sqNLlX71jxdTgzpAZFvHMefvwKbIknt2/dGTIH3JgEgWaVYQSjReDX99pLDpxPRsxxAgaHQZ9RHs7hFrSKDjyvfwKZdLGVnOlK/IhH6Ii+rgVsVn9g9QToZ1/RCOhh7K3k71nAYDx0hnjl0sXhOJ9PI/js2eNR7wgO7s0VWXtv5oq1MqTPT55vTl+cbB4/+Wzz+mW7Q+5sPv7kV+Ozd4dUxsongOT+xaVT3r2Li7nqQODy4tl8Ce7RzfmipPTA6vDaTy7R3bXeofAv//LPo4361b8Mac8yNJx6ckiGBUa1y2hzbnq+/9u3b82V/kdHuwTISKLtz1WHJT4aE71bYxi4vXm0l0D47KKVCznzc8t69FTXvXsPhpyOT+Z7N87PO0qpYHAeJfT61dyhUQIFaPKTn/zj5tq1uSOjvgu+mnj6mysCJr84Q7/xm+8P/eil29VXX6ZTOgPQg6Pr87nr85ih+sP5734vtU/OeFpdHJvaND7jZQFV/9mrxmTANIehMZFeWcXaOOSYsTUCTQGYid/7RASayTn9FOTEB47xTOLMbb8Fpb1DI3se78m75HV0ZyPrYzYg4Cw+A9UbD9ne41fp+dyt1Htn4m0vpU/G9eGDD+fxdPElu2UloyCC3Y9nVtxH27e/9V+OtsZY2q7Ujk7JFAHgu+++v9uV2ByT7lU3oKFn29WQfOpXNHFu+t3LwKNdAjwaBdXRFB+9J6Ajn5I1MKl+JT+JZwH/SMztzzPl63f1O3qg9/045iqgurLZs0CB5q7uVU+/6+NYRbVdSZiMarPn0h2rm3veS7rZTYn1djf0TP03N0aXnTi1ZccSWrsWD9L7FUSMjmSeTY2WfvcS9/SMk911qw3jTTyu74GTlTP3cEoElLWdDNjvaLBaUmBQfXYT0H3OXn20yy/emDt6GX28SAeMg3ic3tW/ZJnexx+LK4xDOzmi0U7U6IzGngHYjWTi/ftjHNG9+gmYcfRPfRZAxd/aTl+B2dXpe20D/tiuEqV0Izoak9kRIEB9The6B7ASdNc2mfLp2J5osuK4Z/lJK/DWdYlRTj3fJv7UFwCOgLB67C6YwcjceZBNsfjl3t07u6NsOMfRBVjomXS7thxrk+zizQBl9jZDNoBqAUu6U9vN+/W9sl64nR/UveppDPV+FMBz7VSX4+asWIvm9GWAYltQxSKeaE3G1VGf6Up87g8tlUNfSed+37k1kxz1LZ4Axq5emyve+LJWUrNTEivpCxDEHCxYrM76DJgX0Azgdesf5H+kI+l8/am8VdzV5+x8dk+CNp1xLA46gd/VY+X65srcpn/xZh7hxG9M1uuqaz5ZNEebOany7LXFOYCdPqt7Lpi4XKXd7/gooSRpyr9IX4FX6ztA4qnkWbyS9Ox6bfEjBI7RWRtinXzc/vhTPVeb8VEcUR2S8/Hp+Nlc5CBx1BhaFxWt4yCerzs7BY/RJuAHLNN5AG9t1SeLD3ZA4st53GbPJzMgQs9LZsfb+mCRkUVlPZfuRj9gq2v8KP4qOgF5fcaX+FfZbF1trUfhJR8L6OIpHWh8xUs6ytdiA+PFesRPzzmGp+/ezxMv05P4Ux3xXVDPRnfdCnU+jLmRTAEWjcH41DN01m9gknlsNLTZzBXo2wRIv/lmgFoLIBrjzdl0Vqw7AOQrE1DuXjyRoNy7MpOWXe8+kNhYqFzlk4EkTX0QGydTYEf8kBitTnGoOL36xar1w8LA6k0e6Qad59eKzyprZ0v1WIhCNySxzOd91m70WRxT3dEHpBk7kx8+3C2SITN9rpwEZX2kA/E5eUp2D8Buu4M9nrMflalfACXyjTayqc140m+xa8/x6SXQnz6fL53HV4mK2upfQgyobY6PjyN+3x7P1dgBSlcHgC4foTa7lj6xnclEUkNCll2LTolTcbFFFPXHX+XQB2BSf/ckAQFxQCugnjkMQKneypujqrc2xO30mE/MLhvXFl+Jd/rdGI5vxmp8iyfVa5EZf3SMqa18e8buEn5r12qz8vSJHGA+jZfap7vGEfCdrU4eMLL6qVx19yc2WpMBxrJ5tHvr/RX8h+OheQW/6WHtiCuM4+71TH++SyiRc+1LTtB78Ur9s+iol6Dz/chGjDxA0KvzRAe8tpiBvAHc5qhoAsgOfl2ZxwYBNMnO+DP31IaYwXhNju1Qkfgxz6y6QGZsOhuDl8B5AGy/8UaMtI4X/MRzsTib0+/KiEnNbytNaICV4Cf9o+uj3P7Ed2A62uWjs9HZ9ORhUVz8NpbRRPYrEB0N+MdmVa72xIRk1jUJwO41bsT3gHzxHN1LPvwptqhn2Sr6EQ185cZdMpg+wdyR0LNsGJ6OuXF/jjU2yjxvTsVbuiMBIs62gIV/wnegv/oePfxBcdfow+uZQCDz2kcPWzvmjavTByJ7Y4D+1Ld4a1zXBtuANjLh5/RpvlrnJt/xWR/Wcad/kbvaDbbLs/RN/7KZa31sHFvJf6y8OS8a1etZvikf0/jjk9ALNnD16aojvo3553/67/+bC6tkB0C5HXw1mJABGH3P8Y2oHGWOAycqggqIAqT7ZGSqO4ckxQlIqx6rQnO2m7iqy1EEtVs7grbo6dmCK06YrFLPM3QFutESSND1nhEoC46rM/BRIN/1XpIKVGO8KD+HZ0y6z+e5vK0urQ8FIkBrE2G0RFt/VowJoK2aTlDR6NiP6hT8AoDipSDbyl+Kgt+2VyaP6q7e6CfDaKx//UcDEJWzycHtJfA9338yiP8mG4Oo1Z8fvP/hCPQCDGsrHtIFx59UrnaaxALwALWcvRyieA386XtOSI4Ah8HE7nf9jc/xJj45DodTzijii5Ub8SE9TGcEAkDX5GsVVP1NH+NLQXdGv/K1lwy7DgyuzmQdHUOnXk9H6OBgOsQD5H7nvQnivZkrH3tHxPHp8eatux2J9bRXhW8+++zTzdNnOT972wxyBnBOJC+27wLhCFTXdBwnKHR4LXnOFcPtiAhoFRjR1/ie3sjuf/Ob3xo7QBhWq+rSoXhRu8mSHOqbiakXqj969PkuYdgz0WEyvHJlrrTs+WnYZ9C/fzCPNmgnxZwQ58R+fjYd2ng1QNqXL8YzT56U5LnYZck7XWsEO2+8AGnqdvSM9s/nUQNPX8ydZIKynmE4az/7AmTuuvHJBty6PUHXN3NX5+6vo6FGwLp3ecb67OMMNpN7upZ8ayfexTMOc7qWngfGAlWSo+PpfvijH21ub1/6m/4J4PvkPI7E4/aItq7VZjqtj8Z64K7g2cTBmUuWVtrWdjzOVlqxeXY2nfVoHCsHtwmHQMKcoYABO0DSG6vMrFS6ejgTSnb3WQUIRG2HTX/Z7+TV+G5MSUoku/4D+BpvbFnvAAGGA9zrh6CTbbp//63Bk3idbRDYNG9l6+Pn3//93493XkgmqKOy8STeBjA4wqUkRbKNF+kaR82LuI3N7Br7AFyJj8Nh244LgWd8jAeAjOaA+BoN8dkYjM76VuKi+uNJdcz3ncyXt9fP+Mj5rnx9A/w3B1dfQXHJEn8l33sGENz3+glokkCNd/G65zvuKx3sP5uYfOOD44yePJ40cY7obnU0H/QXbf5Gcmi7vdV4tBosPeDYVEbwYtdNvIh2gGe8awzUdvpW+ebV6I4XA+g8mKtqG5/xPvmYlwSTzWfR3aKH6u+vMVb9tSVhVBkBwxpIVE7inHOZjgA2o+l73/vekBtn17uJ2Kp0Nb4mAytGAWi1b1V4vlG8rRwwMP2JBru3kn30CwjikURPdDlaqXor17V0kxPdc5KA9d+7YiRAa7ey7EO88A6Qns1PSCejP75YJNL4j8fpdjRE5+1b8yW61cdP41x3DfDEh4yH8YytuHP/3m5FX3TYWQj0jE/9JeN0Oj6lG/56Jpol7YyxxkX9RbvEaeM8Ha4eQSN7IKGmPcF4fEgnAaCN6x34cXC5KhLQPHahXPn1VXtWcLN7tcFH5APRN7v/0rUVRO5++ovXjdtPP5o2KN7Xd/pZ/dFj9XxjJR2ycMRYqk/xKfrs4rMwaOjh+dytd/ZqHmNg9bEgUNKHnxotjTPJpcr33XjjGwPja0vS2OKl2kkW0VR9/EwgmR1blb95e4LxkjM9a8ewxELlLBADrGWTqt/CkPpjUYexwY+MhsoBgoBeI4h+Oc+Fb3ynR+QFIADUCmztTOm6ZNoK4muzPjkSpvb6XR2AfomRXlJfP+u3a32v/p4zz8QfQBv/Q9JJ3FQb8ceClPQQuNrzdotJ0PVJRyVYJPiqi++bPKIl3phv66cFD3RHLCRhAFTLXnpfFF3i32d3+55d0p4+m8tqO/nGFwto2CzxCvsvgQ1sBb4CQNgdYEzxAGAjX8TRfd03r1eXZKFAH+D35OncgaOv9SUedbSSJHM6wx9MB6q3Z7Jf8dlOMfZ2BRPiCfAzGyypCyAz79aH9COe4ZVkJhAJEIOW6qgtO+eircWTzY0AwfiGLglkgBvdMRcYX9HYPbtnuj4Xkc3kNmwDgBu95pd1nhzj5tXUaWBS44cshl3b2o74AAgHAGoLyNR1IDA7++psYi6Su/UVwA6o4wdFLxCrPtQniQD16ls8rg07e6Ive8BWRiu+0r/oiEYyXu0RmwpjMFdVX/Ws86xEJxDSXEVPq0Mb9FxMCSQUXwKq6Bl7wnfr+WiIF/iz2lcriwGbcBR+V5/AzOiOn2IUY0V8A0xjd9ODdWcykL062bHoiwY+i9i6Otg/vjNfjO/E/0tWMBljs3oqb77QJrtJ1+iiMZgs9GPG53OFPB0AfvJV8Ie8u95zgEq86xrdWeeSVvCTPxrEqMMOvZzv4BPL0gNA78AMtgklfTYPDV/ofCap2Oj6IbY1fxsL1cNu1o9hL/ZmUrI//DAO+Ch0cPXren4kcLYnP6z1mqujYwXSo617eGieqZ1oiT62Fn6Z7hjz1cXXWwH3vrMnxidg/Oxixve1u7ZRXdG/6nz9kxTFE+OG3lU/u6Tvla09dXafzGu7ez3Xf8/AnJLPxLamL1s/1APw7h0bdgPGt1WfG2P4EX2S+fgYHfv7c+cE2ujQLgC4sr9LDlWX/qoDVkC++KI/6Q+9ojdiFnIxds1Jaz+vbPExNmBtf9XJdoAYc12PF/2zl2iHP5GlhRr9xgd96nNNWOij5AUerTEBG9e1+X36lf3TkXWeSgbrWKbP6u4Z/RFz4KMxLRGHVvP+atPjTffjA154nqzYKP7HGFe9BD2jw5D1XXABBFjPSU64TTYAOUGNiSziKTaHpGsJgmHsjPqCZ2BQTmMTKNDCESMBX7XXxN2zdaCyBphgsM5HT2UBtN1DU85tip+j1TVB1BgM25fgWAVrNdO6tXYcD/X5oyFgTlj3TcoAfoFBgigIAILE8OoPSLAiJqe+fiWc2hQc1E/bzmX0eoajxcD3XLwA6KZkeGjFK8NU+1Y7lbxKvrXXXy+Btzq3OnIm//iP/3hcq49kc+1gJpSctV/fqjN+9z6O2nJN4Gnw1c/qlQyycg6oVlvx1iqqnq9eL04eR0pt3z3AuNRWgGX05TCbfBnCABnOoBfAVkZiAHjgCLVotWsgWZmAoqU6DcJk0+/6fuPm3PVQAmSnk6/n9uP/4ptfH229fHm8+fjhx5vDq9c2L44fb3qp0zvvvL159vzJ5tXLjl6aE/yrV3OyPN+uhE82dtfMpMzh5oMPPtw8f/psJD7S+ZHQOZjOQ/RHl2DUypzuvfPOuzsH55e//JfdWcwC0XQrftZez1VPYyR59xf/9dlqsfo7HaF5Tma8PjmZW4cHmH80XwR5fDzPPu7oqGEYN3OyNPnevjeP5fn880eb4+MXm29/+19tj6TZJk6uzMTK3bsPdtnqcbzeyatR7tnxTBDRFyti6080OVrFCp7kifbqiY+VSTclt+YqyLlK/OTl5dmt9SP599eOlQ8+eG88Hx31B58AmCZ8u2g46/EnncV3x3M1RqLBziigXPaHM9W92qqNxkv3aqe+AtXihWAjW/vVFcKVB6A+eDCPqPIC6eqpjXjT9eqP1p4ZCaen7Viau+b6e/LiZACeVg4Dqj799JPN/v6V8RJ0CcjqEHyn612P79ENAImXtdPSnsrXT8eWBH5+8cWjkQQDWD169OUuGQucM9c4aiGQo7YE7YDC+hfo7OgkgWfzUP3svkClIMTug+TZ9+yW86wlW7MLYy59MwPn9DAAvHq6l02LHvap68miZ5pnVyff/FCCTIDNmeAMcjZ6VhBo/qxtjn59az6tna4BrOOVYy/+9m//dr7XY7s6l3NcX+2wawzEl3hWXR/96uMxnrP/kgv9Rm8yjDYBenrsqBo7AhtTQNn6R4ccw5EumlPon8R2+hqd6aMjo6Kra5V98uwSPHUsZveAfubVfqebjYPo5QA3JuORd2rY9ZEO1V511W/A+7R508bEK8nhyle2NrIT/UlaVr6kZEkBczVdTO/ooR2oHFI2vjLVUd3mgfgiGQkwSkbAm67ZISe5Eq3m0fg7E7wTLKutxnnfLYARvKSD8ba/km/pUO2wQdVpPgGk1uawB2fzCJXqoG+ASHYpGgDBXnocP+Px/bfn+ysAVxbH8DUEoPE6GQHxPBONAwjfvushOgA3jfNknHydS74G6ulJc1+63X3zIGBPkthChHjEKY/eEaAfXB/HX0VDvyUAzs7n6t/kJPkC9Om6BPPahgCCjtVW9oTfEz+jsb43Lwwg4ezNkKskcM8aE40pep8+pVsSgNni+hWvuodnfdameSqAfcxz1ya43z2xQ/ztv3EOBACeCvDUz5fjZ/FHjGPAdrKI/3OOnotSss1db4z1aZfFiCl6L9t27k8fW+CUzC2WqUw8y1aJN+IBABIIigfmVnZcsCtZZhdWc/7gy8HczZQcBXGV6Vp2P3qjIR7ht1XL8bP+dZ3vZtdv+jSA8O1czefqGrB1BO7bIzKMe7rGzvEvqq+2ACvmOe/MaXzW5+QiwRTNgI14Jw5K5j0v4RYfojtZZ+vTnWRnwYPjk5pHm6ssCuH39RzgsvsCe7FVdtUuk+QRn8UrQGsgZX1wzWKMxlp8EMzTCcBG7cc38VZ0sdn1zQK56u470HH4h/tzpSMgmZ8lDnTcYm3Xt67zleL9pw9ncnz4qttdXQPwOrgyeGIspkeSnyvwWdvd63my9B4bySY2Yd2BB0iGEdRPtijdkUjuPt+heup/ZaOle/gN3Mj3yh+ASQC4gDZiwXhd//iO6R2/DjCi/wCP2pP0qQysIl2T8JPUlPTo6D6AkEQFAKb2+D5dgyHMeG6Co9HNt+j56gXMDjlcmSuQxXvxhU9nJwe/YcUfyLu2JByAfOjt99hldHKy47n4rLrVjxcr2K0OYDP70TPoaExIAPcsfUm+QG52u+f5C9FLL6Of324cOJ0D1rECc3yfVf+6llyzE44hrX0LLVf/hy+h7nTCnC45bGFH/akv6Qb7Xb2SDsP/uH9//DYmxWwAZwnBfsNA0jF8jDaJkHXOoLNo63e0NwbZj2jTtnqML7YIJtDzA/DbguV+swWwOoAkoF4SpueAv3SenPnmaPQ55sQrc3ElTKH2xINjwcKbCepXtjLk2rV4bn5dxwTfZ/gKh5fHihn3yd04H3PcFmTte3/0ofcv4XP3VuAemKrfK1/who8u/u46OybWXXEUvig6kvdYfLk9whCfxI2Vry/AZXzVJ74kntV2+sL2jD5s5oJNskffwJq2u1XoavV3jVx94hcAWV14Z75l68wJ2fCe4cOJiSrHP48/bM3av8qaH2uv36sdljzqXnSiXZ+6Pv3p6QfWh1HfbqHuxKn3rk7wHiYEfBf/+eSb9Vt/Bz3n88SPrq16xs9IV6OVHvPxzV97F9MfMb/RrVevWlxdHyYOd+365ThaExjJGn/4vdFoDurZ6vRv/CcX/qz5h51d5Ssel8hiw3tmym4mZlbbIOFGz2tzXShEFvRCjElX1NUnf2idA5Rn46IRD81lMIQ1YfNVGzjG7Z//2399MSen+XJDAyQF5dBOxZln53U9IVq1kU3Jaem5nJHK5MDGHMC9CYryZZzsRIj4NXPXMwUsANLaC1yr05Vr0q2t2qBY0dnEx1FrIsuJK1heg/wmSMFCzspg+OHMpAuCObfRLxFUXTJrtc7XJFMAACAASURBVGMgD8W8Ot9tED+AU01uvVw8ugIPrTYXRHSdY6CNhCkpwbG3BbrJtTbwNH420XKsAU7xtTIFtPGqHTcFuiaoeMvZE8AwHtFZPfHIUSLajeevTl+P5IdAD8hYn+NjfOHo1rb3FXRMFGNbHxjY6KhcvMlQrgBXso+O/pOfpE3BUc9ZoTom0v15pJKJTb9qX6AIjMsB6VngQ/wG/gnAqyd644XVv9UVfwygeFydB9eubmaAP1dgjWv708n92tsPNm9evtp8+unHA+QpU3zr9vXNJx99vDk8avX22WZzUZLuePPyxVxlVR2Hh3P1CIfGQE4/psM9QSwrbko6dM+K9fgTn51zXl+AAoxZfe4aA6LPyYbjT7cqYxeFccuZAQICCa9encep9cybs6kXL8/mjoyjown+xXtBcm09eGs60Q8ffrZ5+rTzr+c50CUghgP6eh5VcPP2PKJgf28mT87OOpf2+ebO/blCvrGYnsaX+Md+dK9rQE1BZH0doMHdjiCax1JUNr70xzHh5Aq8d7q6mSvp0iGBGLDD+O46myrIT67xsfrSo3hlZ0D8jIZkCGjqmvPZ0/ees1o9Gxbv+6xMn+lpNNUf9tYOgtquPFCrIzu+9a1/tfnwNz7c/OiHP9oBz1aZ148PPvxg8+Txkx14GG+A/vH89HyCFwXP8aM2R5L61QzMknV9cTZ9smxXQrSYyKszHmSvu/bxxx+NZF/1CWw5fd0vCdKxWzMwnA4e3QZ0mpOSQQHNTGpNOTsyTILaBP79739/jMGAJ8F696xA/au/+qsBVrJLyaZ+WT1vko7f5OLdSsCrZJNeD/Ct8fHqdLeSddjZ7Qsko9XxNd/97ncH/dnz+plcstHRUluN1XgXj0pepwPVYy5XJmCaE8kWd08yBIDS8Tz1xZFGXgAr6RXdjvypHJCG4x4djl2sv9HnOIR0nuOV/vSbfYpugWT8axzUj9oFvjWOuladA4y7mM6VBEN86nsyT5aSQtHEhko+jWD16rSdlbULSSDSNaBJY0bCxipE9QHPKpuMGg+Vrc36130rjHsm+cez2uegAts4h8mZLaC31Z/Ol0Drml2PnF3gp0AOSFL7v/M7vzP6H9/6qwx/wHnoXTfPsVP1NXo5/uTgPQuvT2fiN9nzkQCYFjCsR/BxaAWPZ29eD5nzKyW70tPKANIkNqK78ulHvBZI1XcLOdK5ytWv9EXQ4eie6k4e1fnFk8e7VXfGVvfrs3kE0LAGyJKIjx8/GrJ8+nTu0Pvy0Ze75OYKdFR3Ccheuj11dx5b2UuskqmgMX3pe/XHP752YzGdrr/m4XSmFWTA1n5XrjIlKLwQ20reFaStTGP0G9/6xg6AWOeLdCe798mvPhr9Orze8Y8zkI6m+tA4fPps+qElDviwgDWrvSpvJwdfAxjcOwwAeBKKAiM2XaIv+qNJwrj2umeXMH/SIojqE7gZ/xaVxN8xP12dds54qFz2Kdn3rPfSxC+gjORvY+RwGw9FW/QC43s+vseL6gyE57PFr+zDpuDpzQRegMd8sMo0xoFCFu6w65Kb5pXaTmejOdn3fHyIR+mBJF310ze7m+JfMooOwaugOP8WSBgtxn99r6xFZWKF7AKAo4ST+b9r8a3x7FSBNZHqOLXajYf8jPpb3d3P7uFPslCWXQNWCNLTW3bJXGIBW7wB2gq0a7f78RGY6/nKiMeM0eTT9/pGLuIOCYFokOCNXoAIv+b0eC46kiStDH9mLMS6NhNg9Tfem2PFMFeuz5WzYiCJ4ZUH/Bvjd/pQc9cpGyfhFZ8sluu7+LT28c4Y7n5/1e8IWD4gH5YM0tf4EF3Dbm13orAR6WA0JIN4BxS108l8aDEPGfBnAPvJQUIz2rpeP/n2+tE18xoaxanixgGwbo+xkwCIXxYoJgsxf7xJXsmh67AI8xyddq9yACLyFTvxEfk45ul4xNZXNjlJFBtL9E1CFJBLTrUv+T/8p+14A5omm2itrcY9zCGe9qc/yZztgSEAiytTHUD+rgMI8bq+OaIQH/sU75oTKseGiG13tnt/f/P0yzl/xxc+hD7AFMgonsEr4nHfj0/nCvTkWr3wqPqfzoqT+ajxNTnXDzsexdj8zfrBpvI/+w3gq45dIunaBInpmT7CGqKp+vgHgNTuj/hob64GN7bpXfyHKZjTgPHqG+DxxWWCAH/YE2MUIGlMsjWj/PZoy2iga8aY341r+tPYil98qefPnu6SiOoVR4/fF5e2jeyA/CMm3L7DN/msYOm1g2kzo2sdwwDgFQgHftNT/ew5cSoAnh7T7+QVndXH16iM+ZRNIYv4IOHXc2IhWCt8jQ3UB/4SubJ7yVTcKW5J73tO4lQcSKfM7eRMP5JzddTXdLQ60nEgcvf4N/Vv6NH51F04B0DePLa2ZRxGL942/+ERPABdfeKDOaff4tLKl8BYx7cxrI5Xr+biXAkMY40fCzCv/vrAJrOrHXFFrj07xtySUCMf7Zn/2LTqxb+ekyClL+0wHP1YjhLrmfjY0fAtIpW8kOjqN5t78nL6fPwPuCF+8YnEma7jdQuvPbvOg/jFj6he7cP1je/q6r7ECd+XLPQfT6OXnvVcukYf6H80aaf+0jt+PHtz9WLu+hAziHl7prqMT/Jdx8DQ2f/rz//dxVwpNIGVDHMdaoLQoTnoL1c26mwd7Ux8x7qsymoS4jQxeBG1OtxNEF6uV1nZd4GKXQ612YDuLyXiTAqAZP4zthzFmGE1bN8LQGN8deVMj5UmN+Y5zfXFboL40CCzcjdmWq2p74xx72KIhhSl56ojA/TJw0/H9Zz91WDXVuUAhrakxmugiVVYVrcwSAK+aHXMAYexemW9C7aiRz2ArXgRDziEyb171VsAW3sc65SDkxyY+OUXj3eTiYlSEGTQj4B4+6Jyhu/BW/d3R6Nx6KIfOFSyBmirbZNWfeuZnLv4nzG2es0k+9nDGVRVX/XWj8pLlDUAnAMuuKvPEkFWNUmUxevAEdnraFodp+7Fl2i+dfvmmACePJkvlY2GXioaX0qAVNfBxcXmF7/4+Tj66sbNg83Tx082V662MmJ/c+PWjc21/c3my8ePdgFBW/aAvY0VK/wuDdcM0IEDvXSc40gOyZOTI/BjZB3HZHVgeldfTbAcg56z8hFgmzxqIx3vPiM62z38NUd1czEz82ebuaU6oFpSQRA3ArOrc4fHo0df7IDInithMmg/nef9Hlyf7zh568E8pu369XasHG8ODifQLyjhrMUv40ZwbocFoKR2PtnuqEh+yQ1oht/0GOgiyRcNjbF33ppHKHHq0s91pXE0ZN/smmNroqE/KyCq3wRUf/pj82ozHjWeK59ux8PAGTY3OXa9zxIMxkF00Q/n/AesV3a+2Hge91ZbVkyxSdHe+GwMZl/X9yJZtf9mf65kj/5oAZb0UnkTs0RIbcTn6JuBxvE4zs3z9fn5845Tm6uI4weHUWBSHSVI2gUyndMZXFUum77ueMkeRTdAzBFBAUTVb46L7uTeDogAnPQcb63aju/xJ1oFocnD+6Mqnx5Urn8y99L5+NVz/UmyDf08nclUwF711c5Irl+7NmTUu0fS6/jG0U/HOi5CgJjcoz/7XtvJo39z3W/91m/tXo4bXxrT9TW6JYLoW4mxno1fAIfKNM9nJ+uLXU3pqvmFzQTIc3LSm2TZ7gCrg9mbeF+f46VEQTxSJ+fPGHfcTjwac/mVgzHH9wfEiQftSuSgeTZ7Upk/+ZM/GbZlvAz3xgQqK+N4JXM5MCi51QYwNB2rrGS790Ok28kB3wS9yTB+91uQFR31ubHBX6EzybTrjcvKpdfVW8IrOpIfxzpagVhWT9eWFdlWkNkFG91ds3qzvtdG9qU5LZ3s2eqozDrXdI2z7Ki3t+4/2HRkXLT3nARtfajNdKpEBRssSEuu8ffZ8wkmVK9xY/6nvz0LaKxd/kN9qU2+WW3zG+sXMEHwaSdquscmvnw9j23pr7olveL/OIpqG5jUHzY+/c7e5Bd99tknW3s8z9/951/M3WbRLtnK7nT/2Yu54q/ArPYeP3422pFcE1wBb9I9AUMLUCQuq2vMC68vz7+u//FGwjl6Ba3xw7GD0W+H2+GNS+DO6lLJiuzPs8dPRvtHh7N/6cAKnP/yVzMJFd/oUu1WThBSe90zHiWGkktH+KRn2SLH/8QfIFpt97z5UuxQHbULOOBP8g8tcAIMCXjxI/rqb/Kw00mwp/+rHY3G6pbcM7fd3u7ErD0JhPSRjqSj9duxUIK5AWS1a/TRXO2+gqHmOgui6qdYrPE//anLYDzeAGaqn5+Qva6O+Nz15n1JtdozNwK6gSr1k3+cf2u3T/XZvcZvsfBrxoLzSMnq6XeJ9PgmYBe0V7eETNfSJ6t9e7Zx1ZiUCBQgA0XZeQml4R9uF3z0TLpBFkD6fteGGA0fGhMAknja3woCm4v4aiuoKLHIlhur5qZkVrvkVT/qr7k9etoBFE3xoD+6L5l8cjwB2vrH7vGjhy7fmC9x5Zfzv7Qb7yUZ1mR7+mpRUPftQAGoidfjObmlY8mldtmnaK/e+poNZ6sAt+kZ4IMeorExCNCtDsmK+gKMq892Y/EJqs8CyMpVJjoB1nxl/rS4KNr7tyCR/MhdX4HNYojk67tFCQCuGavMHWHmMfeMkfrdPfYQ6Fmd+tknsCq6zGN43ifbTp7xq7LpjvEi8bS+j4v9BIrGa36qBJe5QuzIR6R70U8n6LnFFHw5WATMB01sNL4CSSvPjhoXEljJ3Hy7gnfiIvNkOxjxUGKHn9W8CwepbSBt9LGnvUPMwtHKiKvhImjUt+irvWRqXFQfWoHR2gIcSqxGf3Uki+GHHMzkBlvBZ6Ev2v8qGNzzI5lwPoHu/qqjOi104OOgmW2prHpLgETrCmJWzrXqhB3wXQHOg6bt0ZYrRjJwjyWGTQ4SlPpvjot+tg7Amsz4FPvbI4K0ufq9w8YfzYWc6CTXvc3l7g4y7VnjtIXLg8cHcweOBEfP63v3AeTmEXoHXCUvPmX304v6EN9ru35ZJKr+9Muuz5Un+Ibn/a6u+siO0Tv06TsdAOS7Xl14RC/5YtkU41K8Rv6SohYhsFfmwpFw3C5whUP0Kb5FD5yo374bsyUwo4VsjB+fYxHANqHMNhkrQ/8uJh6GJ2xs9c2+Xu5oIRu+EpsDM1r1Xp13b83jbnt2bWcQvP2jO9FTm3xMfUpHzGn0CJ2NH7xQPn5PLKXFH5fv+KVLYrBR5uzlLpmgX+wLebFBtWMc0a+zs5loIBsYH570bLTX/76bB82Z+mxcdT+dUo+5Xnl4Y5/8bb4+nsAg2WN1myP1v9+HV2bCzrhPV2CTfA9jlo+9/t773/7D/3Axg8+5lR+IUeWYMAPSLaC5nfA5PJ3tD6iWNfKyrZwqzimhWDmmcxlvGeKUPeIJJILrUM7qWA2+dR4Z+ISYM9iK3Sbb2jC5xXBZ5+jJANVmjoEzrXv2fDMB55zu6g9kip7aBUpazVv9Vqn0vTZPXsyVcP1Vd8Ifwdr+3gArWnmZ4nAWTGQ9U0Du6JR4WDmZVYpXH61kM/C7ZrWw1WvxJH5z4nIQu2YFjSAvUCK642dtrsY/+QFh4h/DmB48ezoD2p6JX/rT99oMFIp/VtUA0D78jQ+2APcEJzgi8cukMN4x8sEHI0CjnPEnmqs/oMp7ErpvtWx9OX4xz0is3uRa8sdEGj9q40c/+tFuxTDAyeCzWrcgz2QXHwpYA7bqU3THlz6BUtH6q49+ubl9r+3nc3IaCZ7tmYBXt1ubr56fbz7//LPNyxfHm9t3DjfnZ282p69ONld7eeuH729Oj59vHn42jxjq7/r1y5ULJuLV2b7YnumYbk9HcjrOJgDBYnT2Rx4TLJ5HnHGIV72sjXgY7wQy1cWJYtg5yoxrLycXkNniW5l2gAwbcT6dqfUl5wxqfXhx/HLnmE4A5so8zuBgvoT77v35stop96ebvc3VMVbH8Tat0Lk5nVn2ygo7TkA6FD0y75WzkqqxfrLdWlkdjYsA63SoetiAQc9yNEo8BXDdPJwrUGsvmvpuwqzN+lrAJcCNHgm62usZNCfDeBgt9b0AtedNPHbuZIOSVfcaN8ZIui0xml2ITiuC40HlarP2ABaPH88jrQKgotdkYnxaRQK0iqa+eynvg3e/NsaJPpu8vng0k9RffvnF5r335hGE/QNMTJy1lw3s9wzkSijfGnzwglm8rWz867pJML2KnnjStexE/OoZSYDq9yLlZBEPutf7NpKXhIPEqNWKxou5C9+Nt3jgnSyO7rJCO1vkWCD1BLaszly8Pbg+k4qcl/qSvaufAfn11YrqyscXzjNnoz6lOwHR9T06ARCVibbe/1Hd0e4YP3oOsDXfBlinl45kSrZ0uzoku5JZ/bUS1vu80jnAZZ+N6z5//OMfD6fHuy6aq6vP7h/ze5/1GYhfO40Z49ZzY1X22fmQrZ0C7HO6Hz3JLp2lL+tKwTEPHr/YvbQ6+VRP/Kjv7GEybp7M5kt6WQWeXahNx1NVf89FU/X0bPzquZ5vfMSL+lwZ70uLL0Cc2mp+TyfqY3TVn5JY6Ua/060VWOv55NAz0VLSLD7qT3ai7+sxnOZaqx2ThQRVdEoYVScbmC5Ub2XHgotXr0d7w5Zvj8eIB+ysxKH6rKQHor16fTr6ku41ngR16W1yjpftXOp7erz6HsAzKxt7lo7btcXfAOoC0fiOJ2Or+dyN0dipn31Wd3ahe/12rT6yk/kft2/PY6BOT+dKw88ffj54CGDqM19CMNqRSzMQm0F3zzX+4wH/VdvVV118wWiXiOlavARMpQvxJ92SMOcTmAeA8egTqFdHMqv+7Ge/q2ssBjidc187gPnmwJLoPrpx+T6w+ppO2MlVn+yMWH1k8UJ9+OLLx0OmfLboB7QAgepbdbIH8UCCJbmJU9iMdAcI3n0+HACwNnqmMqev5wrO9APIEF3eYVdZAIQxVP10r/odfxd/6jM9Agwmp2wAQDR7VJkRJx3P1W+1Tf7mxurm5wMYekaiqnYFmvzwZJjszBXRKcFaG46eE6NZuT/ApBJd26NgBe2ND7q/Jmqq01zOPzGmLeSiT3ZO9NtcCijpNx0h73QIUAIcEV+lwz1rXCZTi526Ht0ANXplgQqAPTsJTOHLWeRTHZK0Yp0VGI1HEk586cp1LflKzI3gfAtkmwvNr9UXz8auh9vzXS5Aj+Hz3r2725FcfAMUSzbRFz/5CyVA7ASuvvoh6Z0OAGrxK5rYsPTQWNaHnnfcmxgx3vMdxf3GUPQYN+ZWusoH51PWRt/1Ub1stDrjo1iU39mz9SfZ1l72QKzSZ32Ph8k/Gs0Dxkf9rJ3+k9sKerGT0RO/yCc+xS9JmImDzLkByGLc8HvpNTtd++YWeisRxmeOXsBN9cdHWEo0WFRQ/4FB5oba6ZoEcddXkMkc3/3GSvRUfmI+812jFidEXzJbY3T+Clr5yEB/PgqAkD7BN/ADLgEYTo54Wx/Fl+ZiuzW7Ht30t/rp3JDtq/muNuMHLxtD9S1d658vl4yjBbZx7WjOX/3XN8klsTdMrOfoSbTEl/pQf+AaeAVcro6et5hFkpwejZj7dB7BZT4R7/E5+HjGMTlXR8/dvDEXr1lMU5t41Wf0iS/iE1tW2wM3Of/1Fe1dI0sYDH0wL5PHsEvnE9SuzDqe+Yz6Hh+SV3/wuxnnz7nPnFrb+jAA/+1L0rVpbuRflQDRfs/CPc7fnO1AW/0nv6HLm5mQ7ASYxrKx2TU6tuIv5kM4ygokswlojxfmudq2AEYyo/vmKraG3lWmdtHB9psH+b/G+fQlL+fDyvPR+S1dM5+KjXsGboK3fDC2oufqB9/CWGTvK98CIvqu//pwiRFNbMt947dyJ8/nkXorhrPGAPFd39f5ofJjUdT2JearPDw/9XWOE2PCnMSe4eNXZb4mQAbx27+u49c6VrptfBi763ggz54VY8wBM+Mcz5gb4JP6TMfgOPCfzd5ctIF+n/jWeFA3GuhCz7UDZOWx+bK+1Z9+Jy92fe1H1+ga/rPfrtsVaYxXLrmLaegvHYUNapNemB/65B9E/+3DeSJV9dY2HBN+XXlzYN/pIdmMHSAVDlw0kEygEc3wdgQWR9fnXMkzV39VR8IzKRAcJbF6sMmd0+0YmIKG6siJ6S9gMob0TM8DmbpnFXdMSHEAXyaGBM6gdd820UCfnAUTcImJmPbw8892TpXEQM9QBDzp0yQDVJ0T2HReY/4MaOd2f5lpQUHP1z8KweDXx2jmBBAS0Ls+1C6F0EaBavTXn8oCaE0QDKXAu/YY8eqsXO3Gz/4CvZJhfW+labLhmPfZCsCej/4x8W4DRoGtVVzphqCxdtol4Zo+RlNOiZXU8UCyg94AmPUHcBmNtpUO4O7pPEvbIJbokYXkSKcfdCUgLt3mOAV2xctW2karFT/VVcCFFjKLlnQpOm7caaXuNBID0P5yvk/i/ffeGYHxo/FS3YvN8bPnm/0rbzb37tzdfPTxLzc3D69v7ty7szl59mRz8nKerTyDr3mcF0e378nYOCpZHo9MjOfnlzrQavrevcBBMw7wX/AyHIvtuZwmkq6tTm59pzvVJ0urjj5nQDPPu41/zlAdBvl8gqMdgZX+ZnuqU9KtZ4Zh2ptJNbJ4++135lERF/vjJeFvNjOY6f0gwyG7OYNDoOvp2TwuqjrSWZN2fQagAawbO/VlHD+x2YydQbe2q7sq0/U1WLWKCu9XACOwLpDk8OBwp8cc+ugxdtIJk0b3q99K8miOzvRE0AmgE5xUXgI3XawPnGIv7U52lfci8/iXrWlsN0ZMeOlrY80EEgibXLyTwnnB7XyrbL8rI6n7d3/3dwPgSY7VP47KezpfdGoVNuf+5cmU+3QYChwPdkGqPgB9gavJpHYvnY2zzYMHMwHGURT8ziMOO5ZugvMCx3ZFxF/HaQUWCcK6XpsAqHgD/K98SQK7CYBa9XUd7wLtQNkf/OAHu3krGuJDieAA4XY7WPVbHYE08TkdaCzF12FXb94YYHu6C9hIRgNc3K7mjm46zzGxAjK9teuR/gM4rRBMB9lXgGDX+kunvDx9nd+85Dzd6Zk1wKxfPR9d5h2+gmRxdXWPrnc/OvkIxmJyq+6xo277zhVOC+fIPFfZEbRsdwaOxPs3vz3GoV0P1WXFdPfXI2yyI97pIBA4fjmP1ezPLq/ulWxIbyR7BFzsHgAmWoDPkp/AJLt+6GB1xLdsULRUF19jBSn7LqhNNtmhn/zkJ0NP0ov669gxjl4yqr3aBjimt/Ey+upHc268EZQmD8BNO2bshhRAAHEq430Q5J0co+uf/vNPR31r0O0l4y08KElgfgb0s3Fjh+nBPMIpm4PXjSELQdKT+i1gjC/4mMz4dBJtyR/w3D1zkqC0+/lO5qFnxzMZ6j1DdlFUR23yU+htdFkFP3Xhynj25cvtWeJ7c0FC5fE2vUimY6X4szku8hnmbp4JQAC8JDDih0UfdAOo0KcjPFZACo0Ad0kCO7eyGWtSsTq8h0/god/Akt5ZNgDZq9d2SWSr9Ycu788VX4JjCdJ40lyRrLIxbFH18j3GApM3E+DiQ/Cf013JxMrzgeuDgI5PDWiWuK68MQhMoT8lX7sWTQNsujYXHVUnP0JZ8zag37u6+BXxN13Pd+6v5xw9atxVZ2OjuoCLXZMsvnk4V2AKntlnwKYd5MkAKGjsRVe6a/w59ld7YjLzrNiLr243ibkz+iSrs2/x5ejWBJ3TUQs1muvscliB5myEIyHNdfUVEJNurYslkpG4sDL8QIkWtjb6BOPVW1lzI38dv5JDfKiMRMBY6LbdtZW9FYcBzlZAD/AhDqNrwBuJ3u5Xj/eU9D0a0gExqPlfDCmWiX+Nj3Rx/2L6oQACds+Cnb3N5XEhtWn+4Ec8O3k+/J/iWX2WGOD3NB4A9drhE9BliZ3qoi/0CDgvDuGbAngBDNmr+t7Yqv76ou0+G9M9m45kh1YgBsjFz4iueMqnqV7+GvBejGQujw7fvWcMuJxcLebBF+Oejy5mEJPzUyXVHOVYu9VL99OJxqedKgDB+th34P/EWeZOabYaKCzJEg10lDxhC40dcTu/IZrcH4DkFhcBoopnAP7KSgZFk4QqYDLdi550RR/iAfA8WYqzulbf2QcxY+XXJDVdcowjIIp8vurbrUA9+9G1AZqenIy5IRpfv5yrq+MrW9v97HLt20nCvgPL+KvtAAF0WywYz/rDO3qRvvZ8z6af/UlQ8W/ZePY8HU7+lc8erUD68LM280jJ2qof5isgYdfjkfgY1hQt8frocPop9VmcBvSsrmRp/Fa+7/y7YZeuznlJfWJlfjZ+1deu6deujldzAQdMQYLNHFqbFgiynfRi6MDeXEwABB7YwfZY9T579yxd0DYah15s34EqPoRttbPEvCEmhaENcHabOGsBGvCWHascTLO2YHHoYGeq/xKHmTiIhAH+KMNeGwd4IHEEs0GLuAhftM3P6FPSRKxo51M000Pf18QIsHi1CcBseoZnsCjYEDqir++NH3y1cCF6jBPzJv0Rr5jP28EFX9GG+J8esBHwEvjFwLcuJqjdHz2ky3OMT1zWXNPnGl82VtA4+rMdC3SsHZrK12f8xy/z1kq7a2xwdGqjctG/q//aXMDD76tecZf5lb8sGUH2o/6r035V/0o/3ahets74If9+n57ORenmUm0YC/U5vkpciFOSOb8GT/uk73yr+k6H1nHDlood/n+27u3HsuS68/vOzMrKunZ1XfpGaihDpCSIEiAJlCBAT/MfjP8jA37yPPhlBvMwwGiEGQMeCwPYgMeG/S5BgAQIkkhRhDSS2Owm2exL3bIuWZWZVWl8I/bn1GZ5DpA4J/feEbFirRUr1vqtiNjwT7La4pHssXb0t2duHM1FIVt/rd90QVwTDZ7Rt2Fr/6//7d9fVMH9+1+Nwo9KnAAAIABJREFUB0x4DDGg+NWrmeQQwER4zG0HCGFmbK2mzehTFhMIwroeoyvvrPCUvIm4ia0Avw9FBzrFACsjc6LqSP9XfwLfbimL1q1SyawZpDnJCef0fK4gRlPlJD+iN7riCfBf4CxYKpM8VpK9fLnL3I7y60r9hCeAchavFUna4ZRsV4PbvVI7yWe7ApeSxZ/orU8FStXLOczAejlrtAGfcpysKjNgtFHQE8+suCywi/bqKQCun/G9azkYVnrGJ+8FSAbRkTM8drc8ny9i5Fy8PdlJ8BSUcXCTK12KxvjGkeR02Nny4uTlOCYG+GQC9ZL56opHBa+O5KjO6KnN9AKYBGDa7mjIkfYSdY5iPI7u/o6fPxmyGcepBHBfmpnTd2/Nlzr+7V/91XL16pWx0u9iOR0T74OHXy23blxfbt66sRw/uL+8vpirzkzi02C83iUcgasC8p41QZX0KHkpwElGPcdomURMMsYwA5Uu0WnOuMnbpNIz1dt3MjLJTyMTCDVB/mgBzJxfzIkn3agcO1G70b4DFNcj9Kx0fvFivuC7HSTp195Bq60mcBh/L17PBFGf6r12c56pWb2cayt8TCaNweRdu5KFlR+Jlo0Tk87Vdu3UHuc+fkdfdfQ7XavvY8Xy65kcGjJ/993xZ8VR7W8TG/UZ2F097pMXZxoQbGISQFl1nc7G157zPo/qSr9NsNHH8Y1P0Ryd9ZFtSd6ffz5fDNzYjzZ9qX5J5cD6xgqd6xmrjH92/8udg4+nI8F0cTD0pI9A2CTdrpB79zqmaSY7Os6Mc92z0Uqf41ltdT/aOdNWeJ2dvVo6simeJzfvPwI+AyOyefVJP+NX/LGKtjEOqKYj5AgEiVbnY6s32aQX6UJ8ioc/+MEPhk2Inu3q7+SXXLxou3au35yr/aLHO5YAr4Kg6M7eWj2f7UtXko/ALxuJD+0ckaTOhkd/fA1Yjp/GMlCcc2zlbLyOF7UbwDPH9jxuJtrSs+x9MnJsDZ5tj4sAQHH4mqMqk951PEr9SJ7dF9x3P952HcgG4BTcTMdtHtFXCKlOvsH0S2bglVzM/cnPSvfmpmT3rGP0Dg+HficzixsAKfwdTlzPRa/dbvgjULQLs7riTbRaOV45dqLfgEV+TvKww1TyRcAUPY31+rYFy+tj40JiszrRVhl0xFNzDP5wvONFi04AlO5XJ9uZPjWnVsaOgp776osvB/8BH5zi6IjefIlk4KXbXeeAD+f34tV4Lj6Sq2N0rMqWsCbn+MU2RY8kZv2uLgsWBPECbyC7Y+6qoxXuwFdzSHRYKd9Y4cuiO55ES30tATKAiKs3hr52JBUQylnu7HXj5vR8+g7N79mc3ptlpXX91q9A0Xbx2MlgDNbm28EJoNicKuEFFM4eBEpaeWnFfOMwm8P3Tpeq3yrr0Z/TebRVR82xOfl2jdc+++tOVwFU17qXHaRvjRk+S/VbmR49lw7n6nl+YPet1K9f6Q9fJVtWO9GZDa2esdhoPYvfGJR8ipbaSC9qv7EgKVjfqv/GO3NRhgUZEif1lS7HR4BgNrFnqrcyzTfJj59VP+aCjWlXJJwEwHQBqHXtaC5G8iFLvopkXs9UZ/UJEuOrAK9+od2RTBJC0Rxvog2YQEcAVt2rrnSjdqw6v3R0edj7eCfO63ubZKzvtZm+S6Lnk0vmAZz73ypoc6HditWZTKKrPjaG+XzpPpuWvvL16wtQAugpLrPrTuyI/miY4/Xq6KfEOVvcc4L29CsZNq4AHl0Tx1a+/mZP6iMdMt+JUcxb4j7JgAGMXMwjcYA2ySPd7lpzfrSO410vz5XOEl7VOXj0cvr70VV72wUkfCnAXPJx5Jf4my9Yn8hg+uv7u2OYtjFC7fYB/rOxPZNd6H4yspigZ2vfgpx4IMkE0NgCQJJs1dezycmcHE1jzl7jXIu0jL+eTVfjf2OjcZJe9D1isxVk7v6wXetqc/Z0AKPramrPiq97vjlq2IwbN3aLVSRb2TexfPTXvxHDrO/AqG+VB4jBVrq/9XH4WbuYZ30ZMttjUVPPsQHJU3IgXrOB1Q3HkLhgayR+0hsgpjqjE0gZnfHQvNqYjS9sGX893ZM0EJ/wo3peYoUNij/95t9HV/2gA9Vh53y0JOcxF627HwcI93IupGOD0MTWmXv4pdVdv2tnJGBX/w8Q3beFkskuXQGSRoP+1Y4+mZvZhviUjKs/2ipDn+FqsKlbN+dOfXaGjUUfuVaPRC7cqGunLyeYKgFL19guCUR+BXtPLgHY/aa3QMz61IcPZox0vw8A9NqVaz8HLG5B4p6JdxZoxS9YG0zh7HQuGK4PxlAySCcHYHowsQ7+BVvJrnSCi5iVXzySCZemX4ZWAKtxLwFysSZg0F3b/qK3usR/7Gg8jL/wkmivjCShcRM98ETzDVwGX7fPoJVdEqNmo+kFrBGuxSbEr3RqJAXWXXnRwQ70HNlKQpAxneSHSOrweyrXX9e39QwfZ03AsXX8IElLz7MnbD++Gr9sIZnFC3XhYdfie3Wba7dHYJlD9WPOaTM2UZ/5Ct5Ar8iw723bvdO3a/wyMqIb+iFW73/83fZdIjM9sQh+zB2X5uLfnu1bghP2s431PMMfGXjh4XxPCj1Cv3qiG2/1Sxwzcb45P7Mb1QO36bl03PNbHCQ9iw71m1O0Rc5dh1v2uzrMJ2SIh/Wncn3odc/Cu+GJdH/U1wDeHK2GVte28RLe0Ieh9//Pf/4PYwdIb52XHeakVJnJ6cGDr3aAYEwh3PPzCZRRpAa2CboOZvy6ZiLmeMnqdK/2MuANYJNIAdt2whfk9HwfCQmGiDMsUDHJYTqDDZRqMh4g2TsTJOmT8Ls/jlZaV/gTMmDC6pXqi5Y7797eOSFWQsSPd969tTOI0VSiR4InXkQvA9MEYOWNhAljEz3xLCPYtwFcMBh/rNqsbUASJejZJk0OZHWkRN/5zndG+5yL+i4wcEzLAO//9m+HPAqgSzTUX0Y+eTlvXwbOasnAlNoMWOmIhIKz73//+7vgq/7XX+cqJ6uAixQzEEDCZwTI646M+mYFz5gYVwezoxnqo51HzvF2brrr8SRezlXv08gB8IBD3qEgMALq9Vz11CeJrvjX/U8/+/Fw7IAmB8u6EuDlyQA/f/rxx8vr16+Wo8OOXHiyHF5q90sBTTtN3lmePT4eR2JxQDi/Z2fTuDCoWxCGA8SZkTHeOvAGfn0FhnMeAEImuv6vX/EUGCe5Vp3RMcGeOfEb7/Hw+LgXOs9jXTw7jN/m3Qzv3bs3doo8fPRw56xKMLy+WJZvfOMXx5grcPr7v/+HCb6+mitLHz+ZR7VFT/Lp5dq1k26lQw8ed8TSlCm7lB62Iq42vMuBk16fAX39frKunJE0qWzP9ieIq73ajk85lFa+D3Dj0tEYx8PpWl8AbkcCpzo9EIwKaKvTSm8TYG3UpokQ4FkZDkW8qb1k2VipL3ZaAHq6HwDR/8ClaI+f8bh20uU+9+8/HP2SuPQS4u2EbSXv4Nd6lEf8jme37t0ZY3frKFf/0yfz+LSeiTcC93hCT3/605/8nJMDVEkPe8dHNje7Bug37n1PB27uJnPEVX0EgkiMmZvSS8EMpwGQKbjoWXOKFX0CtuxHbdbfLdANiDPmkivgPT0FTNSfdOFP//RPxzgYx/VdOdrttuuaFbHpWStEzcF2wHHyBA21E78CCtvZlv1uPNiJUr84OOxXcu+aJE763D3vmEj3zQfbXXGSShI0la9tzne0A7Fqw6p6cynH0JFS6UkgcGMD8LW1V9HVJ9raoSBhYndJ8nj6ZCb9K5euRLv5Np5FH8dK8FV9gIsWKgBJ8KTyVsZLBiSbZJ5c4mm8chyVsVQ7yZfjHk38jeba6gAQNZ4bv33Y7/TGrjMBxbB56wvaey7e6W+6GL/NDersO/Csb6txs431awsapuvVGXAVfd6BkuzN311Lp4DzgI/qH/W9eDl8m2wIJzwa42ntV5eXy/d8/aufwNFPfzx3XTomsLoaJ4DtLWDgCMDkL+jlt1VnvBccpStestpviQz9ADocP3u6O4KnPsQf81zjHFhfeSAxX2LOn/P84ea3aLh+dQJ05lLzemXH+xguz8U6lUt2H300j16tfseT5tulY/Gq9uNVOpAdTufY/Nr3LpfqrE+SaOrsWe9yqb3619F/0WjBTe3Eb0fp8UEHb/fnu1oO9qdv0F/60jwyQIVXM8CsfH2ofe/067ejRKOPf1y9xnBbSOw2jDbJfwBROs5uV3/11e/sxgzg5pEZwKbqGImtk5NxLRq9mNvRiT0TXwdtj+a7mQDYkvv8k9qIBuPSrvV0pf5JcqVjtZWOJ4f+skXVbTU6eqJX0qujUWsj2UeT9+5JQlVn44+PXv1AbvaUT6Ntu1DiF9+/hFp9SHe7bhGHMQv0B/51fezQuZi8ra9ANjLa+jzxSNK635KA/dYemZjj6iPgNzl23xxV3clE0o5Odc14ThYloCQtmk/5TvxXQJs4Tqy1BXKAo/UTYBg9jQf8AiDauYC27tt5k151vTYlCuim+FcyiN70Dph4H138+crEm2xytMW/xh8ALtkApV7tzWQUwLff7AP/K9mZh9rFCywGiPF5+j8+WYQggcDf6h5AXwy+1ReLhOAHdhwmk+6l3xZOVCd7C1TdxlvpSO3nAwEkgTRsW21Xz3YXjjiE3Y1OwHntVFf96D5/zqIwvoJxY2zUHpslSYzH6QNfuPFHxyuTXO2qrk26sQVmgUPsTHoRjfHO+Oq7eqPLwp/oefs68AgdxiHdA6RGS31Nn9hT9PJB6cAWEKtN85HYqOeAo3NB3FwkS/e6T2/FkfAC4Jo5Fl/QuwXM4TeAyO7Vj3euz3EDnBMvi+GH4JZlh+mIgY3Lh8fzRed0q+9or36gZr8Bd/yR+gwEjH7An0QGnGqAxOuOROOtPiSj6L95fS5gqXwy7pn6asFRtItZAJ/RUD9GDPl07m5rjmPDtVc7/WUfG5PiIOO5fpUAAebiYzTo5xZHIOsZd81yHeEDk9qW45dFe+1aPAFziJ/Zt97VYY7vXn/sRXSenc6V5tqMB33GvZIVr+YOlK2shp99NI9644vja2UHTrEegVX55F15Y6BviQo4Ex9MrCL2sehC38Vn9NFYTLawo9qKxuFXrbtq+hYbb30eC7bFcOkTW1L/xLq1tx1/YrxkugWB+81votf0Dh+2fake5dG9HZ/tIDJXG3toMUfAhbb19myfdnDRU2MI7tV98qNHsANJ7/wTcyG9UN+cA+bOUvIHprMLxkT6zi6xQ107ujSTPuqm92PsrIt7JSmrm16Stb7gTWWSITvZ+Kczkh70wLxobkAzOVfX/sEcq7WtDfLp+nhmtQOV1xc6sLc350TPJGO4Ve2THT4ZU+mg5JpEYHTpL/+KbcC37Rxe/dt62WYy59fAL7djORqHnX4x7aD24DrqRtO271v57v3ff/SHF9PJmyusAcaE0ADs8+WX83xmq2QBYZ3ZL9uNYSaQ6sgpLWjrNwMXAU0a1ZFDFJHVGyOdm16bKUqCFawxjsC5ym0znl0H7jJ0Bm20RUftzCMLXowz0z/48KOdw1F5k8j2pYcULGcbEBltAwhekzHxJmcievs8W89bV7b+C5DqP0M2QN7Hj3cDNKfbtk0TWW1a6Qto8OL5Fy/nUQuU3hbzZClwssoKCFz/c2S1S+49nwIFgnaPER3n/j87GU5ZSmrwA1kER/E4ZzQeNiFH90df+3B3DFlJkNqqbUprAJCx1SvxrWeaJL2ImHy9N2WstHhxOnizBXoBqV0Hnhs8ADYAT/8nm2jmvKKldq04spKvYDY5R1s8Ojl785LCscLrvFV0t5fHj+aRa1eGrJ8tF6/aZvZ6uXql5OH58uS4Fx1fWl4+e75cLHOlQc8D8U2s+RrblQa1a3I1UVp583ZAbAz1LXM+nK51u366tDX69J8RNLEx0OltzzB80fH48UxQ7AKaV9NoMubNHckcoPDu+k4PQevR0dxJZoK6fm2+KPjBo3nWdcBSL4Pq/rvv3h4vRe/30bX5IlDJKUmw5NlvIL8daUCCZOYdC42LL7+aq7S9JNiWci/Yjc7u10cgSP9zQOlzNNVW/GwMAwHjhbErIEkeArz4mY5HVzRLeHIaOUoj2XDr1gApa0cgBMSu3eqsH14Ib6dAPMnONibre/KLvvqffABnHGMAoOOD7Oph5+t7fOn6vY/m+zvmauY5Cadjr19NcMoqvujn9MdjwVrPPH78aBx1ZXzHL3qWfI+PHw8bd/v2nCPYzvrV9d4bQiYTALgyXgIfX4ES2wkyvkRLPCmBb05zhFB1VF+8cvxV/O56NtKcEq/ju2RE7Um6sCGVT67Vndz63XN+71+aCZVk4qW7VsknlwmuzvcgSHSZwAUZ0cOWR3dzbrR997vf3QXN0R5tnKfkJ2goWZZ8AEj0OJqydZIAXo4ev6zIBTwL4BznZgUa55rDF8+jTVI/WcePrWPKnpR86Xc2F3gXLT1fUn7YxYP9kahPl+1gshuIDXIUicQBJ6zvw4O5SkuA21zXGCvhEtBrh4okQ3wD2HYvniQjCYZkZ3dUx1Z1T3K1615E3O/oY/MBHvSsesw58bQj1ZLX7/zO7+x0Kd6m15Iu8Sb+pmPRE30lxXrOCvFpR+eOr2T3z77+C+NePDbnpKvN7fW/8t3rd8kJyYuAqT7pboB9dEezHW/Zjn6zx/GhtnuuT9/j3Tyf/WTYn3jE94kv9bn6tsEVu97zAnRAcuW9pDk5xwM2JPk2Rhs38QK9+Tlf3H+TvGVbLNgBzGTPGjvxMx4J5if4Nc++Pj6eZxkf7E3AvmdbCCJRSg+Ors6EdTtH0uOvfW0ex5W+SaTGZ2DRSJqsdjV+pCf1PRnGz2gR1NYusA7Iwi5WViJSogOwUJ0AZkCp94V8cO+90ec7t+8OXa9NAeXwXY8fjf5beFLfGofsbfQ5utHOG4uixiKlo3k0iNihe1sANh6xr7Xb7/SgDzosygF+14fq6DtdTs/SxeSRLtspWbneAdJzfJ/GtpdD14doA7SaYx0h1f10IB7HC0n+eC947RoZRK8xZnfAwTJ9i3hjt5bEv10Y0ZYO9FwyTk+qRwxWXUCsvutPzwPWtwmZbbwRLxsPQPl4RieSzQDzVt8r2tJpMUzlxDGSAo44ioZo7a86BeL97llHookj7GoB7AEUoiHau59MJPPxNnlHIxsQn4ZvuDnCJvmLDQAq1Ttik48+2gGNkgoAej4vngPN+dHdB+4Krms3/plrJWHIX9yTfPqrP4/uz/e46NONGzNJFY18zMrF9wGCP5sgaW2MZNGruQtmC2hLAFrZv022t/MyvkmG0yW8BI4DLLIZQDwJAQskoi+7Iv6o73y3ylvxT54SJHxyyQoxZXpf3fwjtsjiGqCkMVQbxn7f7DV+wQnYwsrXn3hLFvz7+ggIMl+ScfKjx7VhsR45wEX6tmgP8M1fMfbtLKyfYiKAWDQls2Qh4V4b8WckwdbEwhY8hWvAHpKfOcNcxZ+SICUXtjw+0m8xJT3u+n8r/hQLJkugsORiPDJ+JDurN15swVt6mF7Z1VW78I7kIFEL0Oo+P24A3YdvjjCK/5LZ2RK7P7ruPXBdjw4AajtA413ylbyX7DRG2ID6WZtAfJgCuyJ+isbqAMy7zm+vLb7G1aOZ0NZWPMFP+ts3YLGy6KtfJ8/nbpbGTuOrNquL/WjuYwP5TNUldq7/QM6uVxcMCzZQP83n+iIGevH8Df5h/uBfs4PxGs0SqBNzfD52sPT8jNvmUe61wSZcvzZ34QBoycAYOHk5k3nAZ7jfpYO56p/N4BfBm3oJ+nj2cK5Ij57qrt0+2z6IXSQCohM/3gaU0Vl9bPp2/qv+rSx7Bn5Xu/phvKDFHJOumDeTc3/wFhijuSCed79PtPMTxwWJoDUR0z0LEsxbjeNkZOyJF2una7VTAqJvsreAyJhgx9gVfh6a8n/0MZ7jHx6RH92ITv2LznZwvc3z6qETL1/OBKQ20i+yNdYqn4zEKMbDwBf2pz/fPT4Wfen+VmeH/7/uIkyXaocNoAvV0z3jtCPwjLeeEdPhk76JUcmYLl4sM67a2h5lJRTw0jjGi2kH5q4L8a+FR3jkHh7RHXa4cvGg5yRoPbPF+9ls49s8sF0oAnuvvAQHn04MtJXToPn1HKv6at4yRvDP+OmbHR728P/4X/7txQS2DncAVRVGmMk8ok9O3mwbBIA2WX/11YPdMRhWuNZ4k0kEttqsSTKnIaNc401qGeYCvYQCQJCFtVIBsdtVI3UUIB7dTWxATUEqwx3zDEwBUW30XP0bwNOLuWWMAxXtQBugY/UDgey4qL76dbYeh5RhijaO0nvr6k7lRhC5nkcfX4CTrSQtsBxg+voSSgAhIMXxIAIaK8pHQujSPC6qvlZ/AAslAPTGa0dXRU/gwDAe6wvvGFs7PJJPAEn9t8KlRINs3kj8rFn9JjQTRAFFwU3y8oLdzojuw8HsngQUcKN71RPvossKSsouIQMkiy/xoH7+7LPPVyBzGniTXrT3f0mr7bEYEm49Z4Vy/U0XTc4mGcYgvnPEONP9P16y+3qegerZeWTE4fLl518uL14+Ww7HqqqT5fCgFW0ny7MBap6G283vllCsE1RHAgXyclQDfj/8cL4w05ETghBJg3gfvUBTPAJEA50ZwWQHfONY6F91bycwAOJ2MrPygZN+cTGdKcbu8Mp0wkz6p6fngzcSTUdXru0msGnMp8Ol3StHE/R6+HgCPbdu3V5u3Xp3vEz76tVry9Ur8wiuzm7X5/4H7krSda8/E4ZgXxK1MTNWdD94OPQ6OyLxSLbZM0fjSBICMyVCJcjYldqr/9VtUtomjIAkAKZ4G/9rS1DcWG7cAbWjvfu12fgG1lgNY4txbQdCdL+ykogmb4FG9AAo28ETvbVBL6KjZwQQnOKZbJhHGATY1PdHz+aZxt47gM6OKrNbRcBbufjsXRwdbdaxadFLLvGicckGzvbmqpVvfeuXx/U+tf2P//gPO127e/feeKbxzubXbvyoTHNG/cgOChKzdx25Fj0lTKIv+xDd/Y6u6ogX0R1/rOSvz0CsaJE8FVx4eXllSl50PwCu/lVvdFV374qqj9UbqBwfJA96NgA6nkp0AVmis7kzWnsO0Oxl59WRDsQLO9Ss+OMI139OWza23+lndXn3UTtJGp/GmgTaFggLLO9/85Bx1ziqrhIZwI9k17P6FA9sCeYcCYCixXipr9WXHNil6u4llnY12QFQ/dlztnC7QhggmTyGvb/YG6Bo9ATya7O6o0MwC7jgBAMS67MkUXpUueb0eB2vko0ARaCabMyZPb8NVrteu0AfoHs6zLmuPb5ZeiM5Vh/My4I0tlGAYyWZOee9uzNZEj+S00jiX1yMOgFC+SfpQf0z7zSe0nGLWOI1AAoAGb1AaQF3ehDf1XN0ZYKkfQChJQPid7ohmQVQyu4AyKO7/lRXZaJBcqB7XTcPxrP0oPtecN219KfV8eb1+hPN8V0QHj/4QvERCDHt7IMxnkuAjED2Ym+0yYZGt2Ocun78dPqJt2/PM/CfP5+7n9iPaAKIqUObPVcb6VR8mAncCQiZf+Jvul99PVOb9Sn+V67nesZimP6XoMiW9P+3v/3t3bGf792Z9vPV+euROAIgzZjh8vLq9fku0UUugKi+60t6wjZ4pxSblP/Nb+47GXqHQzTHA0AeH5K/Yl4dQNA6nu3sAa5ZRV8ZQSnwqe/z1/OYDuAcfwEoEy+jy+4VvE5f+DzxpHbRV58F6pIX6V46ZDw6LqojkHq+55qXAOzRv/Xh4ss2AGeX6gMwFejGJ+8ZfnX0ApnYgOoEIEtO9N01c+b+4aXdrlR9iFcSb9GZPmV7jPt8lGKMrmUzrD6e/tzcAQag5McLpAXKQBZAG3smMRqvqyv5APgr21/P4qlYkG/PnpjTqh+IFR/TVf2Lzn4DrZJN/ZVwiU92F0QL4KjrlYvWrgvQ7fgzJwygZm/uTPduGwmQLeAtHh1tP5m8sxPh7GL6IfSN/8F2Z2Oiy45p4Kt5uPv1823gOx4CcIBJ8cGClnSRz64tgBvsAGBGRySwjCELsJTTJ/6M+C/ZAdzgBeL0vsmpdqM7OfXtCEp+LyCP/huncAZxSP3ZJp3Ir36IawY4tq5W3wJiFkzwzXtGEs/YryzfuL6mc9FGV6oDUGsX+LBVK4iJBnoWD8TY5nkxbPVsF7rV58rbHd7z5hn+GjAJLlAf6CA7tAUJzcHaFuuli403IFTXK0+W9KNysI76YTGI+ddYBQ5KYI0Ewck8Dqe62DoxlQW02Yr6y6+sv7WRXN69OxdVxUtjqPLsRW3WnphDjMxnAa7GD0DgwIXOznZ6WL0AUOPG7qf8heqXxGZf6jOgLvr7LWnQt/nq1fmM+cT3Pdt9+BuAUVngZ7xJN7YAMpnCeaJhLGZbfWGyI5dhv/Yn+M1XVrY+Gy89L5EWPSNxu75TpneARPMAIzdH25pL3r013zfYhx8NDB0J8ufzmLzK9kmWYzx2hMSa2Ot5su25ETesK/tv3pp+WPTwuwawuu5yIdPKJDuxWeOLjMl2C7b2LFzE+LSwxlwfrfGFHZFoI9/K0eHorj0JafFpZSQo+Qf8xcrEG3bDXCjm65se6K+EjHFeGXSms5XJd+P7BGSRMwAfj2FE4gJzOnrTi44ABczjY+Xpsz40DukfPRh++OmMffF4W676HFG7tTnwAeMeuC8uNvaGnT2biY/0I3rZRLGGBenVr42ery719s33nmjoxHzGHHsxF8D0R77mDvGTecuY6n+2oQSID/yc3klq755dE5lswJy3Jq36DDOH+UUT/TRGe7ZP7UTLsMOnp8OeVpexyhaha+tbs5/kVj38f7akevsNP6xesjamewfI1i5Wn2QyX1D/+Xnb//f+z//13413gEwwam5TrSABxcQctEPaAAAgAElEQVRJQO8Jub8LFlLMhPb48Tx+yJmbVhp2LyPR/ylvHQYOxhCMrh0C5nR5tiC7OnICMpqOnxJURDdHu0knR0IQxjgRBsFsnZba/uxnn48y0enoqwZ47dZmYEb/FyT3XG3HD0HHZz/96QjYTOYZlOGMrOArw1LQHU8EsdWREG2dz5Hvk3Ay7OO9G+sZgvGnYOJ73/veMJjRFc+r7/DyNNacIhOAl/hGW6Bg7bfjhVLWlmSO8/FzQuz8cKQMUHR/781xWtFYWQrJsEev5Awn6uXpXEHC6Lba2ArAyld/5Tl/DH10JvfK5rzH+/rIUaxPAVeffvLjIasC63TAix2ddy/oS9bxpP7FLzoIrHDETPyt3eipTHT3G0gnGOIsPHk2t2q/OJ3vKrh14+by4x//aHnnxjvL+auXy+nTp8tXX325fPj+veXk5Hg5fvx4efLk0XJ0ua2ee8v5y4LfeWY9Q2TAp0tzRfJPRrJEX2qvZ6IBSB5vBL4Mx9YxMcn0nPv1j/Mg2MFjusgRr98mw9rlwJxfTCCAPnckEQM7Df3c+bSsjkfvAknfaneC0afL0eWry6N1K3K0pdsnJ/OMwV/6pW+Ofv39P/zDKFPChKHlpApYup8dKugGsEaDAARdVq1V7tnzk6HLAM3kADiNZxyN+p/9wx8AiGNJ4okgHtAfcJjty64w9D3f+E6225Xp2YFoTvc4zJUBcJtg6ASbWp/iPdsKjHBESXUCeNNxIEG2snvxs/ISSAALdhu4JLiJzuqrH/X3ys3ru50WySv5DV4czB0HHIbA1fpjsp/A9+OxqyfaJXzazfG1r319jCVHIJHHTFi8GHPVRx99bRe4dG32ZR5B0sdxTRKq6E9vPV+/P/30J7uVrdGKV4J+7//h/LFXggx1ZR86dk3iRvIofsTLyg17tb4wN3uVLF+eTQAX4GG3TXrGyeZA2HkWD7Oj0WiXmlWJJUCy89GX3eSI1y4wJzo4Ac1jtQm0iM5k0XtMqrNEdsFU9PZMMhHkC9wFto5nsgqU811bySe6HU0oIG0spKvt6ACctqOD0223jrFiJVnXu/bxp5/skgzxn76VbEp2fSSv7cqq//Glvl68ms4kR5vz7SXA2Zghp/Vlbn3Xdte3q++B9+biAYavQHjf+Q/xwMs5gTDDiT85GXTHY4s5vAdDUCR4aSeIY0Eqc/3qfDdLz0mG1O90IJ39tV/7tXEvfiQPiQAJGPNaelQ/m/fpAFkLWtM5ycH6m88i2KofJdHwO93pWvXG78a75Dm9HEHN4QR606Hm7GhIHwSJ1advQE9zkaAXUKxtvhm+VF8yzreNR7U7gq9r15Z7H7w/6IsP2Wm7IaLHEVj8ovrOJuV/1O6zZxPY/uyzL2ageXq+86sE6skyXRnj4upcJX5xMZ/r5enm2BJwjVsgr2RtvLYCP5lXl4DK4pz62rza+LJC227A2stO8avTQzZFki69SFbVO3bGfPHF0MVvfP0XBr86ApU9qv14MnzrS/u7I/4AG3xcAesovwb6yZKvEj0P7j/cJfTr2wBV1gUfPRuP7ORr7GRzopGtf/5iAlSSGM7prz92smXD+LX1PTkAGXJXABf87epvfGS3m8ON+eiORuBVOlQf+Mj8RT6sZFPlatNiLf7wABl6J9yDBzufFFgA+KjvVvZ2z64PwFv93vpB7FTPsmuSKv0vwQD0ES+we+ZLdvbWnXmsXDoEAOAPR795t/vREt30V7I63icjtix97jl+LJ8L0Cyg1TfJ3/RN4Ns9K1Qrt7W7EkGAdAm/+lHd5gh6U53xdRv/xNP8jcrawWuRiDnMAqJdLLDuRBfXkWvyj17vV6kf1TV8sZOZOG1sKRefTk7mezOA9PzL6qrd6quf8V0sDWBiD82xYgXgGdnX7vOX8/1bko7VbWz3HD+w3/RAwiS54We0xCtgiBihZ6pDMjNbHJ2e7Xp9l0Cjv8Aoc1Dj2ZwgSR/9EloSlPW9uiWnACLxtPJiVYBT5fEWcBVvjXGgqDgw3QakANyrF67Qc+lLPAd8beMsYHx8s/AlfvTMSMivSX0LTuJrfYKRpDvAI7423xbPatdOweoRswDfAXUzPpuL+/oA8fqOTrJk16pfv+bct+56XI9JFsdXvjGfvtS+8W6e29rHTkxgJ6Mv2s1V5rloAWpFp4TLli4xAjtTPfHJWJcE6rv6JcotjOs57XcNtkE2fc9x+UYe2oT9iOHtUK0e/QEoR7u6u9cOyLeBcQBv/Le4yhxFxtUxxvOVGS+joTJ2SNIZsT/dNG6HHhzNxNoEQ+eRNNWVTlSP8SgeAlTCd/KfxVxbuumc58QCdvpU70hsXMxkXHSjk10bSa3r8302275EPzvYEVawCuN4+JPr0Vjdq+7aghMMXi7zXWLtwI/GeAnb4bdJKJhHxff9H00Wy3gu/eDzRG+f7rEX/FyYZ/1jP80hPZs8tgmU6Dfu2c5oNUYlHGsb6P124gB+5psvjtdv0xFtYrDqp1/GAyCaDw4PiXaLeQDm7NTbfZJEgF1usSdYjWfYptqXXIimbQKk/6uDvPr/9HTqDh0ZP9bXHdQ/85r6KwM3G3ZqXaBD/7o2cNe1rfoUjey1Pm7rwCN0bP+/cjSx8O5VRqzJh4ZX1GcyEbuz3+af6qCLfrM32tR/3x2Bxc7XZjRs6WNjjS0+umfEsdEn7ucnsyV4MuKFdVEcfsPl8cY8hL7uN7ezT1v8bSTvzqdPvrWv/f+2HI09OFzPj7784b/+lxdNvLduzbMsMQBoAJR9/HgGjiYiIOpnn32+M4AMu87USMTHpAyQOjl1PVcwbDI1QVq5kfGvTA6SDjnDeYBv60vUrbauXAL7lV/5lVHGpFafKt89DhPj8fxknmvM6bO6h+JQOi97zVhzrIfSrkdCoZUD9uLlDBgNtq5blZQTWNnqDvRwfmOOvpVA9dPkx+G1y0TwM7Zsvn9vOE7KAUoq4/z5eBWgw7iqp4Fcv3NQ6zf5CRKjuTbGluSHj8dz0SRoio6c+trmMCbnnmHAfvTJx7vMecmk7qeE8TNeRqOVjLWXfKpr62BZSZU807v6EY2188N/+njQHiiUfgb0xLuC5Xix3Y3CeHPMTMbAEMeHALP+5m/+ZudAMeocDEDS6fkMgB8+ni/6zGDm+Hz6ox8u129cXd4ZxzudLwftanj4xXJ2+mK5f//LsQNkTI5nrQBoJWvJiJnUonsBvVeuTKPUVj6BjiMsKs9AmaQ4cdvJwES0daQ5VII4kz9Hfk4ec7tmMuMUdF0gMQKhy/M9AAxjCZCeSTZXA+bPOxrq4UiA1H6AO2d0TD4n84iYVnJwMqu/l8oy+v3/4FHHJLWrYh6Jl4Mdbd1LbvEkmdfXVgP3DB40vqJxAC4P2klydQWfXizHT56O8dO1eF+b6VPPciYkfrI323EsoK8fJjHjEMiXPicTx0nVFid8OGDr+YzpMzAyOyFJYxLp2uDTutJUcrC2BdONucCe6gmcTCZ9JFMll0yS1V2CKh3qWUd9NObtguEAeyeCHVVkvhwe7F4M7kXGY4y+2lt+7/d+b9DC3kTrxx//cCQ9yCZ51bfAz9ry0u5kVl9L/rUDqLKff/6zwf942EvU+8SnZN29Eid0ojbpKeextnpecJ78rl+/OfRH8hDIJyAFMDQWJDXqe8+nH1aFJme73mq38gKLAEX1A7iro/aX/b0BOgssx7hZt7DX5/jed33OrqXbXvbtqDMghTqis098zW41bqIfSBFfrWgHxvV/9fWdjP/8z/989NcOwGiKf5wtNh8QU7nk4DxuSZ3k5QiaeFL/60d9skuja7UjCTNW5q0JrWTVc83p9QfIai79r//0j7t5SdIb4NNxH/Upnaj+/gJ57ZKM5kcPOopwXTW2OsrRmU5EQ3bAQo76AgSyUt/qyco0BwGH4hNfQ7Ky9oHSnET8MucJmOunVXzmo8aMnVa7oPXV1Gl2afdupHUxiKONgF92rKCpvtX/nksmgEkOo3kvHauP3U+ftivgBLPVAeyrrvhMl83b9at+8Kt+8tMfD7nwwfg89TM9dKSmMkDLdIRfKKlqXrQLUABa2WQZbXYe2P109cZ8kXb3snmBm/Sncua/6Pcy8RImwPnr1+duuadPJxjZikgBLr+iOizMuHV7rhS/dm0mRq9dm0dl1Va8ir7KO4YpHZBwa9x3rFofcul+9gX4xDetbeAWX7hn6ivgGC8bY8Df6rXwKFpa0BHv8v/sSur/aB8+3K15LBKggw9V2XjETyKLkjy1u9vRdDaPC4umZBCf4gXgcfoME6Dmp/ILxuKAszdHSvRs5fu2ojg9BN6kF9vFLAMkuD5Xj9amhSfAkmiyO8hCJaBa9QoYATJkABjpPnBfbMX/kIzuJaASerVnnuj5eBctABD+ud309d9zW9BIn0f/1tXP9a+5I/rjRx87JIH8tde4a86p3XGk4PnZqKPr0WHnV/crZ57mexRnlKQV19B9/po5u+/qFaj3P9uQ7NOj9AJQnc+Cv+bw+hdd0c1WsjOAg+o1x1nA1//pUrbFQg48Nb8pE33GTTKr3p5tfCZLvrUEUbx1BGHjnF++BQoAONV960aLfeb58PW/dutXi/q739hN99INAH3Xo6W+izvrmzFjdX99QbOdKtEHCK3dXmLbc/G6OiQoARVbMKn+AIB7Do/5HcAqYJj4l20VjzuOFWiSTta+XXdi4/prB2g0AvDJtPaiAQDsHT/pQ/puru55yQiJyK7FE0k9QKUYU19gB2IDCWPvFRJTJzt2EPhujjc/sRM9V9vGKd9eXfwGwI44TJJvAOcreJceW5Gd3gAg66ckEwBZfFU98UYcoM/a49MChhvrYgyxTu30u2fjSW0DOnu+/wHCycI47xuA3DzSDg4YSfeArsm1v2ggC9gTutHZc/TReKMv0cEGb21f/KlP24QCeVRWOf5R/CIHsd42aaKM5Gt9FnNudSha+OXJp3dgVS+QUDxIxl2PLvNgv+NvZYZfc2vubOHD8h+3PIcTSNTrxwAfD+bin8pt24JzRSs8r2/gfH0f8e/Zm5cWZwfQugVe2RJzZ+3g4fnZ6S4Bgk76Wn1Hl+cOPLQBy9mCw6O5oILNQWOJFXLvGv2rXHTfuHZ97hA+mPiG5Pi0vW94bp4nX/N4OtdzcC+4S21WBlCrPfFK9dSWhIffsBm81k9xIuCWfhvLwHBjAt/xw/3o3bZBP7bJJf6uOY3cYIpb8Ln26tOIYdeFCdu+bfVgiw8Z/z3bX3WLZSR2gdm+jYnar11JkEHP/s8fMwXnhX14BwjbydYA1GED0WWc9tvYboHKdt7lS5oXo6Fr5mcJpspEC4B/MGn9JIc+w5ZefnO0aWXYGbZ0O4exp3xpdZh/kz396J5xs2377d+9BB3Wx/+lJ/pdX7f+wLYOul4/LXKS/IEZ0gV2xhiCrVQfnrz9myy244K+jTn96ZsjzvCazm/bZQPYCnLc+zf/8n+4yDBevXplMIKC9mBCfQPwPBgTXQF8hYFBnaHOGEdYA62JqgneoK0OimmyyknMEaptWXtJjRxMBgkgnKGJsY5/qD7HIRSkFASmNAKrmCDYydHl9BtktT8C9otlBL3RyFnMKMgIMwb1zRET3QeotANEoFE/BOHlHOND/TCBR5v3V3BCKmvwxBsOL3CVsiQXmfIAIaBXK/BMSvU5Gvu/vtVedXYtmqMFcKfenE6KEv8KION1dfV/5YaDs8wXlFtdU7mCcaBabVhx5KWnY9J5/Wb7JyWuzyZDq4MA8fEsudVmeiWQt0IqvgnER3B4eW6pBLzU33QzWY6J7saNoSfxxNnNkgY5msmj+wWH9aW262Mr/+KB1ZvA8HgS7ZWr/72rIuDdas0P3n9vrih4+mTZ23+9fDBW9Rws52OL2MPl1fnp8rOf/XS5fDizlmcnM0iyaujqtTlBMgiNoZOTAPEZAB0dzQCG4VkOJni3nRRqXyDFoHBuOQI7J3p9KVZ9j2d9ALuMRiv1S8RELxBdsPX85TwPUjvGy82bt5Y7t+8sp+fnIwES0G5ljQljrF69enPw27g9OJgyq//DkV77JrF2+fKVHWAmGOMsZxvSw5EZXs/j7Xc6ZuVyAXp8tDrx0uGbHSWCe2CUZEZt1y/ADwMv2BDwpLvVX3+G87auzG484EuyiU7Hk6TXgpH4UtvRnj0rGSDhCECrnj6Ot2MX0u1knl5aJRodAILGq/o5/dnFw8MJalQPmysgT2eMo9rfOr+C2hIgjcftkUMzAVIy5hcGrfEekP3gQe8oeG+Ms+hNPvEsGpJ7/QJsdi0eXFzMPpcI6cMGxaf+ovFHP/p4+cY3fnHYu+1Rg9FcYMxB7X8gevWfnb0aYz2ZDIekZNuDB7sXEuN/dKQHJSu8G4LDV93xNsCIvapvAeKB8M019b92qzsZd7TVmFPu3B7f5GcuFTzVXnQmv1/91V8dwa7dNJJT8RJwnC42r26D5p7jSG8TPY2BaV/mS4O3Sd7kkoxHkLY6KPFa8jLbGS3GRTT0Ox4lD6CEgK8+s9v1p0UA8SJeBnTHpxIY3sNS+47NSScqXwK944Tqf7Z3LNy4c3vIXGLAgon62/30llwBEtEUHwbgdOnyoDmemZMlNbqevjTe7YrgLAp8+k7Wgdh8JeCZ1aLRHD2S/5Ks/R9t8dIxaeQYj+IXcIqNrR5Jk+TVSrb6U7nGb8/bMQBkrd+Nqf63Ei9ZZie6J3jegni1Z2drfEkezu4fjue6O9LxC8lEErl7tSWhJkiyOyHd/K3f+q1RR++Q4LhHk8CQza2e+M//S878qmjMH7UjLdmnV/WVD8pnzCZURzTxNeJlZxingxJEkjaS0NFjLqqv1d09oP2rV3Pr95078wXlbWm30MKq8nisj1euTb8knyC7sL8/FxpICLX7qX5lx/u2ajyZ1k/ATTYznTk/n7tULU5qrEZfOsWfB8gKmOhi5U5P5/vH0p/63jjgrw9f4XTq/vHjuUK+/vd8ye1oODufO0MBTvW9v8Zu47W6knPfXbdzKHoFmX2jtTr1h81OF+JH1+uXJPFIcrye5yZXvuclvukSQAqQLojsuZEcPJy6nb5YdCAQzT7kAwiaar++esfJSIQdTJ8onvLb+E9WrlXOPJ8MyAroFe18Sr54SQRJMAFdPkF1V5dFKbVhPgcUxM+uxff4nfzT0eaw2qmNxlU+bzqE//GsPkVfZcYccjh3VfKpG0fxpGuVa0zwUyQFkmE8kWyzSznZSaibV/ka9au67XjNxkmKsX1iDfwy39gtV58EwcacuS9+xTdJFkmT+AeQrCzfLTnVx+psTGg7/ak/3XPkISCseux05DeRjcV5PYt3w3c5nLupq19gXxt2f5RYtZvZqnVgAxolsMxvkpP4IVksNgV0DJ//+nxvE9/ObhcLiAB/7gN20g3JOYlvcwlAcQvCpXfiC2CguQwAn1zZqPFjHSvmWLELfwS/xErJN/qMu/ga3ekdXw1QHy3RKWaunERCOgoIFUvxAyQaB3h/Ot9NKNHJnwWgmpPrZ3odD+IvvKPnq0+8A3PomcZfbaYHxjI/E5/wG7i5jVHNz/GuNpIx2o2n+O4aQJruSX5UZ/yojLin3+IYMtrGDPXX4sKeNd/ww/hQY656MhfjwDvgRGx/vEhGyUv/ep4fn10CvAH/YFjig775UkC56B8A+JqoiX5+Bj2tjercfgPx+HgSNCPmeesFx/UPX2Ee4vbqHP7Z2Twqx5zDP+OTwT38L+kYnwZ283oeYbPlN9/fXALrgQ3RlwHW7r05E5+tqpw4ge6RvbnIGGwvBdC9MnSD3Y3fXaseSRNA87CFV+bu5T7VA8cwTpf1SNGeNQ/3DfC/2Jvvt+h5gPnwpy7N9xx1vefxgI68c+Pm3Hn/YsodWEy+wF/zAcC7vtAVICrQeoux1E7PbhMdtVcZOmP+r256xqbRCXjA8PXXxZLRaFyhl29C5+k5OeCXNuGh1YtOZfC6uvhl0cWv1Ub/8/u2izC3vKIbeMW+J3MJzZ6Bq4nnJXjYKm3DUcizBEgfuoWPPT9lPxd88PvwTh+MR+Ov/pLjmPNO5/G89AOuhmd7+zOha06Fz1SWTPRBm+a2obP785jgnjdO+m3cSKjA6+iKsa3f9LK6JSL5FNrbtut3CRD4lbne3MeXIs+tXMlRkod/sMW1+eT6v9XfyvNXtnN+z/rremXw2phCxxjvL2aC3Hg1XtgEvsG2Tv7uePa//Kc/uJhKOjPLOQ/dyPA2eBjajusB1FVBz83/ZwAvEG6isSIxAVhpl/HNSHNGOLq265mIqjMB2sJpQFCIaC2QDnTeBiICSE6IQRENORYc7Ooz6VfnL33zWyNwFYwZEH1bVVT5mC4Irw0Ozf2vvhr9qn2A7FCkTUa9502EBeg5FFugpkk8PjmCILpqT59NNtUTX5JTgX8O25278wiZnPGMUNerzyRhou4b4GKlDUeqfnbfCrCeqy8FsCbcs9N5FmCySdkkHZwDHo1AMPXFt1vvzu2NAq8CAUZTkFBZybbkFJ8LxjlVViMAmDhFw8itLxHiJFcX53274tHEjPbKBuikl3SxwG4EBZtAKr2Ol4K37VEew2l+MgFsK0WuHM3tcS9Pni8nL54uX7t3r42Qy9HQj+Px8vMHD75arl2dRwSVAImW6uhTAqT24jtD3LtBrl+f56ZfujR3EgGZnr2Y23w5KvGWcycxUt+jiUHiSAy9Wrc3mghNMLZFx0NOg0mrcpzO+49m0JG+CgTm5HVlHod2ejqC6mUJPJ1nKAss281xejYz5c5NzZ5UH+Dk6vWZ3Opvrrh888Km6jIBAJ7jUfWZkIFQjXu7qgKf8fjuvUDws0Fj4418qwetsvHJmOMK1C/Yb7xxGAUctQVYkQwWwMRbk030TZB/ngEsMZP+dw14nnz6q13ONNsIoGTDrNgSGEuCxj8rt21LL4EtmZI9CbSvzfgRX6zWj57qiyYAz9CZS/N9BfGtsbRbZfRynt9uMs8uxavKOG4ueksElTzpHS8l2ZL7j3/86eDn++9/sFvFJ0lT37L9jdVkbi7K/kXv06dPlg8++HCnY/rWsxwCLyUPVOsIx+hnszgQHR1UYh3YwHZWXzTaLQPYrN8AKrL75//8n4+dFMlaYjcdyGamM2Ny3n9z3mm8NT9Upo9dGPES0FMd0SEhL2EEZKg/Eu9AHQ5jZc3VgFzBf/IJDI6GrtFxAJ95sG+fbAI9a9xJPNghYr4FmLDh8aD6GwvN43/yJ38yZO4YserpmZIjAra+JSWzLWMO2lt2esWWx5tse7tG0ul4YLW2I4Oqq/eTHR3OJL85pb5EU+CgHTYCArTUT/X0GwiYrBwNCWSv//U5nkUHR7oyyTRZVRefpHHChgvkKwPUqQ59Gk73+QwMHfmTHa69eAOIzF9yhIiAMN1vzNTH+B/tXfPi+eq2qlWCuTHQpz7HJ3Yxvmcv2NDKRkc2hi/J1xCANG7Hivx339kFlPXNcYT1ObvQmOo6YLty9deu0fQ1neA/Cqr4KuZuQbYFJoKa++sChv63E8x8Cfgwdvh4/Ldk3AqzCZjMRPDLk3mka/r7yaefLh99+OFuPur5APfk8/DhfCdeiZOetxLdu6HsoMgeR0d/1d8nm/L7v//7K/8noB6/K9MzyVqyMTpqL1nFp/gFIIkXT5483+3qkZyNl+nE8O0ezffLBUSkH8ksXsaT6rn5zjyOtXbYtOgZ99YV/ABigRCbzBdr7Jknojv+CtQnj+6M/ljYYCyPnVHn0/foA2SpbXZPMNf4iS6+UjZuLHq6dmW3o6n/K1v99Y9P1rV4IdHcuLCC++XzeSQK3yFeiZmyx/Gg/grIq9viEeAmf3gAQusRjnYZsQXxuLkS2FJ7aACyRNecA+e7ndiNfjeuLQzg40bXdhe0scV/rM1nLyYwb9wDGOw+oZfpi7iNnxTt6aI5ks00PoDQ1cFXskim//lUA9BaV1PGI34fvwcAAUDYgiUSW+lRv9Nf8U92DeBI7oCGeJg+AI7rU/Nv99NX80XyqB62EHhuXmQz7UyKxuo0PxxdmnEl/45+1vZMwM9V9tWXPY/2+NZYSwfMzYDDns2/6dl4Jr6unxLHwKUBRF55o6/JJ/5sQc5+471FDclLosQ4S17mq2QE7FNePF6b/UW733a5VZ5M2JfaBiqZO+iPeGR7hFx8jZbKpaPx0BF6YmHjMl6zafG/MmxLdMRr+m5+FpcAceMJHaqvleMrzoWlV8c1bW+P8BPnpzNdT+f0kZ8UDfGze7XJlgN87DDHbwCdBQRslR2Q4h42y+5A4Ke4h89Vv9FAJnCJvqsXVmIeSictUhJrSt5FP3B3jJtL02esP9UzkgIrEB7v6JmYx25hWAhdq67aqi47Zi2EAOQBQqOPfC0amXP5TA6Lq4Bn5hUx8har6h6ZAPWqO7r4w+Yd/APGjXjt9ZvTA+LLNpaje5If2/L8m4P9+QJgi0+jrf+BhvWpD8Abhtf94ddO/HjXdziVOcm8amz3Px5VZ/6OuDY+9Nv8Jv4j2+QZT8Rt9ffO7fluS/4xzGM36Vy8SWzAGej+0NmDN8c6bu1WR4wblz2fTNidwbvLc3fc/Yfz/TtoBNT3P2CevkYTsLgyFoNJtMJYzEMAXvFHPAWM18/K+XQ9+qrfXAJ36Xo2zNy0xXOqxyce9r/7+FV/yU87WzwV5kNH2FtAsSRGuoWPeCbJJIHZs3ztrd02Z9Of2opfyR6f6KxYwTNsqjmG3Rx8vpjvjumDv2xc/GqBUM8nawlPfj2/yf9bO12Z6ikBUjsSEZURQw0bejgXxUSzuW6LMbPn5r/t/wPIv3jzEm/6S25AfDZU22RJhnAfPqb5esQbK707JXnrR7j+6OfGXk2+zVjVvIDHbFxl2GvxMbtW2a2+sWt01fjFt+pUf99v/6af8HX5hdH/0zfvfab31Wc8b30G49c4HQu0pecAACAASURBVH37k//3f7+ogUAnSYIUqcmjhoAdl9d3TRgAGdwGZS8pNkHUaNebtGq4iROITUEigqNeGxEN7GF8GH6rOg0eTmrfVnDmxBvUOTzbwRc90VIblYmmnMP61Wdu4Z9Hzwh+tkAZp4UCmhwo6HBI1iNVDF4TcUdgCRTjgR0S3iNgYopHAWYpScF+fRZAVsbktFX++AREfvZ87rTJwRD8Vmd/tbWdcMZRBo/misvk5DiI+Of5+gqcBSIPsPHl2eAdADa+BzDV7+oxiVHWaOpaAEfOnYCm/sRrg9dKS85F37/xG78x6DQJWZ2dLA12qz2vHF3drZaKlq5LHggA6E33AhjwcpvNjf8cuAwlg1fbJs5ord/xvrYGmPvevd2kPyagNSP94vnT5eY715cXY8Xk65EAefny6fLsaS/PerncWI9eePns+XRE1pW40TR4eTLBDv3l2DFWAKGX6+qH6TSejkRJ9BpTxpLxZ6wy0lfGJDRXAUhQcKAEWNXx/HmrpeauFXX0++R0ruzgFJoIz1/N7cwm/ID2+glEnwmca8vZeRPY3MFi0omP6cgwjAfTyWYk20kiADK+Ayb7CC7qawE5Ry06HCXkOKjaHzsgLs+t9ZIG9VWSLzkn4+hqLCQXATQAr+vbMSGwG7q/rornLAlKABfJCKgMSOha9UWvo/3qT2PPqkgOZzxjB9+9/e7y+c8+H7as+/HP+yvqB5slwKzO6js6mkd/Saoln3S+8VBfOQnR3vgJqGNTRwC7zGSdVYrG1FdfPtzthoingJaf/OTHYyeHCTc6TXrV2/typn26NVforquDex64UxsCoMqzcUCAsbJ/Pd6vlbQCUbrLBga2lwCJfnbfLo1sW9fii/ep2IEnueBopvpnhT2wsj6VRCm5xeEP3AZwfPe73x39vnPv7tCreF7CBfBcmUCM6KlOdgH4yqkGsHCegSnpkYDcXFM/Acz1ix56zwebLSCNb/U9fgX+ACmrtz53rXsjEFoDjHQ9oK6+dE0gXF+dMx6v4kVy886U7kdTgG/PVb5rtZVuNR6i164CO/UCcBqj9bG6mkPZxujoWuUE9oAjY/bZk6nX8bExBhzkL1Rv4FXPcAwFtEAF+ldbfQDCxnf309Nk104XSVkyVR6gU9vRU/+rQwCTnWtM29U1dgc8nSubBSRWnQqijNt4C1yIProhUZQuJ8v4ks7Z4RsNgJlsZ7LOr0hG/bZzKVuSTLpmEUs6nby8N0MZq67ToXYQRFt1CzSa///4j/94B1QaM8BlO1dqB8DT7+xc//dc9dlNZKU231RAFJ9b4Z7eSyLiETn2TPwyvvE1/s1FD3Pua6V29bajSAAnqR9PBQSvLmYC/9atecTZ69d7u2Ph+JmS1OlvtNFJ4Mh//I//YfkX/+K/H3TduDHnqO7Vf3NE/+NX16z+jj92Bkd3CZDGtXmka3bA1ffjh48GnTdvzCPqgOqSyfu9x2xdKWue8b/v5K1s/ZEoiYfeeyM4iWd2mccHY9mCq2yKRVYj2XU2/Y/tqurup2vpdnVZqQ786fl4Mub2y5dGUqhxXn2NNf4PAJR9FzdI6g2/4XgeFymYj+cWggjY+fx2dFQf/0bQDnhON/qdPKrH2APmRLPxG62SpwG58ViSqL7WbyvVk+FYkLLO1YJMyZnhy612VOJyAB8HcwUeX1QSrj5HR8+IG+NBbUZT9+sjPxnIUX9rR3+3tii58LsB2MB64H1t8SvFWpUDDgIdxTSeAaRLcnYdncZm9NolQqeysfEo3ood62P6Iw5ND9AAfIjvrkVbugh0ra7k0XdHYPWNTrG3PgITOhKW/xi9PR8v8Bmg1jjpWvyVqJFUSq6OE7bg4/TVfI9mfU+27YYl22kfZszVX/obfV2jo3CCbEqyqi/xwE6f/pfAAXyYr/Cdj939+k2vBkC0ArrxGqAm4QVg1RdjCXDEfx/zzBpfxIuZWJrn7JsT+j0ArUCR9RicnuXX1Kfq4FPEj9o3N8ez7Ka62VTjNhrM82Ld7lUuPrSDtPqiR9Kh69VfnckawMPOmgfZLkkTCQQ+YHLlM8c7vgUwF6AoOVG91Smuix/6nx3wvjB9lATkN0q2Nb7UxbbWJlmO5MmawIY7dF8yyCJLPJLUh3eICY0n87+xV/v9oUvSILrZOPQBbgeougKafcNC6KFYCQDIR5OInLHym93TbCJQDohdeyNR8noulug6vIxfDhcQj9aWeUMC7vq1mWCrfTrG349/aKHTEj3+lwCh/8YU7MrYET/SiV2y5ulcDFU/YW/RU/3sHyAWLwGljfN3bk4/SBxDT2pv8Od8JrWio7+3f5cAwSdtDnu1/wZINR56rk909u68nnv4eOJhxlr94EvzR82VfBR0xF9zJh7wVSXBjEELy7eJ4p6Jj9oR1ycDMVb01EY+U5/uoVVsThclfiVRqg/or27JHPPlNulHD2F46t8C8bBJ9yqDZ8bI8IPXl3qbj/WHzQdM44E5dIslwVQtDugZuiM23Ls0F//io3lQMqGj49kj1yoLR4vOaKheGBz5jjFyOhP2fCA+erIY7R5MsF0/4R/pc3rV9e3cgv/mmhawVTeMIPq15RqemZvIh10zL8JRjFk2YijO5vPz+jz7QbfRD0vRpuLGBp2DK5ILO4G/5Eq3lN/GDPqrju23PkYzjCOd5o8evH7zTqytfHfyWcdXdbIP0Yzuvf/8h//mon9aZc6Bifix+mc9+qXJ4urVmTUnwDeNzZdHzTqms5QBD1SpXB1w5rYjLTIG1eUc+8pkTCIwY2l1Yc4qYLLrJgCrAgBa0d2k18QMnOIktPJJwNQzJgfK/vTZ3B0SU60qBoBX/9sregRD9b9+XKzOlQHEOT09O9vt0og/TW4mcMmjrvdXfwrC5srAaeis/O2aI1woXd+A3I7AAqjE5+rL6H7rW98addQmpRQkxsf4U3D4F3/xF+N+AVR8964CCisAO1zf3RA9tUfGBmP8kFww0YxVTM8nkE8G0ZBuAFYMCEYGGJI+JU9OVLyuDDAwnam9k+cvdquGGecRWCSbi4vxTPKtryOgPz4eIJkV62iNvgIBgQWjb1KvbrwVlA0H7GCu2ojngUgvTubKtSePHy6/8M++tjx/9Gi8v+PpcSu+L5aL163kPF72+90ZqkdzlXx/0dxnBIcHc4tYyYlpLKeDAVDkwO+tzoFMOoNrnHIYTDic6L5LapQA6VP9bxupytRe/e3ZXtbOkZuO4LNl/3AedxNv4q8A6OXp7FN03L7dCs4ZdMSnnpt8319uvvPu8uDB3NUEvDKBHxxcWi5WEDS9mMZ4rpwADAKFBE3pHBB4azD7LVBq5bedG3v78yzT5D8SWnfv7o6Xiyb8Sw+r2wo8Ow4kmtJp+gd84GR3XXAdvQGqAvmue59A/N4mKLblO6oieyiR4+gLwekHH36wvDiZL7Ssr/HXOdr1ofEeX+on53vaubmF2qTjWCQORd/xxDFe2VBgY/168mI6+42p+BVf26Gxv3e4e0lyuzKiAT87Gst4B6Q19pKPQCSexA8AbuO4I5Ki/7PPfjrajOZ0Mj5NHZ7BK0CqPseDyjTus7EAtHac9CL1knBdA7QJcGqfs+w9BI5Rq914EE/iTbIwJ3Wdo2os1y4bIclRv5LRrdvzyLZkU7Kh9tOl2vrrv/7rYZMEQJXpD0htlefWSUifkqcgJH2xcyQas4O11VwRD5vzGnf1Id5XPtlIoAH9rcoW0FcuHnGs60N9z/7gnUAu+uKZo1gcC2Y+Ni4r3zj7zne+M2QZ35u/a7t+e+H7AK6HXbm9HD+bKyOTefwwn3RPkkxgUJ3aSpfGS9Jfz91sfTjyEo+1aR6WrKhP0ZhMJSXN72So/3yM6vBMMqarySW9yN5LwgG+ukentsElO6X/neHZ2Kj/ybDf2STAUzRkOwJY6k/yix89T0+jzZGT+Q2As9pofEog0ZP4HN3xs09Jq9oF9NPx9NjLtCVXSuJILA4f7fXU1eiN1vyQPgChnjWeu89GmLcb70Dr6gN+xDNgbd/xpv43RwuIBpj1cB6P1x8/MHoErOlW5c1b8cQxi927c2fuhD48nIsmSoD0ye70bLJPlnj94nSevX737nwZd0dQAef6Np9Itla+6xJy8Ryonb61xb/22a9kC6jl9Mf79LVPtiG7VX3z2Ld5FIHgSVLT0Vu906wyB/uz3fjXxzzlCKyuVc8WQEh3qq9y0TcA9WUZ4wdQABTkk9ZXyZr6xWfuWh/vaqjOsUDnbPoZybY640n6kJ37/ve/v9udFi+2yWULBUqAeF8X2uO5nUfxTtLV8ZLG6OjHsjfsE3tbG0Di6K1f23fGxIPuR68YIpnWb3ZIoGbXcfeBjJVj4+trdVv4BXiIH3wRvlL8Su8qzzeOJz0rUK+MMdD14TfcmLsPALAWTQF/o1tCFthjUcc2JsJbwXn1py/GPX0SOPe8xLT5r/FSH9gwQGX8t1AvOs1V4rj6vI3pkgte117t1A+gBB/ZuOxZR9JVtuveuVH55MEHkOBxPHM8jLb+tqvXAdKX9ubqUgCgBOs2uVSfS5Sm3+yReIg+COjjTTT1l02vbG2ZE+inY6ZLgDSv4ml2N/55/1L9pbPePZZe1hdAkdiZPrPNfEc6Vb3N5/GXX83vZN8a09tkEvC0tviple2ZPhZLVa4xDfB2H2ZQ/7bzn/lYMg4onyz7M54lztBJJ+30rH12z9GkYhOJqGE/10VixqZFOfXBrr9otcso+iQYjMvu04/he6/HQ22ByvSj//n7bDVMBZYw5443RzNWL9/f7krzokVKyaLn6he54BMMKJmnD/EzPem5rkl0zph24i1jt/iLOfeLu/vuIyEABASgJvvsTTQl6+RiLPTbMcj1v7nKkZdsnZhqmxA1JvCqtrovzmFntgmlnX28enWHSURbcqkPjbloMH7YbzFufUhf3709F0dUlg5XB1xFYqN66JB5NJ52hJQ4m35Uvt+SkNqW1JB8HXH48ub9IvUbBqfdxsw2OQtQ3+EPFxNMfhu4jl5gceXNTeI2MUbrRSULjGu+QXRfOpgr6/kyW4xi4EGdtbzOsz1n3L86f7PTDOBdm2i9ejR3BHSEOTC2ssl9C5BP2zt3GaAPn/Aq2iq7BY/Zk66JJypfX/kq5hy8VAde6nNlsjM9B2vZ0rAFkM3LcCs4ljgtmvtdmWgUf+s73Kj7/dYOW8vmpNt4zf6Qw3ZOFSfA7tRrPBpb8BD0wW+jtf4D6Wuja+TRAiZYAn6R8dSjeYqR+bHy+DUUZ/Vl0Z7es6FDD86mf8Q/1nZ8GePn9fQbJK3wS1KlerdYov71PXzfF9Pe1aYkyttzYvfTHfaHXeZfGWfiseqCc5ORvr79HSbJz6m+rd7UznYeRRcfDR+NyfoEG4UHsuXyBcrgE1tWWTLwG63i/WjjN0RD/CoB4n60bn0Pstq2WfktvXv//l/9T+Ml6L2EGVG20ldhRjTHp1XrW+PVoJ5HLU2F6p4tznUgBzCCc7ydoxvBMUhmuuBmGLlLl0bA0oSQcUjQTXANzga+REyD38THgeEQpoDRVFkGyWrIBq3rwGaG6MbNuWNlm4WOlsoKDBgC/SSo4aitDiaDUL0DAFlXtHLK4oWVlQEDnN76UT+7Fi+AE/FWoN71JvL+Zzjq7zgn/NmToQjxkjHpmeqM7hmk3/m5XSWC/d/93d8dxykEBFVfQaazf4EpOTGBImXiq7fnrB62GgGw1rPRkcy7NhyCFxO4NiCrw4ogxnQo8rolsD5aASmYrT0gl9V09OXFyTRw8b3n+137MrDJau5UujV0IF7Gjxz9gpp0VVAXP+NNAB0HFT3pcw5udAKPxmrKB3Nr4osXc0V1Dkn0X9rfW26+c205GEfefLk8vP/FSCJ29NXx8aPl5PnT+f/lq7uEgBVHw6m/MQOZ+gUkAGoJBAZAsDo7HLLt5MAxiv8m+erinIzJaTVar1+3WmA6bNUB7JdA4/ByMqJlBA/rCmoBfDIYznWHc4735twe7wDJTtQex6r7E2w5Xu7fny+Qp7/DQTicL4PM/lQuvWHYTRZzxc9cMVVZE5fJ3Aop4yb+sgkBc8nx8lHH0EwQv35zMDwnKfnZz362/Mov//JudVv8SK+ePZtJXy8DlaSqvtrof6C1INNK6NqzQocttAqIk9p45Iw7e5tNBAxGoxXtAazxuGe8rLP/A0H7box23TFNBwdzhUL3BG4mGglvwZQjgeo7AOrLRw/GWHcEhkTh+dmU10wql7C6sjx+3BngMzHpHVD1IVq/+OLzYd/iZYkvu+EkLgN6ok9i1Fn9Dx7O4wvTRyts7fBw7I8ESOPA8RBjJej1W0v9375I0otAvTdIQgCoIxjdTuBWvrONjX+rh9On6JMgSD7AvPizf2k6zoHIH3/88dA/gaaVgJzyaBNcskPJpHnK3JctSzZA677jg6O7jNvGS7/tiKD/nPCuR4vVd5xyQVb19gdc4VALHugQ25rsOJGc3eSRrOKxxRJ/9md/Nua15J5eJme7PXq+vlrFHh8vX72yPHn2bPfCYHWmkwDL6BR41u/at2jgycOZ2CS77dF1tV2/R6Ll+HjYs/jcdcdV1qf+L6HCdgJMJY+AUBzh7EL6wLdKvgCyaKlc/BvvlFida8ChpBGb3hmyfIb66ygqgX5txqd0LTqqu+f7Xb8OV3CVky+YqQ/GRXbAKmEJIUec5ecAKSobbyV8S4QmX/5Fcuj/xna0jqTP2dx9ZV6K3nSGPWObqtPq2L4l8OJ5Zc1Z7C1/ABiYfeoZ7/aqjpICX9z/asiWX8h3AEBKTAngOM/xcwLq82iZEglD/mdzN4lgu2RR+gsQPXk5d4qUuOjz+PHUzcYZEMiOR/N+z5uHK5OO8Ge/+urzKcfVB5TQjP7GZHUDk3omvc+O8GVLwER/9Sc/SfKerX/Xht1+vLx3b+74yX7FUz7Zlavz/ReCJ/wTsFqhXh2C+ObDjldNVo0F/mjt8XHsPkxPkn31/93f/d1uJTOf8Wh9Nxm7vE3mAtOitz7bsdX/PZ9Mlv3pH/YBkootKi8GaSwA/gR6PffR+x/sdkHMHUGXdwvJzMNAQgnP+tKzgB06JaiON+mNxBsAnd8mGQFsNP8LOvmNFq/0fM9swYT4xIbQqXRH3AVguLQe6Uqe9YUvz46nU3zX5Nd1Ni9aBMHdA+IAXgS78UO8E3/YKrGbvqtXAkmMIInKrlYf3xkAnQwBEBKy0ZHM0CPIT7+61tjKVkS7ODE9oLf6Y/6QAKmdLXBTHfEtW5c9sCvjxtWj5dnzJ8vJ8xl/xy9gcX2MjpnUeLPTShI/XvAHAAwAhfok+cVnT970oLqHHu3PRU7mVu/iy14W7zTPxQfJKgmD+sdXaK7oQ6e2gEO/AaC1AxiqfHSJw419YyU+0oEtsLMFe/gTyvRN5sBK+hId9UECIfnrd3KpXxY5WXARfepJzgBOAHM8zKZ03fFh/OJo01++Pf+/Otln8x2w3K6HrlsAUR/4a0Dt7vHP8TIZmOfTm/qKd9EYDxx7BxvYjls6mj2sbmPX3GxO2wJjfHa6KI6365NfJz7jyzaG0tVegr5NgFQPf1q/utafGJPd6ppdqbVD7/igdsd13fyW/gMaxQn1wXjpWckh2BQ93/lc63xH1+JT5ScOMHfqVEf9ikbzlzkr2cHESoBE77Z89dJbdkTsQ9ctxAP0b2lkH8S97BBwE04Xre3wi371Jyd+vfkPnkaf2Odh15d5XA67Kr4Xs8Ml4l3ti3d7Pt07O10XWBwc7HZYV6944t7deUQ1XYS98Yc7Qtj8Uhv8tN6NUh3GL9xsl1g6nEnhL+/PXduwzbfjGdgSXawe40FMuJsrV72Q/FDGMerb+AeQWx3bhNYOH1nnTWM/PkrgVs9W10cH1t0h1Rt93SeTgVOuL4rHB4mO6scTMV7X8BRmlq5skzqwXDrW8z3LlzfGJHn0Hd3iTfMIEFsMJVlXu54lI/jOwIwu3rwYHYa0tXklQPCCTtY/Y85YA/TXrvt9t0NtfK/81A80LXvTv6ET/cZvthAPJDDgcsPveDZ3UNVGdfRH18Vkxl/2RKwzki8b2W0xavTSi7e/+VxT7+cCouqWvBAz/bd0TNzgmS3GyBeh23xGY1A/4ZfGMvr4XsZ/3+lXOhBtW/uDV2fPp69Jj97WK7rsfuX43UOmf/QH//qi4DYAtJV7nOoazUDJ+AbaVsBg7vdMVkzQivGvQasiOKc5SDHB6lNHItWh6m8iEigCgKqvALrrCRvjDUwTVjQKupsEAfAMgRUiHLHa6ppM6YuXU5GaNKyAqO7qcg4+wJ7CJUAD9mwFnzitlR1GYA3uopezIwCp3zlKEk0A+oRkJ4vjExj17rVSJL7kIFhVWgDaIA4woHj1NToK9pt8q5PyWC0Vz3JuBVo9E4hjhV1BWMfHVHdl3r11e8jZqgigGwcoxRo7MtbjGOp3NF4s0znow4GsrIwpAydYsxJKkozjxkGv/p6Jpvj3/nsziVGdnNFk2XOMsUnNyh6AucEAqK4NwFk60nNeYGvFYM++MSD7y/Wb86z1HJISGudnp+PYmw/ff2+5dv1oeXH8ePn888+WlyfHy/7BxXItp+j12fLowf31KLh1pc+Vq8vFwf5y8uTp8rqg5OhwedFqnvSn3UOPH2dZl5sBG2XmLy6WB48fD91lcJOxwLC+0NdkxKEF7HRvHC22Hl8hSDaOk08fxpFhYWgZracncwVPvPbsmEz2AlPm6sFnz3rHwly5GC3pdkdkzRXk8+ibGzdaVfTmfT1NK4Hm9CL+zn62YqTdONPJtBo3+uyKcMwBYDD5BLqxIRMY2VuujB0CD3cr1pN3K98qn4wF5bX9gx/8YNyr/5z66Hn48P7gc3/xvLoBurXL2UyfBQHtQDFJx7d0Lp5kWznHtWNXXM9Ub7y0klciIzkEEjVe40FBK0eg8V+btfeNX/zGcvpytlX/kvcE/uaRX+yopGZ19Tue1VY8qJ2ecwxP9vLx83ksUS/oBlpF6/Nnk97aSU7x89NPPxnHX7182YrKD4fOfPvb3x7AVnTVFt5V1gvrzUNzJ8YMMOLfnTt3l/sPvtgFHF1rDAAz0zXHfphDBDEDgNorIT+TP8kP6OoYmXjLDjmyw8p8gYhgILq1L4kiiV49XrI9EzwHo+9jrF46GHbY2BWMeKeTYzo4mrURLclY4F2Z6BwJ2PWsb/pisu++M/6TIxBwC0AC6PgA8YStBRJZvQTkTneaM/pme9KV5oJokcSJF0BcwU/fAFvOTnIBwgnAoivfwf/qrh9PT54vzwLHb9xY7r3//vKynXq9S+WTT5aPvv715XbHeP30p8tZCxPu3l2ePXmyfN57XNag9/x0vuiyj+DY6nsgpWMpk1s6Es/Sq/qXHJJttqH+92f+SVbxheMeX7NX+RX1RRILeEWu/CyOX/W0mrE2+w2sG3Pwu7eH/pvLgJ/sUTRuHc54CeisruN1DuFX0ZvqzH7adVOfs5eXO7asF2V3/M0K6Nm9BVQEjNZXgVt9rN30OVob9/GqBRxWTwNg6JogCIBWXfVvO89UtrrT7a47ojJwWyKien/7t397yO0v//IvdzuoKvtf/+kfh3PNT9qCLvwKQBgA3/wf/27flqCfq0afP507oaIF2OP9EV0/PDoc/f3ii8/WHWvz+IvkFa/rs8R9MgDYpSvR37Psad/Hxw9/zu+pjcaf48f8r1/VLTE9j76bZ/fz2wQcjdXKfOPrvzDa7AhUQVJ1WGl94+Y8qrL/m2Oj3y6lrgvi2AdJBrtUGjt94i0gQXKxPservh3FR1e8G+vWWGDxaLcKt3p6pmuS8ZKK8Zi/mT1sLD9+8njH/2hsbJoDoyf+p0eOYxTbRHP1v3/33hib/CvJKQtngENAdO1LDFsoZP5NpvGRn1t5ur2dm6Oj55JNz5p7olmyHZBnl4C5R0CdnPhNla+cxFf9Gzbq8kzOAmmsUmYn6DjbLG6SOAbCpJNoMzb4dtVp1bkYYfpo8wPwiG4Jkeju+jYA93x9yQ4kuzlG5nHO5pXK8CmAzLUPVHAcX/3ud2WrK9+qus3F5kIxXnKyE7E2AEKSZz2XT5NtIq/9i1fL8ZNHy/nZfMfdLq5cj91wRFwJEPaHva8OcbjkXHol0SOhIn4FNNdn9qAVtOYoCQSJt3S1mHAudJyroGuvNqK1NhtT/I7aE+uJ+ZUh18bm8A/X+Crd3do0wHzXYQ3mpuri2wF80z+gM52JNrF29Ip5tuAHAAzwXB+iuflx+LXFW2v8A0COZkmNysX//u+62CJe2vkh1o4WsWh0b1fJRodkOvCt/rCH1QuI55fwy8TKPRPfAPn+N97qT32Q2MiWWWCJ7to2lmsP/lM5Pi7MoGvxJ1lKeNJbQF7/p3cWOMFY+KcA1KePj3fgYdeSO3ALbkJfzKv8Aou26me6UhuO5KwePq6kn5jY4gF6npzJwdxeWYvRjA/Act/mtdqEZaSbwMfkXF+rL7o909irXYDe+au5krm+GgvbhIUYng2EZYgfS4CkK31qg99mByvfrz7XZv9rZ+jklbkoVL0WFEd3tNrxHx09A+/h074+n/6YcSu2gTfhJ/C+ctFeXWPs7b05wibazTNs+43r8xh9Ou27eqK7+AkACoQeSZeDN+8kNa9Vp4T3tSsTWD1+Ok8dgJnxt6K7PzYZPcmudiS6yYEPX13sEf9lC3zXzlbHoid5wxX4WEBzmEH9NWa3bdJDsUVtwsrEfpXtOffEO7Vr9yOwOvr4B9VTmfq8BePNHdWTTaq/9bEPWZAxf6cy7Au8xDX2hU6RcfWNxcTrTnO6THeGLX09E6PmGWO8tqa858Ke6pRIw4fK4H3lat/8xf8pAcKH6RobwK+7fDQX5fUMn4R9wbux0HF9t0vfyvZcRxir35wSrXxndrL/ex4eKhaq7mgXQ5inBwa3ymPnYZBs2QAAIABJREFUSG3eteHaq1fTJmznSMkNfaKvlTFfkJWxE52S2mih68aSsny66LaYZkvj27/FtOYovOh6CRB6rh00Gbv8h9r7/+ngf/lP/+6CE4h5w4Csjp4ANoYCSWUpU54GbEpaWY6MjlO6nhFgVp/zUwMNKImAqzLApgK07hc4F/BkRCkxhWL4+5/T0DVKwTBJOhTgAIJixqPHx6MPPc/BsGoW4xm9JlnOuhXItvbnVMj4WwmTQHrOqtz47OWBtkOblOqnCae+Rk/8/sHf/u0AN72Mz2rWgq7pJM4zuwUy24EuSWJFIb4CI8YqyF/8xtJLobv3m7/5m8P589LU6InnAwC98c4uyeWYifhcu/HRChbOm9VOAlLObHX2seoxAISMqqdV0A0kRrx6BYuMT/KbLzB+vDRB4mmDOP0SVDsCCJDLMFVPgchw7vYmLfEt+X36o092QH19u3Pn3uCJANyK8PTonXfeXZ48e7o8fTGBrytXLi93b7+77F8sy8HespyePVueP3o4Eh+XLy3L6YuT5dLBxfL8pARNuw4ulksHR8vrZW85PLi0nJ6fLa/Pz5a8gledbX14aTk/PVvOX58vZy9Pl8tXjparR1eX18vFuH78dAZ2E2ibO0bSuVbcJ4d2X5jsXr+ax8YI8jiX1y5PBz56phGbcmakjWUyavIyWY5rB3O1waVLc4VR9622HmP6Yh5V8+Dx8ZhIk1W6YYX53v7c6XF4aY5B4Fd0D2fg9dwCSfbtDrh6tS3Tbd+cjp/je6Z85yTFTlw6nEcxpUcFk+nyzKRPx2+0EUfXFWJWGddHzgHniPNHt6cTeziCbc6XyeLJg0e7VbrZiBJpPd9zVpxbMcpAO1ZLwBQ/rN7mGFbGDpL4Xx9qk33wvyNMunfn7p3l+bO5Qyka0DuBw3neeG2pJ3pKSsTX5BANViP2bLTERzbHqsDu2VUFpL76zqy7Z+Nf46jEttX5yV0yp0RZO0Qk3ec7XUrUziNkqh9v+v7yyy/GO2+SVTpfQgSPe95q8/phjqrvfTjt7QDhoEomJu/acsRUfOHwxmcAf8/dujWPz0ifs+H6ee3aPB+2ctk8x6C00yN+fvLJp+uK4nm0nqC9OoE8I/nyYp7vH/+TKaew+SYem+eAuOlv9EZjvG6cVw+HLp7UFuC4HXTZSTrJmWis1KdHj+fq6MalAG8kti8uxq6VysXb2nQ0EpBTQO74ofSvsRzt035O8FiymsPNidauOS/b0fipLBtU+Y7Beqd3H71+tXxw772xqvUnn3y6vLPa4v4/fV4C5M7y9PjJ8uj48fLe3Xu7VWZWvHHM0Q3MiI/sX9+ccolDRzBIYNTH+N78BEhIL+wEq18lVJPnex+8P8ZTfSdjwQ59BFjX9lys8mY3ZiuIOKpb+8TnSE7RAlTPp8on6f9+t4N1JFT29nZyqF/bXZzRNgKFgs2z8zHnFUB2/fHxfGdDi2f6vzr5F43fErZzfrg0+EbXzVsAeTYiGcePdCw9Eej2G6idzKMPwD2Oknj33aHH1dcYtXMu2fbJh4q/jRlzT/pnrqvuOXfOd34ArD742ke7o0YA6IC26muc9C3BXvv9ASNu3XgDEtaXnuu+I8OqKz71zqFsYvbir/7qr3ZBUcdnRld8dcQbfy/aBaOCwOrr3UONj3TAy77rU3/tbgU8T0BwBoojObOuQJOsrf50uzG+9b2BKMmse3SteYmdSzbmYHJMFoIe9jTfvjboyDYIjB4Ju3iWTASbAK94ljwBLo5qjN54E4A/d7jPssZaNPXxnrzobfyYU4F7l/b2x3zpuD9BXH3LxpI3H9PiiO4DO5MXEMcYAKKZd9ke4yJeSQj225wo0K/P1dvz9VliiH+hPxYE1C8AMPssIR3Pq6d+inHSVXOkZFdjhM2Od8P/uTbnkuRY3+h9eih51XPJQ9KhZ/n48bM689HqG7vOJxJbGHvdb2wDQ2un/7vu+M/6Ysf87XcmbckCD6IxvlQ2HkQnvyneRI8EirGefKtzC7yPpMPZfDeFebt+9n/PR9PXPvhwl7joeu2ls8m9vydPpt3pd344cGYuCpoLEPlswMX6x+/9/PPJS6DJAAXXo2AmEHc+bKOYnn4DbvkFfVdvumCVdn23o0tsYfEgOZSYEatFA+B5u5uAT1xd8bf+9DcXKM3jcwGMtWNxxUwazh2RyvAJxAM9SxfE1PoY7/BMEkGc171sQe9AgB3Up+jjU+EN+vklcIEZd035AJwk3MQPQBgLWvhR4nt11J/KAPvZ821s3fjKDrm3xUK2oKUYrbq3dqTykoI7EHJ9yTTftTpHXYdzZ/IWuJZIMI6G3Jb5jjCLMviP0R2+M0DmdUckoK1rM3aaO1QqA3STQAF2SQbE52x1z2/xpcptgUHj1Q6f2qwswFAyQ9LKIiV+evwFtJIpQI1/utUP4yg65nieeAY5my8kQyyIS7eipQU8lav9eAZMrt54z8cxN8W3fKT0bOxgOZnzdjq6TRDxYff35jvK+mOb2IJoPl1PdiHTvWUeN0UefMsWskbv1atzhTw+5z9UrzJ9sz/Z1S1eQG54ld0+ftLiyMkzNqzf0Q+cNnfyESWZRn3L9C3pBRySTlRX5YHd/M/Kxgf2UrlkLbEmKVXd8BB6FH2wr+o373WteULcrB/m7WSVbojnJWfo1Ja3lTUv0QV9Hb7NmuyQnOIPmpt71jgnF7aMvMXLyprr+YLwSf4APzHeDL1a5tjtKNut/My3MNkrVybuUZn4FR+Nry3Ij0/kVnt96gv/ZesrdoQjjIsvLL6v79HftzmkOvBr+BgXb47E6nof39WLRmOIPldPMk93jT/6AB+P9tOzuZGgT3Tzx5L/wM4fzQVhEvHkpU/q1L55T59KYOgbWrWznbPZKfqOn+y2+umHbxhZY1G/kmnlx8Kbdf6A/4qnxMt4SYYwke6zE8Y+WfUsfYOr8Zd7lh0g56296ppx0ferZe6sIXN6yabs/dv/+X+8cLEgcZt9NugbFCodklyVpGv9VYZx1fEEXHCocyaqjEMEx8SIyilivPq/crUrg92LanNGM/aVK4CLUbY89tuZwdGCYVZ/R0NC7PkmYscdCKLPzl+NAC46BQQNbpPyAFiO5yqFDDagURLFQO5e9QQu1J/AoZQo59vK6PpnpfAQzgp8xb8UqH7GJ3zr93f/+q+Hw1wAHK/iQX3+4Q9/uAYYcxtxfBM8Cv7U1fNWWEd/vK2vI2C5dnUcBzVWw63Hp0SjVV92qgSU1S+r4hnU2hC4N6ArZzWNYJdj3XMMPwNcAqR+d69r8Sq+kEF8J3sARc8xRI7Ain9jR8PFxXCUrI5x7n9tpAM9E+8BuPU/vnUtsKAz+ThJc+KcqxAFadoYq7/W1VOXrsz3f9y4cW05PKgP95ej/cPl6bOHy62rV5bzVy+Xg71Xy5UmvpfPl3/64d/t5LV/0NbZ6QTKlq/J292EwtgdHs5VE30C/3s+GpLv7Vt3x3a2AGPjs3dv1K9k8jJH6fI0Ohzoft+9dXfoz3RKZya7nRtbx0Ew2r1poFvxMcfa+YUVTDMoS8/Sn+QRj2/fujMDjJe9pP1sgFpWTfXMg4fzqLTlYh41sw0ARrD0eiZc6rsgibMwApjXr3YB8Qx25tEi0Rm9R+vuBomfdqJkyKu7oOS/++VvDoelT4Fkn8CF+BGd9bHns43pFRDKpNURWH2ALBzWVy9OB9iV3gQO9jGBR1ft10482QZD8Sd+kUngYgnJ6AFcAEN+/dd/fdgXdWcbozVb1LjlKHa/MrXX7iSJwGjrpfJsdnpSe40hx41UR33P3nhPUP0Adk8ZzKPaTET9diTW/pogMh8Ag6pjOJ17c3w7tskqO7YjfeqlyOaF6JCwiNf1wY6LaD0+fjx2E1l9Vt975m/+5nvL5cvzBfPNF9/73neXu3fvjQRntkF7HH5gPbDEyt5otgIycO7TT3+0S46QS2P088+nvRlJ1U8/3R1DmJ7Ux6++ur/uqpkAuJVA3/zmN8fz0TPs5pWjAZb2AZzQmfQ2eqOnawWc8cYOg37Hk5Jv2at+V8axWelnO+jsWkg2gjeOTO9w4oT1TT7A3+3RPRL4QIf6lR7Ej5LslUnOjmRkL7YvK4/myjcndT09Sb7x0pwfr5IZADC6gGqVBTKnt174/PLFtG2NIYn9+GG8VV99BmpyEBt3jQm7VrNF5kpgoOPHSmpEE9AimbA72Zr6bv7ITxi6tlzs3tEikVub9dHuH/xM99s5ATys3z/+5NNRT/qavgBkoiFZpaPxP1osMgEid//qlSszQf1w7iSIJ7WT/8IvSk4tlKgPkjSOwGrHYx9AcuMEvdFi549xNeaCdaV5dKDRfJP8o7UkqeQFXYz33fNs83XycyyYQFfCDZjXd3TEVwFVdaQL8cy76JIdEAyNvQPBIo50kr/Ztzmi33yq6huBz5rECYBl32tT8jp/ob726flsUuO7sV479PLsbCbpo83cSi/6H1hZe0D7xjs/qAUlybe/PvUVqDkD+wl2WMlXfd4b1P3GYH2ym7HfgpPkE93Z++RbG3ZjTLBkvm/GWMp3lCCQxIx3+ieAZkfNEZLLVs8mT3bUWAOW0M++4+cP/v7vhi4Z8/Gg8QygsoAJWJC9qg+VicYnjx7vwPvqNK9YMWvX/NwBPHeEAbEaB/FbMAlYAyL0Px0VX4lT4vF24U5jD1AmYd2z0WSHw3b1v/lC0gcQ2PgGbkRH8jH3koVFPpIYAAv342V0V9ed9+4Ne2TnOOBM7Gg8A2j5uRZSJIvk7X0VleO7xc/6CrStf8Zy/e5ZibD+l9yiowMEO5igJHCAPyxuk1yia979IgFKZ/vmf/Ydzcnj4fE8QhHwVZvGZ3Ud7rdLuPf/7Q294gNLku/vz+N5tn55dZOTObz5x+K72o83+XmPHs1Fdeb3aIr2aKiN69fnDsTtIiIy6Fm2U5wOYABqAg8AKMAHz9+8Od+ryYeJr9EJPAe6p49ds4gFsNIRJeLi6uDn8l3v3JlJcIss2BUJpvS3P8A9cJE9SnfFsn2z+zPOubY8W9+xOEC8dXEXMBoAZv6pD/zd7WIc/v+Is1ZbGH2NT6dI8NniX7ztW+LNvL3lYfRtQdX6ISlg/pb43/pn7GA01Q5fufEHjBrxlmNXDua7H/UNuLh/aSbXxYrJxc7Cnk0Ho+nzn342+myHV7TULzulK1ed9AnwXJvVURvb3/EwvsUTNgOm0LN2ZcSLxk11GCM9H0+A85JZ8QvQO2LW9cgmC0a6zy7wAXpeP+mq5J0xohzfpjqiIdriQ/dhMfWRH2Ch7dD3s3mka3XQXT6TRQfJTflot8hpHF+7N2P6PvpVXdEy7OCr+X4KsicHNqQFLOaDMb9de0OLmG7gc8t8r1AJ1a1tz3+Am9V38fLbwO2I9dZEFx4Nml/NnRzJEPgN7xgYy7pbXt10BtjdDhK2onswsOrWJmB1O56394yZrtHF6kEX/xmfjV/JM3If88HDeSR6bRrXEzOZIHzPmovoSLRuY1q2n0x7vvr6k9hRj7bUKQZnb7bjfvuMcRcNfYyZ/tdfGF/y7mPsAv/HtVl86Ef33/7j4xwdzfGuH8atvvcc/56Pb856m2/oqo7GD/sMX6kPsEL+cc/gqz7WdvNz17eJsOkXzz7Hb9iDcW+8V0+0kj+dj39s5+uL6eOhWeKsOsc8/Hzu3mWD+U89z29U1v/RhYbDw2lD9Zm8XTM2jLlt4qn2zSXqfPubjduOX7Zx4HLLm3cgb/lurDcG+HRsr3lt2y+4NjslxpBYiT/pAzo8x9b2/7RPb152PnyU/bmwXTn4Bp9274/+4F9dUNqY9v/RdWcvmm5Zft/fyIjIOc+Qp+qMNagkqrvpllpND7pQY3Spe/vOf4h9Z2TfNBg8YIONbSywQTYySOjCvjAWVoMksLBA6kEludVDVZ0aTp0x8+QUmRGZaT57Pd/Ipw7SC8Eb7zPsvfbaa6+91m+tvXfKc58JwThNubhf1Isi9n/GBMaU/Tag5WSX+XZdI1oJgBBGWhEt99SpIQs4fXOy1z1ngthnGaBXA1wnuMpRH4WE4TEDXRkivnO6yg5YwvhyBj9AIkO7b2V7tgmK4sPMvePRhOSdlAgDoKxzE3bGYAMI7Z5Rf9lJAW1ozolS3mcbwKn8DtPMwPWOvfN7Pl7XftvSzDMfX2ZUZuCgCR2yOTm3HG7lBrCn8BLqDqPK2FCHPlEeOgtglKWRsiu7j2z0DJ41udhCAV+BLgEKbTmgrkCLMmkqt3sm7AxgtOJ3bR4H4NbqP3Uow3sD/M4S+5Ors5yV/AELBEA800SYAinLt8liGf0X5xPAuz7nzshCv7dAyReH127cPvzrP/7e4eaJ80meHK5fNQ6OD0/PHh8++fSna8UHu+Xs2fnh5o2JEJ89HQOanASOoE3ZZYC4F+DV+FiD/nC8os0pBu+vrW4uZlnwDPxR7CncoXm2gGtyT7kto2fLBBHwSA6swNAHlWHlx+PHk4WSg6gPrp1en8NDX5ssyatXX+3vrdwcz/OLMVTu3J5zY/xftHk5W0eTmfb48WRxaFfjfFYyjGLM4LHqZTm8m4OhvAxGgBnAHy+VRbZuv/n6zwEC+ECejA3tqK4CG/SB99ob+e23J5Nc+9vrfmUqfzngULwif+QQsFIwTl94luwH6gBgcvr1RWB7QTpjw8c9Z/MYuwFGghZlDbYvPDBdW8voL/iEj5792tcmazdg0LVWP7im/dpOTtoiyvW9I6z8sn0AGucX54cHXz5YZf7JD79/uaevcvGqlRX65aOffrwOI1e+fhTAsJKDrmtbjHRThs6Pf+wcjckCtWqkwKCxSNYDqQEQwET97R0BEOfRKP/Bgy8PX/va11eAMwMl4yxwX/+15RF5LcMQ/fgouHrv3udbYP3+5tTO+Rv37z+4BGfQU3BNG0a2Zk9w+tsnQA9oH2Cijs+++PxSBgpceS8AqRUY5hH6Xj2CDQGaGZG9azz439/KzjmMrtE2fRdgac4gu6+/8driZ1sZ5JCkH8pGJYNkwMHDaNEesp6j3NlNrcZBt0+rdPClLGT/t3ox4JfcuK8844zOwgd9rExjyHvoKLsbEKz9a+ule1+utmkr2vRhQRX9vXeotVddyvQMOTBGCrioG7/oV2MZEKVPSw6QtPH7v//7SyeUtNAclT1DvldCxsPRecpEg78yscusRp/ylReA3KpOGUTKDAQtUz5DtjnP75ICGvvq/Hw7G+F800U5OYGt+GcblO//8AdLrlt9gD/LgX8yAOoeKOv/HOv6OV0K5A+MQoN+6ryVAI6AyMDEgjf6vPGqXO3TP2XdBR62tdu+HWVwkyH818/a54/s4w9e0sGeRZsASPJAv5JX/NBn2qAs8uQ9MoU2/eYemfng3ffWM/oUb8kmvZUDmxzjIZ7iTfb1rL6YA2LVh6Y5j28OYa6MbLIyvdvCJ1BaP5R4UxCdfUp/2QILjzyjnmjFA7pPnejNedQ/JRIpszFgvHo+nqIl50r55EYft2e7ewUf1Ol6djk6yDme6nd/2RfNncu52VbLBdjndJEn7+CLPaLRjD788EznFwbiK8dHG82Tgavqevxg6icv+qeAb7Ktj3PmXcMvY5Xuw4uCN8qvHfk8Od2+8ynU39hIxyq/7WVtZ2lO14+BwQXC0Y92Y6ZgmDpbIaCcfJj8M22K760YbCvgfL6A6fyu7ONlp7/7zpLHwKMcy8CB9La2pAOVW6Cw9qIzpzeAwjOBV9kt6Nb2kvJc137yg06/8TKeXDyda23lUuCr+/VJ9n7zqefwjR7BS5/GdzxTjz30y/Asu7vxugDrK7NNl2fwi/y1snj8kgFsAzf0aTaCduIfGdMnzQHKib6jo1m5m3x5P7maFTmTaLJ02Wb3amsJfNHuvnfxw/2AgoKOyihZsTq8e3Iy58p5Rxn6OFs8W0FZ/k/PZvcqk34r4OC+Pszf1663335v8a9M1ezgrikDPfmryUtACHoaswVj0oULmDxMQqF2mwNKRFFPiReBOIFq2bv5ToG+ygvE24Nx2a146YPebAXPa38rGtXffKof0WXMpnvU0XhsnGhrPMxfvQTgth0a1JsvGRCq7utXR97wIN9TXUfHE/xYfu4WIMA3tJccsJKEHk82t/pLWDFHKTPbOxnSD4vnm79Z0DHa1N8cQp7Ul05HR7ZJ2EGYEZ65H1YQwNac1ryWrRpoWQJE7Wxebm7xfnZH/G2eWB25BR0CSaNHeeFk+ejNofq2c+boi87gyIfb++KtjKiunsEXbVp2wpUBQMNu4ml238X52Kr5s/o+Pbvmx20LnNrSllPaEh9X+edzVkd+P4xj5pMJohcsoRPXyrgtuL4PKCWTvpW9gokvZ97VN4HAYRjkPt3lnezjdLV+evZ0kk2ynysnua1M9Pl/D+7Xv80bjVNl5a+pN/xPGdqavx9Wkh2B5+18EJaqzvoHv5KtgFtlpCvSH9qc/R7m4dt936+wl9G5geneCwRuft+D41/l7+Lfhn15PmwpTA9d6dNw4X39Cx96PrbTvykAUhtmPpkVN+rz2QeqsueTS8+pJ7A+22/fvjBr9p37yiXP4YMFsMr0T4/Eg76vncy2e+nt/ORkIdva/cZyYyhdG06mXWGw9bMAiP/97f0h7672Phtd4X7z5r7v40PyVD+pZ2zy2erK7+zY9KTvguCeUX/PpqPC9dIx2RJ7/aac+Le3lVdZL2YFZX0YBtjz8TH7sDmrtjY+6vtkvHGP/3v7obloz4eebdzE76UzboxPrdzqQmN419Hv/u9/+2XbYiAqI4nSVHlgcs5zWdoYUcE5iDUy5q2BsW1/UBYGZdKE1D6hJoRAaR1TplWRf2VwiDNUMmBS2mXrpkgbtAFhOl5GIwO27beUsRyRwywNzGFSRs4oOt0zKXMW0QMk917BC3UVpWoQpjBNUMrLQQ+ASYE1mXKS1MnQdm8BX9uBt9euXl2OWx2YgCgL3wB6DYYmDn3HwPr1X//1dU+b65sMXvVpy/0HY0w30P2vL/AO3Xi25OL6ZDaWmYEHaOA0qUN5CVbbWOSIr0DLtoWB5wima+6fCQ5sQRrX0IkfAbg5ExltjFR80g6Z8d/65rdn5caWbawv0M7BzyBHs/Jcy3g0SBYQ9Npst+U3eXz0YFbG4AMQQL8HqqLbxJi8WD3yxf0vDi+39qxJ4uho7e/9nW9+Y2X+P+VQHF853LyOX1+uQ2fPz58eHj64f3j58vnh+OTnD087ujLKBk1ozVgrINIk0ERy5/ZsGRRQsRTLy8kSWY78swHR8a9J7LXXBohO8V9cjPHovi2FGtfq6gDrlGfKeZQs52MyQlPuTQDnTwfcFwDBL1tOFVy7VG5Xbxxu3RmZf/xoDrsqk7lsGwEQbbfllef0vd/oNS5sh+WDZ2TFGRPk/cbmCLvXZDdZyjNJlsH18mS2+ypA6390JoN46y9QIaBY++cguwFLyfwEWMaZPbqYlVz6JQcK7W3XkMLPYGobi73Bgg7lkYGAJvwJ8ClgFOhWxlBbRCQryTp5Vv6bd988fP7ZHF7+jW98axlteEPH5ozZhqVJ1XX1FnzJmUZbukMdrgMH6QVlKuvjLz5bY8+4UQa+oj/n+OnZZH7krCT73tGesuzxp23ElPOjH314ePttALSD5ieYkxGBprKo0CJIcnQksDXbolghYgUV+r/97T+/ZAoNVtDUZkClZ2tzQZ8yJpOh4+NJCPj0U3uOjzPp84MffHgZoG+uQZd2ofXJk7Mlp+hozsGj9Kq6F8B6OgHHAMuAozK5/FY+cPGv/bW/tmSQjBbsz5EkQzmm6lAX/X/19NoCZZVXthrd0jg8ujIOu/Go7/SHvqWHyf8+A9cKlFaf0C1+awcgMf4px1jx4SCX7YcHyW/zIdpzTjPc8E+97ilTedqygq3bOSxop7dLMnDvj//1n6xxWOKE8Zu90Jjzuwx2PEG3MrTRe+4Z054PDNNeNJH1tvcryIOOHK6cRPLzczrlzQn85sBmgJKjQD8yuAfP1XW55drFbDk4cj4Zc/hg7KM5Y5Cssxc808qJ5VRdXCyw9rPPJ5DnefQpY/TugNFf3L+33iVbyjbO8fWzTz9ZesPzaIwO7ca3sq+9uwdiS3JRBt1GfvW1ACD6rG5DP7kPcAtQX477pqe1nW33ve99b71fIknb4WRr6Vv302/aXvJOARvt14fpe2VfXdstToC9A9T3AZ5ASjLQWFx2xBa0skUF/pElPAlkbJ7M3lN+9iY600nvv//O5YGpntVuMljWpXrwBW/JbLZvYLc2Ktf9Dp7Hi7bgOj2d1SXKaQwZV4G26M0WVX8BKvIXkJ+jHPiiTjQ2h6dL2KN0rLGj//HDWO78uurM/g84aKwq373A7GzvnKoCma0IXzrn2tiz6cRs9+UcbVu8eA+PshO1mezh4U8+/NGSabzTJ9l/ylE+GzR7P98Ff8nDAsB3WyXkQ7XSSrn0KH741ifqdt94mgD/rNzDU/z5K3/lryzeGS+BpSVsqI+Obxsw7QngL4GmICC6GhsFNP7oj/5otZE+aGsyz6VHGvslO9AV7LvA3LIt0dmYGSd9QHhtwr8AK32g7501WN8FSgaQNEZd9/8CZ7e9u33jkfJaHdm4ziY8ejFBRzKUXZ9dFN/Ql6+LJ9k1+ZvKRl+JKd43npeNsO1BXxA8u0N9y6++OlvbZNco3++AjZOTaUNgmvbltyjLc/mm+iFZbtvfZ89mC8Psc7TjlXcHcJ/tpQJkXNdufwVlmi/y77J1jSPtTG7xaA9IzHw64GO2UrzzO8DR/8rsd0klo5dm1eICQzcAr+8CLM0h45/cugzyZRt4P92bHdNOAu6ls/DJc/FjAek3b1yuLkmvFOBK76E33yX7MBnXH/qn5M2ALfLnPXzujMnsPG1FS32kPnxN5zTm1vy8BVXQpizXApXws/q8j8aAvGxMQp3+AAAgAElEQVQadOTrZN+Fyyy5P525NBl0bQUKrkzAxPUAsEC0Amyr7fdnW610o2cqy3jb64/9PFFZ+jrbcOmT7ay4fNW+8w/ikX7IPipwoR/QjK7AMPzJ9+1aPuEeEAvcDOQPtyqxJEBv+XZbwNF3AHb2KF64ppzAQvWTf32ItgJRnnnybFZAFbjVlnw+1/3lWxUQImsFk60wVV/0hykFMD5+NPNYPn1ysXT+6fFlkkKAoABIZQQGL330ZOYhNIxNG52z0iWfq34KvM4OaQ6v7fX/2sRqS/BMtusffa2d2XoFh5tXF6D+dHCDynOv8eF+fkNAf35nfppv9wr+oUEfoanEBONHu8LV0KEcc2ntTi7T3ZWTzRqovwjanYfrethbz+77sOAm+WocJrf7+S/9nnz2Hnr83zhSdmB++qV75Cr+xC/8T7/Hd88XgLCH/Orbf8sWWOgaPf1KjzR+6pt+7+ep7HV8V2/zpbKSJe0QwPZMfKzv0zVko/b3nW2w6j9MoKVyo6mxq6/dIx9o2steeG7yl/zuv88vJqFZOfkN3feere3Tx9VZH+a7JceN6WyJ6ePZ3ql+CwMOz4svns0OUU4BweTx3/Qdz+Pbvp1dswWW5/AlnanO5DG++p2+zPep3emk9FjykNyRd+/UD/V317IXkuP0vd/Xb825SGFWyb/2r4Dy//o//JcvM5xzYBMag8DEFrhqQufYcEoLDHg2kMgAyrhDNAPCtUDLjJOcKgQ2mPcAL+IyysvIKLIbIM9hyGjIycsZ9WwTljZleHu3TDzXVqbfF/fW5KOtgUbKblJCe4ZDGQTajMa2ztGOMuNaAcORVx6lmdLPKWAs55DoEOXgCV54v4xCQnx9i4BxjggAo9S7Tfo3b85ehAZjq2sAHbbjaCKp8wM4Aklkkj16MsuCAUbuZ1ApK56Tj5s3BmTrAFXtLRMrozvnvkxvdKmrfTXxI4WIXgCZLbD0UYMCr8ocaeJJRrR/jOKJ5K+I/KPZQx8/1CML+g//8A8vwSv9l+PA+W4SHbB8zjjAf/9naAQWcnxkSHgfb3wXUVaX7Zl8Pvr448P9L2Yv3rKL33nr7oCBjOPbN8w6h88+/+jwxp3XDmdPHx0+2TKKG5zoSUHtjbAcyCadjP4mcMBuWZ3i8Mdb8MQkXjaWNvs8efLocP3k9DJi7r2HZ9MmfPfcPiMsRaNd+qdAY87pGGcTPMoxeH4+q7ZyDB1Wrtw1WVHUV2ZCs/JGvdecacI5vjmHaWWIOJzxEiRfymoOVEZz2bo5fgUMo9d4vX3nzmpLAVd06mdG6OrnK7OKIqWqLHTagsi1zslI1jJqPaPP3Pc/fZjBGrjvnQ/efvdSn7hfUAL9ZAktraigx/RvAS914UXZM01WbYuSUVIQSF93sHXGTStU2psbqFH2rfKN/SYl7Qi8CIBAm/FeFpzx4T3gZOeLBO6iv7GubWgAduHRFw/HQdIW+jcnp4DTjetzrod6y6bNSSd3+ssfoCkZJMvo1Sb02Lrt5GQOF66PgbIAfgESB67fv2+brdk/uQylnAbt+NnPJtCr3Pff/2C1EV/+6T/9fxfNf+7PfWfRGfBYhhW5sS1RgNRPf/qTFZB58mTGM0ccXTmnv/Zrv7YFBT5dciP4GM88RwbQoG/x4Y27s62f1Qhkrf30ywh2DV+U4aDnf/AP/sHlqseAT3QrtzNEAs8XWHox2aH+j8acODJpiby+S/4zsHoWPRlg6Vp1oYe8aQNZa84JBMc38pDRUwArYy9QsZUObRc3waNx6vRLAOpyJrfDEv1PJxgT+INXn37y2eqHDDJ9QwZzKjJKm1tzcjLajDEBbXU4r6FxlhMUcF5mfmARXhRA15aSIsjeAjVfTMJFYGbZ2GRgndGxze2BqwWc6sOXz2fLiZxcug/v6aASM5SlvwQQ9RVZUp656qc/+cmaM5+/eHG51Z5n6Vh0tQrgz37w/cvkh72h+/lnn14C+yVw4ElOMT6hQzsybMkhmdBH9Wd9keNc8MT47nDteJBdkDOSo5pO1ndtRdp8kk5xb7V724KMDHUeUUC4dsu0Xxndt2YlUPYGOtN32buBINGjb9KHAFjP0xuBjgXEAzizHdH1e7/3e4s+vCKjp6cT2C/og8YOtc3GVr8gkH4hRwHF+//Rpp/JMLrxfwKzAz66Fq+0Wxn6vm1L3Qts9iz6JrFhkoECMQMGvedeW8vl7KB9n0QkqORZn/jZXJTd3HalxmDjM+c9EJ/soTsA2X3/f/rF54t3nQcXAO89z+t/bQscbbWoPtBnH35/+BWotnTithVTQMbYMbMKeIGqGxiJJ7WpVZaeyX7CK7JNDxoTJYRVVo5wzqk+MX9khxfEUj95096A0gIYOc058B0ev2znDQSvD401NOsjoG2H0Rf0yfbnK5iP1yqd0wFm8JPdvs/4bT5tXlBO9ph3tN89/iT68SogmUyjpbGNF+gtQzxZTL/gmfverz+Wj3QYH7Mt4BrHZIp8NT8vZ/n69cv5pCAYuugistC4Sk+soMN22G5gd87/AjfYl2ezCt113wUCmlNlUn81y7x3A+fS+drhWuCGsmyBVVAFD7Lj8Vc5th5pTKjT/fzw9JB+ypd233P4OHbRz9ac0QqlAnR4rY7z81lRqkzX0unmI3SGJeTnFKwvKCYARBajNztY3dP/s4e79wJgtLd2BiinX9CRT6esZMr/+q+kvA69L0HL+2Qkn0L5+WPoqE9c2/sl6i9Ihw90f7hJK0/IWLiIerIpakdJEeZtMpOuV2fyFD4SsFR5+ezNJX7nS6Or7amzAfeytXTh2QQ59IF7zWECID1LPptz80XQueTn6exQ0P18iuQM3c2Z2Wx7sA1dBdV8FzQZcG9WJgdsxY/0Yn6TPteGwN4V2NmSJNJt6G2coSNsJHtDfdkp+ZGuaYd24ov/PZ9tSN61t7GsDn3aOFgA/ZbEqAx/jQP1o/fegzk3STnxYZ+04P1wie43Z+HDW29Molg6JhyhBAz0JFN7TM315hngtJUcyrOjhue1IdzFd2Pvxs3O1ZlVN45NCIvIBg0LCETXZn9oc23Px5PTCVjkTyQ/jY30dDppdNoElZce3rawC4Po/fSOctETmJrdXqAm0Ln5JnsieyQfsTGb/xN2oPxs2wBZ/YfewPPe6Ts9job0XvIQ9qO+hf9tsvEK7xnAWVn1NX4G+saHbBP3om8PStefyXP+V/NqfCvJUp3xXd35aacn0/4XL2dFg8++L8KUnz8fGzNd6v3shnhc36Wrwr7WPLuB9vmL7vmT4OK96szHSMfgdXNDvN7z/MX5gPV9alf+YLKfzOJz1/ZBs2gIp0vPS0be27boD/demNj5rCxJd1VvvEjXJc/p0MqQTN0cEU89k16r7wuEJDvZ/Ml/7f/qb+/Vpj1v49mN7exfv/N5amNYcteTceWQr3gUTfXtfgxf+lE7mc/O0c4977xXsCSaT66NfYqWsLvG7vJj/o+//TdfmvjbH54iDfQPFFSAgcBY50SrlAHsftmXhEE5+8mfYYvIJhDP+O1PfS0xzmAtUFL0LuBamQO2TrS2CbnluhklJkt1ADG1g+NqYGNYwCPDvomTIW8JXvUZ/G0X5XngSY5dRmIOHh6grwFWZhLnhFGUs+Z5ZaKdMYl+wB0a0IrODnIMnKkTOatvboBtgzZQg/L3//HxCN4Cfbe2ys5c4OMXXyxBC7wnFOjJCVz1Hb06v8BzgbUBEN5fBvCdcTBb7qwP8SZluDf88TGHFI/0R32XsVWW7je++cFyOiabf5Z8M07RoT2BaK1IKkhEHtH/+mtvXALQaHUAqH7PqS0Dv210iijrJ46efug8g9qDn/qFsykAYksZ9/BPXzZwbY/xyWefLT4f1t6ncyjlypr68sHh5o1rhzOAyc1rhyPbjXzxs8PVExHzmSiuX722nF58D/DMWclwwmc0NnlmQGQQ2xqqSQXdt29NRngTaBOX+la7rs2EVdDqwZPZP9c1vMFzsuta2YLJdlki/R7AcWQq4+zpkzHYHD46Y3WA6gyFsyezquXGrdnewBZEzhwRGPEZo+r5yrzNueXo23pLu9akt4sIZ+xGfwrfwsycYs98/euzXU3BoLPnk2UbWKVMZasDD7SxgCE5ISPGY1lb2rNfJtsKB/dXBuqTyRom5/7STekG8luwAZ147Y/857ihR9vRCQzN2SsrBn8DbvBKHcZaK37oAfWgW3vWiquzs9UXAWFNPoGA6tN+ujzHpT5RhvpajYIONOlfW/5kGBQIXPw/H6MXn9VfHyt/BYefToZKWzxkaGhz20IZq40r1/E4mSfHVoPgXU4yGfjlX/6VVefnn3+2Ah/a2epFPMAvc1nBTQGQb3zjm6scvG48tlUGGVLvgOCP18Hs6vOc9gfoN04F9rxrDiyY4lmBIW10CPrI3MUKPgMk8U27ynrHE5n3yqG/Mt4DQQrcZswLupuX6VLPKyu91ViiT1rZQL4fPpiVHxnsaMxAR+fTZ7O9Hb6bv/xfFiq5qP05cN5JptL5OWjkAa/oU3zKIVXe7Gd+7xIsjqfoRZu+9DwbBH/Ui19ksDM69vOHubv7ZMQWWJ5bbdqC38naZMrOalW0kzU0k/POl1EW+vYrwKI3cEt7gYjkzzjM4PNNbv7SX/pLa/7AtwzpO69PdnrOhWxofacP0h3o0R590DlE6FzbDJ1NhlHzcQBbwXp8NX48Q64LNGiP/7+8f3+B/c5KAkz7aDuZDLxdTpC1slvmV+evuH/+bPRcwGL8dU2de+CZLOpH7TMWyVPZds2r6kLzBAdnZV573Pv2ewIDk0UdUBLYnpPV6ht9lH7JTkKra62mW4dxGgubrsZnunM57M8v1pgKDEt/BZSnL5WnnwL+vKu9d1+fLfH0B5ktmzgnobGCbrK8gmLb6pYBICaJxHP6JdBCXcvx3BKQ9KeyjStlB1S1Qkmb6YdZdfZk6ZvZhm22/TLGcsKMr1aqZVt7v/N0ApVaFUivB2w35nOW0OGTPWf8Ggt4ow3aHOBUf2ajeU//FXTWLwHneIIf2qod+RJ4VrDCMwIgOVv6GX+VF2AW8ILnrbwIdFq0XRmwTD2eRQOaAtvJsjGX3q+vAluzvzoLEH+ywfWdJKACKtlhJaS4rx8C7PKZctLxYg9eZo90HS/MWWQgmwLP8SGfBD346Hq8ISdo8W5ge3ZqwfwCtJ/dGx+DXGZfKU//tvInYFMdynU/X08deKMevGzrMDKoXH1Z8G1vG+OBcnLEk4dW4eXIf+3Nu2tsl2yCD/hLL+mzghnKRlNgi2/PoSFZiUfRvObrW5Ns17XmQWXj563rk1WbT7FWRW9b+4yuHKCxoJjnChzk6zW2PJ8/ho8jh5PIhU+Ns+axAQ2Hfn/5+Z7Lhg6UTJe4p53u47H3CpTgXWNT+8jEa69NgkbBxwJgjSu8bwVOspQv7/vx4wko42UrjAJOZx4YGvx5Di2BLZ4rMBP/kn16Gb0Fz/UFes2j4Rlrfnk8K8qyZfFV+XiKvsDtdE2gnD4tAzh9TV70SXYX+wHdBdmU7ZPuCBheiYAPHy67Jn8mGzW7TbvJQ2Mqe8WYW77k5p/G4+SErAVk733K9JQASIBQc/a6d/zzQGvAm++SCYwpW2Apt08+VHag6/FH29zHjwDtggyeyzbNL/JbvyW7+zqUmT2vXwPq9oGiwGzXCvqlS7Mb9HVgMpoC55SnPxf28dpri4fGSvddD/9Rvr/AOt/e90f+29KsIHT2Er13en12JMhuCBfSn/5P96Cz4FQ4kWs3r71KLlRvc5d7eBcPsg97t/lA8MM1Z3mg743X37zUP/Vl+msB1qcTTDBuJ2gwO6nkdydD6VHXs6fRk82dj3HleHSftipvHxxIxzUGwkGylZddcDHYRfKTnKbPlB2IjG78jJfhGQGjaNv7kNkw2Sj5t+mf6nW9+aZgrnqXfbzZYspKt2TDZYeGoaW3le///O70XnaIsqqzsRsOGXjs/X35fkd3doZykr3s92S4+TSbLLlvHASwX7u6bT/4bzgDpLE//Tora7SlsaHM9ET95J7nk+OwpvREAZ10pwSMgO9oTTe6np+Ax/VBvF2Y6vkcxq7+9LM6svebq2rLV+28/OW9XklPKf/0altVjc9SP/heePjR6B98796+D5uru58tu8peK18GG88uToYqK9t6xuoE8quvgG/86jtZ9rv2u9bY2rfBGSD7+TwcLb9m38fphuyI5gW/6/fqqS+rqzbid75S5dSefu/H5/HVwU+zmbU/G3zNi//4//y7LwmZhyjkAJsm+kA2yovRCDTyydBMqXuupd0ZCyprYMXMlplmsJRd1LJt5biWksuhQ7S/MnlMPhxTjWY0K7eMrgQIHW1bUWZHgyul+trrs/cyxpbBHZjVwGgiC9xsoGRcUMQ+rXSYwMTseYrJLREvwJAzRdk2sMr+bcLUfoDEO2+/vQQMX9BYsEhd+Au4Uw5B4QgGfqK5bB19R4mn+PZK6Pz57E/bMmE8QEsGFf5pi70kgcCeba9UsgJUiX/6Ak0FqFKSGRgBVOgoU5uR24obTrl3gEcM2LYZab90hqJ3lUMWtRU96MjIZOB6puCZPiAHGQAUQgEHMpgx5zqefn5vzhC4/drtBVYaE2h91cfjaODp8fHVw9WVPf/k8OLZuWPCVr0O9vvi088OP/jhnx3efP21w+Ho5eHmtdPDF/c+OZw9eni4dmO2Rrh48uTw8MvZ370Jpknr7GwyctCyB1/w0t/eIB1nY8uU2pyrJnrv65/r1ycT4nAx0fvev//o4WV5KfEMLTKFthSKet0L6Fm0XZ3tIgQympSnnMlUK0r+8jDLAJvEMwJee+2NyTR6NoqZQZjjTebpmQGmZp/+i20iS/+cP3u2gPU3795dfaXv/W5Cu3dvtjO7OJqMuByXZDYjW11o6pwa940FslOWOz7IWCV/xkugW4E6dZf19cXHkxntWo6S58gSntCj8VkdaM/YNyb8oak9zwNzta3ghffxnu7zv5VPgDttMg6SK/XhoTGjXegugOqZjKA9ANVElN7Qtxm6nc+xD8Z6rq0DM0iW4XNjsuK0I6Nbfc0vpyeT/ZSet12V1RxWdXz3u7+wxmpjPlBFvdpUppR3J2DlTKk5aDPwKGOmM5mUoc3uA35zEOgP19NRAQPuK2Ot+NrOZBFUEZCrHryiw1bG+OaIOgQ9gz89g+cytfHvj//4TzawfxIL8Kexmu5egObLF6tfGY/1s34wXwK2vVvGWfoi8JU8o914cg84r2y/fbT1Zx99vHS4Nugn7wamrO1UPv5oyQqaG5cz7/zsMrGBTJNL/YpfeBUw3NY/3vXnGSvxynokl4Ef+NvWOWgwH9AhypC9rl5tJ/9lenoXWK88972jzc7h0J+t+LTVlzJbraq9+grvyrJaBunx8eX2PPjSSqmcJjQ2htgfGY29a+7cjyP8QEMBRr8vg/evv75W+JjnvKO/6YH0iTLxmWxqT7ZYwI/nT09mZV7gi3I6J6IzibKlyhLUXmUvkPFkAlpXTiZryP9l7XsOv9fqhaeTjdacG3jtEM54gDfLVtj2vK9ePO6QdGOVLJEXW+74aJugmOf3jr62qFu5ZNOZR/q4VbWBn9qivOpP/tHhfXwK8FSmdnhW2wK/8NR17yTL6uRgzVz/assNsuM9Mpiz4P8Ag+bsZZu+9/4ap23rps4c6eZWMux+ZRXEGYBlgjzarY62VmrLxP2c1upGtOJRoGzga6t51N8WVADGHBD1eodc77cUwmfvuu47WxpPfZoPOrvGmEVrW1Hp18CYbNTsb9e1SRtLvGrezKnLwVGeseJddXgu2zDnqrZ6Rr0fffLx5bYdrml3iQQ5kfgVOFfySJmnVuwmRzlYzenGKdugoGLzUs4tmgKnm+Ndi0b9oO9Lmgp0zxYtAcH4QWNzaPNryWd+owl96K8c75DrzuUrmIBvrlkxGHCdz6MM7UpvKav5Q7vQ4uO5FYQ7GjC9OcXYI8t4USBEfQWLmyMC2Qvqokf/tkqx1SZoJnfJx7IVt7GbTVPgL+c4/bPG4/VZfRaojm507f2yVqZ3/ov5LDsSnXs5z35zf9F6PFvn7p1x/EvHkx9tDrwr2JUjboWXOtCXraUd3jGe04ltj5b9TFdN8GZW2K1sxk1f4jeZ8L5DiwW7AlTzI0uC07/NK11TJ/4EAON9gYDmN+WP77/EYelZ7+CL59PHgePZNns/lMwAYNWH9lYkaXt2gUPW8axtLwuAZJc17wYuaYOymiPoMWXtA/9Lr282pz3k84UC4fagceBkvlFASkGZ5ls8SO+55q+VmWEaBTaVEWCZX7qSDDb7xv18LvfDPFbCwpdfXp5ftQcKpxderdpY4PgWYA7gDY8gK+pY9urVyegPh2g+cQi6MsIK8NdzAWwBkZ1x0xxVkpp3s9cvwb4NaFRXPm1gr/LQVwDAM2FS2s3OzX9AI17jL93pN1kvQKFtrtEdzelhIPkxBZqawz0fjhKOEW5QUC8/xP3Ac/KT7ktP5qPrK22PjhLc0KmsgibNhc170ZjfSG60I987LGL5TGeDMTX+8sFLaNiDq8rA53y7adfTpZu1X7uuXZszlZz5Sk7wFa358VaAhAvkw+3nhz3ojOfqyB4hb+ES+VnqTX+Fi9V+fCmgkI2Z7PjWFu8EjqK/sdxYCGdojmxs+Z2tGraoXfs5PLC/RBnl64twv9pSWeoswE2+/DVGw96UmX7OT0B/gcs9RhJQaxzH4/q+MgqQKTfcs7Gs/sGGZveNvX5IBrKBson9RqsP3jfXh0/hWfPCksnTWfkK40oHZMf6Dhx3FhXeorF+q474ns6r3/e2cnq4/s4GMv8W5Einh48pN75ER/NR31Zop9ea0/zez+fVmXyla+NVfZHe6X2yfXL6amVEOt/74R3XTifB3J/y97IYP+vX5pXqnzEwAb36s2fSA/ENLQUZK69gxX5sKae/5MV3c2P0NY4O569oD+9Pl4QXNkcvfmwrcgrM5MMpL9shPCr5ic/JDp1iHNS/6bjs+PCl5Yddny0dGwPNvcnD0d//e3/rpcGFOYysBk2AYEpfhRRjyzkpxhREhnwGd1swBNTkcDAk91mYZY4hkBHaZIVRgXfo8j9lGgDE8NQAhh3mor+tUtDJUfCOct3XeTE1xyiHVQQ6Z6/DW5WNngBNZVHeOYh402BoEjMZT6b6GCwZ3OoJWGhAt42XZ01yaPROg0LZGb9ffD5L+AOf1mqDLQCF7wHf+/Yq1/M5cRm/GZl7RSMDNacmYxt9ZbpmKHz+2Szt9S7+J+Ro0Tcpc4aKT8YP3gfYoonQko8OFyQTv/Vbv7WMeW0QzEJ3K02U5Tr+tk2X9mXM6bOCb/o9Bzbg79LQ3YC/QFMAtHbnUOXE3Lw9e+ReuzEH0ynH32Q7vbYOLUSL9772tXcOhysD5t65IRDz4fr/5u2bhy+/YFScH774/NPDo8dfHgBFP/nJDw4vnwtMzYGjV6+fHh5+cX/tA6gvtStZBfinFDJmU0x4rZ6cgFHy4/yebLxBn2cKIhxtE9TJYd7NiLxydZYLp0Tda+IrgwFNOSlN5CmbLx+MM+mQ8wm0jIH07NlkwDSpHI5mUsFb9wty3tgOgD9/NlFsK0eaDDIgxrmZzOSnW7aRaysT/d69FUxw6HkTqrGkj8ixFShL6Z7OxE2ufMgwGc+gZ0gIsGVQULIZxBzjtrAoUz+nm/wFoAYWovPW1dnLm6wHTOBF2wIOYD8GcisqFhC5bXGQwaL/ysQOrMhZ0Afo9Vt7ldcWXsrVZz50YoCE77LLAiPwBzie06qP9Hk6KcCgiR2NGUGBOcYzwDgdt8AnB02/NYHaDq4GuhQYQIfAV8GdMrDI2L/6V/9yCzINyIWeVjagA03otLWVMz3UDdA1BjyrvwLFc1h8ayM+ezZwNAdF3wpQ4KcDjwtCaavy9867NgVKtmIKX2rL48cTrFYnWcng1y+ee/To8arH2SFkISMXb/AwWb51h5Myh+mSiVbFuBZ4qx053Ev2bt1a5eEnnnkWXQWY8cdnOSdX5pA+MpARng5Y157O9i7GQMZ0wFbAsPa0wkn2cEErdHhG/W0RRc7wXqAuXYeODsFGN76bS22pgu85Hfjsvr7J6UVLzjR68cccpC1taYnPtnAcg3H0eW0hS8pUNtoy9tz3p89rR3WZo7SLzLtPptq6QfvRnjPvPt6pQyCL/dOcs/TslcmMUhY9UJYnfqG/rWxcV4dxnsOl3vv35iwGde5BCLwI+BLoMzfqx+wgOgvPnz45W/WePZttgAqW+h/deCk4cfPO7cWHjNnk5cnDyaDNMQv8K5taPQXemrcEs/QBmS5bXzuTS+NfW91Tp+fSz/q37UsCZwraoUkfeTb96rdy8Ehf4F16zTPaST79aWv2ot8rAePGAEToaDwnQ3sHK1A2ey/da49uctwc0LzlO5AO7/zGq8CpgEmHBGefGQv6uVU95KhznQpade4UOvSFNiofP/3Gy/0qDABjek2d5E67vJ89hX+eyQnON/A7Ww9vCiznCNWewKL6FB1sQjxCW6vKs3H1b8k+yiBL2uF5Mh0Aox/ptZKnslG8Y3zSYw+fzFl5zav1b3xRdo5XgEM2/XKyjwboDRhsixm/09l40PUCPdm/eBd4XEJIZeXHeDfgVv/vnWGy535Ofc4qOwZ9xp6x0wo6NLWFVcB/c1U6Dc+9WwZgoG4OJn1ANgsOf9U5zQleYPr5ZOG7FtijnXtnWL96tlVFARyNS/2tjdqQQ4zGnG6yGIjsmj5zXz3e9U7Aa3xE+3LAjwfI/6ovGFjq3eYJ46Kzrdj7JWalN9GtvuzwFWC4MjZtY2HNNVtCHZqun04GsnrQrIw94O5wWLxCT/3QfKyvC7Rqq/L2jv/YdLM6IvnW/uYB+tAKkHjkXsGwwEt1Zr8qW5+gr4CasvDcuzmdqCEAACAASURBVOn47i+A4XS2bk4uW4FIBo2F5hR6xSfZGN9V8HUA0GQ+nep7Eg3mwHB15x8FzCRjyR2+ZR/VPmOP3aONe2DG9QWCHQ/QH9jS/J/vk52bnmj+bLXTtGEyWAN41sqIzgLcto4xV5ecsR/LykNbNo6ytLfkAbS5b4x7r0AaOgN1kqc9UJ1P1zsB3/hDz5sH9M/Vk1cJbcse37LwT65OnwYOprOyAdS9ArQn4z+6j079uscGjA3PlXBFjvSrevSBOntnP8eQOeW0wqXVf82b+BIGg6Z8q8Zm80W+rvbnj6JTu5RfMExb8zf9H2hW2wKFA1vzG8lPZaF5khZmRYC2ZQfks3g//yuZLNjn2exSZZQckN/nWkl02rX4ZQuTrZ/qg+ZvvK7/PF/iQpiObYnS7fHJlnbKkdmPvoJo2U4CIMke/hsn4YB7wLIgemAl/peoEyitnOah+JL/WP/3bP5esr6fs/aAbWU2R6Ur0JpO6xpdtwdE00/pg+QhzDC7LyA/jCW7w/0CW2jKbnIN/crN59n3c/NCbW8uSYf1XnzP/i84FNC8b3Ptwj/1+13/hC14fj+uk4vsL3SE+XnWffzPzhu8aVb//NvOAHFvMOVX51CFX6CruSTdoR70xa9s/HTdXuctQP/FbG00c9FgR/le8aAy3S+QF8bFPkAj3qQfmn+zadLt4R/pt3hb0Gpv96QTLp7P9mSezf9BYzJrF5jGXvosLLXrzSvK2dsIY7fOGWvhPfVpwQ00pavI3N52z07w3fwdXftv9YeFJQf0gXqtAEm29n2QrKoz+Yx25WV7roq3uWzNx9vq1OzA6HdPfd41F5QwEE/Rm/w2n6z+PH21vd6+j6NpbYGVYi2rU+UZLhSgygJwvIgZBTkCHXROWWWY430CagJThvcxI8HL+dSJGXkZshpbZL6slIDXwHw0+JjAWhquzLK21a2cll1hHLpyMDO0Hm1bCKXg0Zjic8372uha4GUgekERDoP2Z2wETDcYlcO4L9CkUzlyDUjPuRcojGc51AIg7qFbmxI87WTMfP3rX1sDK6Cr/mn7jjJw2z4CTwL/8e/x2ZxvEYhUlkCBGe1fDuzLia7jY/uq71eK4IWPjDhyoJ/LZM1ZadKuHG3M4MbTsuW8Txa9j271u7YAn22bM/eSp0CsDFG8Sn7xLuc0cDsQqa22chqUVyDE4eiev/P6ndWWn3z00VK0ruGtugBhn/z0k7Uq4Pf/4F+s5Wie/eEPv3+4//kXhy+/fHj4y7/6K4ff/K2/vPru2fmTw8XTJ/J0Juvq0cPDxVPZfWPk4s/FxURU3W+yX0bA0UTzG5t4d/3G6TrkXPAjnjbheG45W1cmeqv8JswMAfdv3RqHKSetySBlvDdW9K/r/nKuZw/PARGVd/F8ssVeKbBZWYE+9eOJtr1x961Lg2Ammlld4kNechI8u7bDOZtVDGWQ6gd6wzhoeyh1ZKTcvfu1tYLKuhwyRib0rXL1N1oXIHEmE1iG4hzOPec3jENrm6PapW5gu3feeutrl6ukvv+DP7ncCis5XBP7i1d7o+ackze8QEdZXfHbeBPgSz+2NVeTJ3kmx3gxcjKHtSvPdePf/8ZIMlI7yatnAyK/8+e/c3j86PECQPGr5f4BPenj+k2feDeHpesFpukT/Mrxz9lY4PEbcyBhTldnWLi2tq26NedeuN5e24EB7qsrUEKw4M03714aTckY3UEnqSOQsrkhIEpgKFAMP4Cb6qSH0f7DH/5gBVKUScbQ5xNIl3ORDObo0FNkq6CovlfP2dmsvFCeMtJztjgawGiy6ZxR0hyDDuU3Pte2fRfnq8//yT/5J0tm3Nc/ORhllble/6ytHTdDoTlob5z7f2g8W4GBvQGF12TPNoLokuCvLH0c/zJclwGaw7ztfZwxk6Gp/eSAHKsPr+jwAJWcB3penzR/5UB6B01rtcNm6AGU0+UdUKtM/FIevne+SA6odvq/RIsAljLl0W0c7Y0z7W+OwZNABWOPrAfapyuVqb1t5+R341E/KbuVRO4tYPT5rMhxZpd+Uwfbh73Q6pWys7RJ3wsetZWRMzhc6xwF4zQgGf0lV+jzBchtAWp1WYFx/4t7lwEQfQSkKWhlHOQA/YVf+O4lgJcjqw0AvgJE+q6M+AIk+BcAug8grbliA9/oxUCgnM0Fzmz2Yu8HWhdEyAEJwM8RQXNghL7xfPLe+CF/nmdX+N/HO4EH7q3tu96Y83ty2nIW2lIncLVgYDZCcyWAiIy1urgEjTU3b2Ni5uHZbijHJVmXnEu3NGeY09Spz40lMkROyFbOtzLiDToDi/SPZ9smdGzrSaRQv/fRoK1tm6R8tNRf/l8rZTe7NBslkFof+V/ZgTj1I7qN5cae+63MK9jo3QXAbDaDNsb7ym5MB5yiIfDM9wC/E+i3hRmZ9D9ZKLASGFCWdvqefKjPs2vcnc2KuPyOsoKTFf2cjk0PFNDMaUOvvzJtC6r6xsvOJUA3HqGhgJu+o5fIYgGCfI2xV15t3YDngS7aqZz0cPKNLyUspceTlb3eCKTLZo/mfJH6Am1oxBcffCIj2u5/si8o7H6A2T6hItChIFQgbnaSeku2U2cgREFBAQhjSxvcX+f2XVy8Wvl3fLLoiD60ZdPpc7QXoDTPtqUZfguIpI/woYSZ7K+1VeG1Wd1y6VBvyQTLPseLK7O9TXIdSINXeBxAoF8CvwM+vK+OwL+AkfpUm1vxHzAdGFnmtWSrgKD8I/Qs329LRgokNSbidaupSz7RzwW/G294p59rez53WxORs1YMNpd6Pv9YOfihrvS0ayWeoOfWrdfWPeOCvaoOY1ab2m7KNz2HRt/qyNbA11YkBWwGquFrYHwgGZrVn/4NfC741JjOjklvJBPp22QMHeQoULHVsunTVnH5VmY+QmCPcslB/I+u5hcrsNAQsBq4H0aRvxNQpG/yrxeucTyJAdkpnl/+wMsBzMlRACC+kQHPB1Dbgskn7CLdqe/on/Qp/gbI55umH2pTbR3AdBKefJa/uK3wCItqLAT6Zm/kr2Z7oxV/tCE5CDtSn3HqO6DNvVe++Kv9+dGUjDb+ls98OgCqMrL/0ECOAywLxno+gK97yWngYLSpI1ugcptHAsxXUOl0tsrK97l+Y1ZvhU2lL8/ORj8npyXnrbn2+unh5Yvx6Y+OtoSo41n5F44S/tbc++Rs5tkCU/mt+qeVfPmTzY8lA+Ynqy/7wbP5/Okr5eBd8pe/t+f1vk3+3wcBwviiPWC0udt4U6821M7s3RKRqkvZC/DdVnWEpXjOn48yRmeNT4VubY7+QNp9Qk5zZbxKdgKntSf8MdwFTdGVzdG8u7dhG/MFQNJ/2Rm9U59qg3rryz3v83+VVTnL9ng2Sa7HJ7PjB17Gj+R9yp2zMJSvjHCa+jTMyPWwpXCpxlv92Ry3dO/xANzpb3ypzMZlYy4AHI3KXH72i8G+4vt+3DTfeb+A9t7HcL1Aec+ou8Dm0g/H0+bm3IWl7gLLJT9rQ3aYZ5ST3bzXGz0T/uMMkDAi99KL2u4vPCR8zzPKrb4CzIuo7bPvt7AI7+X/Zp+g8cXTkYfoCYfMNmjMkfPkuLGTPHhXmfVD5bneuEiPFWQJr1dm/K1NtWPp2Jez2lLZ/kpQSvcf/d3/+b99mQHOwS7jwUSZA53BnJGZYJVtGrCfgjDoyzAI0OgZDUrJpDA84939xJPTVpZX+zw2mXhWmTl+GdJozbA34WYAcLQYF4Ek1fezjz9ZAtS+0ykAA7JOqV1rz8Ytili9nge+ZVxm+DaheQ7ffAJ4PVPbC0zgNSDXx5LvHK1PPxn6GqAZBMqYDLJRQAkEnjT5llmmbIIeCIIvBWAAbAwigAgeaXeK03ut2LGHuvqA/doWSLMfIOhoqXvgmGsZmUVIc/QDfclfKznU4V0Zgq65FwBQ3wUMoXVvKERLRliGQc5HgyinrgFZ0CZn0ziQec0hWrw8PT48fPzk8P3v/9nhxg0Zyuj9bG3l8vf+zt87fPyz+4fnE0Rdn2tXD4dTfXL24jAmz+FwfHQ4fPe77x5+/Td+7fCNd947nJxcOXz82ceHwwuHtz1bzz94/PjwmPzS6y8PB6szbpxeO5xdPDucHp0ert26ebCCw8HlttxSxvHJ4XBti4wGFKRkF8C2HNEBypfCuozIjxJ0SHkTdIo5RRKfAn0yzvB5BUSXTM92Ip5ZhtrxOJg+ZNz9JutxPCb4c/X6nPdCFqcPJzgaqJHjGYh/6/bs9298+5Bt/UZWA0vK8vN98+btlS17//FsgRKw5f0AZPrg+MqrfabLMrPFEaD9VabhkxX0QJ82oanJ6cXL88vVUmXLrC0Tzkehd5AoHpUBm64wVtvWQ794vwBfBlB10Xcp7/0EpS1+ey/wBH/pTbz0nvuu+ZRx7f/0IRra535vfJAj2ePed8aHb+0mB3hOx+8dNSto9FFG33LyjmaFCz4A74wnDmFbGtgCy3PaAbzVDltZvf32O6sNfreaJ4BfnWWxlvGXM9284ZkVYNmWS+JF5xrQff/iX/zh4Rd/8ZcWPfu97QNwvRcwasVBoF3GeTo8/uq7dP3I7iz3LRmguVO55PJwmGzFs7NZ3RgwjceBpQuMuHq6wPwyfqtHHTmdySU+o6vVQGU4Jfv4YY7RD9q5MjpfzhY7+pUcKJ/ubWxevTZ83Bsw2pSjnUHY9k31DT2unObLDFtyE1gvyFKwGj3NXW05WNKE9njPb++gu/lRWfQ0HuF3gZRWAwWEameOrvLwzrf5DK1kvWAM/usHz+gvANllIsCmzwNE9HkZ0PoIfwsgGl/GpPKMI3Q31wQIWnmhL9GSXiiLmVy01ZH+KPtY+doJEPraW3cvgV10qG85JMfH6/m2CsSHyyD1FnhYQOuNycYkZz7oig8ZiWTDVg8+OeUBOFdejlPd3FGQrmxiZbdqg9zorxzdgC3PqsM3OukHMkAfsK2sytJP3tsDHAUdvKv/6J1W2GiHceFejq5+yGbwHNrUgy+zXcw4f3v7xCG56EdLxrznkivXvIvf6vfRrjK1HVJKh9E5gogFif0OYAhcz/ZWfnPa+++/s2gqYNtqAH1dYB1fWhXTapzAphymnEfPtoJ3dNkE3NDcgcfq80zzSitPtLG50zvq9EwAcyBRIFmgrnq8q33KzSHBK7oQTcZwwZfGfYBYdk0Bg+azQC7feJxtsAeTANTqDqQOuFd3wIBr6iIr2lAW+7KFX8xBuAF4OcUFadTpXhlp+BPI7np+S4lceIA+/aft5NAnH8j/+sF2bwEQZfAHCGTPBEqgSX908HzJaWRIHQWkmmPwA6+1v/kOT9PF2T21S/v12x6IU0bBevX7K9nM8/kgaAjk9TzaA//UXwCnOQYf0BGgiR/Kzh/zbqD/AlKez0HDeOqZAPsAtbNHs4IPT5qrAqnUY1yVbKUvVlLM06eXNiwe5MtkdxVMXfrr2bQbz9CxtwsW2HA8W2gGzJC15hL88EzBIv8X7PB/wUc0aXPgCrkoCOB5+rLkhORY2wYIGpB37zenb3y7XvJMIAe5Ciymf42d5kT3svW1RR3KT+815guiB06xLchBSTN4l20Q4KbsVgg05gRok7X6ZR+s1DfZXejIHs0vbIzkg/fM/rc29F6JLYHwnsfjdgNo/Bfsyd7FC20yVzSfJ0ut5lS2j7FEHpWrj1sJ2fyy91vVh5aChu6lB/BIABDP9yAmGcgHRkvBbXXrc/Ulq0cvZ+eAZLIxaTvn+i48wL10JlqX/3xlVkcmx/n7aMgPyCbPVq4/Sz5JZhvz2uJafgEep5v6vyDXfty5VgBj+afbKqISv/Jr8xkD5NWTXOjHgNLN1Fv9ugf2kr8VMDg5vsyqbo7VXwVo86eSp4DfQMgCoOFWJWZkU5EZdTcXxpf673AxW7n6rDKvzbZLzU+v5OfLS72qPfkEtuhZduH5JFAw5ZaNdzHB4eyyxmN1CYDETzS3YhDf2QtoXgGa7dyaklCV7Vp+QkCt7/pBvWTKnzLCF/JBeiedkz5KN7mezGWXor++zY/1jT8F/vF6eDBBR31YIGMvCwHsy27ekqOzS8Pq0OR+iQR+JwPqTedkR/tuXGcPoCOaa6t395hnNktBF2Wo059r2tB8HI/zIZuT0h21dT8/4080VndBK23gFqChRLnGo2eWftpWVlgBYmyiwXySzdk4SK9l86QL60vf4c6+o4FfEn4VBpAfhf/6Md42bvc4ljOM8CkAP72Z3dG4z4b9ahCgeaP+3svW0hsn09d7+U6e1xx4POC8Z/w1vht74TbJcX2TrjHFf1U/VX64W/5gOHbyq4zsCuUnf42ddFeyuudFvuDLZ7Pypt/Z1d4psJFuQqd+DUPxTPZwWHu+QXxo7lF37YqfYeLKyw9pjvH+6OcZL9mu6cZk5ujv/E//zcsGEacsxdsEl/D4VvE+G6oskbJfCZb7Ok1ZZT1iQMoLoYwhQteethm0ZcK27706GQuAK4Omw08zUtCtcSlM19ujNUeEQewaBYwJGMRIYdgBEI6uHF86l01OGdzKy6DLOU2Bo19768CcJvwr8II+AyZDQLlLaWxLjvCF08IAN2m0nzHlpb2rYzcHQNvbm5rywE/1O1A74xavCEpAsv8zvrQjheR5765J9/kEM9r+JmHRLv0BuGEwPT17tjK59A2+tSWUcnJe1p7x29ZhOWk5YwHZnDlAqUxT/YAXbVUTaJLBHzBCaPHRb44hvu55mnGY0UP21F+gJwcDX1xr4lIOpwefWylTZq+zQBZPXk728+3bHNYfra2d/uiP/tXhb/zH/9kKdFw/tcTw4nB6MoZ4Cvu5AMXxydqySZBi8xEOYmE3rl05/Ppv/PrhG++9fTg+PT+8ePnscH727PDg8YPD82cXh5dHx4eXz1+sg8LPHj9Z+7NfeXHlcHL96gqIPDx7fHjxzDkltw43r54eHj6avTUbuzkXp2jbttfKeUJjhm1A11ej0k1KTQI5GEW21ePdAVeeH84vZkIq8j+6YltaeGVCQM+ecvpn67CAG/2A32NczZJfPA8Y8/vOm6+P03wYp9048J669KU/MhTAKvN+gd5PZ99UMpNTtdpxPEAq2v/kT/748M47714COGS+IEpgTqvLkjn30UPm8fTe/c8uHR6/yeXKvnsxqwcCa1pq3RhuCX1Gv+ue1+YyenO6csLxLUMoR8Q7773/3qLlJz/+yWWms/LKeqRb/J/j452Ckq63bVHByyZO7Qj8y2jFozI9cnoKapeF1wS6jL+jAfMCRvUVPUdPLBk6nuylACpAGN2grzyHB513kU73nmDk66/PuQ/6pqCbZ589e3r44INvLIAOn9K5OUd4nMEVeIav9CJeeU57G8/f+973Llcx5qgIkt25M4e6ZRhYzSFQNiDuNxZoq8wCFcnDbAc2Aa/DYfZJ9X/gLFnOKP/408nuxve2WkKr59XjHXOPdwoUt4+6+ozFggUdwK0PbEMkmCAwQEYDIM3paAaMLSPz+Gj1A9lpnKGlwFsgDlnQroILVikoq7kdDQFVAY7JVDz1TttwBkJ7poxzddZW79TnvtFXAkVAOfrRjF5L+s353tsHhtZ+x7tzXhrvyQMedih95Slzgldni1eeIfudn5YjF/iMHnOItpHzX/7lX15y6XmHi3tO2+I9GeS0aw/ZEbDKrlC3a/oYbz795OPLLYDwfp995n9lrPZvK0vSiYHJn33y6eqz02uzSlA/ZYj7nQP39GKSNjK2sz+sdMT/nHTt1A7tRF8r2Txf0CBbwHttIxYgld2QzsuxyDENXKqsnPmMdPKIV/4KGNNP+Jt+Vxb5pqtz7Btj6Ozayma7Pc5RBvreQU4HBwTmLCZ/3gfA+gT2aJ9gc1nS2aTaj2eu5/SM0zWOCfoCgfBa39Q/2XjoydmlE/0fYKcMcp+uKWAA8ChIXCAWb5SJX+scunfeuVy9gD9tIUZW9sGCnNbsLjSoM1nITiWL2c7ow6foTb7ShdodUGheQFsOT2BYAUN8xRtl6G/8CSDPXkV/+kad6g7s9Z4xg6ZWYQiA4Gs+TPN+gEpghd/o0Ed4HCjY6mq/zSOeaR7TDjTimznfu8kknZsdnB+hT4yX7ITs3cZiTp3vtiAShG4+UVeOdkCDvmwFRQCCZ7yj/AK9+kO5gZPkKZC7gAo6Czq2EsU7gcP1m/biL3433gvcrlWHG0CXs4w+fUCOmsPbyskh5K3sNT+Sj0CP5bM9G/BfmSXb5DPqOzxWFj5oa8l+jekc8oBh73imsW6LPPwPTAqcKVBjCzX/t7ICD1rpmh8YSNm7BVLVE7gXOJXeK5jlflsDpze0U5tnLMz4WckOW8ZqQZh0jbkmO6YkNXTqiwLtyssmQWdBvmXb71Z1ZFdmExpfrjVum0+8V4JAwIw6PFvQ2vVPP/1itaU6lacvXItvYQ7JfwCJ+82hl4D/JgeNPXOy97MzlFvwPN+kuTPbu8PNPUv/+WtrKfU1DtK13jNutV2Z/ko0CHBDQwBP41S52p1/1rxJlo0DcmJ+WgDkBuYqQ78HlKEh/xm92ebkZj13NH7VYAmTZIG+N9+aLbnzJfeBq+pb96Q4b+PI73zAfETl5nuU5BGA3bwQmJe/Qnfl4yVfyitBrbmjuThsKT6FB7keCL23CQO4S6AIpMWPMCXPNJcop3FYOYHCAFj3jI09gFgwPmAwYK7xRaYCnvXjXjYCuAOcG/vZqWE0y855OgCka6uOK7M1WkDtw4f3L5Ob9KFDmZUT1uZ/9T95POc93Ls3B5VfOZrVWfzyASNnVVXzcyDmrduTQKPtYQL7uRxN8WLKu3Jpe9Hrjalwq/q4ZCgykazufa14Hd4Sr/JdGwPxPZ41PvZjLR4ka9GU3RzAm0wE7gawN6b2QHHjbs+zbLb0tDaml/KN8jm1xyefJvpd8382bn6g5wr6Zy/G++Y7dRS02stz2JAywz0KIuCBZ5vv0KyM+Ptiy/y1VXJBieylaB1ZHIwmnUJ+9j5eOpuOUl/zSAGm+gsd6YZlpzyfleQ+yV+8SSbiS8GJAlHr+rM5t5XcpUeaR0bup/zA+z2OHTae/1/bonnN70eTAJ9PiM701sKSr02CcP3ufvLeeK/+feAi3WQLrK8GCeq72qvMdFuynO8Srh+vGt/1XfhJ9fndNXIg0Tc8MTrcz4arnOzk9c4WoIx/8bu6Kwdf+phX9Jd71R8/0rH1f+Nj8fLKJHjjqefTTfXV0f/2N//rlwr2cgaOSghnDlaTICYQ0CIvGQZNGgmHcig3k37OdAM1o0DZFK93G2Q5Bsux//TTy+0qfuEXfmHVuTLzt6hw22UwrHIEKNoiWspilGAGI0cbMowxBsjg+Rs3JzvI/3sFEeiLtpRPzp/nM+oNnpyWMkbdUx5eNQEn2AYaOnI2lF3UNGfYO4A85b119+5l9i8ApyWs6hwnYgaU8nJ6vOu3/lFGChoPtJHDwIjz/xf3761yijTnuKGLU6ZM9D5+NNkrOWGMF/fUgb+ErDMAlOeevjaBkaUmaf0YaOdd23AA31pxhG/aFk/0s3c5DWXZ5ZQ0kajDhI4/QEf8UB7ZQktKVTmCLzmQBbiUl5OtjRwCK2PQ8PHnA6wBnGSC//3/6/8+/KN/9P8cTq6KLL48XD+ZJfa2UrJ91bVrgIfzw8XT88Nrd8aoff7i+eHUstRHjw/MxYb1t79x9/Db/86vHx7cc47JTAhPHg+f/W7CWJlEZ7LlThcd77//werXF4fnhxcXZ4ezhwPkZBRcvXZyODl2YPg4sc/PRwEEVJGHmaQmkzVnPtAhZzTDqwkSHQU6JjPlxJnql5lq6Q3037gxQIIl2ssAvzrng+RIB5akxDxPZ6Bxb+g9OZ9VIR+8+8GSR7KbbLQ6AP3pIoeqo/vRs7MlD+SUjiCjK2hy+411rcl377gEjKSIAwnU5x10qYcsosXvx09mRUrjnMyp7+Z2OFjObA5cjmjGQgAyWpUHFI0PyilDOaejyZC8BpqnQ/GBA6Ou9Lm2oD+QJRCwrQmU117XnROAT+nKdJ+6Gq8FQAoSZHR6p4Nw648HZ+OoNgFpE17hCx3x6OEY1UtWXrxY27OgqUBLoD8+uR6QELD0p3/6J4dbt25fAu+ewz96qgBq85Hy1dV5HgHarrc9iWt4RU80cbZSxnXzUmCvfi9DqYk5Z+jrX391+GbBC7Kf0/fDH364AUyTOZiBYs40tnOQ7z+Y/aBzUOnDAIzoLwvRc/omHmfMagcZGUDh08vl3gvkfHx2mZGMb/pSXWgwNh49frgy8NFNV9OzGTAyTzvsPHCqbQuSQTQFCOiPHOJAA2W1ArFxT161Xx+bpzLWL1cNbWA6ecMvctge+I1TY8E1deK/w/o640c76wfvqguPWsmZ4YjX6G97ycCrjDj3BJE8H53KzYBzH887wNPYwC/Bp2RB/wYgNo4C/1uVANj96UcfHf7yr/7qKhs9bWv34MvJfDemlGu1inbgjbqNq+wTvEa7MZVj9sPv/2DRJwCCDrKeo2fbODxQxs8+/WTJVQYtGtVrBUj2zHKwT2dP8L1+ocNKZOl8tpz/bCQ2i/5ZtsZmY3pHW+ND25d1Hk0gbKBlGWbKboWFvtamtq0s0IQP2klO0IxHeEj2CpyoR4a3ttZf2YVkden/DYjDF8+oewEKW/KMQ5gDgzK+tcmzPo19Y1HZ7gX6K+PrX58tQAMr/Z+9rS1oTv9nN+2dLM9n27Sdjjpdm1Vlc5YWHuAZupRXIKBkmUAn/OzsiuQrQE+9xoj75Bx9+RTKaVUMOStTOrAmAGA/dgI2S+jxnT1p3LrfyooCX9ma+mwBp0fjGAcquq/dBQvRSD6SoeYePNBmAF92QNsjBVqoP5s9GmsPndkqJv2vvGSl4Az+laDhu63gyFXB3gJY2U3p2ZKscv6yP4zt+gqvBKXdI8uXoOfx8eVWr3tbS7sKmL+7fQAAIABJREFUdim34ExzU6CdcsgmW9scHo3ag7/akn5K5yuvIHWBObJBdrzvo/y23fNeADc6bB1Z0otvfNAuW9R1TlJ2qvtoXqDtvUkOyPbsXiC3/gr4UWdgcE49GtOf2UCe8/7SsdfnjEq0lLyjvkD7G1cnMSpAsjmkAL73PJ9NtQdrxg+YM6v0U8DP3m7R5gKj6iyYmF6QeUuH59sqU5uWjbr5qftEkXhRgCXg2bhs7s4GRUcygl/ZZNobX9PJ9Nveb/NsgLzn02nxSpsm2eHVVkwF7wKTAtpa1dy8tQ/IqL9V1tXvO91LlpsLjTl1rLOftuBtc0S+pHb4GNt44pNvm23deHc/HpOZ5LCEnGxUz+3BKjxVFh6VnYwv+B1wpc5lq14bvRKwuQdB9yDx3j51vX758t7YH3vdsHTK1cnUL4vcePNM82b8c8aVa8ZDAYV8OjRqi3f34GLty9YuoUZ/++CLPt4HotStnSUT7QMM2bn6MZkIbNcGZYUVFEQiA+hEGzp6JmwLv+qn+jf+B2guoO0wPPkqsJiNTBaSW9ficyCy39mf1ZnuCWzcj/c9DUvOD9N3fQRAsrkH3JwAPr2Af0/OHh3gaRJJlYXna869eLkwpw8//Mmszj+evnv5cnwzZ4hmq4QnrYS8oznT1f+BlI1/dIWt5FOGJXonfyyff28j7IOY2ZTJXqCt6/ugU/yNj3u+J/+Nweac8I9wPrwLYE3eFtaybSkUMF+gRv9mWwTYqjdbJdwR7f2lN8LjtKeA8R5ET0/VrnTqvs3hMdlizdXGQv5EfmzYa2MkOQ4Yrj+0Jx7sgwDNjQUQPHN6MhgbudvrXW2Ll+MvzdkczR3p1XBKzyc3ns+XJVeu1576Ae34YPw1trPzmjez5WqvcvWfMvIzDs8nIdez6St0ZvNlSxfcQmc6QrnNXd5PJ+4DSgIgYeAFOWrDGkfbCvq97DQfVF4BBc+rJ+x4Al2vwP3mbt/xRzurN58luYtv6Y/ksufrk/08sg8uLT7stnofeiY4V1nRkm2oTc1lYWLxo3FbvelO72gzens237qgSDK573v/P9/Q1ugpAT5ddvS//Pf/xUvOSMz1kkIJC8ZnoKoQERRXTFAYwdwPSM8zJDhTGXZlRREq5XgmIybgXcPaimJNwFtGnMG1DN1t2xkTn8lb2SkhjVFHoFtOkOdcL5NGGRRdjph7zjBgQJUl08GPaMiJjR7f2ob2jKn45F60KQ8PGfwtHdZOE3sgFJ5lNAcOZtS3rYvva1evXu5nC6iML/piTWhP5rA/gq5ewYTqDjRMoXg+sLgAjkO/AVvqyriKHn1igkT30WH2tlN/gQ18yGHWB/gVEO/6Au637RQCGtAY6EvmBBuANn/xL/7F5fyU2QWklL2mTvWhbRz2OcQUjWSxQEf38SUjSRt9ArGAVcqr7QvAfTkgiPK057U7Y9DZ8kpf/ekPPrwM2PwH/+F/tLZ9GjkY4PLlOQBFWGOU05WjUcxWzKwBLhNTgHG14+Lw5OnF4a03Zp/RsycPDr/0S98+PDt/fDh7MtsIFBh4+LDIu/2oDwdHhwg2TMDrcHjtzsnhO99+//DW118/HL0cJYjeCQbaj9QS81k6e75F8U9OxqjBqzWGXzw7XDudiCwD6Y03ZJ8OYLZXoikb/TurLl5b52Go87XXZ0uDdILAzZoAbs3KjpcvLMOfJam2+/HuyvLaJqLn2xLvO3fmYMsmK4EPMtRE9OL8xZLDjKV0yB/90R+vdqPLJyP46OrJ5cHLnBUZLmjQxqUPjl4uwO31O3NILdlbGYMdLnd0tM4FsRWW9n/44Q/XtkwZUvq2jE+6Dg/ohhy5K9ukXcAGvY0HfMlx1T70lxUoy9UYQRtD1HhQLt0IzNB/PsaCj9Ub0aw/cnYbq+jdZ84HJqpzgsWHBY6QuwLR2kIftqKgbSWMVfLVvpHxvdUm2hK4lO7UD+QpJ1Wf6uO2T7l1c/ZXn2xAWyvN6pycgBxP18r+K2tVWfqyLUJaxq/f9HM6ycoCvA8oSbdbsfHee9+4bHcr8JrAtc//Miy9q15ADP4059y79/mmD8x5P1s64L333l+ZU/ih3/WJstEPNBqgdBzDmzdn7291NcHTA7/0S780YPTLF0tH6rfmLRW2baVnFxC9gbTecQ9P03udk0Fm8eKf/bN/dgkqWwFSAoR+SafmIH7+xew9j3/6vhUT6X7vNJe5VrC5g42b0wJUtBON6mx+1j4gPDq9j7+MUuNK28hnOks7kwO0Ziz+yq/8yuH3fu/3LoEpNCkDD1am8vlsrdKZZPrS75VFuTnJOXL6AW3qdQB4BqLx1xkG5LKzsLSp7eDwQF8pK4MzWwH/BTO0gS5bYOZrdxZN6iMrgQXpFs+RHWfAkEXzYmeBoOvG9Vnl4z2gq/K1u/GWzkAD+cEP/Mu5/+gns2rn3fffW/3S6sm2F6SPls7bDhvEK31UZv+H3//B5b7rga/oEshNV6sXTYHVyRu+FXhULhnTV9pYIKv6ytQvMacAgt/6Kwc7MKg20u3ZNvhX39B9a77fzncgXxPUH91X0PH263NQpnq0R1v0YzZEdmjOeI57wO/d18deJP+enS3+vlx6WxmtDGze0Lf4TSbQevfu65fv4lvAMNnLttEu9LqXM7t3GN1Hc0GHMvcHWJiM695HW+NdP+ZUBuCTD/1cPdqm7EBi/AsozqdoTs4RV5a21d94k3OfQ1lA02/tavtTelj/0Bf4SabU2bao9YPyjIXX785B6eQFrwMpO/B+T3+BSLKAtrWS7vk4dK4Z+231oY0Fy7TTs9kq2QLGk7aqI/1QAP1Xf/VXlw4knyV0kHl8QWv6Xvubm5WfDsCTnEp1lIyQL5Mt3zxLVpbNuSW2FUBpjgtsJFfqISPqiifaawwv0GMLGHon0LgVVu6hjayRY/+jrRWfeOjafrvd5EwZPs3bOfv4W/BTn+tDPEKfFRhksoALec0eWHL1dLbjyk/xbnoZDZ7P9h8bdZJ8CiKb75SjrerGX8+R98XLW7NljnLcR3v9tAIkV8Y2Tn+4ho/62ndtRVcrtAKPCnoEbuWbBxq5X7BY+dnx6bXxkSYAXCAg+1p/ZjdqY+BWmeHN6QUGA9Za/ZJ/4LvM/oBsdCVn8TMgK+BhrX7cVoOjKcCmpKaSIC4uxi9rDk0m8VGQ1fXA9QDGAit+t/q5eUw/kbOeCXRpDum3sZnvG48DmNqhYp8Mop37ADSa1aWNrWwIIAxAS/bSj/qo+gPX6iNjKFmJh8qxMtNvbcV/n3i9uao/F6BBT/xG48WzobPyC2bevD3+bcGj7LDmbPXpgzs3x04jz13Dr1bqNk7R2vhGV/o+uzdfPVnPDsSzxknX0ln5H9qDx3sQ2z3000NoSZ7zLdRHpukVz6Inv8x1Yzy/dvn52xjPN0g3PX4653blt9dvvY/fe4BWXa41f+59VmVnt+7HvGv+0NNcGch+/mS2/0PjkquTCYimG5z9oSwLdfKz/upf/asrAFKA/Dd+4zeWLpDc+eMffzSBzJOZU2xhnXwOdjRng4TtXbs+5y8EtKrXJ3vA7+YN18PLwgSztT2HnlZ8eDZcZuyU2XECnenZ1a5tR5Xan9+S7KO9sREQ7XdleU6ZJe/Uv/u+QH/X98HmsKmC2+hKvyZPBcd6pn7Xn9mugcbZIumABZBvQdYF9m8rmxv/5CEZDbSePhvs1j3XjZvKKYCWXRLW53c4rjIC3V3XJ97XvuaB7EUrQNa4OZ5gb31WQkjvPXs22GC2aOOjsdP86X66KB9zL3/xxr0lI89H9ut/MlEb0RCW1dj5agCkQ9Dd98l+TJemq/bjOf2wt2cbg57b28a2mNMmn/ow2fTO1ZPRB/VD2IJ3KnPhims7y5HV5ryRh9nhIru57/RFMuD3Xk/hjb/8ku4v7HJLWN3zsnkXn6N39cXzkcufu/aVXY6S1+ZEdXg+m6N3s/3St673bnWEkTbXxKf6TnuzEddYPB6dk0wUb6htR3/rv/vPX2b0EpY1KW5LRgjlflVInaBg1xXCUClLP6AUozP4MyxS6BpAuNShjLVNwKakyvjBoJSWspagbI0IMNw7ZK4xrMvUDlBQfitGEmxGS9s0ac/b77y7GOYdz2RMpeCbSDk4jDaT+H4SzEEhSBlGnAttKKKdEsD8HA/PKgfwn6O470TG3drHfHO61ZvzniKf4NREegssoRctgI/Aw8CFlIz3+nv4+NFa2QDka6JOmWRwk4tvffPbi5fK3RuEngXQEDCGNmWJhoAIhhEjCv+03e8mg6Lw6OwgQvcy5AP2cua1P+A7RyODoomJbGZoZRStwwpPTlZAZWUDbxOgMt54cw5Eymiwp+GavC5m9crX331/bV3wO7/znx7eeOP1w8effn44vnJlOUgPH9w/nFwBugPtxojyuXl9otbKP3v67HD2ZIIYL6yIOzocfuEXvzNBpaOXhwf3PzmcPXl0ODrMwC2iKSNjFENbYIyicVhZSujixcvD67cPhz//F751+OBdh2OPc0g+klttfXp+tjJFKEsGjeWsrqv/+cXPH6LUGPedI5ORqo+NMSs/BEq09+133r8EPcc4ezGZe9cn8/vF8wFYHz6ccw4EYdZWBNu2P08fPdq2IdsOht+CaMfXBhBWHyP6w+9/uN5XZtmQc//NS9CqcbYU65sD8pHdNfGsvVLHOFjPXQzI+fL5BNIyyNJHyi5DS5+SBTJcAJXMK5+eEwwSKGlv9WUQbJMaZ5/MZlTgYYFbZZZdom+NjRxkY4aeMgbaN1+7cv5zrgLwjMvKC+hXV462d/eGavqQ7AZk5GhmPJFx7csx4+gYS2gFWhfwJacBq3SA99SnvKcv5qwKZfpr7JEJ7zmDJePkz/7sT1eAzMc9PG5M/fSnPzncvTtnVNBD2oJufPU+XWlbLPwQ/MhJUl+ODR2HZjwMxP3kk88uM+X1fX0T4K69nOi2PqErldnKOmNJXa797GcfXQb4BEAKjOnLgLOctqtXZ/XA9euzfZJn05H+X6D0u+8ebMXXodoZb/raOxmpzUfeycgg0z74k1x4vkBcoLCVEXiRY4zOZHKt4nsxOi0a8EeQPd7XV2gNvC3I5oyk5vTGsbGHDvUEkig7II3OMQYCQJUf6JzBpo/1YXpbRhv6BZdyZr2XU2o8aGdJAmQUPWTWPCxYY5ys5zY7o6AeOVdfmcABMcoKJEO/ceId5eB9ekobA6fSrdqmn9b2YGsLxVdGrL4kp8mfNuprzwJx0Oy38pcBfDHOv/8L4OWgltnUOwUwk/Fl59lqUTb9G3MQJB5qh4ASmRcAIg/0+d4gDRAEEOtTdQQ00rcOdddO/UHmskmy7chQYHA2gmfKDM6maRUfmtrqRhnN+/iUrVHfaE+OWMa1dwoykw11o1ugWVtqm3LbmmGde3Bl2oZ3AdvZxwFizdmBK8rNtrEFToEOctQ2aPpq76SUhNQKHHpKPz99Ovufo6sEk2w9dBTI0wYykmHfvBNYSgZLiMneHLD8bNVjPOC9dpKb+FUCT8CDegKBtUHyTNnErfoxXxUoxesAuTKE0Z3+CAxMb+FdAQ42YfYe2WhbKONtJVFsh18GYGsr2mqD8SKAVb8U+CEHAWMB+uQln0NdteWNO7Olr/akF9HanLYHZLyXA5YNrK78HXxHg3d9F5BQr/Kzi91PPshpzrfrnsvBC1RsPMSPglj5GMrNx8LbAJ0c4vRS9j+66vfOMMEvZegfbTK+0VOgMXtR++sPPCgwU/vahrC68ueW3bzpCfxVV6COMpMh4yNAYDn32wrjZWtugHor/pV3+8boHve1ybuuow0vAoObQ7XD/XwIPExWsqvTDwusOBkQ1TP4kf5q3D15+OjyrDq8a97SfuMkfzi+Nfa+GqAqcIMv2ZLaRD7ShV/l1wCWE/jGg+yDgOKvghbxT/nZSfkRASDoDeQrq1y7wg0KhuBt8tX84HcgEFsBz9BVmYGCBYIGlJyEn+wWbZokrDnHUl+EReBh/nugU/NSKz7V4RNQnY+b3dHqAzTp++S61V7akh7LV/Bu+sL/+/nc//oMXQFYyixgH+iJ3uYRdQQmtsVgY7TxhDcLdN4OmQxMJbfpqcDywCP82gNKi9ank1yanViA+PTaZNfjbSuDW+FkzDamHIKOT/o7EDHbJQwkHuZHuB6Y6pox45kCgwXNSkzZ65F0UHV9NRGi8W1s+NP/JZWoM4AwfVGAbw9AfhXYTGa0OfAu3McKUc/H67CT/K3KDxRFT0B2cwW6kr8wKPU0TptjyGAAqfpXcOXx1N/YbQss5Y29MMHibaeyJad//a//9aV78JdeNg5tdfm7v/u7h+cX4/ezl33gBa22GfB7dkHQxwuXuzaYWX2Nr8vv27Z7D9NKz5K1guJ4tl8d5J2wpbCHbPhkKNslXVfd+B7v0qV7/ZYNjrZ0WkBrwGvygY7m0uyTfDzP4ms+ckFM7W/e01/NFYHTgeZoaizHo4U3bedYKd+z/YX1Lexn28an95OR6vJOtmJlxyd1RFe+0aUPvgXWGhvKq96+89+zUeKdxLI1d16ZAFvByGxxNLn/5MmrnVjCYFwvgYW+w9cCUdGQ/56ejn/x/9HZbO+rPp/e017PkLXa29zQPLF8hItJTqDL8TNsDR1+p2+TkfjZcysIsJ3dUT319dJxJxM4+ipP/V7z6IvZmmn/l48c2F/dyVhBvpHvCa40tzZeGgO9+9Xxkx2SHavs3s02a/4ucNVYUG865+hiAup9PJM9kow0dsJyKj+96d107GVB27Xobr4IT9j7Ws31zQkFd1Z9x5MAr5zK2PPi6G//j//VOgRdgfs9dAmka/tMoJwRE1aHlhLQP/zDP1xGcYYiglIgrdZQlusZBxkgdTym5rguYGC3j6V3xxmcAyq9k7McqHZpcG4rPDzTOR8B766hJwW2Mp9PxzA2UJqYWrq/j4RlbCZYlxPAbqJljAZ21tkNOh0LgFdOB4tndGufyT8AAS8Y1fh8e8sWUi6gBk0MfPVPJt7R5RLEFEFLmtWV4iiLogkcH/Dwwx//aPE0p0g9MknxSD1ti2APdXWasGQv4pmy8DbguT5LMaOHYUS5ZND1XR/kTKQMtd095fqUPQOM8C55zEBXH557tz3rtcUkqj21HT1l1QEPU1iuvf/Be0t+A1Yt/VxA89Mtq/TWncO/++/9+2vlx/EViub48N3v/uICd/74X/9/h+fnjw5X1oqLyR57ejGTX7xYBvCT5wcLLb7znW8f7t7dDlt9Nkuc7TGdMVOgZxmI296e59seewUWmlDPz1+ug9UFl29cPxy++Y27h29++xsrszxl8uLF88PjL22TRrFzTEWPBSZme7TT46PDyTHDYZRxYynj0dZCFxdzPYM7w/H0lKFzfjg+GUMJ/7T5ybPJCL+cZJ7K2JjVF0DfG3fuXGYsr8n+5YvDN78JhBpQmpJS3zsfvHe5emitLPhsAmfG6TrA9jDbFl27Mssa6Z7lpF2fA3GNYeXQaWvMvTug7eOzWXHh2aXQj2b5s/8HmHm4znFAf8t0y9DMMLdSIWMEH3zIW2Cl5+5uZyFNlv9kCWZYKTdjOkNV3eSaXBlz7f9bQCTDMEWuvWSfDkBr2d3apRzjAQDUeNH2HBB1+n/qfrT4/r1/+S9XsFVbO0NCHRmR2qQddIu/JlYAIgcIDd4F6rdNwMoKvZjD1wGe2oTmAisLyH787Oey5T0jqHvz5hwQv4z8Z/MMeSMrASAZQ2UxlHGbg6xeBn6BaH2kDc0D7n/66azgwDflygzWV4GiZCXwh05WHvkzHvDk5OTVnrYZ1wNCzvZDBSSVX4bgyObF0vFWgFjtgW/4p0/oRP8DwX74ow8vyyDH2oI27ch4ycFWbsBvwJVnXEMzWWz1HV4or5VqeID37uNBRo6Mslbc4Av96X4GLt3vPdslqTP94P+Aypw+crFAqy0rKcDQb+X6btuqQHs042urCAJHyHXBP7IOiFW3dnkXDzM8C4AUsIhfeKl/jBd8IscBhdps/mu8oQvtBQvVr4/ol2ylHPbOk9o7b2RZfe3hn8PsnCft8w4aOpxeXfp/n+Wq7rZPKjnl4YNJWilxoPlVv/jgSZmqgdIFvNZK3Y/mLJ6j47GNBBLxJF7p88Xzbal5hnOOgC2e1BVw5/2cVLQE/rdiKcO/ABFHXN8VDAvQy+7MNk328Zy8NeaTJe93LkqgU3NWZ6wFsOgn7SoQlEOMtkDCQIfjq3NmRLoGLy6N/y3zTPs9n81REsjSK89enZ2S3kMrGr2XM0hX1IcFO8jDt771wZIBfEGze7OCbM6XatvTgNr0dFn4yybZDnU2xownPC8AaqXpAkg2m9r9gt50O/nW3oCXgpDKFaj75//8n693Peu9wHv6LKdqb4tlkzbu9oAOHmbfN1+WkR5Q2phtNbS+LAM5/yJ9p71vvDVbi2lvujiwEt2Nx2xyOhpP22rQCh7v6VO0Z9u2CjlZw6MCjvoomUG/MYA2fRQw0fgvEJQMtqqErizIWNKB8tuuK9C3QBe60Ge8lKhVZr8y27Kz5IHqy94OICELnl+rZrc5Th0FqL2P55KCjLd9MkI2GL0XIIqmwKx0aXqpLPxA83hTII98qzt7RFnKbT7xbQ/+HPTmcWPFPYkLDjnVxlZBTlBgVs3VPnT5BEKmUwLuW40TmKMP8MCfDPwC6trRyhb9oD3OSCoAlY6o75srtQkN6sOTZIkM+J1djkY0ey8bt34rKObZ+mps6QkkoYEs9m5+ODno/wAOZafD9n578h+IXsJI9KuvlYeBengWKOL9bO/8vbH3BsTVVnJsvKhjeDxnSDT3Np9p0yQf3b/cFlX9BRaUn60TMJIew+uS67yvTO/hUfY0+Ve+6yU2FLwbQG8Ozy24ieZsJm3Ivso/dW0FLLbEOP+rL7v+qzLnHt2EX4Gs+3bkc3NKXVdOflA+on7M5teWVqVmq+OHFSDa2PwagM9PSv7TyQFNze/LBtzOSAqADvRKL+Ive9HHe819yUVzZ3NhoH82Re3MD4l/YR35cek/deBD+Ez2aeBmY9/vPSCs3HzW6sL77OnmqbAD7Vlz1MX54WzTKd5L1rVD3Y2jgFL97oM+719sW3C6HlCYXggQRoMxYmwFvKLD8xdr6+1X2+BcPJ8t9dwfrGeSlY+uDEDv/d/+7d9eK/9dF8gmO19+OVvFnj8bAB4OMvTPqqJksPfCViSQKtd4MmYCf8nd3odOdrOV84Vtz929MMF47Xf6KVsim7o+cj5q+igsMRmsvdlai99bMjUeBdhXfzZfurigpfva73uNmY3f0bDHO/Bl3x9+Zys3P/V8IG72RXSGGdbH4ZL53MleNmxAteva1PziunY2tt2vf7y7cKaND42/+Jw/3LgtCU1ZyvDcshuPtgDH2ezu06r8glHhtPfufbbqao7NLshPidbmksZ3PI6v8ba+7RD0bGO6rHm0IHwBVNfxOPth8eZ4Vitmo321j5KF+BXv8wf2z7sWdqae1d5tBYj39/LZewIggxeMHPfn/T3+nBxVxoxtOmu2z07/xpe9bO7xyMZAOFt+/Brk26c+SV7SVftxWbDw+dngOwUZ0n/p1vTtXm/hd3Nl+rC60bf/5Kvpy/og/Arf4lH6tTEcti4AUpmeCaOpX9cZICoJwHQjo9rklYOg8XtALGM2wIYybeBxON1nuNvTvUzmvSLSIAQ1WcU4SjQDApPa9zvQJXC7ibCOTonsjS00lN1dfYzpDJu1muPFy9VGDDOglR8Qy8DbA4zoV74y8QPzfZeRuQ5V3w5ZCywNXFUXWpVRxlzOnIw15XLCZmXAHNiHpi82R6RMF23C6wBPB13jF761VQ1+19FlSCi/iH9G1Voef3xlGe2BljnGBFf7gairDcenlyBxTriyOVYZlspHl8EhiBJw7jvgcTmlb7zxcxmA6vce5eGePiJ7OZQNavzYD5DkCb8KmnjGZByf9RF68Mb2L/ikbM+o6513377MRFW2LbA8f/bs/PD63a8d/uE//MeHv/Gf/M7h619763D/4Zx/8/W7dw9ffnlvrQCxB/pbb84+o48fnx+enh8O128cDh+8+97hieyLG7cPt1+/fXjrjTeXsSRoce/B/cMXn35yePbccpPD4ez82SrHcj4ZtS+Orhwunl4cLl4eDjeunq4sn/2kalXF87Uf1uFw7eRweDJbKB/eunu0lrYad/YGvDibYMLpse25LImcKHnGuhUjRy+fHe7cBtBbqmeC4hza81PQUeDqzuH+/c+X7C6DawsWVMbVa2P4++3jEHL0Zjxfv3ZrrZBQt2eubQG9AgNf37ZeE6ApU21FeW/MIXEp6msnI4/6bk0SVydgceNknIr2eP/Rz356eb4NWUhfOGx7TeovLlbf0wdk4rt/4bvT37v9Y3Mg6IWybtTlvWQ0cG0Zwds2RO4JUrr31uuvL8e4MR44cGm4bStsBEXRVSZvk7FvbVUWOn2Mr/YJr1ztRptPZw24Ry8VZGyyLMhaxtXor6PVRtfoWnUIVuBJ2Tr1ATrp+L3j4N22O/S/PgQ80EHqF5AyZjLeXWv7EzQ/fDDZNF9+eX8dau6bnPjfe8rzLn7QxeqmJ+kMdLnm3pK7F7I7BXY52jK/zCUA+i+WIS8AKKD45puvbwHBcQiUj6/4hNd0hA+d2IRaFn4OF9qW/N2YLR3b6gnf8ej+/dmqkUzst19QLl3+rW99e4FstsUzZslFujTw0vsfffyzy6BCWfBobvyQ44ID5lpt0f/qbI7OKAtkx299qw2dJ/HwwaPDw0cPZqvDG9cON67fXOd/7A2ZMivoAW1GD3DWuCibM/CELDY/lEWY7sYjNGSMKy8DGx/2GdJ0gL5RbsGNfdYg4JUTpyz0lJwBgEU70ALd588ull70v+vqKSOk4DeetgVmIAxeFxQxNsqqDlgo4zdAzNY2f/AHf3DqeQ4NAAAgAElEQVRpkJL3QB/9EcBFDvDAGSDeNTcVmMBLegEPtZ28uBYYhSfe0eY7t2+trb/oRvWUMWoMB5bpn8AP7Q7k1B9nj8dR50gas5fA3tOni98lo7z5tbdW+a32LUgiAJIR7VljAh8DMNDto3564jd/8zfXd4Y+GvDUuCO7rUDBi/qicYkX69yaDZjNcQiQLKjs3cC5zoojUwELvVdCDfrcC2jFb/2/stZvzmqSAsbKzjGuvByEnIDsFLz+6MezTYv+8F6AWKv68Kz3o8PznUcjc847reTTxuZe7/WHL+rXplZy5+CnPwsM+h0PvvxyVnSgGU3qMnY6I0B/5sxpT6Da6L7JFPe/MvZyqYySTpIb7WurosBu3z54bV4o4Ec+BFgC3zy3t8v1L/lHd2fQ5fii1zy8Mk1vz7ZNaDX+8JYNGv36uvk1m7lA8tL1R7O9wBor2wqIdNQCuLeDivVJK0TRSTay1aOdrt4/EzBSgKMgS+M8m6/+1gb06lfPqFtdZMt3wVP3fIyTyvK/582dBcQKCAWEqH9sx8kuLihXQKzM8oAX9wNx1Od+oG59QS4CuOuzzrlJfgqK6U9j2Xdni5S4EaCSX6WMpQueTVIcnijvq2D8+dmcP1ZgOFso/SnAZ95oTkN3Pky2h2vxIh2e/hIgDZTXX60UpfdWW8yoW/ahcYmOxluBh4Iy8TXAAj+T/5I69Eu2Hz41BtK5jUH9MrTMVsvKdg+tAdnxdIDOWQUXMOV58oJPgRXpN+8FlOFLvoE+adVu82vgk+fRoZ/y+8nfsgG3rfsKfKE9IPudd95ftOEdXgSo4FkrpmtXNmKgc2BcyX/KD/gIgEVTuyv4v7Fo3qj9JQcWnAwH2IMtaK4v6L2AplaVamt2Rnq5pEs8jk/Z7mEX2ljyZ3xXP1p887W0m+zReepVZ8EZtHgOrfiRnAcsnx7PysL4Gq5y9mxWGjV3e34fYMIbNAjweyebKh1b+/32yY7M9tN27cILbVZ/eicAPznxu4TLgErll3CSzDavKdO81Hzx/xN2b7GWJ9md1//n5Lnk/VaXrqquarfLVLfdl3HbmrYE9sNIfvEL0iAQQgLxyBsCCaQZgXjnCQGSZwyG8TADHkCehoEZGGyNLTxSDwjb7bbb47bbtPtWVdlVWZWZlfeTmeegT8T+7vPvxIYtZe6z/5eIFStWrFjrt1ZE5LcWYPN7JF9tdhsooIPGbOXGd+MvgBb9Wx7x220/M93vaUdtsrk3l7ZyEPAa/cnQk40OLbCsbHShRV3hUfoXj9BOvnv+5Mnkfbbf46OpC9N5Dx7c3YK7Dx7eW1752GvLxUvnf2CuYI+NHVD2BOQezy3tltlv6lL32bP8+7naN5wPb158afpfZAsd9FS0ej//uMSJNag/ZHCTaJodkxwo06cx1d/qX/sRtgj2THNeMhT/+w7oR1v6L9nsmXw7dAXYFjBJn3m2PvYdNtV3eiD51471uK2uMLSwq3z1dL/n1JnuagyhJ7uhuSq5zXaP58mB+/lP3m+MptfTyelGvIou7SkoGVZr7Ojnghvu1yfktYCq52dw7aPl/v2JmZb0tp0/NzZcgUZy4JN/lS5At3e0Jd9x9M25uYIwfVBwQ73Za3hYonY2lm/vWSGqzOQODwZu8VwCfnIVNuQ33sTr+qcAlPofH81tLX0KGHjHu7Vzd5lJUAWV4ou2eSfMpfLztcJ8YB6NqWjOXk1O6tdsn9rid233TPZI8hC+ui4nWdr214O5BWC23fN8S983ntSTTm0s++5TXenT+iUbMp+rFZn5J43d+iebZ+9wBrjcT36VEZ93/qdf/s9OIoghMIRis19ugZAGikI6QDYQRqZrjjYha4l2hi8GMCowFdBfluvY3unChWF8ZAgFTqAHUwOgcijQ4fkmRkxyL9CHsZBR5BmdlJGHMe4xTItUa+f+wQRZlVtQo72C/eZceLfsSUKTkcKZyEk36DPSqruoOb6ss8gL0ihHXYCHAANt0qnq9Y7JSZ1o4ehpD8ewAIj3GDwJgvsZRwAUA50z7ZmygvEZH7xz7frkZ9sGeDcwj8C0NVjbXKE1J2Nk9p3MCSk+KzvHIWHF5xQvHk3A86MhSxkrZccka21j1sGdKYScJWWQkxRMChLPC4YFWHfGgXto88H3AdJdnoEmmbDq1s7R7g8+XD722uvLv/NX//1lb//ccuf2/eHQjD49fro8Prq/XDy3v7xw8fzywc0by53b95Zr1y8v16+/uIhm7Npy6uTpcvz0ZGxBdfz02Qg2ndnZHQesm/ifHj9bnp2cGfurW4pnuw0ZNcvu3nLvo/vL7t7Osmd5ncPOjxkTji2f22jt7mwGsSUgO+6fLI+PZkDkL/2lLw4anh3N8wHO7R8ux5tzQgRYbNc0FeizhflmBYi9du3veXjo0FYOk73+ni4Xz19a9g9Oo9PeI4sZ1gXqyMDDzWRvvDjUHF9F6IdhuLO/PXfg5s33lycn08D72AuyLd9dXnhhbimVU3373tzfX7nj0NWjCb63Fd3TnZm9cPXqBKnJM2c2JyhD8sUXnCswnTvPWdVCdj780NkGLy0/8RM/MTKQM8bREKixDnCWeegausogI0dkkpzm6DbJBTDYmsn5IRmvdIWxgw5jzXsFX61++PjHXx/0Tsfvzugv76ozR1ydt245EH4GCnJg5wQODHl5XPfbvQJE6vve9747yrTa5dz5mdkSLWS/LXiAsPQB2gK29bfxVNCIo6gt6WzP+/it/WjWZ94Byudk6ku/r197aTsmM/5m224NPu/tzRU+6RTyl3FDNtAzAmb7svhkUdkKw7JcAM6j5ZVXXh1nz9y+bXuYveWDD2QpybZ0DsM8ByIDSv3ojW9orL/LYs4oSad5RlvpT+8XCAz0RKsyA9GboJUD9KYHC1h7p+Xo6lMWHWV5uvoKfNPlBaofbZbg44Vny4DprBH1tB1iwJk2kVd8Nr+88YZgxZXlnXecP2MrD9vLnBvbEgb8kptkXhvUjx7PaGPbHLrunBQHcs9+mYcrq1sfutb2LsZZjreyhg7ZgCJk0n12gnbhX9kgrXzBn/onBzOj1/vmO3IXuBAdBfsyPMls5wuZY30y8lv+//57c8skY0lbvIs39+7NhAnja9oPE2gsyKhuz5o7PPO9t+c2Vv7OkUrPaQP5xsvONChxI4B6De6v7armTbSjz71AsQJkySp6CiKk9wKHcpxzXm35pr8CQEpUCNDwjX+BY95HM7lTz8c/Pg9fzsawUghv6BZ/37kzz61wX9v1Z2MNjTlXAasjq3uzvcJ6NU22oLpydslHAZDOzMgGjH789Lf62yILPfSP/jR/KSfHzXU8Sz8/e/Js/PZsgUv137k9z5vwL/54xsf4vXxxJgzsHUyworlP21tdlDOHXzmFyvA+OUfX3bu3twdcB5h7pjNESoBZgwboC7i8dmWusrMV27CDNttL6W/XjTl1vX3j3VFPDi2wbYBeT+bqLHXq78D1gJNWqKz1aOBcNHjGXJBuSIcG7OC9Dx2bg60+7fC7NrqGZzlyyqFbc3g8FxDTllZ7ezN5Br3aqkw67PHjGeAhPwWdvOvZQf+DuR1UDp+yA709Zw5NZ9Lr+gNtY1u1TcJSgbXGcXZHtr32jyDOZsVSzra+CTQkW/72aYtYOoyc5iSqt6AxeguIDYB+b2aQo70yyZ86mgfT44Gc+Yf0cIBCQYDs/2xt5ZT0YJxog60R3SdX18fWew+WvYMJqhfM0B79mC6w176P3+Sy1XkSdNCvnmzD5AXfzH3akV3Z+9HnjJCSv9YBRO8GgKu3lWHqxp/0ZLaw+tsqaA0CBbJpV6BBQQjyibZ0anOfuhob2QEFf8lc84TvxlUBncZddmLzIrqVi+78sgngnAIt6El3e16bslMDonx7LyAun7x2ars608EBk11Tnn/om+N0bpOWbdFYTRbZEcZOK7KygfBzJAVenitcleXddLgyh15aJmiWjZt/7Vnt0+fuqS9Q2TPNj/mt8SIZGQDXJngbzpD+CVxvFRUe4C3ek01l+LSScdq5E+/wjmdKBM2nCAjLh0iXaUe8DoPIF1dHIG1BkObRwDvPlHjmvea5fJj1StqA0UH8Ms8OVL6+qdx0ZfZXK2ejA1/VhxeBnO7hfWB/YHgroAJh1YkPyXB/Z3fjsTb4ZFM5JJ4eJi/hXI2D7P4A1TVQnF06/akZSG5uCTRsHPldWWvdkz0TGGes0LPoSSdJfGy3i+Y7YwH91ZfM1p/ZZuny6i8w0/yHv+6hf9qufGpbzE5fPGBef0waJ6Df2MieGMDps5PF6hLti+/piOovEOn95lL6pE8gaLZX4GZ6sWBrNvywSza+aTpHWdHQfKQdYXfJfn1dPwb+ei5b8/n64n/92zwb372Xn7uWs+bJdGLt7Lf7+ZnxriCSvi94NPCSzeqStb3neu8FFmtP9kCgeHoo/rjuPdezz9Mn6F8HQ7yTXeh7rS+3Y2lvb8iqcVagcNI+9W92dD5Pc1vJhZ4p8S6dHA35AJXTeMvf9juavNNv80dzq2tkO5A9XNrvfLZnx9PHCr9ojGlT2CHafNKr0Zo9nr01/KkHc8v56PFeAYaCJOuDyrWvcdOc+rz8xIv8poIC+WCN2/yG7uPPmo7kI9nPB9iC/xv7tXHUPNScXfnr9/0d1jz05vFpsnP09n6B6dpcu9Pjo/2bFTJ4Gb2N0ejEj3R0shi2nu5Y65jqz4ZqzKzbvb32d37xPzpRISYQAsIE2J9nUHxv+eEffnNrPCMiA6OAwXe/Ow+S854GtsxWYyhyQji3aprgpg9lUFanhrfllHsM1gzfDGYgiIETuLMOuEwQdG53QzC9nwGZkso4a4Jr8vXuvfvTkGmLipZ1Jyw6mxIvyOJ3xnZGW8zEA2UFYigfzRk0OibjN0W3NpDLYAIgxae33nprlKcOhoZ2ZqQkWGht8mkrKPfQhwa8w7OCOCZG7bWMXQAkIEk7Pas8xll7ftbmJqEylYdiPztBqLEt0WZwkyeygB/K4uAq299lLKNF/6bo1JVC0I9rgAYvUn4BQC3pHUGsTVZEWfZlAHHS0ZRRiaaysDIwBCOUIRKrzQPYu3Rx+caffmt59bXXl3/+L//Ly+Oj4+UTP/TmcvHCleXC+bPL8cnRcv/e7eXcwbJcPXe4HD22l/DxUL4MDIYGY2JnR6TXlliUqWWqz5ab79vKyRLC3eVkd1nuP3yyHJw93bP86MgekVZGAWZF4o+Xk8WqkBkAkW0y5O3kYNlbdsYWVraYAvju7S/LyVxEsnz+M28sl69eWo43WSqCIUN5PJ3RbmctCAycG3t4zvEfn/VTzoElesNgOTNXjmRsJIM5D+R6TCybVVIXL9pf/P7IwBzG9vGchFLiD46mIXywO88EcWaCe42l3c3h2QUHHj+Yhza1D/jRybPRXzL+y6pBQ8vUyclw8HfnHqWe/eQnf3i0sazCspvTZfiSw+6ZnNuAiQyyeOX7gw9kIs4tBNHmuxVl7re6onHvvnFhVUxnWjCI6SyHcguUNGHnLESX99BnXDvo++JFfJvgYcbv2skynlo10AThWnpe/1saHcDS+DUe8LF2oLkxpY8Lenm+660O9GwZ1OkLNGXYRIdt9PTP5UvXBohe1oh2KN+96XzMgKoymkuUpQ1zJcg741nvtHVTYHB6s6CpMjIm8XLOKTNbbJ39Tk79K9AdKBO4EHDlm4MugNa5Heoyh/j2XqvZzGEZwjn16Ma35BF92hp4pf3kJwcqA11AhEz4d+2FefZM2fe1UXt83GsFAH2Lpgwef1+8OOendZub3+b+83NM5vDn6GbkFsAru1Ed5qmcPW3LwMOvDF5jzlydTAfY5Nx5X1loT17rf2UE+ARyeb+VI2s7Bd3aZqUIuozp5EsdeNyKJKsWPd/WE57FV3RfuTyTQ5pj2tNeoLjMSvVaEYS/Y3u+zTZF5uS2KFp2ZjJDfAwczOkI/EaHdhakyqbIKcM3ATQf9Ruz+hyvs1U8i85WseEjurIzyJr30NKYXQcg1DkD5acHRXo+562xlFOTkYo2NAE1PvaxF7dzbjpKmwrYWoGAP61ayGFDh+s+AQ2NA/JorJPPAtDoRJtnC+Z4N1CRPsuWqz58EIgRVMlWyy5t3DjkOH2MZv1SNtkAUT+a++tnvOf837714Ta7yn39rz79M7KC9+bKgstXZzAlWcQHtJAzQbK2liiIok+NfzI0t2b5YMunCXLM7fHQ6Tfas1/xVp+QiS0gdzBlgpWhPekkY6DAzpCtm/NQdmW0Rd+Q94PD7f73BXjIm2QE7cVHwY3m9uRNHxn/gWD6KkA40Mm3voknfisH//rgbQ5SqwzJH1oCc7uv7fqnucS7Fy7Mc2e0Lf9hZoHPGpSRfRuop930QSBEthL+tWVsYwJv1YmGgjVkIL3ZePVu5320lWAgzrRzpm9WXa1g9l6rvnI40VsCUVt1FfgpsBcI5fBSn+wsbVoDUPqwVTLGDx7iQytRXMO7wNeyJwN/tVMyF54G2mpnWf+2YZWU4syBgAz0BB5on/HA/k03NjfrmytX5hyRbAeEBda6XhA1cCwbBu9tkZWd5zderoMHJcwlm/o++dKm9GOASr5Ytm7+IBnTFjRHa4G7Vipoc+BSfk4+i3r1r3Jz7EuwKSkweyWbLADZuPBe9eQ/T9BrgrueUVcrd9O7zdcFWvBQ+wtMBZp7N5CuMaYM/dw8ogxy5p/n8eP69Xk+I9r0Q2M/Oxb/ww6yXZXPnhrj9oW5Y4I2aU9gsjq15fKFGfRMJ2a74WfzhXfjffOI78YRPRvGEThc4BydBWWU2XhojPtdAD1gNUApmxgP6Xe6tzkyP6S+CrxBx1o+Xfds8z8ekstkw2805I8Pmd/0Q/KYfWwMlzyp77QxfYDW7AV1eg6/6QH9kw2kDP+ad3yrPwBW3emi/HbPFBRv3E5bapaVDvXe2u7MV0Q/esil572bjDm7TDvcS6bREuaV72Tc5/8GMPpWTsBuvtYaT1r7Neughb+jI/8Uv0rApLOGX7c7dxIx/graJR9kuWCJfkNPNpfy13RlG8Xn2lJSszraZjZbv+BZY9u7YVTxxz1lq0/f6Kd842Qr/Cg9Ev3ZH/l/AcfN48lG4HuyHEBdfX4ni2gky2EU6d+BMWwShbPFlNv1NVCaTtP+aEr3eL65ET2uh2Mpt/IK1HrWtWyf2p7OW/cHPvqgJV+wcbLG8pSh/ObLQN8A5LCW+qH78TOcYvp3F7e4Wm3sPlriuXthtuv6apf24Cfd0pw8+3UGFsmJZ7eBhs1KDXaAtrmffVL/r4FufEzO8hfrz/iWDDbHGg8Sd9FWkEIyr096JtsrDOXps+mD4kG6pnk1Gy3dma5Xb/1OXgrqDdtzmdtWpRvQVt+rw24U2fbhRumGxk+YWvNnur5+Ul46qb6ZbZ/JyPkPyWv6qXGXndp39GZDez8bMFq6l0w9j9+4P8o7mrSlb7LdmlPSUepIbpO18S1Re7OCTR3JwHosx6fkpfGhzBJw4kE+97AZN9tN1pb42rwxfv9XP/8fjjNAysJgnAKn3GRE+wR4EYIUBCGZTtRU9BS1j/tt10BYajhQX8afwWKy8q/9hRNA9XiHcaOxgT8mDY6Qhq+3DGj7F4KIXgKB5gSsrNI1OGdA6jD3MOnOR3eHAZ1RrcO1Hx9yLCiRQNLa2QTd4CtrSjlFvzOs1YcP68lERxXYwbM6S3mtZMHfMnWVgV8pD/VpvzYoy3sAWDxE9/OZQOouADQNz+ujHofcotk9zwAW3Mdr9zM69UFOSQb32Ers7ATF8aOBUBZ4mQUZMvrFJFx/kQnvuJ+BWpArRRL44d3OR2ggKQcP1dfWHPpa+z3zcz/3c4P+3/7t3/4Bg6eg2VCCT+ek5DDYMYj390Y9775/c3n67GT5V//1f2N580feWs6eu7icO3txnPtx9drF5eT4aDm7f7I8vvvh8soLsqFtKSODwqoF3jPwlrNj0txdXn314+PwcVv1vPPO98aWPO+8Z//5ZTnZnRlVy8mZ5Wi1HG8cUn4yg1/Wfshan4pHAGRma+wOw4RztDO2c9s5ngEQkZLPff7jyyffeH0Y1hfPn10eP3q82BIgI0edgJgmhxT0VIYzUJlhdfZgAq4pL6tCyhocgN4mg0DAJ4OA/Fy6Ordmcdi19+vPe4/uzyzbE5m3Lw4++eRoPl3mQUt+K98h6P4mt0PO9ueWLc5GEeiiVwKyjF10j8yDY1scMY5tvXRtu6IkQ4Q+SD9oP5lSlgOtrZJQdzRnsGd8GottsUP+muALJAb6kDflNjloF4eBfqNbRj9uVpllaDThBOb6zvnF37ZpauLRvpwV52ekU3ynG/VnB29qozK+/Z1vjvFjDijr3Tt4h+4RxDp3butgqS/n199lz9rGyfPGt8CEsRXQluOi/9tGICNDYCzDPgA6cKUtAubEfbrNXQaG98ZBtxcvDoB7bQBmkKCJjrD1TluSoXudEav8tfFR4Ao/yFiGQ5l9+m4G7eaKj+YtfVTWbcFmvJC53Mo3mcGeJ1e/8zu/sz1rgQzKjKW72t++rUL0R846GfOca2Prk0cPh/w2B5QpieeewWfjEJ2f+cxnttsjmD8kOVj9oX0FF8hFhtV0CmfGVM6cugI1GkOu4bOPcs1DnldnzkzGmGudY5Hub9zVr61YMc/gnbaQrxIOyJZ5McCsoE5GGd5mSOFL84vr2lwWcA58Tk5zbQB+xuYARS5c2p65U0agvqZ/bMFl9VxAeOOIHCfz5tk1yDKDmDMYEdjhLBgrd7zjX/o4AG8N4JJ7dLvWfvPZYYEY7pNfOorMBTq5pvxASNfVoax0YeAPeUsHtypLv2gjsNdz6e1kYC1P5Et/Kt+8GnjnG58lDowVfpug0XQa5nljre5sPKI3m0TwBz2BOYGKgTHal32gLHXoT3xQTvREO151Xd/olxEouT9XLRlLymSf6i/jeYzL81YBzW0/B/Czt9nL/+698VxzQABPMn7u8GC5d+/ucrIzZbXgAn4HMOKFNuYQuu7v7tMJVoDos5x9tGhrQGZzuz5xr+2dcoIe3p/9cP7iPDPNx731XDYA34O59UbzYUClMzJySPFUP3hXP2mr+aZMZ++gR3u1ozN3vINmcta8VtZqqxrIdCvIhj2zWZVIRryPVyUbZW8rqxUUOe2tqFPXBB/mimQ6V5/qX3UK/CZLIwC62WIODwLacqCTnfo7AFAda9AjBzVwVfl0eAAf3pfkVDDfvWwu/DLPae/aiS8IpHz9nl71W/ujC8/oXs/jLzrxrYSxNbijLuObbAXONd9pdyvc/K2P8Yw97xnP66PmDL9bSao96jbGyIn4y/A/TubZef7F1xzdAW4+OdrOOzmwU57mHFPwKH2frAYYa2fgY0D5AMoeTJnFG+UoO9A58MS7gWbeQV9+kXt41NyE1uxDYxcP4vXaXoon7rFp0TZWLGwylNd1B3oG/jWOOs/QO/leyVjb+dFdJfcFgqMjH5X8o59Mk31ll4GOT/m37qG5eUP57pGZ50GL5uFA5wIMJXq0CmriB7M+n2wYdeVrFCRST0F1NJIvfJFg5VlyFUiU3TH8wDMTswgoyjZfg4HNfdrRWMOr+q4Vp3jb2M6eCWwqIJlslsQS8Io2fVqCoX4pSN0c28rRwDxlB7DGU23RBveSEXTiAZ6Qv7bxyudHU3NJdYU3BO6mC0qWaF4t+Ow9tOCtd7XHM+EQ63kqulxLn3at+QFf0g/aov5pD0w/J6xBfdqV7KTD9FO80XZ0J0euN+bsqhBYmE+gjuhpXmmnjVa3Jy+B4fobH9OR6d90Mfqn3zwD3fE3frteHyin9giAGPclVSQ3+cH4n42IJm0sABYvlRud9bV6tU293ssnDkOrvnzb5Mvz+Y4FVJtf8Tn8L7upoHy6Iz2aj9WYrG8DytNp0V15az9ZmfqqsYjWfNnm+HSt32hLxyq3seaZdUII2cMT/9b+cXysnOaC/NP0yBoXUVY8W8t48oHfyUwyW5uSGbJan9Yfa7C6dveecnzCING9DhZEU2MpHyz8Nhmp7fHUc2Qxm3E9LvPR8DQbbur1mRAQDlnih2vpqcZbGGhjPb0a/rHmj/b5rVx1Z9OgyfPJhPkjm3XaD/Ne+iU7NxvpydO5XVbjUR31g/f8K7jNZq9vPYc/BXvSBTsnp1vfxdfkaOqAWZdP86Xn0Kdfw0aS4/qxdxonjaPan0z2PfDD1TZ8jedkI3nqGfWt66w9+RpbZ2BDd/Lc+1t9MfDN0wPoXVentvVMc0lzVvbdqPNwYt9hV/2dbsueiS/xuP5Lf6Tb1+2q3trS3Nz3aMv/+F//9RMXKEsCvQ5aZIxm+GpoSqmgAQAgY6pIdhMbAaLAI8R1DWkfYL+L1GQkNZGrC5CiPsYNAc4Q1xlj+evGYTdZtNXBesLIkA2gb7WA397R7u+/9/6YYFMCTYCy7DzXcskc4ASZsZKh0h6y2ln2jQGDRu010DkIdXJLE9HsHfxbG9g5/tpOkPoHDHKvQdkkqgxtLQOdECV8eNcWUJyawJS2IbFnJDoLppSxnuJodU2DpeinMvHQ3vFNOuvsi8DajKYCTGgto007OvC5zILpfM5JOPnrmm9gJscWD9VnYh8A/CZTzL2WbX/2s58dGdqucRbK5M+JHwGug9nHb3/3e8NREBA5e/HCCCJ85fe/tvzSL/3y8qM/9vllf//s8pWvfGW5bqu0vZPlwf07y/7Ok+Wly+eXC2Plh+ylYQKNAIjfR0e2SQAg2oPYclRZLTLorDa5u/zxH//R8r0bj5adM8vy5NmynN0/szx48mw5a6K3NlaWx7HsC0p0AtlrxSbIcXDAUQdEPx4rQEyNjgd5+nhZxAn+uX/28+P9Jw8fjzLtaZ0yN9ldv3p5awg0cZI3bcgYGZO4JSCrw47QRa49i/e7GwDJShdyEcgqEo4AACAASURBVEj0bGcqxMsXgewvjjKM0UebiejqxRzGk3FdmcPovXNrm+2D3jsf2sJojtth3Fy/ujEcr2xBrYyvxpL2PH4EeJznwrz22sfHOwKxfuv/u3fn9iKyENt3Wj1Wv9lOKSCtCdk94zJAq6xT42Lu7y7b6ew2qzC9Mg1XexifHlKm7PZMLivS82UCpVeBM+odW6dsDsIzNugPgRrnSSjL2Nb2xoK/n2yAA3wT0MG7DiU0Fu/dn3oM7+mAzmyqPjzS3s997nMDeJ9Zl1e2/V4mawBgmU3aUXZ2oFs8c89YQ+93vm3cvTjaVVnmhU996lPbPc4nsHYyHHUfWdv62nOB9coLAAaOkkv8UVe6uqAF/pDp6NOeMj0zrDLUm/syWgIBGEIB3MZJgXW8xMcCvdMom//obzQ4J8L31772tWFQ4ZnAiP4WrOXABhx2PlNJA/Tib/7mbw7QZGRo70/nPlCLjKzHpX5UR20m/2QB7TOjfQYslB+g3Xw2AZy51ym+KBcA54wL8gKwVy/+6js8CnBLV6krUEifAOjQo048V2cJDninX+KT5wI2mv/1P96QSXN08ug6fpjL0xFobtueHAv9oh4fgVOrdwrI5xR5ry0CynAU6Cd36iYDgck3b3446Lh69fJ2axnloMW76MczKz/wLLBMO/1egyJtB4pHrX5NprVprFTcbD9mLhcEISvbZIbNVh+BfjmBeKUPyULzcEkJa/A1wKvVldk86kSb8WQs0p85lVNXvr0NIGpf8zKa33rrze2qWP2JZnqgs3ZkACsDeOp+ARjj2t/GobHVFoPqxx/9EPCevekeHuWkF8jSnjLXar8+oidaJWDctBJA20pksT1lQUF9FUipjeq/cG5u/5dTLZMdzUcPZyCxfgtED8R4evR4bP149fqLg6eC977JFvnXDnIYCN3ZCOpsXp5jb66k7Xwkfe/3r//6r48xr90FHJQXsKhPtXc5nuCTQKqyA4QmODlXKxnfzlrIvqOv6ALtvrQJtpcMEehZgpF6ChgMO+Dy5cGrkmNyRrUlnR04o248cS8Q33uBOPoZTfox/8G4Vp8+DPTJefSegAN5aiu1mzfn1qf6KlqUaSWv+j3bfKUt5sB+Z3caQ/k4rS7yjPagK6ewQLn34kk+hvrbmtc79ZN3lWO8lzCx7s/1fBsg2ZkmyjDevE+e9Il6lZ/DiJ8Fd9LzyjHWjXm8YS+guXE2Ep9WSUvJie/spFbykyPlpJP0SXacbwEQZV++OvfkV0eAZYlMeHr52twqWXuSB3pNBii+No7Rq510nzoDQwMuAn0aQ+TXp4DJGtQP7Mer5Nlz64S6fK1AodqpzBIFCrzoh0Ap8qE/0YN+fR9YHjiSHOBHAAWe5ENrk7KVi4fN9emuNQgbeBbg3VxpBejk4zzjLuC1d/HPu9mNgeqCGAUIml8KCuARGqLJO8otsFyS2gTC5nbIbYEUr7WlOb3gDF4pqyCy3/aA912yYnZotNjiDO9a4YWn0e56mEQ+t/fSBdN+njZmST/Zm+p0rSD7GkxFQ4CR9riXT+R57ckG8XcyO+aNo6Mh59l0eBCNaEOz56bPcmGbPBG/8sfSg75LNmg+Cg/Jl1wDkN1rvDfP0xHanA4o2WGN2zzf5+TA+yWc6KOC1MpqzszvLADZ3IqueNIYKHEJX90Ll8iGC9dplaIt0tDcyk7lBMThVWcIlmxl/JJnYzJZx4t4FP+bS9GundnXnu091wJX8xvTC4GEAiD5BwGwyijRKL2dbg3r8c7a/3E/sLh5MTu48Vt/h+Ekk+kG96OlcY9udMWzdaC4NnkfXb59qj/cSn3oU05zTHNyvEpOkiH15aOHBTVe04XJjXKVpz4y1KqOVj/ku2UDN56qM/2PlnRV+Fd6sP5vTslGLEDsd2NQ+fGiuXroqk1ySwERZaazkyHlV6d3m8vWfZRvhe6SxNNb4Q3pwfS9cZrsZ5NNnGdupYWmdFFtC9/sueYq15MhK0Dy2zxXoGFgL5uVZuQ5fgZ+ox09a/uuYGI0pUMLUjTmo3f+nkkLyYQAiHLSG+mYgVEZM0/nKsR+F+xZ6+vskOyMxn+BQHWhYbT72dzivX/JeTyB+eFbmJS6G0940HzS37Utma+c5IscFFzonWSw+SHbzv1oLbDQtehVfn839pMv5YUl5QO5l588ngNcrlbpZ/8l2+pNrpKNgjraWABEG7KVm/PS6bWn72yuxkl6qzHguea9Na/W42Y8gD+/9j/8rZMidUX5yrKjQBrwlEpOTkp/NnJGhQmz9zOoA/UDKDzLUfbNAGnJp+fUEZNS5DmjGJPjoMFoYLy53rYCKQorJBKunH0DQflNdP7GFPVyNM9fmEvEPO9ZQBQjHQ+aYLQvY45C4oC7pyxMRbtnysTTkW271H7tM1vv7riu/RlhZVWi23to4aT5jV/oDPjgDLvepFgWlY7MqXEvgDYDuwkwQCQB1DcCIAwT9KTgyvowQaa00VH/qq/MsDu3PxrGBf61xPqLX/ziKIsT1IocQJS+RROeJDPaoJ1NFL4zwtWpXWX0GBD+bl9n9JMDAJO+w5/AjyZEgyEwwXsZSMri5NlCRlvc89xQ2gf7y6XLV5f//G/80vI///1/uFy5+uJy7Sog4elyzf68R/eXx4/uLVcvHiwvXz23nHkmkGc5mkmQTDAkOIwMNAaOMyNkd1kq57D7V8aZHQ8fP16+8c3vLt/80+8vT4/n9lYZzE+eka+DEQA5NrnuzADIWAtyMs/88K1sfx8/WRZnnAvGilUcWsp5/HQ4mJ/4xKtjyyvnSVw6N/cF9QzecgCnoWKrAZPDZsuRzfYrGSw5jjKdU+LGZcYqfiq3wKilx3fv3Vse3JsAhtUXGdcpsvp6Krw5qeqDMVYeznM7mqgOzsylhINm4MtmYrl06fTMmjILgBvqGIHNZU4+tntyXkZGTw6fAMirr762zf5ryw0BEGWcOzeBIM+T4Zbql8Wfw6xc8oTHbYlV5qsxrR4rM9oOcIK7t5bXX39j8J/sCmagMRCP40+nkUkyqo6CuoFDA0TYbB3gProyPpSbo1KQA4/00Tx8+63lwcO7QxcrAxjc4bFr56htdIxbdZR9Syb0rfIycuhH/2xrJXCjndrRmG/y1F7jtszJJ0ezb61kEXj6qZ/6qaGXyti3AqSVZ1/+8pdHnwQa6oOyyJsv0OB99dEv9Dkgp6wofKCb0gc5fN7Db/3chGxOUJa2aFNGZ+CkOtuyy7tjBdm7745vNNLxPvqCjLjmu4C+e57BD2cuBGqRFXxTZwYXObByBL3KEcAt+1B56tVfaDZ2lEsmAu29Rxa0ZfJogsv4AMhvHrbiQh86o0E7jIWyrY1T/ESXMgqcDL2yydBpJQgZ9LfymnPro4Iw6lS/eX1tlHsO3/GtjFnv5ARPoHKuVDU2k/EydxzEDAwcAO9mW0W8pkfUp13aEW+1y3X9jifKDkR94/VPjD5szlFGq1jLcrRyVJCE7PzkT/7kDJhvDvq8/sK17WHNgTz4ou2ddTYCv5uVVwUZ6ciAsQIE+hAdeAH8RWfB/ZxC/MiR/oM/+IPBm/XcWkAoWoxj/S+w4LmcRt94Qc8IfKGZfRL44/cM/M59ij1rnJLBqb8nSJ3D1JhtvpdYkIziu/4omzu7q0BwIBN+u6YNeOY3+pUTeIp/2RFf//rXx6reQE7XW12VIVwGY0a3sTPA770z2+Bw4Ai70Vj17Ee358GyVn6QIzQOx2RzuGfO5GngcZ7fcf2q/d4/WM6en4kcaGr+SubxOHsRnwsQ478PmgUw9bXy6W79x5axvSkd0KoGvB0Bj2UZ1/WT90+ebQ59fjodqwBjfwfCaIPD4JP9AgP0qXZqf0DsTCq4O4KjOdzGcXPHeiVMjgxZKAEnMAMv6NLOMsnGzZks0YmOJFPqoIe0MyAjPdPe+viO5hItplM5z3sJfNIPPuRnBH4ezmz/xrFnm+u2TvVma2DzZ/ZSAE5+g7Lo4coOSOqsH9ezWfGPvitYqswCEiVPoUm/d0ZJK37QrZ6CqNlkxiQaAiLQR37JV3ShwfN4Tw8VNHQ9+x+9nqFXjQH9GlCPvwEuxkI+ED7lzxUU0ib99v73b4ytP1957dWtzij461kyN/TypblCI78hZ1agyjWyTAabh9VZUp8+CHjJL609tkgKUA84SQbSDdk7gZzpuhzw/OISKtAbcOXv6KucMZ4OD7e7CqSbA5yMB3wMTCXPZcs2t6GxYJb3yE6+T8CffokHjZvAdjTMBLu5hUZAizoLzgUKBeQWiMsWCEjMzooG9GZnlNgWuNKc3QpZ4wtt2lMmfOCFNgeK6b8BmGzOTCG7wxe+MgOqeB/Ypc7mNyt8tLXxnO9am/Mt8QzNZdhnJwd8Ztt4v4Ci+pTjuwxzba/+ti8qINXYMxaUWzA+oCnfqXkkvyPw7Hm9gxbjXDmNYfXnk9UH0/+YZ9ul4+s7MkJ+vd840P+BVeEbnZOTPK/n4uTVM/Uzmen8ncYR+UBLIK/38L15JX8iuS9g4zt7PZC5sRrek55l07U6Uz137s0VE4Hv8cb76g6owwf91jwWJoX2/N3Ge2MFj9BO/rN7w8s8i9cBmfjY3yVkDT2wd7o7SNn1aKD/k6U1kK/O8LcCaQGYaJ1z2vQJoyE/ZvpXj7arX8Kv4k9JCAGqyU+AYvZWctmciR/Nz9ny8U+bCwYUCKsPG4OejcZ44F6BDG0KIG0MpM9re7Zivm/yoO7+7tlsau3JRokHyWcgfLra7zXmV9vzsZOveBYYrV3Vq53qKZjnekGCgPB1PY0lZbvvnk8+tPthKj0zbM/NGRf6Mzr0y5rveBtmm06rDnRpl/amZ9cyFkblvUePZgK0+/G5sdA4SfaTA/X0aUxEf23yO1simfZOAYCCv/lv7jU/9K734+/h5mwQNHmOHuj5bIn8wLW+KGnSe+n79AFabIHlk7xkG9R228t3P9swnZO+TR56p35fl5t9qM76UTnpgHRTslGb6ovoi+9hcMlU159/Lht9bTf6u3buLzPYkCyljxsPBe6yN+tndA4bbJxvPFdb1leebazhUXXXJvWd8neusl+/7/56Xni+jVvhI7d/77/5hZPpqM7975tsi/ggMqfO3ypivDQ5AX7LlixDUHkGDiEloC3H1QCTImeHAW27B3UWrKjDla0sg7RDTHPsNJwxw+DxXE5CIH9Gs2dyWAkuY7sBVVBmgFyPTiOCZREnmC0/5zwD4rS71QjKMkm1bQawyPt4he6R5b5Z0pnQGkwJ7emhqRNsY7gDlHS+93yXbcZIkzVsAHm2FTF4kRJl4ORAqSPQP4fGtSaUDIwxaHan4lC3dntGfYFBeNfAb3CRA3Qo+2B/HuiGJuVR+BxxjmZbHGhPDq5nGQD6B//U437BE23QFu3K2cv4xJMOzEzI0SwjFY0AHO0MMCF3aEBXWXHrtngWgNh+4kAD7xxeOL8cnj2//Mc//9eW73//5rKze7gsZ+a2JB/ceHcEP65fubB84XOfXh7efm9sIxWNZ87MlSvTIJhLyps8BBmmbE2AybZZJzv7y433P1x++yt/NFTJjoyQg/3l4WMO0M6y7FGwu+O8jzHRTHW67DjsY+50NTMN7x0tFy7KkJJ1ur8cP3u6XDh/uDy6/2g888YbALFlObu32f/0eG5bxwHUD2fPzlVIPqLoJ5ts4ibRZAvdDnUiM23b4Rqel2E4xuKyyR69PbNFrbAQBFBHB3TPbTJm1siZM3PJHNkbBtGT0/2CKcYrF6/8YNDx2Xzv4GBul0JuyVTfWyfsdK7drnRBh/vocBC4czcywm3DRIb/6I++Pvros5/93LiX4VKWHJkqU9X9AsRoyQAX4LDqIse3cUkm8bOtB7SZXBZ4Vq77nve38RLwgs/aqR68NG7JHr3qM4z+O3e2GdIFtz2fMejwdPQ7BP7w7NyP3HsZkcYDMKdM34zOAMT0Xmd3KKsMyQIMtgUqMz2w0jP0OgAuXa9sunXvzOE2GIF/9LXn0YEPDrtXHiCd0/fVr3516A18Un5Bo1YYkM32/UcLHrWnvXaW0ZdOUw6+NY+UEaZv0Kt/6Whjra34mpzRV5/Ux2X3q4s85dDQBwVYvONTYAEteOzdQA/90pySHgPotm3lh7dvbYNynqNny35TFxqVDxyMr80ZZOuVV17ajlvBthxldNGZ770396XG37Y1USYZwWPXlNt5S61SktGPFnw3b5q/tImclhGMx2sQoSAWHuN3wBk6C/B7JyMKTd7xW/u0S9m9b5zhsTFdsCWeBJB4Xh9pu2+fwJKWg48VMXsH2zldGwOIC6B5Fi3A8bYE05fZQodnpzNMzvBD2wJO6te1vYIuZWYU4mM2WUCBcds5IPilPvq6ZAO8LhnCWEVrcqOda4BL+eoLCHJPWVMG3hs80aeBVXNMXh080Y7A+8Bi76v/0qXz2xWZ0aJc9+cWq2e227sVfNOPBRm1MXuougObtMUqTzrCc9rQ/ueNO8+gg97QDv3vHjkPMPOtP3PscsaHc7w/95b2DhkqQJYDdvfO3D5158zMCqND9KOtJgUqlJETQbc4s0M9167MbXPuP5xbN6LT+/pQlntOaLaadumftROFh/fu3dmuhssxIX9oyC5Dq7roXm0FXAd4nT97cdC87J4G15NPdpXgmb611UyJMgWH0X3l4jzEU5B5PbbUnxMd2Nb9tdxpD7qt+CvBZ9g5m9VkeOuZZGANBjSe6hO80071pQfwL4cqwEXZ5gLPOQQd/Y1Zz6fXjfOrV+dKRdfxv6zA9ITx6Zr2GmP60LXagEY81wfpYvxUpn+B5eREGelEzxtz+WO+cwrXZZN57+HdbM/cqi3dE+CZbzftt5kxm3NasKl5Aj8LWGQT4GF2RvNt82JJTujC/7YpTTe0crttzvKBPPf9d2dS3NnzMyGB/um8EHWSOc8BMtEbbXiHNvZu9nb6NP3Y+42FQI+Adrx4dH+usm/s4FtbCjanxyu/1VESSnoITeTDXJhcqCN/MX8SHWjKDzMGPVcwhtyUABAQl52izzybXliDyO61siobvn4OgAwMyt5Bw/RhL2wDsAPQ2dgn+lqZ+K//+jt/MiBWGwNG13NKoM7so+nj6ttWzwTiOgPK+3igHZ4N5FJXSS/oTVd4Rh94ZzlzeqZI4HzA8+DnmTke8k1L6gu8Jnt4gs94pu76ZASINxnS2lafZK/Vr57HN/VmByiTTdHKk+pVjjqG7G38/OhDY/ajtjROApOyF+Ntfs86aaTVWfn/yvG8tmTHr0EtPCbvJQQGVuJ157n1d3rcMwXW5irhCcopXzvNC2z6kpeSWfUGzGvbnwViJy/5W4GqPY9X+O56+Iy2lmBgTKFJHw385fjZaDv6GgvZkGybsK8CR/gRmBcG0pyAXmXEb88qO73bvNHvxjWa0Z+eyScbYO/utPm92zad9XdzfbZQNrH7+WLRlu0S2Nf4J2/rQKn30EHele9f83JjQfnqwhO0F9QpeElWAvaztQOF48FQhBt/VP3oqb+Vp8/SN55bl5ecpg+by6a/P3GCxoffzfFoUAca4l00NP+6Hy6Xnx3t2RZrPUZfoY3MhIEMvbPKek9n4Z92+lZW4ywd4r3wveayfNjakI3SeCq5J58t2dI+5QYE+7s5vvGRv58sqMPzrmf7RnM2RX3efFjALKxRv/k0TgRAkrnGanix6yUUlpAYHpZMNHevy6g/qrNvNI0xs1nFlTy571P9zSP5E6OvDqecN7bqC+9UDp4qK/vUdyvfsuvS3fWzQ9B96uP6vt8XLszzfdMZyWb3s+nqz+aA5CBZXPsR2W/KUnZ9+Gfx37U1TfVzmORaXgtqeB6v0gu9sy5/Oy9utryvD5Kv2hNPC9ooI5kfbdqZwT1tSh+k05Kj+mw9b2UX57epN15k46x1YPL1/PfOP/jv/osTBFFKZfM2UXh4nWGHEQS5yP50ZGc2ZasmKIwcH47WzFKbk0QAqYm1wxEzbDC77RhyLsvyyvjTyKL2RetzJjwTkGcQl6W4dnQxTZuq0/fxybI97DvQsYm67GRtMqmW0Z3C1n73OAKAD0o5UJTC1OZ4VmBhPeDwXB3qywjE+9pkOxS8VYf2MiyUCehPKSi3baoanJ7HT/RxKtSD522BhQ8pgKMnc5JDt7oCEpq0m5i0A18DqOsTAZDqKgiTkTP4u4rke85kXkZxS/6VjTbvUTiuT4DaYZRzWxTC7H6G+NqJBr6hl4PPEWyA5RRUVsZtRp62vP3uO6NNZcNdvj7PEBEA+Tu/8neXW7fuLteuv7z84y//H8vh4bnlcHdneXL0YPnC5z+9/Ohbn1xufOtPrDHYGkFobeLRrhzHDIKuDYPu8dNl/9A+g4fLd9++MVaDDFUum7QX9mYEeZegjgDIybK7PBtbXTkYcmdvLrGWSTKzqKw0OL8c7luKO5Xzg0cPlv3d3QEyAEzGBHLM8b8zzsfIWLY80BZZMyg5DY0MTn+fOzdBIvyzTdeYtDerALRHEGVOnFOhAf9nRpUM77nVgFUmtoFaG0yuCYC4hvbhuN6fe0Qn54ebwE3G2PFYTSMg9so2azoQIwdqOJv3BZKsAnkyDkHPYG9yVr52zMDireVTn/r0MHi+/e1vjZUc5DFlP4HpuY2VDx1DDtEk81u7reDw8R6+kmXymPGRgV7WVgBwmUmApMBHtBUkQUPbRo2zTTZjwlhqO5n0BscDCNrE1TgzDvQPvawt+PTyx14YjtrIZt6cS6IceiAgMKMj0LiDg8mJtuVIoBcwDsCjC5UDNC2Ihn7XyywtyICOtvfQLnTcuT33w/bP/Z/+6Z/ertCaW9p9fzhY9G5bMTVB0gF0ouv0Jn1Jv4yVQ5utq9bGvPc8X7ai8puL9G3GO1raHopuU0bZ79qUY6LPtFOb1noqUKks2oAD7QhIJzcZbvjmg5YCYa0ySMZuvPf9URcemYeqzzvaU8AscEiZGewz2DHlQR+a1wtua58zQ/7pP/2jbUYjvuKHMaQcejdH1NxELtquqMBzcp8hiUeewaPmYs8EJjUeAwcA1+4FUibLnU8mAGiclR2PP9pBLrQfT9QNnFR3QXfXOxNGn3aAeEaeMtWBnyNb9cwEsguYoG89FyoLX5VvvKB3rPY6M4Fl/aPMsj4DLtVBDjrPLJlqHmls9FwGnLIKVhjr7uOTsjoXp3mY7LQCKkefPeA5sld2cd/e81x6SPvRp80+OW/aoN3arDz36S9tLPkAwKavPVdGr7Kb7/f2DsezBf3wVFmewb9WQxiD5nf6Rf3+JrMlWmhfAIF6AugCKdRBXwVgBiZmu+To4WUHeGvrS6/MMyw8VybmnMeORpvYa9m1+Bb4cnZ/7vdufKlL+eSws1sEQAYI+PDReM64IlvarU9y7BsjM0lhbisTgOIa/UP3GJudQ1WAsXkr0KBVIOhtHn3yeG5Htbs3HaXAH9/Z9epha2gb/rTN3nDGdyZfstNc83fZngEp6M7O0EY0kq9s+oI0BckCatL/3smRU8cIOm0cYvcKwKNRn6C5uVZ/aSO5WmfFzyz6CT6RNXxKjxRQNcfPDPcZlF2DOGQiO2IEszZzXoBW4JFy0ZJ9vE5KQDu6Ji3zHIaykQOnlONe4Ju/AyC0LUCqVXf6jpyRt+a0NbCXv6e8gKRhC7z88jbpgQ5N1xRMKkBV4GnIxSZTE43oVo/r2VSBfh0On1zlG7BTrU6+9+DedkWmeukb7drqyQ8/2G4LWAb1nCcn4FTwyHd+hDbpz4JL+rngFN6M/tg9Pbi1xJVkWbuNRXQINMf3fM0C5elZ1wtYGCOeZ3Ov+xutBSm83xa+nskHT74bt+hBWzKe3Afy9Zyys4HrY7YP/dDcjnfJxATTJpidvnFNOdqUzxV4nPxmE2nvNhCxmRfqr8DC9GqBwmTV7+lf7w+dQpe2RdIaLIm3aPEpyGAcGlMPHs9x4Tm0JLOVYS/jdVApPYrfysjnCGRRhv4pwLYel/nJ+UTorT58C7Rkk2Q/u56tgM61Pdh8as5/HuxRv3paXZP97ztdmH2vjmz1QOMSKLQr+zV7MvCLHGR3sn9aeaAPCyKtM/OV5XntVBbaCuYVUCrYG+inLP3k3XRn87B7rXbTlny97N/mxWyO7JsCC+htnimp0j31+KDdyrESm/LFu5/OGgH+DTjt2hocDkxWXuB+c0923fCDN4HDdAy68l8re463Hzys+8Hde9tVd57zfvjZ8OsPZ2KYfjdGktPsycao+l3LH3WdjONlYHPgJNqUZyz4rO2iAOlwu+z2dT3e9Vz00k0+8aG+RHv2QIAqWtSfbvd382rPk+HAV3WF58T35KGAZLoBbwuA1CZlJsvJYONn3UfqwZ+eCYjOJsuWCpvU1uaDQHN0pYsCdAOy0YNfaClJw99rYLt5IT3iu8ClOqK7QHC6OkxmHfQpkOiZAPPmngJ59Vfv+w6rSG/lE3gHDclH/DF/pIfyndJlyUltXAPY6cISQJSbfijAtB5f66Djmm9hutGwxpWGPtmcCVJbw3bDel1vHljPt9rvenjUWj6SZXJ3986U/T7JYt92TMmnza5ItuNl/Z09nKyFC6c3vN/Yin/NIfG+4FBy93xgJT41B1RXuqE6svEai5VfeWgdwZyTubKteWYt7/kT6c7iCuv2nzmY/C9Y4Z3n58n4V1+HKfhuzERD+tO4R0sy1zxde/s9DkEPrGvQmjCaXMo68LuDJwltIPLe3gRCVVwWf8xgeKmIYLX82nspOoxQrs96GW0ZVQ3IlCSjgqOSYBTJH4Ds2bNbRYqhbZWVQszQNKgISU7bvfszy8M15QTqMcr8ToEEIGmLtpYd6pm2sEADQz8hrDMbdCkQ7Q8kSblztNBG4NRNCdgOpWCNMovae999z47svc2WVPhfXeguQ9N1WbD6iUGvbopttOnhBM/wK8Nbuf6lzF0PPNV2dJSdxrGCeQAAIABJREFU9ujhfDbnNEHMEenckmj0bAa99qIxp5Wy4YS1kkgb8TQ58Xey5dkmAn/n4AFgmozLHGhlDh62LL9sTplnyvF7BNwuXRwHLl69fG35b//ul5bvfOftZffM2eWrv/e15Ud++M3l7ke3l8uXzi0/8flPL5fP7S3f/ZM/Xi6cm/vVrpVgBhHaUrBNIhmQDx/YPsJSw2fLs5O95db9e8sffv1PxrZ6I7ixOw/penJyvOyOba+OlzMn84ByAZBxUPnFc8ulq9cHEKEPnPcxQK7DCfY8erQ5kO14WS5cOrfZ6mx3efAR50OwY2ZfeWcYuGO/7elQ2I7Ix8oVv08drjPLVUt0N8tLyUP6QBkFOLRdubafEmjxfo7vpPV0P0FnmLjWVhP3H0/QMAUnAHLL+N9sk3N0MjOiHS6v3ADTrWP04MEAAS5fujoCH67bYqog5d6eLdvujAnO6hQrQciQrbrQ7LcASAFg7UcfmrRngp1z66g7d+Y2OrVHeRl5AYn0jbZzjuiItktoS5iymTw/gbOZseB6OiYwiJzOoLLl5GdHmfRAzk98Xm/7VdZizuzNm++PFSAfe+XFESBI901+zCB3Dm8B05yDdEGOOBlBJzlqLGYgZkTQm3igzCbhwCbtdD+gSH2XL13bAtBozqEuy0/g3fNtl9NWKe1Xro6MgzkOJgCpn/BeX3fmi/vk1nlBvjmDU24fjPESiJdzQT8X4AiwLIDSfNFKBzorvihX36Kjsyim/ExHkkOSYVZwBFBvxYd30GY1S9nbIwhzYQYMtaeAMZ7McXuwDRjnvKJdoKJtuV5//dXB57ZBUL+5zf25ddk8x2oYOxtgEc1tYfEzP/MzwzHzW7344W98QHsGSPN7IG5OYWA1fpQlGrCkTvpAGeQ38MKzZTaqQ30F6ul6MkbWjDNBGs+jTZ36yTfeBQplHGv7enWi9pLRcbD8uQtbWvC7d8hVYHpOl/rxniyaX7WnrWrKKIv/xktgS8GnggXO43GPDFoNiqfGpv5CW/N72XTezynzDrkOfMdHdBjD+sj1AjzK9E9foLu5kbwWVBCI8omXybFnyElzW/N7GZjnzx8O2fKeFQX4gE7f+vfFFz+2BYXQ1Epddalbf5rTk3k8YMvQPW2rlN1pDASixSu60Twwtovb2xuyqn05NOklfNav+PZ7v/d7I7g9QIJrV8eYrE/wWpvVhbb6sUBE4//Vl+dWYkdHp1sgpGfUw3Eyv3x4+852tXR60dZtAGAyrt/a6ijgUjtajbB2DpQ/k5JOD2tEQwEy7dBOvMDbkY39dG5ddnC21akzKIGnng/svPtgbvXR/KEPh917NLeYaLssdRszyQT7b86Vl8fckK2Pj64XJAjYwXdtQ2eZvfqh1TvVn37yHllq/g3YydkiNz6t2kLrTBS5t3z60//MVl8VgMSXgCP1GzPodBYSWmeixFxtFNCfDa7OAFrvBBaSKdfpqYIm2VzamW2RrVifknHvpdtK1FG2d0pUaB7VVtfxxjPZy77JQU5hgfjobq7I5qBXzBF4m0OpP42jbDTllfiQPZLf5pnJs7mtWsGbbIPA+bFzwJk59z86ejSC1oFyaMqBHXOoc/k2yVCB19NpPt1aJr9SO/wLMOtcqAFYbOyPAZ47++LxBMHJVfRqT/5Fvq72+wTm5DMqb+qxF7dzkv4qoKGNrap0LWC6oH3AVgBZICvdQvbIfSCz+tWLtsDRdIr38tX9nc3TapfsSG30HFrIozNA6INs23yqkgnzvZWZP57dtwZsA43z79HaPBvAkW2p/8ne9BWmj7AO+tUXyigopS8DlGvzsJV25/Y40ZStsgWdjp4MPYUPeK7fPaPcxkE+pXLytwsCBAzlzyYj+F9wAB0BRc3BnssGLihWMEgdaMhvStZK1iwQ4H72iHfDLALw8zfzzUbi3iYAmA5LR+VLebbgc1iGetHjXn6KOgrMoNd1v7MV1KWOAqjuF7RunOT3Zi/5jY76qjr0SfTGKzxIf+LzWr7SS8lYwcF8Rb97/8zB6RZTng+DCVyu3JJZyH96xt/5Onj1A8DdJps+ID8as8UL0uQnVFbYS0lLJ0/nLh4F2gIm84kCp9PrfuN1/twWiNys/Ev3aZcxXP3tqoEH6kJfuFnjL7zK73R2QGhyX3+jh85bJxg35taJLo2HAqzroB9a4n/fAeEB7MokEwGzAaXNmQGu4Yzpvsakd8Nistkbm+Fb+TbK8Gz61u9W/SXTjc2w0sZg9GafKDO7PrusewHayfEad3SvPs/fbi6sr93Pbgr38Ey2RPqz9ua/oz3+hCVmG6ChBIbGSL+T6Xic7Tz5OlfmxctoT47DI8Mu8KJEovTPWmfn9yYH+iLff+2HBoJn9xVwyGZw3efM3un84JnaVpvSRfgZ8J4P45n0QbpFvf41F7Of1dW/5KFvW2Ali64pUx9n6+cHo0tfNs+qY42pxccCVOpzrXmncaqu9Nxarnu+euufdJ1nmyOSrzDxeLnu02TpzPFcrV3wSPloabyE18RH7/mXvAiArG3g2hk92RjxLR1VGflB6YO1LIaD1Ve1Y91XO1/6W3/9JPAphz/jOaMqEIvBK5NSo5rcEVwGSU5kCke57mewUIwmpwZDhksMVH+ToXcz4soI1CEDjNhkS9XYwKMCFtGrrBjYXt4pOc8Oo/XBDDqgMzC+8gwKk0jOvLIK2Hi+oMTYK3oTCAkMWQ/Qls+1t23vFvluYs1J17lFiXN2MsR0JqWlrBx/gpvz5G8ZvQEN6irogca2iNAWdVy5enk7eAM7MlLWSy+9229/Z4QdPZ6OFVBAfypfuWWj5ayX3ZTS1+YUjEBPwLd+R1vbrWh32ZzkLDAUHyiDVr8oi1LXX4AdvFFWmdnKTLa0A38o4k+8+UOD7vduvDcBoeVkOXrmrI/ry9//3351+dVf/UcjAHJ4MAMl3/7Tbyyf/8ynlr/w+U8vO08fL+9/7zvLni2pRjbiVIynA24eRv//9dnfO1zuP3ywPDvZWY53dpebt+4s33333eXeg5Nld2+CmI8ezYwWZ9u/ePVwsZ+hpd1kbP/w3PZ8m5TZyKxa5nJq/WQlyAC+njxaXrg6VxPlTOQ0Hh9ZyTCXCftXdkwTxODvpfPL7vF0AnPAlb939mA52J30pIga0ynAQetYhjy35bEiw8qMgJAHD2ZmSONz92BujZFRZSsvY8HzytndBHjOnp2HAwf2JWfKGeDfQ+cHXBk6KsO4iUibbC/WpOI6OfEuuo2HzuNBs3p8ClbMMT6dfLRnZDY5KKtDmN1TnjrJ8zvvvD3ee+stq3Lmdgk+5BmtZWuVSaisxmz3vv71PxzjvjNHcrRbNYI+dXoez7S/rDIBHmefLDvPRnvKVszALPihLTkLgVrp9HiC9wVvMy7VWRnNJ+YP9FrZph50GnNl32Zk4HNZdLc+nJmPylJmGfwFwx8/fjL6KucPII7n6rQ1jue9q330fc4fvvi7YH9OQdlnaNF2zwQ2ZDz51i/oQmtnGAmg0Ct+A7/psIA85ecElLmdkYCGQJTmTv1UmzPIbCMlGIJ3gJEBjj1+NPiXg6UsNAGb049oRRc5K5NfmXT2pz71I5tVWjMACVymJ7VBv9669dHgQUEfZWhbNKULmp+AWBnqAa2BZejNyMrhpPsL/qMdz8jJOtMKeO559aKp1QLkp/3/0duc05ZH2q+8VkHqCzJEtvC3+cRWnNqDh2XrroG/IRPPTleO+p1NoLwAW7z1t7LOnZ/7chsr6NWv+Oi3dtoayt9lprvmmZwM7cx5w9tWVKxtq8mHuQUp2r1rrve7rUbQWWIE/mu3NqLbSof0u9+ec3YJ8FMZ2sneCzRRZv2rPrzPllGmT3UV2LlyZW6xGO9LhGlc3L8/Dz5vTKEn51y/pevYB4EQ5AVNygLKejcdPM592uy3jTbvAYTxOcDW34FQrg0gdAPwqdu4iH8AFHWl4/AY7crW3x327Jn44f71K5N/+nlmOk97xz3/Ll24NPdtH2eFPRltCeQiPwGiylVXW756J8cknduY12etFsuWSy48o0/Qj6d+Cw7unGzOxLl4YfR7Dnj2N14OUO1gbsmYA4NWCVHvfu/tbeZ6oBN9Qx70U8ksrUpZO3nZa+pq3s92zY7Iicf/nJ+A/znHT92JRvUXKNPv6c/0SoBaeogewJ+Hj+6PvkHv/Xsz8aJ+Rm8BTTQ4dLsgR7SlOwoWocOzfmd/phO9o4/aHjA/KttjBs3mAaLpavxMHzVWcn49z3agy0pqSievdZnyO/NIe/ydgzx4sNkf3ljFX3Uay57LrvNM4wR/1UdmfBof+QjJWQlH+rqV9Npmnh7A+MnUGZc2ZzkEkpLfbL8BEB/OQFBAnPLXgBY5JWPeQ1cAirYYO9mI6bmAfVtgaX/ADdqU3RgrSNf8rf3ZVdqNRn3ho0zPkTf/yIlyPFM5+bIFM5OlwB3lo1FbfPRVgdZs9tqobQUS8qXos4J0AXAF0bI3AtbmKtF5rqJPdloBIHzE1/xj9SpTvZWBbn/XH/GjIE195rf3AzMDEK0ASTcqp4RA39nL6guoU17++Qhc7M0s+dq6HmfDF9ifwHUgfr5Z9mLAWf3UuA+IayWw64FxBS4Czcw52YhtP9qc0rPKzx4mwwUnlbHW5yV2eFb7jKfwgMbsGuxpjGRX5UPhn7bld9WugFPjTBv1bXhOK+SiPRtUmeQxAExZyg+0xtMSQtFYEga+6A/tKxDdWKvuwOF8Uu0o6OA95SZbZCh9ok/TpdGtT/OBs7XJR2Bic4w6CipPv/p4G9xZB1cC49LlaC/BQlnxA53aGQjuuvsFW+ke97Wxub1nW6HUXJXPmz5Bq2fTTyVFeN64KEBbMI6ORU/2RHOy5+v7AHHv59vFm/o1/safMLvks8BatrWyojl94Xe8SBbTQcmn+gMmC5ysQd70ffNCumYdOEkXVVfzcUBuOqgARLrWd/5+OiiaPatcn3iSrsg39Lvg5br/s6EKIlVvusd7nh/z3+rMlmyr5rVR+WrlUbgcOczu7p146DvZDIPMBizwQh5dC8PLn/c7H7dxShesgwrP13NyMudD/MOL6GqeXPPFc5WrnKG/NxhP1/VH9SX76bjsDOUEuDe2s48Cxh8fTRsdXb5rV7RWf7ZjfRM/C5B4vjnFM+FjjceH9x+MNqw/698wtfV7zWvKbQ5If6yDX+kx32Fp676Ov7WvPlZXtGcDrZPIk+lkI7orO38wf35t0xbEiCdjvJ+byTV4HJbYvBhNyVmBH9dra3xPbp//zpdL7urT+qSEyq73XMH78Hr1rNtYP+78L//9L41D0MscSwAzBAmayS+BCVCvkTmumBKYqXCDQRkmxIwW11OkJjKMYdzl6PvGmBxUdVDoGR7qpsjLConBMQFTWk3AISgrNwOoTKWAAOU/eDgNhQGqbjKu61Dl5rDl0Aegtb8rYKj91cvaaVB1oGm/y/5scsxpz1lFD57hw9gXf7Nkdq2scnaAQcrJOeLMBbS4LmPTs+1LW6QsI4pA6PcPPry5zShSjzajQd9430RX/6A3kBJfPCczlswUcMA7/9Djw4BEY1ueKKN25Wg2mF33fJlCaMgRUkfOwsgc22Qzkj/tyEj2rt/tJ5yCzGhEt2dy5C5endn2T4/mgbtjH879veXBw8fLP/jVX1t+8Rf/9vLpH/3RZWc5s/ypfdT3d5cv/PiPLT/2o28uN298b7lvy4VVAKRJeA7k//8AyPGzGeRw6PlTKwx2dpa337mxfPu7Hy5HT50PcLg8eAScW5YXrl9Zrlwyee0uuycb40LQ5WROPupMxk+eTSc+Q3NOIjuLPd9+6JNvbCfJoq8CGBlB58/PbCu/GxcBU84GcfB6SvmjB/dmps7OBGoyJFJEZLoJzXOXL8/DBvE/ZTv7eNZFJobMXZnbgmS87O3M828KdB1cmAbXnTtzb+hkVP8CHTw3MhxP5kqW1177+NbYq0zbWV24MLfKAHr5dIaCZ7SBcY3W5Con3u+5pdPcS35m050auugp+6UM9Zw/79JTtv564YV5wDQeZEDgj09Oe4au9ud8TLB2brPneduNNfkZl/QfWulLfY+XdErGA5rV//obr43xYhUI8Cngq3YHGOSE0CeutUWFYAZd5D16MBlEs/aUrdQkXHZqfW8sew54SEeVUYQmfXDt6systJrFapfG89QzVvXM1Q7AqwBnZauvrLLmHGAcfa0+MlKfeRbddI9Pe5u3vVWgTroNP31yaPVF500ExgaKBL7MYNsMXjc/egY9v/u7vzvqJx85nfoOffElfaccfStwMIDiM6dL0QOatR8vtVE5BfGB2WsgaMrowdimDN3eUYYgCD34ta99bbFFkecyZPGQbkcbPmZUJ9v6LPDAO+lvYKux6Xl8K3ANhPeuej3vXqs+tLPsZmNZvwQ+N76Up034gf7AhVZ6KC+Z1Mb2Wca7nDdjQf3NTQUrPTPAalsUHczDJwtSBAat+6yM9WEb7c8VY8o0bo2NgnquX7s2V/sEFjQneRb/0epvMpxdlP1UNqZ777773vYQe++0PRmZDwSO7vSH3+TCb/wqqYDcFGB0LcM1Ry5jXNlkt+BqIEdgHJn1zLAPzs/VroEJBVaMranv5laG6nKt/sFDq17U8dZbbw1aO+8Ejfg5A3S3xtgPABIIs/VdgQbyFfCtTWXju6++HOnsg+amAi9nL8zVpRnmBUjRh250uN8q020CzLKzCRrOPsTb7Lwxlx7O1Zjv3fxg29f0A5lr9U5yaQwU3MZT7dUmwajGX+Dl5PnMEHdPGfE+WUyXGE/tYXz+4gRnmr+9py3KMg7vPZzbP+Vg6vOxOu7uHHPZgwWOAra0SbmtUvQ7QCFHPaALfQElBR3Qri+yN/R3vJ/j5/52fstZCvhYB/HUlbxmK4wVaicTuHINePzO2ze2/oX2pzsDTM+fnwEoYzFQu7LxPJCpbQ6VrV36taAp+go+eDdQOdu6eWatPz2nL7RJefiDFznPeKQNPuigswqa+e05esP8Hcjst3L1VQBCIMsasM/GLmhIHkomcG7eGtRLFzSmCzziV6shSiwZCSlPps925drp2U3rQEe66+nJ3M5AO5uvtcvYyn81LrStpIYA/Hy4tsFTTsljMrDxM/sE/wLiWwWRs62cZGcNjuJjIEsrDumFthQLxFUPGQjEUyfeNgcEHNLbZLlAhPKzffOZlOFd7/jnGbQFUgSwqSO7Bj8827w25e70/A114iU6GyuBVs1VrjdP9ne2cf5/gD7ZSi9n2wf6BLodHEwQNrs221XZ8wyeuWKzgEB6uTZIVgusxZOSEfU1uvhJ2pDezkb2Oxuu9qAhHERZ+Ek2nwdW1/2nbDZRIF2YgeuN+bXuDktxrXk0MDyQLtuYHOdH1W/ZAIGoeBeIlL4LNB43Nn5+YHd1NDf0fjLfmApbCSzN7lrzeg0M508XgC4IqBz6Yg244XflpLMDNAMI8cS7rdyJTnRop+/smPSSOvL7lTcA1r2ZSe0dPFR+/pZnyEv2T2OnOS7djVf1b4GEyvfu2uaPD9O/mtnuymlOVne8H77s2blq1z+y4x19rsz0XePa/YLQ+NJ8mZ0YVhN+lt+X35GNiQ/KKQHoeaA/3wXfmmvV4Z3s7mQ2H8j1NTjZe9oT3pONpdyCXPiDbu8WuFgHQOqvVsyQL+XV/3iID+EY6ihg1VjPd/F7DYYnc76Tr+bP/Mz0aP0aYB9Wklxnb6Ftbbu4nqzX/jWQXTn1wdoe9TfaalP+RPohOwBt2VL+DhMgL57J/mzujN/Zrsl981D6O92d7Zs+6XviQ3P1ZB/89Ts+9/cYi5stS32HCaVb0wnkoQACeWi1dnNEOASe1EcB/s0x3j96YnvMaTO4Hh8bW2uZ6Fq0JrP1258XABm27cM5j6w/0T9tiYlphc8VqKzfsyM8my5MPtTfmGhsxdfmDn1XGY3b7Mswh/ovPZSOcT1seT335O+E+a3lwPONI3yBR4aHZLtX7joA0nzVmFSmTzyvP5Lj/JDGW2XlV7rvnvcbe/FdOxtPykVffZj8bH3eX/mbP3+CGBMkJRaAWmEEUmUGtc5QGQVrQglMB6x4nsFn4vMcgMx7OZ8phQYtohgOCM1x8A5aNMDz6nY/Q94AzvhIMTHu0OG6gV49OQEApjowxV8W4mjv3bkFF3oCdGJ6k52JImHKwF9vQ2ECDriTpUvAMsrRxVFteXqTXKASXnIa8V85QMqEvQCRdzzXJICHeJ2Toc8KzAByOeNljwEEdDY6ypAKyMBXBnsDqOzJHKaymJpctKGsDvS7HiCE/g5f9b660NIyTH0Z+OdvfSJ7LOAvp7xgiLLUIcPSvYx49WXMBjAHsLiORrxSDkeiQaZuIG/KHc/188VLM+h2/96DxYHCQOCXXn1lnLTx5f/rt5a/8lf+g+Wll19ZDvdlzH5r+cSrLy9/4fM/trz+ytXl3Xe+szx98Gg5s0wQR3kp9D9v0vh/TSLPjpczAhp7y7JjRcHOzvLh7Y+Wb3/nxvLuew+Xy1cPlp/92Z9dfuu3/s/lwoXzy8Xz02lS5xjcyzQmtMvE5syLMk/GFlbPTpa9/bnqwGoFfTaCjpdmwOTJw7mCYQQbNpmQOdIZ274FOM6dm8GM+tz1NeiAhpT20+NZboEVdanDGJvjawL3Pb+7O1ed1F/Pduby00CZq5fmgbtkUr0Xrs79Sz/66N7o72RBmfjQeRlPjk4nQWX5nBoLDNtljD98KYCBbryt7sZLExnZRMMEPD8a41ubjCXvoDMwmhPXhJAjiwb0Gt9lIqUryXBZX4Fb6NHGJrvkbOoZZ2XMrTf093pVjTYMmdgcKG2rLluedQ0dT5/NYEmTHfoZRjNYNUHaMqiNp7Ly2pJJBjb+eR4NaDbuAzL9Bujig7bSHxnea2Mkh74JLqdCP47Dx/dnJueNG+8ub775I8uHH34wgj4ffHBz8Ob1198YsvStb/3p6Ps33vjEkFU8UK+D38eEfWUGXPSRPnC4esCrOvFUFrx2mdeUqb89D0xtXsOnAPccvPQ+fpDTnPWMFuPSPedUFNSi0wt0eEf70VOQZDjxm2y3nJ6yuwYw/mye54TPzW9oTEaUn+wEzvgtaDW3mpoHcuNxc3HZxFP3zi119Dud3liIN4FaZGk75p48GWA1nqV30Uo+yJC6AtW0tyBNDl1yoV0BEeqzwoZstp/8Ortaf+ln86I6W/mAJzk4rdopYF5bjDltbuutAvY5aiMb9+T0cEM0o0Ef1U5bXamrwFoGLp7o34ODmbWkHdrVahF1FiTLvsLLAhE5JzlG6XrbY7EVvvnNbw+e+qeeQLOClOZY/V12eOfwuNZ5NmtnFC3kS39pv2BGznxBhRxadbQFXe0g44FPU65OAzQ50J5RNx529hP5RRN9gz9krkBUfdMWL83xbBv0ArIzwmsXmtHvmdrhbyCp8umoaA6oSzYHMLHJ5rbFSnq68VwfBFKQHzLi3ze/+Y0xXh2CrgzXjCM81eYc/qdPHi+PHz1dbn44s9OVhSay5bkAFzzDb7KTTUEn+NdWTK0KaC7xjffqDKChg7Qbf9BXUEEG23D4DuYWqwHlgdDZ27bASk60KRAawBiog+baQoYLrpFLAZDkWz+0DY82eacVKnTD3HpvBqeyvdVXcA9trVSQgZiTW/BJf2grvulvKwG1rbNd1u28dPm0zeTqq1/96sxmPpjzs7IKaigPDcauftIHbMocrpzsAOTkRn3Krp3Z+iUFKTMgBf/p2vQ53gZO4m++Tg4rvnQIecEuz7fa2RhS/wQrZlATfYGr7B/jwzW8Vm5z/hqcGDyRMPbgwdCx2QuNCbooHwpfAqwLrrCrvW97N9/6ZdgSy9x6QyC/YHmyrp7Ohjg8PxNe1Ot9stS8pI45l18dz2cLBrYXuGj1lN/4od9u3fxgzO8F7Eo8UA8eBa6gzSe+xqf0RLTlIxWwKGM6mQ5kL2Er8JLuIV9orv/xUBs9u+6/tT4YdvtmW2e05Jc270V/Ni/e0i9tCW0P94Je2ZcFNAu8+8afgHVlFZgq8EuG08FoCpScdunkt3agJ0BOfbaWW4NmBdsDHAMuvKN/C9oFtjxb5mqE4RNcuDDapa5sTFsDz3pm4kX2FPr9DphJbyVL+sM7dLc+MT6rRxme097kMJ2c3szeaQwFwvRuq7MCigvSGXueMc6b3/Kz1gBTejmbW33Vkc7I3yGbAYx4jcb6oLkOz9rWNH3gvbaJJafNIc3jfdMN9T1aldnKmeaaCQZO/7G5we8CBNnqBUD0e3TnF6IrH0yd3jGu8CsZazWkMeSewH0+ZfZx/qvfjcf6N73qHc/pD7QoP/1ZHxXIyI8Nu0gv1bfKKfAV4BgfCoBkr8T7krcKeqvDp2BPcwj6m/eUHVDYXB3Nrd5vHGhnMtr80pww/PZNUCBeNQ6VPxKvNkGM7Er0Bb5rWz60egpWoj/wNSwvPzg7oABPPkA+ePNI9nD+YfoxfdR4DotofGTroyFgPLlIt6IlMDU5CDvMHgsHTD6yHdWTjZ7NVsAjzKRAQQG1MKPAWGVGp3K1LZC3+WYdcAknDZROFzX+45WywhxKCihIFsbQmIzWfOH8yPDgUdDmM2mbyRw913zjO/wofkdHc291hf8qlrzHhzDP5nzPpwPVmT5JP46+ezq32M8WIuPNR1P3TTv2tO559EFzYO1cB26Ul34r8JIcHD2amNKaJ+vftsBKZzVnhHWugzjqTXeiryBWbW4+DOusb8ldsuq7eb5r8dx76bNW9YSFNraSx/U78QF9BSOzIbXz0oWJI6599sZsY2It09Whfd4pkJMv1bhKp9Ye15vH66Pm5WQ3vjdWC34kb+4np/4eZf/j//VXTjCkCStCTHiER6MJpYnKcwF0mEBhBrwjGIEFUDgoGYveYVCYTD3HSGVYYEbONcMzpwrjEmrtzpwBAAAgAElEQVSNCNyoM8r4KyrdljHopMSUTXCU2Zkh1ZNxzvjRCYdnz20n/g5jUw+DXd3tHYxxgQwUHFozjtoexO+2zEEHXhp8GYc5UmV7K9NEh7b2LtcpGRb45rprCVWOb45q+x9XRtuvFKjJOCn7qa3AvK9cK0X0M5oAuRkiysO/DIMy4LQrIIJjqU36ymF/+CMTN0eVQZXjR74y8Fsdok3thY+W5C3gtjbq5/apj5++cyDRmCORMdQgTVGS04DFjA0yeu/+lANbnJR5cLy3u7z8sVeXm7fvLP/Wv/3vLlevvbB8dPvu8uD+/eWtT76xvPnJ15bzhyfLMadAUPDPCYA0yH5AQz73Y2937oF3cG4CZI9k4y3L8sGtu8s3/m/b0CzLv/Kv/YvDmPuFX/iF5dNvzcMYm2ydhZAyHmDBzlxFMx2Wo+XgjCzJh8v+wdzbFK+Ojh7NDP7zh8vOsxlFzanZP5jZgk24ro8JZHcaPsfH8yyAgmZoNhaioXsCIOPdMzNC67M2FAEXMvo9//ChbZrm9gE5jLbAQge5I1cvXX9p8AlINMbFK9MJv3FjbgVEpjJ2gIze8f6F85e3Z3R0NomVDw5snxPlzCBbT/ABAQE1jY+Mcr/9mxPpXNpsnAWkNpm1WqL20w3od/7GSy+9vN2eBd0B1fhU4Nc1B7MrzzZeAU3qC8SbfTKBfsEBMv1DP/TJAS7OIM403G3Pdu/eXDbtjBKBA2Uen8w9kvVxBrxx0kqB+nM9uaS/ys5CJ57pv8BRgIgy3GubmYAh19FXhkqGG50cMIDmgJCRmfJ0bjGR7i2rrqwmY3gGz+3NPg/1XIMD6gi8MT6G7h9ZlDOz1vPmmQzyQAd1f+ELXxhymHOrPwN/W3GYLtK/yjK+/N3YKCNUH5bh7100Ka8tAvDZtYy0jCW/0eA5tGUo7B/OuTK9WOZmAQ3P6V/6E03NF0BjfWOLHroigGsGSp8tAHbv3L0792A1lrMF/EZPDvc4a2eT2Vrwhz5WX05gfAn4Rl+gksBGCQPNN8pHiz73bTVAK09KciiIjbaADTS67rsgVca4Psc7/V+mUTrJGMtGCGBTJn577/atuaVJTk3taU5/fDQzj+npnOZWWeD/O+98d9Ckzepe01jmbMZt7WleC5TBh7KSC9ZYQYE+9Rq/5tN1IAidZZ6rO/mJB40R9GRU51SSCbSTGUCv+55Dp7YEMAYeqZucV9YMosxVTjkzng2I9/z16y9tkz8CtdOfU6fdGEBVQecAR/JSsk2JHWiqH9GqvMZTjrUgYGNubTg37tVZssWwM4+fDf6S52wdctGYUp82u0c+b978/rTfzs5gA3kvKOUdNNKvy8ncrumju4+GTPlXcD87Mx3V2ECjfwF56X73AzG0uS3jchwDrnPkcnrJ1fmzcxuNZyfTuWy+9Te9jbfa9/6Hc+VAZepjn+MnM8i+djIKvORs5LjgbY5Sc0FObIHx7Hbf7Ef1eE+/kwVlkaGAisPDuXJVefitb+hVtKLfPfzXN+YktI52b1av2U6UPAc00TMD1D+ZNoFnk5PAEN/s6fV2Q+htvtcm7/qNfs+hG59bYVoQ2vUShQIb0d+7zYN0WXO0fsdjtAmmtwpcmQFLAW1+N4doR04yej1Dv5PDdAS+JkPTNpuJIfEbHeuATk4x3qrHO3STPtPeZN+ch+ZWsCtn6LXNqk5bOWqXMtZgsPc9d+HyPLshsGUNPOUvuYZ36J+2wFzZ08o07WhFwdDp7IBH88y1QMu1nbrOOjbm9J0y21IYrfRudkqBCO8lZ8rrem3L8V/bw9lO+JKuCRwIaFVPwI1y8Sv93RjzfnOztioj37GgSD6SdwBYjd10+to/xfuCMsZJNh2a9DOaApaVo41hAQEpASwl9mifZ6Yum1uQoSkbrXZrW/689uJ/9mg68dZHd7ZgUbpiDTTxzYz9ANzao++zaQKGAiaNkeapbLHGTkBSQRvjvHZ6prkzO2ENIBeEiB/ZVeYIMtrWupJT8MrqqjUYlT5FX+Pc343T8IbGK9oDpdd0BEwGqvnWHu3Pdsn2CkBvJYxnm/e1N1spgKrvAhHNbdlOY9XXJsjau8aHvvdswPUaeI3H6ezmMdcLiuUDlQCar2YFiDK1DT/Ulf0eSOq3sgqIBdyhT1vT+8neHDczmNxYacyFaWXDBDIqsy2e8hm053Bvf86/m61u0vcFQX2zBxpTaEInufBeWFl6sf42bqIzELgdSbLj03V4lw+Wr6r83vfc+n5BLTLayho8SvfE+8YcXiSzjZuA8vSY+9qT/DQ2C7rVf/E1f1Qd5D0dvMavPBv/1+Bu/enZZNn7+kO960B880hArDIrq77OFwtwTWbWvIzX6drKQ4N686XS8WQL/wO4Gxv6rrk7GSET8Us9Q65W15QdZoDGiQ3N/konez8MJz1YPem8Ye8dz63VffDi+HjOs9lK6E0vZOut29z7fSfvtbP2ayd92HzievpKXc1V9Yc6h03wdAY1u04+8dE17bVjR/Oh67ZAn5jYtPPSjV3z3tq2Xfe/v588nu/Fj+2P7bVJiw++ljBiDAfgr+eKMJ4CIKOOzWqJ+gNP4nn62nPp8XUQah04i8bmx+aE5q2CJsqsr9eyPnCYTTAo7Obc4ewX9FRXtGd3JlvKakxUznrujE99o8FzzR3KrSzynU70nDZFa36G511LJ2Z3rXXBzq9+6W+fGDAFN8ouNTBSIApqoJhActQzfhGQIkawsobRuskcQawPwcuJbgsEjAS8N9mUTZvBXQcDNZugPCtAkVLxTGXY+zyAG93oagLN8a2t2uIQ9BRoAytlaPCYrLQ3p7hVKp5pxQTHRVlt35QRpLxAGM7Jeg/POinl6Z5PmckEyqdsJnzNAKhMfFgbqPhgEuFsoAcvA4L0q0/7xY+s6s1KEtdzTAiJMv1GgzIGnzbZmeo0IQdqlH2W0GtXcpEhmdKYDtfMSEsJeX79dxNWjkwKqaWPyl4bMe7jWRNVylo9GRw5ht4tO3rLw4MJ9gPEqfX79x+OlSAvvfLacv7K1eU3/vffXP7T/+SvLZ/7zGeXyxfOLSdHj5YXrl9Yjo/uL3u7J0uHmDWokrX1wH5eKZ7+3hkZcEPB7W4ODzqzuxzvniwP7h0tH9y+s/zhH99YSMK/91f/zeXL/+SfzKz0M1OZThBvLjM/OZlK9uKFCfq8//7cmiPlP5TJ8VP/jXf0I+fNFjdzrE0gJgBbYCajYgA/+zMTsTLXCniCnDNjRsAjZazOk53jGfg4nvfnpDPbSp7Pnp2ZE84AoQv0y5CfgwlgtQrLFlh4GqDqDBDjWH+5VgCVLCijQ2zv37O8WBbt7GcAufIvXry02SprbwAIGQnpgHRiQILrGaPaUSbtjRtvj3M8JiB3exyirj/KjGuco6uVEO3THrja2GsVWdvbKTMHQv1lW3Po8ALQlY7VH/4JJl26BAR7Z5zxMcEEE+/M2vGuMgV3lHH+wgRr0InmreOwWaaasUQWjDt8Mvb9bYw27gKVvvjFLw6d9Ru/8RvbbGD9QWfQpzJAyW3A9qNHDwYAdOvWndHf7vn4O2AIXVY2/cW/+MWhY1vRMFfgzBV0+Fvg2/UA7iZnegX/yFiAsnuXL89zGXzMIfpI/2qjjOEykjOEtFs70Ke8srbJid/q0f6cce97PkNeHT45buaOzvWoLwOzAY9r3RnQWYBOnfce3B91qZs8FXRWj+e1UZDbM+TLPEAGlItfb7zx2pDrDugtS1Y/zySFeQC9/sOPstPNV/o+50378IR+LdCsbvwhz2RF2eSxQE7ypK7OTxhtundvvFemNVoDBHP0ntezgQD6zth3H1CFbv1dtjzZLwCBZvR4V/mBKvrBJ4DHve999+2tMYYfaCbXAsvZPwUMfCsDP06dyHnWDv75DpDFg4JtaG7lq/GGv+ZXbahfvItu/auMV199fWStW4lCD1rx0bsFBtCHnvSJMdD8TtaUuc721W48Q4vnClhoS45qTtZ0go4HyOudr3zlK2PslCVoixVjB63eMX/p/3H+2nDg52oPNGljMhHYRl80l/rWdyNxYbM9UQkWBViaI/Cu7e4E6Mi4fgucDWgpeN2cpH2CPXhHJi9dnasQ8Vv7A+y1paSLCeocjfpyYNgF6kCfugUcPXfzgxmwf3r0ZJR3/YVXBrCvvhIXcpIy4NHW3+oPKCDnaJN00hyIrs7JK+tUvwROlLzS9kn7Z+ZWThcuTb3remPGuFUX/bR/doKR+s1357ZdPDe3yCIr2WXa26rmAoX6jCwrD41+BxoVWNEeZWmra/RPAEugVPadfkLH5ctzm5rArfQyefRJjr1X8KzyydLde3fGu7OsuQ2f9pOn8TmZWxcWXFFvc0L2tTGSk9UqSW0zLvgp3qF3sofTga6tz0lp/iXzZEVZ2p2+D/wIQE3HqCe/jezoh2HvPXu2DVgGAKxBMeW8/faN7dlKxnK2eUkfOcMFJZSjb/HKM63QSL7io2/9EsCDHmUEdHhvADAX5yH1r7z26nY+CVxEK3nBByuxCiQE5Ge3NC+SwZzsAJaCDN4xRsheSRPuOQMEzwKvPEd26s+2CdEeZaMhwDA/yHw3bcq5ksmYzzdTh3fwLX28Pu9NufopcCGdQm6MNfR4VxkBrtngdCpayHP/cvhd10/Z6d7RH66NhKtNgsiyzO08a3/+faCcsZHN7Vs9Jarkk9FbayA4WU+e84PzRQJaZrtnUoJ/2RIFQAagtQE9AnTxRznKVP/bN+YOAdlc3sm/H3Pao7kbRdc9h6fK8SnwjRb87Tm06wP6K9wg+gMIvYuG9Wo1vGnMF/DK7ixYVTC+5MxkRLnxovklWUPbOpig/X7rRzIX/QGdxtc6qBb2ovywlWG/bDCDfK/mK+8WIGjM1h+Nz/CVArNoyNZYz11hO8lwIHWYSs/Sc8YIGTYe/KN3s32ML9fQgd78evO0661UT17HnH44t9tCWz5bsu0+mQtk9MzwdVcJfn4rO30aABfglyzWpnRUtDZf4bl6A1aVi4/7u6crvhs32VT5YvgT4FfAsXkIv5SrrFbFVE71sT2yj8h9gThtCa9RZ7KRzxEQ2XyTHeY6eno+uzDfvTGLpoLPp/7eXFGprObD6cffH2Pdc/GoIMAaqA2k9x1YHk7ZOC1gG3ie79bc0FzYmEDPGnhPHtGRv7EGwdcBgTCS/JFwhGSmsmovOQorCtBurmiOal4LI8luD1t1PT1fuen5giZroDm9ku+bbeJ69tU6uNBcEF/TO9WVXE4D6XR1RPrE1XUfJ0f1wxobS4bqc31W/xQo16ZkrGAB2Rhz2NkZDGi+9rdnlLuWczuOeCfw/7RN03+ZGOBc6Vefh6nMds4AS58t2H50eqD59uYmODTfmToxfLRAPz0RLl6blV/fruftgQ9ugk/Zb82h4XXpsNqfzZm8dT3dkB6tb2qr+9l8ykiu44lr+U7qFgDR77VvPU+Fna151liuzxrP0eHZ9d/KVZ+y0itoTB+ugx7p4jA3dDWW0I2/2YPxc+cf/b1fPvFCxhvnr5UabaWTg47oHOKM/zKuCFtZEyoxGWWQuo5QA5mSaskxZed62Uwa4FpGXcSOLXs22yHlNKFZ3TkHDFVlE+KxZcVmEPp2yClGMNrraL8HoHhmZiw1weU0YLC6AgjKbFRGEWL3A0oL+DAw3TfhKLdB7FoBB8IfUNHAksnF2NLZ6qydKSHvolc5eIa3no2Hyiy7QhDIew1o35zPBMA7BZPKbNbHreZJueiPHEt8Scmgz4qP6UC9vRWqwAv9hn7Pc6LXgxmNZKOMuwIenokm9JYVW6AsmdD2JrrAiAak+ss8aZJuy4911oR2kvHhVD+exs2DBw/napTjZTmzv7dce/Hl5YWXXh6Hkv+Xf+NvLr/6D39t+diL15dP/cgby8Hu8XLmGGB/uDw7erIFKdX5vLJfK8U/6++dE++cWY4XZ2vsLnuHJoBNxsXxsnzjm99e3n737nKwvyz/wr/0l8d5AU+ePF72z06DZ+dkDmxbSA3D8HBms8+VWPNwzwncCC48Wp5ZFTJWHNwdzrczMKbyPDVM8PHswcx+CZw6sze3SdAP60m//luWue/e+YN5noLnhgF0d0bx90R4VkvQ9C8H0sREL1iJYbwkK8ve7Gf1kycBEPKm75R399EMsjoEPWdPvfRTgS71PX7EeJwrTax6ePHFlzbZ++8vBwcCNzMop61llI/2rw7cTq6A42gxltI12n337kcjoGKFRUblyy9/bPnsZz87srjSLfHFCpRPfvKHR1n0bc5fmYgBDOvVWsZTwc6y7Mu0VX5jVYBHsGMEozZgmWBYetKB6YED6Lbtmd8Blpy3nO4MyKLrgUI9a0LK2URDgMDaqcfb9uV1v4N26YVprM1+vXLl2sg0Bt7RL5x/ALZ7dK6zQMiCcZvubPLT59poZQuaAAP6r61F8MuB8fpo7VCTe4E38uIZ7VM+XpFPYwj9GXzodw2PCni3XZi+C3xSbvMCoFBbywTPaQtcJlPkX1u0U7n4on76SNvadgvtOel0+HAgd3cGuEqW1AGsdK9VPPpCWQXy8RWtMp3J4/XrV0b/+Gibe8ZY7T45maBP4CDelOBAbshY2ySlhwumrIHX9EZnAZjr0Nlcl8HamAeUu4/edIJ+0A7XlNNB7eopIx896+xbz8v61zY8LhDjeTwSHCrrO5AvI1g/4MdwyB8+3m7rQv/pa33/0svzDJ/0oHkyh0P/aJdnP/pobnX04z/+48uXvvSlweO1oxY4S/69Tx6VVbauOvUvGpuT9dubb741+g+dePL7v//72wQV/aIe4+j/IexefzVLrvu+7z63Pn2ZnpmeGc5weJcoaXiDJIoSAkTKC72OXyVw8k8ESP6ABIECOIEcWwHiIKIt2AEUO4EVJHEQI4jzJoAtw7BkQhIoMhSHQ3JmSM6l79dzus8l+FQ936c3R0byNBrPefauXbVq1apVa/3Wqtr6jy+1aYyMsTLkdX1khWdyHpIFPBYE0NeClGgMQAiQMTf1BT/U4R0N2nTNc8Bd4zjePzGCT3OHLFkkW+aHtgpiteMvADIAQLv6IPATwFG2uLEFAOFHulX/lMs2RIO6ChYpT87Qmu03AKoLc0dWGbDZh+akvuLhBOwmCKk9369cf2l7JKJ6fcZZ8WebLNsnM0Czszt3N2krsEf/fbKnAmwaQ98FYpUrEQfP0KP9dkWjB8+VL/CQw2XMvIMBL164/uLgezt9fSsfwHZw6XDwOlBKndq4dDCTDwquFhxsnQ6010Z+Bh7m7Bd8IBvpD3TghTrHe1I++GD0Cb8ax4KL9+/P3XzJG34Me2Hzkk/tpzebi55VjzF0VjQ5MuYBy2SgNfHe3bmz00d/53F2MziJP/HLMwGkygcSe66dQPlR5mq2rjFIN7eedTSwe+ZJPlI6xlj6j37XAhILIJbshKZsOLRlG+O1vrI9HEGHH2hr7TE2nkNjtlVrUgH/ETTb+BE5l57BE+PUO1CyQ3wHHAf4WN8O9mbCzPWXZ2C4gE+gWHIhk7v3IuYAzwSaCYSih05oXmRrNSY5/oHQgccnx/O4YjxwDw3qpDv0obUnGcq+JwvawAPlRlDz5GTQQqfiCVkpiFXwIHmonQCMtU+pL8adTghUas3VRuBBO+38LnEuEDEwN9nD6/rc/EObIzDXwKM1MV2rbZ/suaEvNuubcYlf2Z8B4QHsnluDe8rhkw+azZOLF+fxRWjAi3bvBKYaY3xwv7UvEAY9R0/nUYfoCbzPVh7+yMXDYWMYq+zBeIm+kmmMeWOsfuMbFqG8D94XAEuuG/eA8ninvWzY5p3+eV47yqM5wJwMol9fxtFNm/eZ+c6naF3w3BrUVSZArwAPWukG/VI2u3PsOrx3b9vvxiedl27zDLqHT7nZFVyiUQBl+hqfspHRH8iVrGYPPFsr56kFAVXxtDHUF2NtHN1zHQ1oy/cfweuNbd6abnzNq7Gebd5ba91SX22Qp2HPbRIpjbV63cc798MOAgl9h2kEfk+fe/rWgY3JFdrWgF2gNL5n52nDmNgBkjwb3+wo9aMJD7SDNh/9Us6arz7+SgkLrYMB1YHx2RbpyfWakD8UfwOIPZu/2XqAB/kq+ZvZiun2wHO/k6XA3jWekA0bX30ngyXjtO4W0ApTUC5gszIFtQsA5jvjRWBp8zt9FbCeTtfn1rLmV4GB5j8akoHkRJmA63RkAHXf4Ve13RxJfrKPtJvfnY0aEN3896y/m3/xPKywNS/am5MBxI1x+mGt99bzt7kRn9CmbPN2lp0J0wUHClCM4B6cZpOU8FFcLFunJGVtkYlsU/xqzmb39Exzb+DDu3MtSR5ca51Zg+PHxzOBIF7q06R16qtkK71UfepyzSeZqH1lzk5mgGP9qa+uSTZORsNN4le8DldLjupDMjfxuXlkvL8LlKQ33KtMGK/+6GOfxrIxzK5Qzr31nGgsqzNeZKsUuPF7f3e+p6T6G0M8qx+tX/Gx9rI7oiE/qWd9p/8aU880rq1LyXvyrYy6Gu94sJafbRzgH/zt3zlXkcI5i2VrWQD9bUFO8AOzcn4D/BsMAl32kLIGVRlMoKTKtu78bm1MgGBmbmPuWgHG2LIlGO1lH3muzJkAIYugRWFtqGFAxmw7Lfp9dv7s3DnKvPbKREtILTg+Fjd90k8DzFlpB0LHNLRI90K2FDge4LHnPZOjnSOewamc+n3wfTjUG6MIH3wAXdrJaFgLq/v6mSPUmMRng68/OXMUjLFxvX7jg7aKjqtTfWhJMfluwVZ3EfUA+PiETnWrz9i1dbPghvLqKWO57MCMMGOFX/oUCJTDFuCQg5bz2YQO+PVbH/WbUmY0jJd4PnywfOJjry0nJ6fLD370zvLw0dE4DmLv4qVl/+Lh8viJl+icL//Rf/Afjp0E/8ZXv7xcuby/7J0fL5J/Uz4tik22lOVf0o7rC+eU9QyA6P+UNR78VMgnZ2fLgwdHy7e/8+Zy+/7p8qu/9otjbnzvB99bTk5EN3kSM0AwF9jTcZTXpUszy20qlJ0N+DeDEgcX55mmFgT9f+X6x0YffMhBysjW+FHvyYyMp5TWYPlQxsuMCLs+5XsGTuz4yIgbxtVeNM4Xyhk3euHq1fki5Rs3bm2DCgDjC/vzXUNbg/NkbvkNkLz3eGa3HxzMI3taxHKw1D2MspO5aE9w3Evp5hFCZMD7M7zjgIyXsdAurRyT5lXAS45FC4kzHsv2yVDQnjYmaPjOGLNXX53nTJPfMtNz5HPOlAMwoL1jgb797W9vxnHyswU8Os3hHIBkETASQKgf6R3vzZjz4Mpw8IeR+3QCY+oxHwVPc4rwqEXUvTLDXStTJx2i3rXBsXZoA+P1ly7IKAKo3bw5QYZ2BxwdTR51VBK+06sdEXDpcO7u8PFcu+8K8Bqfdq3du+ddBhNYewbEMcwvbgMSpkj6Gs344psM6g95Airn8GsT3cBgumQYYZvzNektvws4JJdosk70XqbkL0dv7ahmCLvmE3Ci3fhnXqDLuL//4QfbXQUdTxTAlgPqOc8EgOMluTaGAGr3cqKa62R1AptzvHIQh9Gzvz/6kzxoR1Coc8UFJgR2MvQC4voWFFKPMQEWoQs9ZD8HA23JsHbWDnPjog5rTsF7QZPmB76pE1Db0SU5nUPvb+QwoJaMaZscZRuoy3zQ3v7edL5zPNQ/skgvzC3SaEAz3o7A+mYX5Sc/+fGxdpe1z37JmPVyb/SXQY4f5BkdaF7PlWRSH9StfQD8hx/OAJn2jbNr+qQP6C4wl4GffglMNJZkvQSB5hWa9d+38XQ/B1Gdv/7rvz52c+gP2YmugslTthz3NANd2S3o6Igi88QZ8O1aKmNHX8lTuje7UJ9GMH1vb+h+/VN3Y14gIOAwZxh/7F4yZ+NTQayAaLRmc2lXG0NP7c9suxyG7EF0rHecPXo0AyHqVY/AAL0a+Hb85PE4Yk+9+vvSi9fH/QcP53ugAlTHtQcPxhrhuucL6BfcMM/0bSQizNjK+JhLeISOdqCZc8rjTXY1/qYrdndmBtzh5Xk0XLI57I8NiEZ2X3z5pSEnge2B446YUS+ZRK8PevFHXWXT45tntGv8kyV9QHc6KmexbPDstzK2tWW+qceYvP3297dHTLmufLuSO1omOS5pQfvolXR0dDz1W/ZLQCGZ7qXoaGrnVY594FDOaPZMQSTzzFjigfolDBn7AKQAm/wqtAWi4kXgBtpLxArUG4kvm93l+NDRjcaHbGkDzWjSr5KmyLE2Wkum73Vl8NI4BB7m5+jLGtjR15lY82i0X//QWLbx2imvb4Fb6CZTa8d1OZsAwdVrz41AV8eF4VnrNnpe/9Qnt3KTI529le5Sr/6TkTWo0dgGHCV7fktgQmfJaq2Lxh/fm9PxcO0rB4yrbwZzJxhaIKAgSqCndjrmqJ2h2Uz64GPsSsjD04II2egFefDR/ezc5svaDm5dNy8D09CGzyUxPXx4bxsY1R/tqNfYm0ft3CtInb71fIB+Ado1gJtvHuCub3gT/wJZHj+ea1kgHvqzb4yFdqzX6RffeM1mUIcACJqtJSULaCtfWiAanWSgpIvGynPxSLsFpfIHjL3+FhhEY4kD8TPftYSXwNnqCO9Ql2cCCJVLF6A9XCKaAnXWAZqy6bM546lv1zzTnE1eor85ii/pwWzVAu14miyveeRaO/ryVdJ/9aexN2ej4RnIOHcaBO6GzQQk5reQ9fy3wKtA3/yzeJjPWdJc7RZgSnfsHszdQWvAL743ZwL0tJ1+16918pPr6bZ0fjap7yGLGx2Q/ed6wZOCAXiSDlbfw3v3t7te0Kg/AY7oK6mD7s+/QBe58HwJpv5Or0//fu7u2dofx8fDBghcD29Y+21rzCLQMnt/rUPTn+qKd8235KDv9H0Yl+utiWvgPowsO1Hf0VDQZGAXm8QjY5M+UC8c5f4AACAASURBVIdn85fMQ3+XJKJ/+bDaVU99CrsKDFU2vtTHMC33el77gbtrXyQZNOYfrbv6mquB2T2jr8+wl3mMYNhmc6K+NL4fBZlr07PNsewwfMn+iK/5BProf/NRPfGk/sXf1vTKSvypvWQkHYhe47TFcDZ9TOaqe+A0m4BbwYCe9b2ee9EVviWhKL6kX/BnDdpPbGyC9P6OT3P+ziQ+9xqD6lvbP62rtZ8fcC5jevVx/ac/M5CTbslXiVfp7eZe+jQ6k9f84mRkYHMbTEB/k8+1vOcnxb/8qbCrcJ7q9ru10rXqzN5KLrJZxjoEAdzsFPnoswMf3BxHli1VHa2HjWNYReWTmcYs+dNGPsra1slnQ7dxy39pPBrbj9Z/4et/47dGAETBMic1kFMfOJNDjykWUGURsDbyM/QoH/VlsGdE6+QakMuZzegpKp/gqaO2DA7jmDNetkvgF8OgbJiODWlbpOfLLFQ/ehlljDvPPf/CPMs4YXHNoqE+5ZUrOyjnKHAvJZUxlCJo0VK+LYoNhDIB/RkeHPQUlGcCX5scBaLKFJMdxEHOCdKfjvxhoBVcwVfPqkeZgATfjMHG2D08R2vgbRkoZZtk4JWZkTPhegYBHnbUiDozLuMTejkWxt24BHATcgYgOfTRBvoa14yhAj7oZNTED/wke+pXB3riLfrLUNHvdUaNxfb5a9eW5y/Preu37t9d7t1/uDw6ery8+vonl0velXBjBtS++c1vLb/1n/zHy5d+/meWK5d3l/PTGQBp0WzCpvzWxsRHNOKzn+eUmIj/VMATcJiL68nY2bEsZ6fL8sHNW8sP335/eXh0snzhy7+w3L53ezl9crTs7Fqo5pmOFy/ODJHLlzgC3vFwc/HiUjtCRgbXJkPVlsXhWOzNrJif+dznhzxmGBnDMabLXCz2d+Y5lD4ZRc7d7uMM5zOln54sdolMgOnCsns+z99skRUpTiG2sE8nYW959ORo2Vv2l127X56eLpeem0fQFNRS7tH9R9vdVGOhuzxlRYBHG/oAxMTH5umQ0eNnGXPqcUQVPudgeAm28gEijMvOaM0ZIMuDhs1RQekpMitg5YgpO0vMuxQ1nZOjSV5zTsgS2XZElfo//enPjL+n8fvCNkv2jTfeGG0KgKgzwO/9998bLzqn33JKyyxNF3uu9xMFlqZT0sUFMU/P5o4gNBaE1q8yAemDnM7OKC8ATTfSN72c2hh07IU5VyAz41ddxsS3tvDxtdc+NvqZDjo+nu357XnzMrB8HEdxAvya7yzxfpQPPnxvOL+9jFpbD+4/HnM+I019dufgtxeol52qDUHD5IwcqEv5gNLepRJI4r75WXCfvvu1X/u1MT7+zknVFnn0MbbrYBJerzMt8Ux/2oWCjp7rSACyR3dqXzu90FkApDVaPwoUr4FhOlE9xodcAK61R0a9nDuD3fM5i9kD3jEBVM+4EdjAE/0soBOfA3wCk83LMnxaT8kd+UePPllr0dz9gmU5oviM92QSTQOM3byHooxC9LRGG//WG/NB+QmUvj1kQv86vit91roRWJDxqc/ujZ2iF+a26pwptKtXQDlAeh4pOHeUGh8y8eqrLw99qt+u0cvAUPPGHDbWzWP19d6FkR24OTpU/cmBdR/92hCEevPN7w85s/5rB2/12fMCLH43n9RX8KvdpJ0vTa7Q1k4aa2N9MYb4lx5Q9stf/vLoN9kg6yU9oDO7b4KGdhnNY8jWzmJArSPWWvsKHgSONZf0h6wV4DA+zcN0YwZ0TkHrk9/oKfuxxAnl0dc8dd08wVMfvDJml5+bmc7ZdGQrYNK4KTOPFZx2MdkfSSRH87jXAhjOJs6WJa+OmFTXo8cnQ761na2WkxNgrY8BtBnwvseacW3OIzTSgehpR5f62j2dPGoHL5qjT5/M7etegu5DjtSlbjunBaLQ6yiwxiOZwTsBEHUFTAX+6Js6zKnAQLqnDO92Ymm7d+gFqJCVwCfzD7/TkYGtnptAx+1Bt3aVKYEnOYh3ZNhcyL5BGxl69Hja29rDKzTSL8bNXPzwg5tbnyX5D4BcO/ol+bTm0dH4lK2RfUiOogGt8Y6Mu+4/erL9ldc3vNYGGsnzkJ2NH6aMMS87GM/UETCXU71OOsMPtD3//AzEpTPSeXiaHG5thU2GbMGJkdiyOUrJtfXxh54Z82dz5FT2Rb7ddj08m5nUTnA1fmis/+tgEfnLsSW/+BCoaCzREkDVrpzANzIY3/XJ79rfOZ87HJLH7Nz8kHwntGiTPKlfmwGiyrimH+jQRrLROJAFdZiHeEL29JUOrUw7cwrkGKOSa5Rx3ZgXTG9e5Sevgxf6qE/5RYEc+WV+T3t1Z9CRrRs4O/yhW7cGwKrP2qy9ApyBTPrTkUvZeDO4/SwRCI+1h1cBGP6+eXPuEC+Y1Bqcz2aty58rCNq6NGTsyQTulC8JL34Yw5deePGngvP6nW2nzebWWm+Zw83dQG3PrNfqAJWAohI20ICu6Pc8uWjXdgGTwBtlsz/ijXv4R8bwXRtoin/Za/pXYGMNCrk2dNtmXQh7aL6o0zXlCpIGbLaeDh9xs6sJHcaBPEW/8q0TAbHhCejL/w10S19nE+Z/ocFnDQSa54F62m69T3dot8BCYG6BNe25FwZ16eo8USSATL3piQJbaKGf8ktLxiqQnJ6LJwGaY/3bZGWn58ORsi3RXJAmG6m+49vxo8dD/vXJWBjn1hLtm1fZ5em4/FX1hcPpU0GI6EVDmE5rnD5oKz6hIZsWHQGSBUOb463DAer63lqxBo6zYZQPKF0nzimr7oLo+RtoDqgNR8v+/SiAHoAblmhuJeNroNr9ta5K1rTT2pi95pry+csTHJ/vsXIvOQ6QjmfGgv6Mr3Rm9mu8bW5lk4aXGb+1HglIDtyOlnCUZE19zf2CSO7hYf51dDYGgdgBytFivLONw4AKSHhG+fS+Z7TX3Jz9myA3WtHQd/KRbxi/CzQ0pvEmXCL501Y4dNhJOnraLdMegDkp1/gUzAhgJ2dzfs3Eqewa/JnjMJOvw1fSD/mRAfdr+tMn49r/TwDECSfqHBjcJsii7vSXa/HC9fRH+qRgTutUdWRvR3tj4zsMqrlaMkI+Uutkfld2Zzq4+Ze+Td6ya1rz3IcjJuetY3geP5VxvYBsOqP+NG/XAYqPYqc9U1m/0d58NuZobsxbf9DQXMsGRnv0j7nxu//lb537o+yhjBGOUAqggencaIOZYAl4URwFAQIKEeHvti8GyChXhgnl7NkW78BpTFuDpxmfPUfJtp3QAsCYDfRv8c8oxTT/3ddPhk3ZPerZP5jOHoel6HEZxujxXxtlZAZy6oc+tSPEoCibAdfkPTmdEVL8qDz+aQ+okEHeCxv11X9ltFm0Hw3qaBtqoMb337KNfXcc5UGwO0c6XpYJ2ORXX5mAY2w2xgReaBPdtaWPR5vzUrVhTAIymrhNWPd9ci4yKPCc45Ax7r56AvHIVgaZcsagqHuOTG3F64y2tSFkXDqDX2YfwedsXLx0uH1ZZRO4M+ofPXi4PHf16vL6xz85yjtP/+btW8vh1SuLow8uX72yXL/+8rJ7YWc53N9d/uH/+D8s/+h/+oPls5/++PLy9eeX8+VkBCimjO1sF/wWnfWC1wRMLvrdsYJNbs8URHb8xunp2fLo6MnYIfH9t28tn/7sy+Nc0zs359nsLT77F43d6XJ42YungYw3l9Nz+0vsWrq0vPzK9UEOwH4ogPPTbYBpHkU1X5TlHSKjzpO5hXV/bwYubOVz3ZbypyfziIohP/sHy/HJ0/EuFGDX0BUHu8vB7sycXTYZGo74Gs7ycIDmER/afHJ2vpzYcXNhZ5GtwyBcz6kyYzOKU+Jkxd/7O9NwIbMZllOnzIj+hYP54t7lHCAzDeMZTH1189wM+gF5yCzZAyaszw1GN3AJfwCQ5m2LsD7gBRCnOeJ3u9ByQpLp5p7rM8A3z093dJUXlfsWpHGNTtbvnHf9eOut7412HOuVM6tfdv109Ivx1X4LV0ZRxieajYF3hQTOdra7vgWujPHZOJj66/gsH3Wj5S/+4i+WCzszgyLHKYM2kECb9NZXvvKVbQYgYE25jM7eq9Txip41Hp7Bexmu+pYu9HcOtSO08CdAcPZnOmztUhxl787jF99444sDtA00uX/frrYnyyc+8cnBr9ne2+OdMRnx+h64hLfa+NGP3h2BmNdee317D7/Q3XiR3RwJshnAgx46CA2f+9mfGe0GMuij62TY8xk6nkdb64R2ytoxXmhqZxEZU79njY250TpJtgvIWOOvXp6OfYGIDKmA4x+/9+PtMVWy/enWnHZHS33wwc2t8YnesnHRYJyMdQA0OfDRHvC/bHC0l7GVEVVGbIZiR2dZK+JBoKhvc8V1sm7OtKYUqOiF9OjHu2Q8J8vYoVO7yugrutCDT2QmgEr9BRgzuvRXYoJ68F5/0PW1r31tC9wHJKJJ33Os8EM7JUZ0vGQgdbKS0Q6UVrd+oMX8aZeJMXfPd++7ipclAKSDyJQj0FwPZA4YC4xBJ97acYq3ZJCdQYZnIOulQbf5FyCQ/g70MY/tvtBGmfRjvXW+99WZdZrhrn70mBPZEt3HPwE49es7Wt959+3tsVX62W6iskk94+Oeegru4jf+tBPGdb8FQPAUveRBW/ikLeNVAof2jYsAIjqVGQGxDVit/eHAHs5jAMwNa5Zn6M3G/ux0zl3P4q8xb+7hkbHUZkBP4FoALvlNNxkX7bTLdWb4z+PH2q2Wbb2WLbxAb/ouQKt2A4pKmjGu6ElGClTn/Bes05a+FYxuLHLqtFMyC1sNrfF6BB03R380xwKllcnJYdvggWcD9AJTA4RyetUXQBmwlsNdcEPd1vqCUuiIP3iIT+0YCaAOFND/EnD0eR2sQVuOaGXIVoGHHMDALzoo3aX/6PV7LZOB0u6nQ9qBFjAyg/xzfQn8SF6zYfSH7qSz6Lkc2tavQKTAJfwsuOEII5+A/479C0gwNvFSH8gK+U5HTVtmJgDhHz2PDn0d9uZmF1VOeScQqEO9Zf6newpK5kSTYeWSPW2NBJ8VaFNwAI+Mb/PFuBdYCqjJ5nYvIER9+hvd6eLutwaT8QLb+K0d9lZzWz2BEAGEypE7/cI73z4BRhcuzExNdQSi6mvJZcq5Tr4DRvOD4hXd17wLZCVbntFmwZfAg+zKCXLMnV54F3agDyWSBE7kHwfq0ZN42c7ddF5YQr5mYGV+E76XLJOuxDe6tWMM87cb6/AB8kt3FXBKh+F1fMdLcp/foY/Z6tkm+ckDANocnxRIo56OPivZYA0MJWMBkk+ezPfqrYNMtW2NyWbSpmfyJ0osefJkHlVUQKLAy/CNVjvzhy+0kVn8KJkj+egYt+jCU59bd+eRcAUHPrpO89vUoYwPnoc9qMvfgaitK601Y97tT12OtoIrBX2bt2hvF3Cgd+UDWrU9/NVNgDJcgr+abeUa/qzl2D08TU82V5TJhswvzJ9PP+bztA62c6vETHXoG96kI5RtDqA9W6dAo76TZTQZpzVAHD34YXyj2VzLNkyW/MYP39prDusvGrJF0yX6kk5ZA4cF4BqzgM1wNd+tD62znmndV+8akKx9fcgOVWf2zNqPC5jNLkl+8azEgfURufqaPV8ATDl86IOf2UDacg+tgexhTflB9Q2N4QyBr54vaIA2131n2w38bOPzuJ6+mf733GknIdV45KOfnEya7OzVB/p32Eubd8QeH8/j+PKzHSG7BnT/dUBvutl387FxzxYLNE//qqe+JOfJa2WnrpgAfvZGGEz2cvXUjjryacN9tWNMSraOl8l0vClQ0PqtroeP5vHlyUa8DCcqyIT3PumgMDrvFq2fzZXkrblHpvZ25/hmK2SvSUDWZtfT0wVOsn+yZ9zPfkJjetM17X70Gw3R6rt+oCX5KxkjuitTfenI+FgbI3B0MvVE+HB1NE75JZ5Nh3k+HPh8Z+7S6jl9ci/7LFq0Ee8LYERfcpANV7kCze43LwtM5W/Gz8bfmttnrWtaDzyXHTvW7L//9d85LxuT4grAp4SLgDdxM0YKcphM+/vzvPImpe8URAKT8Y8xnmkhUg9G6WgZD4AFgEMOiUUl4wzhFheGzhe+8IVt5nbMaBAxpaMfcnQMEmMTUzDU/XFkx9586Y66MxjQ1ERWXh3KY35BoPq0VoAxvAXf99Hx7Js6tZewBOIB93L8nhlFMwOuIxn0l1PWwmSQA+tu3bw9Fkx9xqsWhzJF8djztc2gNhn1z7jbZmACB74E4tav/c3WeP0umJKwyzBlpDHsjYt+ute2Z/3qKBv0od+nSLVxxyOK3uRCV05hmXQZYujSbwtejpJrHK4MeLxMRjlSMp33L87JjU7tlplkPAZgsXdxsQ1fBppjIJR59OR4uXnrzih79fI83/TJwwfLlcuHy9/7va8v9+58uFw0eUz+i3O3wtogWCuylNfaqGhxnd9z0ez/zs6zzIlhUGwWhxu37iw37txcbt08Xj7/859aPvxwHr/z+PHRcvnSleXC5izR46dAkzuLb8dbPB2LtF0dMzvguc3OiV6efvz4aGQK7+ztboz+eTYpSGrsfNjzbpFeDrez7I7F7sly9vRkuWqnxvlcvAT6hmF4QcDkzMkwkz97jI/ppF28dLAsJ/6e9R2d2HX00nLx8gyolmVrPl67cnU45QyIjN6MuvSH/vtXxnxG3pzHM6voyfnpMCIO9i9tDbGU8XTY5gJorM2TAFeyTheqWz0db6cN4KhyAVpk1PPK+9BhDFrPmXfpuYIvAM6cT7zpvPtANUet4eUnP2mcPxxHr9n1sd51Zw5MB1BgaYJg6YwPPnh/BCuSQ7KnP8C9Fpf09JCxTYaZfqBBH73QfWbVzXNxjQ/QWrt0T++JOjt/OkATtJEX5dJj6QF1CtDqS4AEXhR404+AG3zUjnldW2snOgdngo1zx9nFw4MxPvp77+58Z4dj5YxPzsnjR3NRtlMKjeidAKOzdL0Y/PWfWsT1zzhnZOR80rF02fe+9+YY61dffX1mUG/0KZCwhbxMiIAHcpdMFUQQZA1kJRP4UnAH7T7aTE/qk/nmdxkaOULkDt34EOjanMJ7O3Va/4bxs9kJVpJC7QV+DJDoZL44Lkchw7I1zkusZ0DoR4NWR04Za3JvzQKc08/6S0aNs/H+4he/OPqNLvyxXpXZ2w6CQD90tDYoG8BQQAx/XM/h0K+MS3/nYJOj5G/OKzuQXts6qWiLTmOgfJnNxhWf2+GUo5bx2ZFyASHKZw9k0AdsqBPP1JduK/EBTxy7VbBCP9bAeoGxnLfGcYzlwcGgt6Oi0OSjHaB7cpmtYIwcgVZACT8K1GbTdXRSzojr+pZjtiwT7PJJtxRw6Xg+gbKcpxJNlNeenTUB3AEDeEzOSzoZa8fFi0N/NX6N70/e+/HWcdJuukeddF42Z47veO/DkydDb7Ah8ZFd6OMZ45IuLVCYLaTuMnGfHT04HRGf2jIO6Wo7L9WTnOFjRrpyD+7Tl3OHn3lSgCnAyrzKwc3Rcq/EHPKmLfKfUxLgsT72yv2Ar2hoR0D2b/Pf82g2Bu226ngscpb975s+y0bGk/X7kdSnnoChACE6qR1+ZEAf9LOj6bLXChoVvNFOgS30KPfiixNQN3/aGWGcAqPdI59rAKfj4bLb8M9cUAf60U3fpIfTP2h2r/nbvAx40256PR+I7LifP+VbfWQAvd/85jeHzVpCQMHz/As0ta7m5OF5dj25aS6kk+bO1AlMolfd2kseAoFbq8wJOgBPs8MKnHmuXTvJR0lg+AeAwYfs6kCi5LfxR3sAnnH1m7yknwtao6X3LarffGx3YEB0gBYekWF9HTbo5ogi3wV50letX4Ecfifnyupb8whd6c30q2v5Ir4DeY2DPhhD9oL2jDEZKwiaXsEbPNAfz6ETz7VvjN1L1/kbjcrhd/5Kel/d0/6bGaZoUG/yGRDhd741Glvf8Ay9rtGpZKV1QXv9d03bJdToV4D3nPvzWLcCAQFs+e0BQa1jjek62GM+oUNf2w2pP/rqWnwICAmoVXfzxlgGeqYHq1OftdHOz4DAwFztrIOveFYbAVutf541j6LJ9cA+fcvmS0YDW4ZtunkHRMGheazu+Qj6pTc8tw4wFQjLrsiWV4f10BG++dHZ+8rm4xRQXdMYbfqi38avoHG2UoDX7XvzuNR+G98As6FbL83kldY8PCjw0xxr3Yo+1/0fvDqfuju56Jm1DdecSDdl65CN5gdZTP8ma+aUAIiPNtKFgZfZsOsAn2fjf3T7znaKlvih78aisvgX2KmueJys6Z8y5D97JX4EVOrTmibjiX5zLxspfKqx0Cf/14HCAdxujgsNBwukb+2rTKBkYGRgKbq1UV+yc4xB/keJQq1D6WJ1BvSnd8PoWpfxIt3a+hW/tZu9oV3P5L9MX24m3gWUBhC3Xoc3tQ6uwVltqN/3GmDOfkT3sE83738YQrQJNLcOJj8FYuNlukK7BSzjQ+ugttHpKPPsZvespwO3OJ5HZybrTvuY2MSzZAPlHCGYTRSPA4uzv0q4iId4Fkg92tocdek6OUlnr+1efVEuX6b5SX91rTU/2dIv//MpWuu7Hri/1g/6gN4Cg62tBRLWZYftczqPUPRZA/2NQdhwNm6yEC+ePpmJuWjKt22c688Yn51Zf9fQNe2xeRRvn2SyRIewgbBw5bSTPqmenv/o73yLj/Y7HWaMqnstl80V9+t7PEpXDF1w8uydNp5v3V2XUVeyjnbl3Ff307OZNNo6WRvKhbOkT3sGj5LR7Ne1jp3zYO6Erp+ureds6272SXrJM8lqySrrdb75vtWT/+jv/+3ztQOnUym3ACoTUSUqZkQQzs6E15EA/hwvEzUgxrW28SmnfC/5yymxeGXQMQosXOig9HUoZykQm8DlIOR8WIgsvMqmzKeCmNvaGBnt6EiYRsb0rdvb3RkUeYEFfSyS3wRr0XGdsalMwRt0MN7LvGkREAAJoHGNs62vvVclmgK2yszgnGg3HqVcW4yAXSMy+3RGVPVlgIGbbLi1wva3xdM4ruvEh5euX98GUPDbYpTRZFxevD53DriG5wHCnbMs69U9AFaA41YbbByYmSk5JwmecTQa7wzhAMaMsbVSUx9nsWw8v/W3bM92lxiLsjn0bWSbLjOLjHygPX4WOXxy9HT7kr33Pnh/gim7Xno7dyFlEO0v58tL119YHt27vfzO7/z28honc3dZ9nan8k3pr/veRF4vECmknJanT2dQKCNTEDglOAzGDQh69/7D5YNbN5a3vndz+blf+Ph4aTh5enTECfC+j81LOu88WN798Xyp8Z4XFJ0yFAQEGHbny9VLc6tkWwLJO1n0Euqh6IEyg0+cwhmRdhzW81ccBTKV6YXdZby8jXzYiaIvru/u7Sz7mLI5Zks5b5Ufu06enIznvAy9Rc2LzkdG7eF08tSTk/D81Xns1Nqwa66tA2ifeO0T251qZWBOBT0dqLPdGfB0FFigBHkI2LdTJAM0BxV9GbV40Uu13UeTdxiQ0zK+y0hooaenZCrTg/rT/C/YmYzMY03uLL/0S780aBRIoCvPz2UbHwwwxm/3Wuj0zd94DzTSx9mfGYX3t7lY9jUa9MXvgibefZITlCGgvdPTuTAbB3196aVnx/cAMTu+C08CGXb3lu3LyjNA6WB0FTClF+0EmAGVedTLOgiRY4s+tCqfgYj+ANV0ews9ucIDOvZjr7w6xolTP8HAuV698vJroy5tAOcPD6eOR9/cFXF3vED9Z3/286PPnikgQF915r25Vka1+YL+CRjNXQ14D/BvJ11rl/HAU9855mPebHT1fYHVzcu+9UW9jZ329d198ySjKqdGW2jF9+rLcVcPfRzQ0Xi0M4YMWYfPTuZ26pzY3gHj3sicfDB31xiH6PKs//p06dLMxndf//G/dzC0VrWWro/OMY8CSQKqBUsK7hSsCawtG0r//I2nArfWU/X33pGMS3UHQgeqmJOdc2+s0xfaFLBUj+f1OxsBne2AMB9bl/Hd857tJfUlFqBxJFdsdn6SR7ToJ161lvayYAG/b33rW1ubRwAp+dd/9UVrTqaxLyPHvChBgWwnF9r1vPHAs4IgeGM9RcuVK/MdSIFD5KUX5mYr4EcBNeOOhxnVjkjTRtnwGZ1/+Id/OOahTPbW3LLUA8LT737rr/vGAE/RY4wDkN0vazzHTP/1O1vBPPEMWugb/PZcwSj0oMXcDBzLGG/3aGAqHrlnHqg3+jL+yQ9ee8dLoEHzQBn6ciSdXJoJGEMXbd4F07E3AzR+Mo8hycDXZmBemaPZRO34yz4nU15iXRCinU3qw8feqaNd16wL5Adv00HaYMvhZaCO9nOGy37VtnFSj/+SS6xNZDgwV7/pD3oWzSXkaLNAhzHMmer8cu2TqXayxA90o8WnwHGJNsZlBj3n7qVkxbd20WqM0GjdWuuCwIjAI3K3fm+I51rLAh6zWdLh+ho4qbxPO9AKoJlHnsOj1lRtNkfUzSbwoQMCbtzPVskWb20K2C8grC/phpI39J8OQA+dG7gZPa7jY4G57NSAqOQBfzveT/vpG3T22w6QspYDYAJHCso1nsa4ttCoHbIzdoJtEszwhK7JXsmX0zdjqXzBneSi4HcOM57gk/kVkDhs6U3QNVCksfV8tmVroTZc95mJftMvxssSXgIZctLXSWb4G+2BtMpvj8RbHVnjPhmxlun3emzRVTsFbDpyRT8FQLSPxpJ2zL1oQkNZyOmwAlr431FiayAlEDxbEC/wE13oCQNA99HRPL6vHbqNAV4F/qgv0HeAJpvs5+xuZY15dob2AqWGH7PZxaKO9dg1/7KBs0l9k3/PkbMwAH1Qh2+y75NMF9BSl+enbTOPvAwMVlcBaTTjc+CpfgUC0Q35KOEm2tM2nnYCxfQnJJidb2Xe39pt3tLp7vepIQAAIABJREFU2lgfydW80j77K/8rnWFcWhMKWKkTXQHZ6EGzDz7Wj4JI8fTJ6QT4WsPCZ9Q1ALOzSXu6VNlwBs/Ek/Tn8B83R1UPkOx4Jri5lr0YCBcf24XQs4GVrSMFMLO3AtXxQSJdAHBzovUaffn4AXDmWL5R7Rf8z+/Ay2S7cc6OwMvsu2QiPeOZsAB15fekW9wL6M2+Ct8yXslJ60O2YcCvsWzOqifMBT+0FRCY3ixwEU2VmXplAqMFfaM13rQOJlfNUzQq27qlfHZooPbACja4RgEj7bSOqyuQfB1UUe9ajsP3lA1bzDfND0g28r/ShWhAV+Bx8pnMZofG68aGLDae6FzzND2djRi4S2+4Zo1Tb0lAeHh+PrGTxvDy5edm0OBoJp6ZG6PPe3M3leTSEqM94x16+tHcjp5oyK4M+G2utQ7jafq+OpIr/cy3TV7jj+szcDLtf5+wmsaua/rcWhq+6p7n1nKJptpGZzTnh6hHn7Wb/LCvo1tdBSMaizX2FnYSfoxXTnBZA+XREEAviXfonfPZv/paXY64ipbs4+ygdMocp0lbfDA/XMt3ic/r7+ZBNKX3krvmXM+4X9vrtWgdoInvaPLZPZs6I/nPdhv3NjqqfqdPGtchCxfmUWLaC4NK/4V7pPc8l+9WQFadyX7BlWR2HQRrvWmdStZan1tb0RHdzW/t5k+3hkTThf/1v//6eca8RTbQBRFlWDTYJn/OjnIt7uus1jLTGFkZ3k06z/ofkSmjrmGEuizC2iwbqsyrjJqCK+ptEczg0lnGZwsqxdeZ4+pOkSvDUbl95+6gyb2M/SZeYEigmL6pryBDQtORXJjcVk3OxFAEuzNSbuAZmxkp2mMo4GkCqJ/q9L8FpgjyukzR26FAnsxIm7/9zwlDc4u5cVxvjUdXYM2nNrttlFeuTKSOULn+0kuDN+jvhcyAIL+VSZBaGLWf4s74LCM15Yav7S7qBXfaJzPqdY0zkKJKQbdTxBgr43qBshZtQg8IDShzlJPxdKQFHnISGgP0PLz/aABcY7v/0ePl4pXp0DkCK4dyZLs+tk36wvLq9eeXv/E3f3t5/PD+8vxzV34qAGJyffRTwKPFJH61QDniqs98ftZRXQISw/E6mgDs2+/+eLn6/HPLiy/ObbJ37zsr3ntPLiwXdveXH7z943Hs1cnpDICcbOqr3hGTOJVFMAMmxhyA9+lPf3Z5uon0eq9GRq9xtVtEP3bGe0n8vTuOTvPtJW74mcG2iZlsAJ3xjuBlb39nOd0sXns70xEd9R8ejBe+GxN8KfNgzOm9/SEPLUSB4MriRyDP66++vs2ky+mcxsZ8cfKdhzN4610grpPlFoxr154f7xBBO1km12TX/3YIBJ67Tz+a/0CLDH30pNgztnI6yozWB3O/OaiudJ2X0etPWfJ4YFzROmRyc658clu2nT6hkU7iPJPZDAT3yrLMWAvQwSMBEMdfmSue/+EPfzBe0t4CGmAxxnyTXZnjlrGGZvxYLpxu39djPjVn2pqsH+YXHRzArFwvXka3vnEs1am9jjfzmz5pp01OgH7TwXTsT37yo2Ec2jLsvSnp/TfffGvw+/xsGh058aen09g0xtp8/nnBmrPxDhd9Wx+FmI4zjnbVOCYLb9JvcwyfG8/ohz535m7BVv1HK179+Z//+TYLLb1378E88mpt+GivAHfzgmypmzzmwGsj566sVePbjhB1koN0pO+MlNafa1fni7u9T8U7aOJ5a+17H7y3zTAk+wETaEaPLdvpCtf0VTt4VMY+mXBd3QE1OcwZ7/hnPffdDgN6PFshAFCf6ndzxDgEiKJlBu/mkRj4jB6BGQFL9z2nvPHGa/Shp8CWfghGFvzIPgroKxEDjwCXrUsZnWX46kf2iPFXn7oDWO386jhGfcJPILXADrrc8/EcwLk1JNAmEL/ApnmhTIa3/hsHgZ/sILzS15xiGVzZDHRLyQLoIOsFMdNxzeFsokeP5vtt9EmwIwDT+m1s8Sd5xDd8QJP+mjfKtPanPwKsOiIVrYFRniXT6PKcMSTzeFVb5CzwXxnjhIfrHWoZ4uozx3x7Dj3NJe3jhz6X+KFMungCR/MoB/fHerx570bvRbpz99bgd7aHvqANH/wtMN+80g9/G4d0XclAo+xml1O22QR6r411i1yTkYKl7SgKfBg2xOYIpXYfBrzoezqyNcE3GTRGvkvYaJeKNVBf1aEvdKkxMu+MHzo841p6VDly1RxEvzkQMO4Zgav0SUBhoF1AX2v/BJjnu2XWYKt5jjZy2TrrmUAq8qP8GnTN+SpQo2xZw/GdrCVz2iQndIZ55mOsasc4okE5ckT/mGf5LK3HJZfFr/yY1l3fzfPAY3ShKRnJ/gpkKdCaXK0BU7KYfmjMPe9vaw7ekIf0Q3ZdvMvfUmYGrE5Hn7L11/phHcjJbtB2gLYxMPaNUYkT2sJTffc3eW1+FkBqnNY+RcEOY5mP1nqQk54MFUhJRv0uu30dcGj3RPo4XzRALec9naE+65ZxTRejK0Au/eIbfwoKG9tsNbTS5frcsXPxLf2HxgkkPnv/TTJYX7NjXW/3Tb5uu3bVi1b9ywdc2whob4dGPn9zw1gcH0+APBlsZ6Cy+T7oaX4l9wFT+Eh26LQApGzukqLolHQQ+coXSBbrb2tSuEQgj767VqJm9pA5x3Zu/Qikyr/I78Wjxre1CF+MnTaTiXzQgNpA1mSwxIpsc3V4B0sBiOapedVcyIbAp2wh/RrvwxvJp9PPyacKKAqzQbfn8q39TS81R1pX0m0FgrLzTlcvudVGgZNspwd3720B7uQjGlqzs9cC/wbwuEl6eHo29Uf2b8kJAWoF/fA5uQz/aM7gFVnJb2l375hjB3MXxBo4Swc0PvmdtdF67X4AfbrI2DZX9FPfGpfknPysZTJ6A26bZ/ma2rcOps8LyihHl2cnBSyiv/FOXzdnhq+7OXoSHeYquUtfqDt7NztQufVnAvPzKKbuZXsmF2tspB0/BW/dQ0cBTnWlA9fAp7/VP9fxeQStv9Pj4SDx1Xd+hHHwu2Cx5/xdsCz+hNeVHKPuQPc1nwOx1bnGcQJO1adMPnb2cHzIliqg0P34RjbXASdt4POjR9NG8Zw6BEDcEwDxKXDshI0pP3MHSP21Az8aCxBng3i+cmt9QJYDs8PCktf0Nlrcay3M/ssfaT1j/3Yvnd5a1bP59c2TyqEt+3tdpvF2fy1DA6/bBJ2zIeywzlZaA+j1PVlOv7T+RP/Fg2kXar95tcY4BEBGP84nZuVvfNHHqScmvuiZ5hudQN6S+eQ4vozx3Rzzi899mmvr+Vibnq1/rVONVX2rD/q8ltfW4Xiy1tN7588CWK0jyX92YjZgspzMKH9yPnef+hRwyNaIH55vfsQLc1V/WhO0pV++k4V14CQeNT9rM3yF/i+OkE2YHKEznCSbYLvW/8O/+1+fI9gi0jZXxkhKO4Fn6K+PqciRTtkThgTIM36nsBMIEzNnwYJMSCjPHO+c0rViJkQm9gDbNoac5+rsVCLzRTcUjI4FssTQOqsOxo7fGKLug80WyYxx15XDNP8tPphMuWujLGXMjX7OXw5uzpsBGUDm3gRk0FZGYg5Nzo5n1Vt2Fz5maPnOEDOwOQfK4Nv1F+fLANGYY0tQM/hySI1dfAvMHDt8Tk62Y2J82rpdZvHh5qzvJm3OflFo/TQGnPB2WXR8VYAY3hYEUW8LawG1JmtZ955Dr0+TRN9d1z46ySOeWtwniPvD7U6YlDlH+OBwnvkrI3WtTMqm3t89GLL/6scniHzxyjzvVIDB953bc2JdvUi+nyyHO7vL//l//ePln/3T/3v52CsvL5cOehn3MxNivYCmNPpusWjBLQDSM8DYZ3+fjx0Zw2Dc7Jz4i++9NbM4P/bqDOz8+Cdj0XzxpVcGCPHhzTvL3q4Xi9t+a4GZL1Z3XNBQCMeAnvmeEYGQg4OdARx97vM/v1Vku+PYqhmhx++Di3Mr65NxFNPucunyxeXS/jza6tFm+/JyOo3aoSx3L4yjsCyOXpJukdrbm4vH08cT7N3dn0Y7A3v9XgPtDTDgeB5pMLNcn51x3TEXHatx6WC+Twd9ZYQNGi/Nc9mf2gOk30/n9ln/y1Kbx0TNY4bIMJnKwDH2rqmDvAVE5QhpTz3psbakZyS1a43MFQhRHg8A4YFFH3743njfxDowo82c0sDCdle1cJjD2rh501npc9G4f//e6EuOgKOx2mlG56x31uUw0Bn6evv2rfGCcOXo5HROi5k55P0jgkb6gw5lnrs2X4DpY0zMK8d6GFO6lF5QFp8EUFsbCmCiO2fOOOmnMZ79mZmg6XX1cAjNazJL3m/cmKBqxvTJydmWDry+eUNA4No2mL+/P7dfZggLagoICQBpV1/abSDogSZycuvWzXFMlr6jAY/Vf/ny3NWoPnoiYzTwIaMUP4x7IIcAkD4+fLx5mfZml0pglHboTPKk/wB7bbquHe0FMpdhlKOTc2As3RPgBG7hX8YMesZLia/OwMo6m7K5hXY7QMgIHgfIy25Pj9mCHYhnTH3Ij/KCzsYTn9BtvHJ2ZIrrH5mMbuM6j2U62oJRAYCBFe0kwhf19s6VdJW+5EQXZNEmXgHojW980HZruLHAL/89Z55Ha2NallqAvzEOVDc27VJUB3kPuJtA9TwqyDMZ4a17vtNNtVlwJHBgrEV37gz+en4NuqiztTQ9Ye61EyTgO+dTXQWprl2b4L3x9N/z6G53jr56LhBH++ZkDrIjsPA+kAMd1UfGmss5wXjYWe3oA0Cpu6xKfSkYhgdoNSc6jslOGR+/M6ozntXj2ZI40KJcTmlOtt/+p6/aFdT4Vx+acrj0EW3mHpqM13yJ8fvbepQv877xl6E2d5rdH3xVpmMR67O6fdTbrq30sGvZU+gKqB6O3ZkkpQm40g/ktBeK4736e6dJa7N5WIClnW7mkPb8LgAz1s6nT7eB3ZxWvEVTWb7NF3P92bozjzhBY8CD8fdsAZBs3xzZgFm7RwoUJuPxJpnMnievly9fHDogMCyZD8zGh4AObQb+qKNEqcYZbwP6A8kC3gPfart5rG59NMfU49MRvvqaPtduIC4ZTa+1ax0/A0ha8+nQdkaoF70FBshewLQ21EMO0u85j/qTLzeOvN3YOtn3gcOea3dN81m/hs22OYNZX5urgQ52gOFr4HKykR2HxsoGDJONQAf3rQsdEdcOiRK/8L0d5CWXrYFAbcf7gJ14EH/0X5voz27zuyBSAa4A7Xbw4JW5167Oxiz9rV68r952yaUr8/PIkjoKnJYska4v2JTsrYM75q9+o7Hgif75m7zIwC2olpNfgF19ZLIM/WzAArp+b232Dbjj3vpF9PhlLSy4nt+P9hkgnMcu5pclO+yzgicBX4FHawCmQKtrBb4bl8B2czjQRZkA64JQraONT/yprPIFPdNpxr+EkhKn8t3p2ew533jYHDKW+jqPr5rrMF4UyNJ28zi9XjC64xvTpXMOThAXfa2dAZgFCvxOb2X7NS8dmaNcII/vQB79QKfn/Z0/kw2RXNR2/U5vD7zj7nxJvXZLSPW3fg7deDZxEO2Gw1TeNXzB83yPxnjr/9y6ubXdA0TTWemNdHu+W6BwO4e12/gom59Fjq4czt10fdZAa3O3pCd8KAkm/b7Wj9EVqK4d8zqcSZ/CHgY4uEkAMFZojO+Nv7rxFP/Mr+wKfChxCY0lvRVoCO8JWMwWS49or+CzNuundpu36/m0lp11MChwP30XkJpPq90CxzMYN/3CAjkF7Rq3bNzkMBs+naK8NuJTdkA2cOt48p6so6M1Kl1TgLs1J/xFXdXXOtH8CJQOeC9oEPCMTn973r34oh6/sxuzlwsAhreFP+XbTrv93tb2n0H7KzMB4fHxqK+xfPR47up77rn5bp50gyPw1F/iAR6GmYQh4oGPb75ra182QnpTmfinLc83FoH+fqMzf0FApvFIruNb+q/1MT2trnjvXuA+ejzjf3M/nHFtjxkf/8e6fTqPttb/gP91u9Ef77UR79y7cnkea6q+dGpyOsZ9b4L73gP80TJ+Ox5+HQBoHPJr0w35Ks279IS6e/6j383d5Dx7YbY7Ew+TwfRb49KY0m3rOdXfjWdHYK3p8axPekXZ2kr2ovvB47kpINlJ1yofdu3v8Pr4j08++tJcSi80n9Jb2Q1++xufeiYbIWw4GdJP7ZMRz4S7FGBpjbjwB3/vb53PiTfPEMZAleUANdmrwG9HNPiU6UxB+5Qth9BAag0q5zl1tEjWeczxPOWJeH+XmW5h8HwGVoJr0cgATOjXCk6Hey+EZ9dCj3nqIaBjQdnZHYYQpucwYxwe5EgHVgPzUiTq5YxkRHIAAU05kh2B4Xx6fcabDK2yF5W14OLP+mgA7RXRyjjCz7Iz3A8kurDMDDF1ZnjrX1n1OXr6w0Ey1q75VsZLwBm4jh/JSVN/xyR8eOPGaHcoi83WYbQ67iTDr+s51q5Two25Z8vCjC7tcXrW5ZIb3wx/9/BUfxLsxg5fygZjWDrew+/e42A8AXWOwDJuwNcMLPKhr/j18Vdfn2DQyYwkP37adtGphIEM516CfE1k/nTsqvjWn31j+d3f/d3lC298fvPOi2dnAK4VWsq3hcE3GlNs8/qzHSBTic1I8rPPhUWWzMHhfCHv2z/68fLB+x+MwIiM9Hd+9N5yeOXy8vjR8fLeB7dGUIO5B9hFf4avKg8PLy5nT56Oo7u0K5HEppOXX762/PwXvjTBopMZMDD+GfnmGv4/eXq0XNx3hMMG6D2ZWzQvHuwtO+eygybAP5TacmG8F0R52zb3D5yj+nQ5OZrZJWOh3d9ZLl2dTnZBMfc8LwDSQpfyzaDMQMEjARCykANdQPX4eBrdu4ebM1cvzffTpHjVeeWKd/PMzA76JyDWXFVnWXydjx3ojR8Z2slzxj6e0V/e84GH//yf//NRv7/1LWMd7ej78MP3B9+15Simy5efvTwVbwNXcjDR//bbP1w+85nP/iWj68EDLwSbGbcCGjkK6vm5n/v5weP0OQdVFm9BnAw4c891c6/sVvymjxqbnLGxA+XhBDHTd+prvnq+rfw5uBn0dAo68Tb9gIfGD/8yateOk7L0LMCL/lGHd0ncunVjewTP3bszIFr93tFj3ND17rvvLB/72MdHu/o4HdBpgOTU6Cf+vvLKxzZrz70toC74kzMc6PPyyzOrN2eoI2P0t+yGDKfAtOYVvXT0ZL7wGb1koMzPFm+8wQ88VQ8ejaP9NoZi1/ym08mZsbCm+LhmDPxuXSCzdDhZPDyYIMgMuHww5OfkxAv6rgy5PL8wd8Vk+KtPH43TBHXmkZj4Qr4C8vB4JABszk/OCMKDdoYUDM8+YFe47znBmdqyPpEHOxnwqnvxSBv4h0/kS31jbdtkZKMvAxkd+sUR6MXqyb4xDagiB/qSTaRt9TcPkvcAkIL9gQ5lXKqDzHo+oDXjE788p0zglefThdk2HcOk/d6BZQ7kNBu/3r+QLjT21mOBNnyyPqobT/23rs65OnnjUx/wMgc+kFz9+or/yQ+6X3nlte1xI3RUznq2GlkJ+O1dG+jNmS5Ipc6chwJt5mSJKnQJ+gMc0G8Oq8s4opdcZGfgN2CVzkBL+qC28dZ4aHMNcuEN3vpGo/5o2zzTXk4tWvD23Xd/OMYLreRO/QH1Q9fuPctwVKa5mxwGKqEbTWtHae3o5TRryzgEKjx9MvWX/nk+/ZHzEEAxwcoZ7O89Fz2jrPXA850zTqfjg99krndY5FDgm3HN9tOPdjx4NhAk57K1m/yQ0QJt+OXvbEzfZCbgrgCasS1BIWcHD1999eXlT/7kT7ZOHl7oc7qvHSvmO3p7kbk5YXwC47VXsF2f8ST+1xd9JfPoLbM64Act2W3N74KCdNdar+NF4A5+kIt0UGCz64HOraetnTl/6ElHpD8Ce9tNpB7zAM3GuOzvAr9lM+OF+tN32USBd4E47quzDFIBuIJDeBpgqL18HjKNLve0W9/yAfM30daRuiWx+VYvOsy37bq12Q2lrvwo4xWIhec5zNoJ9EF/mYrGMn3hOeNH3oxlgZvAXM9FZ/ZwTn1+bYBB4Knv/ia7+t5O3fwe99drZDZW86DgS/IYfwMpDg+fAUjmFX4EfuQjl6TW7ml1pd/0Mx+hYKG28TmZ1e+SEj1H/xgPcvXccy+Mv8lterg5X4Ao2hubQJsCjunh/P90F341d1p3WyPU0doQwB4vjVlATDZ7fn9HOBWUCizTr0DnAMPmwwDSN7v80j0F5v1GS0kj2gnw87dy2mqe4qP/z3bczKSUeNia55rnCvL4u+Sv/GrXZICTkQDB2kum8vX1pUBfIFLf6aLmafUP/ONoBpz0v8Cc/uYjCYD4G735tdZmvwsoktlsQdf9zzZ+/GTaHsZpDZSu/f0CsfUNX11bA+T5FwVis5cdgdXcVqY5mk+ZfsFbNOWLNW+zG/OlPFeiprWkscUDMhAu0xxYrwnppPRUQHCYQJhGfWu9Vl69YVThbMkevqmjIEAymI/gPrqVX4OJAY5rnmWTtjbqX7hFAYjsyEDY5pCyxjqscG3PuNbz6ex069pnWIPp9R8tzZHWzgDOfOrmlLpdCzgvyJc+GMGFzXvHlNO3deC4edKalt6Ldu17vt9hEZ4zfmv5yJch23Tv2gfO5hYA8dHXiSvMgIaj7ZMhv70EvXF1bFaYqwB02OfAVLb1PAtuq79+r0/HCfP1TP4v/vW/ebMe75LB8G7K0wxa+CTr2TJhWOmibNvwnniNZ62V+ZnxN53VmrEOAox6N+0n+66l16I1eQzbTr+PNeTixNXCcZtT7o21dHfD993pezd/kn1JwK5pw7zF3/RV82+M3wa0T/+1tqD3/ysAkjzXtnbUgd7kJjtHPbWZ7Fg3sxfVES+S/dOjaX+0Pqoz2wK/svcbu/RI/XhyOn2W5tfaDi6Jxf2CoeZOspheGXjhZndVWEk0FGzLloiP9SnbvHW1oG08qb74lZyGxVz43/7B3zn3MGITTN8BPQYgAylln3LIuEBEWX/uqc+Ez9hFTFudc3jXwpSznGGdMOaUZ9SjMackpmeotgj73eCW5aSehD9liwHDkbk9HR99XhvyKU50FlnPaY2ZRVgpWw5WUX6D1iItGz4wL6OtbHHtyZD3cXxB2XdlgKQkPdc7TMrcxkeOmndIjHo2GclN7pQWGgOKcqSUZ9yq04QNPNAeh7EJqR+3bt8eAq5+z/XC8wx47XkmA7DAEJ6UbWjsy0hMsCnwMoVbgGoHnb2wUTn3A1H81m/tZ0AYPyCfNjjDBZPGlsqDOfk8o451BqSF9XBsITxczpbTTSR9s7V5AyRfvzaPzNpZAPM7i7N2HLvz1/+Lv7Z87jOfWvZ3ZgZcE+vCeAn4s2tbRXPKkJhbD91PKZ6ddWzW/F6HPsaBWBy55WwEQLyv4snp2Tgm4t7DR8snP/GJ5fR8dzl+erq89daPlt19Uf5luf7Ki8u9ew+Wo2NnZk5ZPB4GlHdwLMvV52ZA4/Hj0xEsAQJz0H71V391Obw039Owu7+3zTq3g2QqxmXsGEoB2xFy6cAWcEeB7Y5FeRpVO+Ml6Q8e3l8O92Xe7SwH+3OLm4/3kZweT8f/2kvzyIU+nNyh7J7MhdXfY5w2Mp7Ri4/D8b3+ytA95KFxmI7tPILgygvXZvDmeBpy3pfi+9GjuS3eGdbKkV/zd+2saBeYo7/+Zti3wKYD0FW2OFoDuGSBkvUy+DI+lS1DdOrdB0MWzFHz0fxuQX7vPbt75pFd6sqB/cEPvj+uf+lLX9qCeJ2jLvBh58cMWtwddeOz3QuOiPqzP/uzbTZZjpPMeHMmo6N+mPP4akz+6I/+5dj9QU4AmeocIMj5fAH45OnkXw4vmtvpUdA6I19bw0g9ny8Y1H8BCh9HMeUE4xu+BK4Gxo8Xve6ej3mtLF2+zuQZ4P7h4fL+eze2R4TZxXF1826ZBw9mxi4D9NOf/sz23Q76qw+tPerQj9734Dq98pOfeM/K9eWVV17dZpVm/JoHZJC84JOs9QwTdRfgb3cG+dR/2c/6Md7NsVmD8TsHiQzOrM8ZkBrGyTIz8FqvyGc7oswVugKohGbPoE0dOdM/fvftbcYN+gPCBFfHun8ys7hz9gJ3m5t2AJCX5mNOQEkVaHX8C9nFW/VYK6dMfnzQYf6iy5i6lyOOL2Wwtp7R8fEnp1Q5dHUMUvKUUedb3woaaJvsF0xAI3pLwtAfc77jf/rGB8+U0YmOnEdjoR7ji9acfPwEnP/yL//ydszWIJby2Qfo1HbApzqzm/DEvWw0dbSjFf/acZbxb6zLZiRTAeHZLMZrgqHzbGn8CagI+Ar8xy8AdHaJtrSpjZdemgHM7I8y7wR9jDle+NaWXZr6GOCrf2XDRw/6zWm/e49SNmhGtnEA5qaHPIM/ZeGqV5vt9tFn5c0RWfn0GXpzLsxt7TW/AgE6gqtxyAnQR3Rr9/79+c469au7eZ8c3LjpPStThwfsx4O5g+TGGO+5Hs/gcWBGR0rgPTnT/44Qy7A/eTqD+gFma4fF356JL728twx3dKB97ATelMOrdpSRb+1YN4xn7eCDed6OL2tHtmrZrAUPC4waU9cKmvgm2+oXkAnYRqt75IXskAHj0/sK9EmZnNtXXrk+9GbOtDlSsgGayL7+lfGFl2jE90C7gtaBnOReff6348W33wUaybLxaccV+gP9AmnIhzr1s/WpuUaGXMdj9ZIf/epdPmTCnJxBxlfG+qA/+oFeY6QsPqkbH/Hah2wWoDBO2lSPNv2NrwWxA0zSIZ5Nd7ROdeRfQElrzQSfps/g47p6tKNs61pAVkCdfqUjc5jTPwGjZFOfAig9W536lI5KxtOjgX1oUYc+4EtrW75ZoJFxc813YFc7NfI16St0kEF9xu/0VWuHcZBwpYxdQWWQAAAgAElEQVS2lDffyDJaA9eVbydYCXH5xNm5jVfv2vBMdSYDEyxzpOUEQshzwefAjwKBntGHQOv8LDS/8MJLQ+fgqX6TC3Jl7PJHs11KlklvB1amuwry6PsaiGo9NR7DFt/srMYbH2XRrz20aScbuG91oqO5aU6nA7L78c211lfXO1YnAK3jhMw5uqB12vxCD1lp/ipj3BprMuVeNkDrgevoCfxd6+NkqDWyefkMQJzgoevaw4syuMNU4nuJPPEnfKNAgz4aU/W0hkyfZ8p/WEb88rsxjHfqDhwawe2T6Ydlk+X7bf2l42n7BaLpL56jIfkmWyVeZYuRzRHwcuz0xXlKQ+BaIFagpvoCnvFqres8q+4Ceerp+ZEocDYDMbXbs+gLZ0B/66s+dy+fNDrwIJs0XeR3coZP+hwgmm4rMJdtpq0C6AXCSh7Qhv/65bmOpQ/HCYANEJw6YL4Dwgc9axAUbdkG7q/B08BE8qq95k7+W8EP3+FtYVierXx8KkiT/m8t8HxBI7LQs/GpgEK8dz3dFW7nO1nNnsKz1nD1l7CM/vy42gsrUneYDLqbc/5OTwWmJtMB/IGqa7lY71DI5ksvrbE4dRTIx8PwH+mqU4bmcU97uzNYNXCfTca7+2Mn6MUpf+pit886JiBen8h32ER8xIM1r5KVAvh+pyMKMM82pi+PrgDsNTY77eeJq0RDwHTrtz6H+a2B+K61JuQDpeNb78PKWtf1bwteS3Y5nIGe9RqTLVD/0nfhn81DNOzvTawEbc37Uf7CPOqq9ckOkOaV+46F90memoP452+8SV+op/6usa7kOXmKzr6bz8lpchHekk6vv+vghmfcX8tgNpd72hj9OZ4JE+s262c2dT5n+iKb0vXdgxlwSk5qs/rxIJ3bOIXprW3h1qa1nnGtOES+b7ZjMleQLrsuXeI6uY3vra/Nu9a0C//L7//ueU5Tij6Gq8QDGSo5ORphBPbOjBTPM7B3LuQGxsQDItZGTMgxiMAUUUZ6TFUHwyLDpAXQoqfdFkZtqMPgOF4DI9GTQap99ZTdhz5gygcfzhd0u57CiPaMOG3mmGoj45CjgDe95FAd2iwrbjjlD+cW8ECNeJxjdfLk6QDKgCTRT2Da0WGgG/wMc/UaA+WPjp5lcHIW9aFgDIOUg8WAmKDdT7YvsDN+aOfYNiE8B5zFa+3i2f/zne9snWR0cPLbVqUOz1ukM9LxskzcsqIZBerNuckQL5BRcKMtnvEbXwMj9Dceaku/8NIYuMco/c3f/M0B+Nld0nb59z/8YPAyAzSlhU/oe/RgZkUcHO4PoFBwY9C5NwGVj7/y2uC/d1vg4Qfv/2TZ29tdfu/r/814gfLB3s7Y/ZCBJciRQplj11avubBlVCSfji+ai8dcmM/P5vbA/u/sOh/zZDmzBQ/gvLOzvP3Dd5dbd24vexcPly986ReXf/rP/sVydCSEMz+f+cwnlnfenUeINY5PN6De3jK3rT58ZLcG72MeheXz1a/+0vILb3xxzB2Z6Z5NwZCJK1cuLQ/u3V+Ojh9ts2+WpwCH68vlw0vLo8cTzB9K7InznW+Nd3k4QPHKpYsjWp/zs3su6r677F+6OO7PRWUaVcZX5k4GVcBQDpI2yNww2nefGd8Z4vNF4tOBPjp9OufVw6OtkW58HWs0s2KfvZTRvGWYkml/9xLWjFHtd6RPGav607i65u/AX/Ss9U9AWsFDPMfTHKavfe1rQ3/1Yufq85zAhux8dTvqyntf0EePmANlWM258ZPBZ++1uHv3zghcpJv9FjzBk8ePAQnzhci1tXZU0KV+88IOKn1Hi7bmy9mfDFkwfzo2sABtGd1l1AfkqDNHfRybd/fhCHw4Bqxz8VvotUcG2iau3XRhwYN33v3BmFN+B2Cvja6jxzO4MMD8zdm4U9rnzrkXXpjvqqJLvv/9t0agaA1I6n/vWMGbeQzJjbFDZBo4c1umPmWo4lHBpRZ/ulW/yBBdRY+iCW+NTS9GFhSwFlgTjAmay9zFB/QE7o7dgzcngGo81EfmBKldU65jtPw2zmQ7I8Pvi/ub4+2Gbv/R4IydUXaB/MIvvDECIOgwbhl3+hSQ6SWcwEDyZM5kgFsj0Buo450IgaKBNea74JvxMYZ4g4fJXVlo5gP6jZN2AU3azKihm9SBx1/96le3Wez6UnDS+tMYqAMPulfgjjySQYDqR2XJeKKPLBjvgLkAmXZx9K4PY1HmLT6jvzHXR/UZa30wJgU/M9oqHyjrevqYrJOx3gWRU1DwGC/6tB6jz3+fgDX9FpzupcjpW30oKJVOJaNllZPNAEMAaJlPQ29fuzbG54//+I/H2Eaj/hYkyjgOcESHOprfY+feBqTFQ5+MZbzHv+ZHgMEaUFeGTLQjI/uVTLrmHSt0i3lWhtHaLtD/QH604gtZMfbqZWOg3dz0Evlk12881u8CO4+PZgJHc0Nd+kmW8D3+rDOMOyql8ShrnP6w8838KCi0u8MWnLsqcmQ9VzBO39EVH3Ni9LcAkL6g22+y2ntzCnqyK8lDwCzeoLsEGnUW3MiG1j8y0pph/ciRVk9OFnkJQO94huogMwVj9I+OMd+Mmf/G4u7dW0PHkBn/9TX7lb1LB871/vry5ptvjr/1Ud9a69DaO0zQVoKS64FX+phD2zpOL5eI4/l2RuF9+lJd/iY78VAbyiTLfqMpwDDwvndKGSuyq+/ZssP53PhY5CJAUlk043tgZmBZAYz8B3SRC+OI9/qId2sw1Jj5oDcd1zpGXu7cmYEGdRsT45SMzwSDmWhC1pVBZ/Y/fqTj1wBCYEigjDoL4AfAFFxZO8jZzNko2nsWKJiJZgWA3QuwRl88d01iSfo1/6O1N9qquyB6wBT6Alqyc7S7BjrxS388k62jH8a4AARZLwCBloCgEgS0MxNpHo9+0GvJeclqeFtSkucDi+O/sXjwYGZXo69xz97K7i1okd4yl/hf+e4lKRScTXd2v0TI7PhsBL/xzzdZjHcBO8ppOz21BvbIk7HUZ897xrd++Da/0aNt8m9M6Ac6BU8CmckgXufXD5toE+A29uyzdsWlc/NT0Ky98AntoCk7MLAmuyw/AU7Qeh5QVp/RZVyaN8lV/uV2Yd/MyXicvi9IE9hlrNM3BUrWgHn1TRB26vF8xgFmOX3g4GC7/uKTfqrD/Ts357tOtVFyjDqbW2EaAWGBusqPuXxhAnWBss3RxjX7ORstIDQ9gP/uJT8BX4HYj+7PI7gC4JPxwN3woPSx59Lz0ZyMhMXED/fTDyUrkLuCXtmzAZOBrJ4hoxO/mbsJSpDDi7CybMl8npIC8KigjrrSk56rX/k66W3ttHM0MB49/ucPREPzIZks2NP60fVkL3tYn/BB28l1dhU6A2PRaRyyQTyPzpK7Ailbp7KD/G4M9NNnLautfdWVPamsa9mQ+YKeLWihL2GOze/0H/6qK9B0rd/S4z2z9gXH/NmctpKNnqw/81HnfNrZmUGv3Z2ZTOg5Y2xNoMOyb86XGZhgt/s4grgxH17tZi6FQRU4KzEcD9gs4U/NEzwxfv6j1fWCT+mLdEzyj87bt29sgwfNLdf7Wzvpouame/gZplvZMJV1P8KFtjjWJgAU4C5QgefhaulYdeJn+iZ7M7mLP6cnczea69Ux5GDzbhHlxvw9fxZc9NsJK8lvdneJBr5nmZkEUqBDG8lyuiD9q3/J8/rbs+jJZo4f0V9/19jZuq+1Ez67njfD/jidWKNyyjSHKpcf3FzJtk2nSaFufNc2bXUZ4wJA2aHZUM054+TvdGHlXcumDyOr/+hrvMKVqzdbKT8g/uNL86NnL/wff/DfjSOwEJfy9lsHAoYy6IqyFG2rkx0zMBbEO3d+yqhNmZWx1GR2PQM4Qc15ydkxQAx5HcpwmZN/nrGtw+qrM01MSimBXhvYCTpnlkIYi+j5PLorIwotHUdQVkADhGbGUEAd+vCgDIbOwtd2BtW152eQRt86QkN5dA8j+mBmnqZs1sebZPy4n1AThAIsrjnfvoyQnBeCpH8pssBJ1znnHMGEjJOYk4DvZRzgocXsnXff3Tqb2in4Ee+NjWs++gOYMDYZjS0q7fZoUWtCkxltBRarTzvu55ApkzOV0xCgUBAOfzmQLera1ddlZ2amt6gHwAf6nj6di+g7P3p7yANQXt3eDTEn/VSwc6eMswCX5QtffGP543/5L5a/+3e+vnzs5evLc+MIg6nwWmyBw4Ihghfu9a3OszPHK8zIdXPop19DhpszEOJl5mPh96IwCnRzHNh333xruXnnyfLv/ft/dflX3/izEfQ537WV8Gx5+ZV5REMf9VwS1BnO8Ty/XGaMz/54AZl6ZxTk3/4rf2VmEl6YgZllT3bAxdHHjFB1HOztj0Xi0t48C3OCabuLCSUqPxeH49HOk6fHy8GuzISZGffctStD7h2ZVcaO8VBPC9bHX57g0D3Hw2wyCvGKrGZ0MrI7Mz1AoMzGmzc359hfmtl9T5/MbM6UtF0GggFPn54N5zyjg+xxAMk+gOM73/nOVt+Q6xbbgJgctJxUc1xd6sipyICqbMHPCfDPs2HRZe4EnnMwyVLgmbmbodmxcBm5GbTmPIfNM0C6FlLtCnYI+qzBkJwJ/adXgDjehzH1hgwtAN/MYGxxiofK+tBNU1+KuE+DQxl941wIKrz22jx2Kqe1DIIWqgxWdRkrQLy+qCdQqPk6QZQXBqA0jna68d4o+3Off2PILb6VAZsRaZzHHBjb7Bnic26WFUnuyNQ3vvGvtkCF8oIcQAZ9xeMcDONCjud6MkEj+k59+pSOS38Dpnt3VAZmIK0gasFa9eJzhmJGn37OoN40oPD4+Pho+fznf265c2/q+TKJm0MZuPilnjXo33thjMPezoUxVugXOHvppZdH2ZyRk7OTMY6BfoHY1jC0eAknmXLkm7mS/gsYFKhAi7nku3d24IdraMtRNOfatUC2yJXy2SIZX8a+pAuAEPo9J3Ch//in380Z/EcvHgWi4GEZu60h6Gg3lLHDH+37jOPKNrwPnCJ3yWdGKnlxXV3ZTe1O0dd2K+qbZ69fn+/NaU5oK/tAP1wvu9zcRpf+ux6QM4OZMzO847/8nf2mfznVytIfeGlnkjo7Xoqcl80az63t2WWeVU9jpH+3b08919oLLLdj4E//9E+3We2tuepcZwfra7YY/pGZ7MP4gRc5UcqYp+71voM7d25uQRv1rYND2o3nBXTQjEbAW7vhcmCMWY5VNmHgGx6SLfSl282TbN7axVu7ebMZrXX6rQ/tzArow0d1GTPyHADxK7/yK0OWfVwzJtmL7QLUnwEsPpmZtvioTXMqJ6t1J7AlZwKfjaN60xvZkL/4i7845Mu8wr+A1cYH7QVEAzTwKmcvew/d6ixbnu7y2zPZnsYywKQATUkO6sGvnHX0onXaT3bezPWh8UpG8br1tV0exkaf6FBygz941rtYAtPQph18yxnP3yigMdeQ6X8EjOXk1We8WL/Tr3cYBByh1YftLaCV/ZxTG3CuHTpKecG6bOXaDZAddtzmmBP8mYG5ea68Z9r5l/0RaJOuDhBXtkx2/MXbgD315v/pX7t3vATdfPTJV4vvyhXMDnjQdv5cTmy7x9FHJkomQE/gHx4ad/3KDirol3Pvurpz+utftkuBwXwE/WNnZz/pH/o6ysnOxUC9dorkz2avts4ENOlD77/Qd2OAV4E+2Wh+Z78qh27f+oyOfIM1uNX11oh8PDTghfsd10dGAl/UZVzb3eN3QWHjl36u/UBlNOFt/DM20UAvuJ8u6dnqbu6u54b5twXO79zZ+s31X78Cw5TzH78DNtxPZqzp7Y7MLsOH/He8aQfTHOe5y6IgZMFYPCLj2Qb6pIw5UWKJv42LdoyZ/2uZbWw9W7BnBpfm0dF4kP1YYHzc2AC4gU9hAAFS5rSxoc+0n96dfuo8dgT9JYBUVn0lnwQY9UwBkXRcPkayEqYRvcvuDE60PgSYl/jBr0NvgGMAkzEt8KQu7ea3BRAOX2zj+AaGTj9yJq/6r4y2S5DQfjx235j0jL42D5UbRyvenbvhkt0CtOjJrw/vSi+b2+ngAFD15tcpn64K9Mz2Ss/pT3PHPeU8o29b7GmThJlcZ1+0Hvmdb1DCSfhLCSXK4kfYVjzXdnIXnmKsS3aYGMc8iSIdE89b15VND6UL2slWAlAymq3pfrZw4x3GoZ3m98A0NgGI9Lr7eNt3PPc7/z4/Pd/K79a/7CVj35w1D/ztkz/u79aK7AnPuJZ/jPfZNfU9H8r6VsJHc7d1J1xg+mhzDvg7vdl8q/8C2BOgnXN6OZ9BGePLBkMT+Snh7HBzood3B6nz5s07Q/61XyCsNUof1IOO7FGyoFzz3xxpXHzHm+gMpF7Px3xMMnfzpmO7n/EXP3xat0vA6Zn0uTIlmDQureP5rMq2viqbjCuvTz7esRdm5Hdre7YU3tQ2WcCH9Cve7lzYvIMCdLUJpLhvLApSDz/yZGK96kr2/J0NurY94kF8UM4nfd16lCxnu6U7lA+/9veUj7+cPI0+deF1enldR2vMev6sfakxFuNkmnlCQmMfVto8DovNd27dwo9srPiaTZYt3fqTL6bO5rLvbMrmXjo4fU1OW5sa5/SJcWnMtYPOeItW5fxfB17yPRqPC//kf/79c4VblDRmcg/h2AyE+zpGAAMBWnxUnmIIZGgbt7KudV/jJqT62rHBCSiIoK6Ewd/aQEdgR8JssDHIc+p0nRGTcRRQ+VGBGhNmAwRTVMPwPX4yJiJGlz1CubcoBPBZMNSHN5RG4Bq+KVMGj2fdD8S6LGt+cya96wOM3RwFxAk/2wDP8Ui/iw7jXc7UdsA2IArap3J7MnjZmHl+HA+zyYhRlzrKgMiRyYlI+XhOexl42yPMNtvgmvgZgtpkNFKo+peTpx51+i5bvqMXmrAACPwx9hlM6GnBSEEHwhgLjiBgQXn1WBQ809EKOYPo7gxqC5UjsIpiloFUttMwaO7MbKBbd26OOr1UeR4pMDMWnn9+HuMBkJAt7sgy29+Onxwt//lf+0+Xz3/6M8veZiFvMc4Bm2M2F+8Z8LBlce4QaX6leCzjPT8V1zTaT8+mQ3fG8R8L97KcXjhfvvfWD5b3Pri3fPVrv7a89c67yzvv/Hg5OHBg4dzOSDZy0gVx9nanA+s9HGNhMRcu9t6fs+VsZ+6+ePR4bpf/d/7dvzqjr2cT9Dp6eH+AgcaIkeP4q6H8TxxXNbOexlhecEbqBP+cn+hdHiNwtFxYzs6nsSVr1rtBvMBKcCU9sTZ+rhwcLjdv3RpydH1zlEqGUouifqClzMT4N53Lx8Ppe+/mdNSuXrk2AHrHQqVj5gJ7MEBufWdccn4Bgxks+OjvdjnllJkn5AmvAg3TLRznggA5Vi2W+FRW2gQb7o95kMGKF4IQjupCU2ULbnasAtnQBt0XaBT4GXAQ6Ndi3nzKGdJWjp7+vPnmd8c4atPxTsa6zMv0T0bWDB45p/z5wbNvf/tb42+8bp57iTh9Z04KWuCjT3O+QEUgU8a4+aefyr///ns/ZcwaWy8sxyOBlYOLM+h46fDqmCf60fqDjgniTRBbf+zwoB/Vn/Hbu1cEcSYoMd9rERgbX8mfo68EnQODr19/ebRhzAO/0YivbTvWH/UGQOaETv5dHbrTLgA0CULg+RtvfGHMC6A0fRUQld4oGHn8dL6UL4O7IFPJAHgYOJLOpx89Q+7u3Jrg+Cc/OXeiCKw4EgwP/e2ILR/P6Kd+5CyQI+8AwX/3/+iP/miTzTSd5oIgrYloClhFZ0aR6/oK1Gi3BNq0ZYwCn8oUJceAHn3zbgv8IYMB/Z4JdNJO2ZTozBk0toHFAczaAWDjeYGqdAUeGEdtktsy5nN0tbkOiuJlOyMKXJQ8ob9oNt4coIIlc+7P96FluJGhQNcccH3KFtFG4IR66Gjl25VqHCQ8FBDx3fs/OvopgJ6cqIucBJ4HGmUv4Qde07vz2Ib9wY92hxhDvwOFfDc+vdcrEGKd1NLuCjJTQo1yZTqiC+8Dq/BiAj6Xt+8fygnI5imI0jFyQOQMZjaIPmVrdSxNY4M3ZRC3k4ROIEMl36A/2yKg3hgIPjcPrYEZ9wGwASiB/+jMni3r0zwJwBh2zCajDN14qm31XTq8MsBxz6OtDOacC33sCK0CPHhnzudI6p/621Xp2YKi9c/uJfd7QXK7m8baevXqaH8micxMrsCPr3zlK0Mmc4TwNYc758d3QFL6LXsw2zWwRN/1p3EoQQC/3GsnIJ5Vh2e//OUvj/nmg98df4N2/QokqA59KGCDP7WnX95VRC5dT68r3xxTpmzdxtVYDvtqc4yv+kpkyOHseMfAwJ7VRzzMrs7uQXMgYbzMFiJb7pW84H5+jfp9cqwHELnZxYgf7RrA+3YlKKOu/Br0TDBuZk+qGx+1G8hLN2nLM+nyQI3awDNlGr8AtbGmb3b2oVX7xpEuzV4I0G9sAj98oycAT5vqpX+a32hSzhEe+Y10kDY6tpOMzDVuvjOrgLrxwKe1zOB7YL8+qXPWP5MW9DdbLcfc9QI6yUDrZpn4+q6cZ/Ff/5Uhy2yO7FLl/I1++sB34Ax60WS82lUVmCCDON+JDLTeleCR3RfN6Wx00yfkqoBrfMZHc0Nd7ptHa98db9ZBlfR2IM8ae7DWZOvQ93iuHX1VTwEM7Rgj9LVWBJ7gpXGvncDKdGrAl/vKBijhX4kF+WytKQUN83ez+fQZTX6nt8M6hp9569ZWltWfLR6fOhopm7529RvPGivlGyvX8KTATEmU+ZbKVZ8+Bt5XXzjPtEevbe1WdV59/to2uB1OlC7G3+evTh8kfMAzrdn+xmOy51l8xpOSmdDkiK30vzEqSFBQtfU6uvEV37SRLxJPAnw9G4YwE+/mrqzmEjr0MzkMlDf2aGkeo8enYAkbXd8DfNNpgbMFvMyNwM41vekZMhO4GiC4lsk1IKoe9IRRdaxnALXrnsXn9DBeBXAXHMwWRbNn6lN6wLPxscQadeRToxl/A9LTCwU+8ovRnl+8BlUDMV0LnMxP9Syaw6DWALCyaIhO/c5vmHjGxBTS/WtcpevNyQKt1e/b/4DcbErzAk3xNXpbM8OR0h9ha9rOf9Z2QcLsvp5Hq7qnHzxxH4Fo1x8/mjvZs02tPc3fYY9enUcgSyY1ZgIgzf9w0cayNaVggfs+gcvoTT783drseTyOB2sZyRcp4H18PHHhngk3nZjXDC6E5Wo7eQon8Fy6o2tr20R9rhewC68M6IYhrfV6bazbDlMNq012h7zvzJNZstPR3bjngw0ceXMyS+Pmmv8lliV3tbueN81xffH3GgNJL1XvuLlJBEjPtq5GW/ii79bM9bqQHGbnF1QIT65NtB49mj529EZrY951MthYpb/SOc3z9GvXwyCyM2s3/CD6PZePFDbuWf/J21p+0IWOeNO60vXqXOueZLLn6tP4/fv/7W+PI7AaTELSIKV03XMt4zqDwrWjo6kYW/THonZ8PAw0zkgLStdN7CZhGRZFxIsuu19AZgJSL22zerSZAkrRY1RgeotFBlZHdbWFWd0ZJu3I8AzHvYGg1E24djGULadtbXFcAu/u35/BEteLrjZJ/T44eLb4qidBMgg5By0uTd4W5oCJQNacmZRCYEWLGQWZ07QegwJLOYQWauCPft66dXtkvfqb4ZTRmBFzYZP54rf2MyT1Rbttyfa7Yw4SwmQix7zsst4z4npgkuczcI2LMpwsgh1gSk6MqwUHLfqfsvS8/xn4rqvvxq2b43nPqBO4pf5nhsQ82uru3dsbIGpG7Kcz4KXCH9uC4+Ml6COL9d7ywvUXln/yj//35Zt/8sfLp1//xJDXJpYMc7s+BDwcceXb76FIN1Hq+nVhAzA+e3fIVMDJggDImOzm4ACP95adg73lR+/+ZPnh2z9eTvcOl9v3ZgaeTR37+zPz49HR4yFrVy/PY51qdzmffbtwaiHcW46OT2ySGW1cvHJ5uXd/zs9/89f/reU3fuM3tsfcMf6GAXQ4I6u3x9Zn68J8r8dcXM+WC2NRPRhbBpWdRuHZ2AEiALK/Y8vtNDqenBwvu8vMDM0o1cbISnh8vNy5e3fr4NgFkkGzXpgLmpSph5bZ5gyUCYCY2wf7HHHbjacjBPT27OHlqyO7O7AN78pmTrboAh9j1lEWyoydS3v7Q0/45KQaZ4aL9oGP2kNzDvkIfG4DfjOKTX7Mj+nAPRq7D3L86JuMRXMK7cbrU5/69PYs+sCyFj3l0YgXjh8iAwWa8DG9SL92VJIAgHc/oM1z6kiuW/z0wXWBpOnAXx31a4suwNMWQMELwQJ6At137twefRVgwNMcjgzEGzdmsEq/Zhvz+Bs0mFNodd2zvgW08EpARBvuZ+jnOBT0cWyVa+h1BA7wYC66jl6Ymcjf/e5fLJ/97OcGeOm+vubcZGh0Lr5njf/9+/NdDHY/2AWBF7LfO9O6dUEfjbv6jOd3v/vdUf/nPveZbaYhOfLfcWeOn+rIhgIwOc8FFkYwYn/SSL/R3xlv2jPOxs03XpsjHTnjGw33794e1+dRX/NIpplpeDTG4cGjuSPIGJB942isjQ398vL1+ZLpdLf2Crioi9wn23hGvtHiGTRnOAYkmKsBTmhqR6mxU1/runKDV3fvDH2uXTQ1P8tsUq+2yrIOMM0oUq5suoB5/HTslvEt2aHjIfFXu8P535zDry68yI7xHMDYNeV6508OEZoCyWRyNc/wvaNscl4KKOCJvvcSZ2WNS0DUtMXmy87xrezvnMrKqx8f1UNW9cX4FzTIAB3gx2YnEP5kYGsz8Hwa7TM5BuiGloKAeJHeIS9AY+2gx+90kJcoJicFd5XVxtyVNN+RgAZHm+qn542nPgUiZ5fhMVqNV/JvPtPxXUseq0cdxhuvPauPZd1mo0x7YDoBGeclA9B5AdH6XXO0FHMAACAASURBVHCM3ncsJDrVq5w2cuh9pzPVRdaMm3LtcNBvY2r8yUwZofQNOg/2ZyAjINWzgRRkT9II/o21bnNERusZ+vQvcNlv9GR3GitjaA3TZ/MLfcNx2oBxvuk/MhBf3W+9JNvqLGGlIEwOT4FotKE3wDigUX/X9DfP1N9apL0Cnnia013iFP4Y42984xvjXut9QYJsj2yAApKeR7uxQH+gZzbwXJcmaNiYBvrS1a4FBBQMoHPxKxBdm/7WB/Zu6zFeBwzlD5RogR/6YI0KpPK8v9t5MpN5bmx3RKExfyb5aI6r1zjRWXgSAOaa+gpS6Iv5LRmonW+Hh1eGfGu/wF4ypc/p7AJmZFy7ZCvHPkAxHuKr//ivfXS411qsTmupdjvKbNoD0zZpTaG/0mvopX+yw9Q917IbQ1aTP3UEgKcLA9BystXjWoCTZwJ7A+LyCbOl1JVuCaAwXtmGBVf1s6BjAB3euY53+XiukaWS3fC+AFXvWtInvl32aSCVMU6uz88nIBmI1LpIBgLu9c/8Usb15D9gDj/cKwho3P3dzkXl8Ee7a/DQNTTqSzqnYEpzIl8tfdF8ys5sPcIrupIM41/Bn9b+8I2OhkMj+SnBSL35+cYpmVNP+Mfaf8sOwouwCrSg1z39yAZsHUWz+R4IHainbEBuujy6sosKdrZWplvQ3Tqn3vyX5mPrFTlRLpkO6Op3djMeGGvtjKTMw7kbKbsyOtQ75H936vpA5YKs7qEh2loz1FsgZQQ+Tua7ZgpoxOPmQ1hCc6+gR3IaOF07ngu8RdfehbmLInkMP2jNSmdpp6CpvqSb3M9XaQcnmdBeeqBgVDZ3fh6+5YeEDQXC4TtZaNzVod4wIvWHwbhuLOojfR1+sLY98nWUq1/pRXzBq45U6np6qUQa5bSrzcbV2Jc41DozMIZHj7bJLs0XZT2b3g9EDhMLIE636Qfe40tj6e/s/eaiPoVLuqcdNLc2xpsx5ptM/erOzlEmbKX6lO2/a+t60FgwNRudbNUH9BiX8Ijqzv7IdhzYymbXULqi+VEybklD9+7eHzbb48cTT/IfL19//bWRePTctavbrPn8LvKAJvMIfc1XbaH/GZ413xcz7fYZzGpN8Ey6Ag/DDJUl1/Wh4KC6J1Y47yXH+S1hs9lIa/8hXaKd9Ji/m/vxMRnP/nM9Ozt9cGFnYtNr3VxQuTFbJ3blc6Kneoegrz7ZkPP5eRrNzvIsyJj8ZTenS3tO36O1tT57R53JW4EM4+jTcx/Vt343R2ojG6e5En/TPc2b8DHtFkxsHgxs4uHcpRj/1bde77Jn3Pd86zM6yJJ6fVz3dzbO2g5aj2Pzs3W8cVMmXZRtr718FnU3r9Il8SJ6k4M1j+myf9341N8Lv/df/WfnFAnjyYLt+BHZvyabrHsMZGhrPJCJs6hRztwHH8xMq7KfWrAwN+DGgDNOMD7gPQHUbsBAYEOD2iTLCKkz6NBJgq1dH3/7n1FalMpCB/RmSDcp1deChy51lI2XcZ4xSYE0kTIUW6jcu3Hj5jarK2FIgUyhnoqmhUO7TfyENOMvp5tC0/cCRBnRhKFMXMBAfcQ3ygh/PWvcLHQBCNpsezpe4y9QYI7ZBD/UVaRQewGkFzfbkKMx8E0767Ps1VnUWnsdpcVB0Q4Zw78W15yvhL4FQtuBa2VVuYYfyvR3cqNOHw6ufiiXchwZMS++sM1Yjq/PDBRZcDNSbXfHDBRMowWdlOWrr35iBNdy3O7du7O8+OIM7P3g+99d/tbf/OvL5zZZWXZ56Duw1vsa1ouBM/UFQXzsClF2KNJtAMSi9P+ydW+xnm3ZfdfXrvv11Dl1rt3udHe62253y9dYEeYNOU54QAjLoEhI8EBiWUiJBA/wEgkkJIJAQgoRkcDgIB6Ik0AU5SJeoiQWD4REJtiW291tx3093ed+qk6dc+peuzb6zPH/7lpu+EtV+/9fa645xxxzzDHH+I0x56I4Z+dVi9/jJwOQ2Q+ylNPRvDfjzgcfbd/81uvb7btPttsfTyDIy8cDWbwbgDy89sqrp1lRd+/e2zR3/vzRdvZk6kPvw0fH26WLs9314ZOn2/HJCrVsP/cn/sQpiJUD70zzNZ9vz7Fndz/2HpyZj4vmp2NkrCOyjh9vd+99tNq5emm2DZ8/O1vJjZvtk1evUKJjtKRgje3jgwGgD88djq66f3AUrh62U6dsU4TKopMMFAA5e2mcYgGQDFsvEVeGzHx0d4IvyaO2c0wzKugVzlxGl/6Y+7Jhb703L7rs2DzP+5RhlOOorgwS8yyd++TJM4OlI7A4cWTUx1wwf/wjz3R0u6/Q6YMP1cnYL2petm1zQ5ky5TNqBCleeeXVpcPcRzfZ157fvtO3AWwB7egi014qnl7Eg3iGR56lV8kYPszxWhNA2xsI5lageItfWVTGpuxsz1iftEN/CaS4NkDIvJcD3/Dg9de/e6oztOfTnKRnc8gCLsgGGnrRvesFaPwV8Pn8579wqhu8h0V7Dx/OkUSM1l/4hV9Y/Pv1X//17Z/8k3+yjtrZgwcZnxM4Kqg2AURraWuD/uHXCtxduLAApzJrc+TRvxIRLs2RLHQxOcCLjOACxeSgwI17BYPptRvXr61dNhM8+MSiAW2CUfh19fq8Cweo0hpS8BgN16/eWGPh+wT8Lyw9SobJVLxezvQhm8t6nGGvP3ugaf/i1+Ra+8p1XnOOvja//+a8S4XM4z1ZqXygCb1gfMmxNVGgSrnABTrTePt4Rv/3O7/0CcCvHvIRuOl6TmfGmn4p1wvS/c7ZVhafs1H89RJtdJONdg7gW8+1I834p6fwpXrK+F+6+O7d03ULv5rTJVAYAzJFh7jnO7oDvXMuctyM3d4YL5AZMDyA8MPFD3QGFEy/Plpgabsuep9Sth5ZGWdkHBHlA/nrk3oE3smpOfNTP/VTSwbQlyOWfkWLNvwuux9fc5ID7pqD2sOD9BWeCIySW8+k//A1QBYNgXzNN/WSlZ/92Z9d9QEl2/G6bLLj2dUc8FHgrEx7tBprY1q2cwFeZchrR7SN7TAJIc3xD25/uGzqgAYy2VphXJQzXviDDjQGpBqDQHT9KNhd0LLjl7K3BWIKMhsbfgDaG/uctMB9fWrnQrKjT4HUaGmHZEFYY6tM/VQnnqtTP3oheCDdHuwxpu0w78gkfMcPfPSMMu3QJtsFC9Hqd8ErwTb86Kgf96wr+o/XOaBjd83uGXNy1rl570VBSO3nyxhvvz1jrNBXwKt5kHwHOgTyFHgrsGBd+PKXv7z0Rs6zMdY/PAs4Hz9ksgVzul1TT+tIoC0+pzfVUTJS/cZ/O2Tr99OnE+TJGW5+V386Vl/IgPbitfF3rXUvgCvbzG8ynGwEPOArmXefDOa/ZN/hF14FCGVrBFjSM8pOwsBkZGbbmWtkwjxF6yQDzG4RvFWvtQMt6ZLWNtdKxMmHyfl2T1/QFKiEhuZKAGNrUCCQvhUYNBb6lu+qbAEw17TVu1zUSw7oKX3qHWHZQtbgmZOz24/8Fpxo1yEea6+EB31v18Ky5Q87Czyf74WGdon1Xs1OKPBs9lrBh5IcjGkJP+SywGAB7QJT5CnwDt+13bimpxsrc3f5Eoej1Rpn/XG9OW1s0J/N7Xe0oC/QM3AoPCDAO7/UdWM09tN7p8ka2RTZC2SjdSm74xTQOwCeeFu/wjbUnx+W3dR4Npf81V/PlkxB3wT8jW80AYsCgtpu3qaTtLP8wwtzDFfyGEjt97LZH87JEc1dfwsKNUfCejwbSJbOeHIyWfPpunwe/Vq+6cHvT4fle+kT/uc3ogWdzYdAxcsX5hQNv/VRu4HW6bB4n52IFnxMvtHculJAtTlcEmu6p2BoPlGBHW24Vl/jg/7UrroKLrqWjRQYnQ3bzvL65S8+BOort0Dbg53Q+KgfD7LT0//6muy7H6C+BOUAhitjzmRHhAUGPrb+REc4WnxpfN3fg9WtbXizHzvlspfR3/qFHmOAj3Rc7Udrst1v470vk+3h+fCC9AW+ND7Nk3R8ejlZ9kwJCnu8QP3oK2lIG8rpQ4kw9ROP8o+0bT16/bvfW/4ev7JAIf35Ez/xY8vPOn/h2a4KPC3gZzyMYTLuO1qtOcligYH0WLK6D5q0jje36q+y4ZjxbgJdExQnH/E62y2/Snutoa31yWTrYzLb+pbsogffWnvTQ2FX7Ovazb7Z2xPKhW16NjsZjfWp55PLsLexGyZh+NxK3J1dbNnJ+pBNju7mXPZGNIZx5l/tdWgYYf5Bcqsve1spGQ7r0kf/CqI2X9JlfqsjPVifTnG6Q5K1I7CSh/7u51J99pxP/Iy+8Ne9XRxt8TX/pjpc39erTnQnV9pJVqu/tSMbpX643vjG3z2+lP2ZjqzueHv0N371L51kmGGmwc1wKiumDKFAdhlhslR//uf/5PaNb3zrdKE3aQInVnT/EI0PIAlQaot0i2AgFMNUGR3Rsa43+DqTYsrAbREz0NGfgGXEMv5SAtqQPaXPHDq0pfxzGLXBqaPwOfCBZS1QARSzgMyi5loZBJSfrcoDUoyR23mkLZgWcAZivFdm75BoG83aZ0zhhfvqRQ/jrkXa74xkNOSMudY2fYu+64FI+DAvP3xn8SEAyfP7KPEnf+iHTjPJlQHqoQXgR7B9L/DiOcZvYHCLe9fQqby+EciOKSjbJ+OucVOP8px09Ge4VD/+tpjgb0YJevptJ4T2jSnDF0+T5+vXb2y3b985ZNFeWmNB4aXMlL1585VlMJSR88Yb31vHNt148eZ25fz57e//rb++/c5v/eYCkb3IvHd75GiiKSMgJU/uTx3Rk8mueaagxhnr36PHB2VxiH4/Pp4MVC9F/9a3v7e9ffve9vatOwOwnD2zMm3VL1CzMlYePdmuXb+6vfiC45bubrfe18dtu3h2HPfjdcSZsxQnk/TJyZFjKNe7DcjLn/xTf+rU6FavBQdt770zx2YA8JfTfDwGxSius+uILbtqTp6OAXDl4mSQehY99MOtd9/eLl+ysM4W7Yy+peyePjvX+sZhu/LHss8O2WrKHh+yn/DyxUNWZVnGdhouEOTsZK/MWY8DhN+6NS+qA2DfvvPhcg7V51ovHi0LL+Xajgg8MXf1ZYEG9yZ7nu7TTsfTGI/mIfqSWe0YF7Lg/G9BK+0DVgMJtJkT6p75kr4r81I7aNiDBmUBrvfBHIKcaGhbvTrNhYzInCi/9bfFlONb9pE+BU4qZ5zUR/871srYAtDJvXWjoIl21emj3XaD4LHr+kUH9ULIgK9xuG8dssInQ9KOlwmaze4dfBeAGBBqjrgDpAFccwRv3Xp30Vc2Usco+d3apK128qGzTNd0vrK9A8J397/znW+vF9BnWAi00TXpNO3TSXbDGeOOpcjpbe1oIb5/f447CzxurdCnHLEcdeMFQEM/eRP0ufnSK6dgvWfx3z304m+OpP4Dk/uNh+i7fnXOVqUf/W3+0Lt2gdx86cXVb8BKhryyAQbXrsyxKGhUZ2OB9sBFbQKWA5Qyrj2DV+onb/STMSz7FL2jk2fLK93WWoh/5sSTp8+ApYJK+t35/hmCgEK8kzlPTnMMypJmE6CnNYIOKphiPghoZYcAyvVNffpOFgosaa9AoHHSLhnKIYpXyZMMZM9oW5DJ/NR2PHIvfrcuN86uq8c6XvAjJxe/vM/hn//zf356HEJOuPpL/EAjEJGcmtv1UX3mmr+tYSWb5DCNvTUvl0WT8TcPyFCZ28YpOVQusFbdExx8f9FnfgjIqIcODuhy73d+53cWP+hIfVa2AIIxRzddSkbHeZxsxwDo9K/rgl9sIrTibeB046ev6i/zs7HVj45Q0p/kT1mybbckWtnGrXPLqLfL8QA+43FB4ezBd9+Zc/ED8tCGTnYe/ma76m/gVA5mtkxOe84Pfe2TbUSmmmv4GHBoPMhczsfSB4cXBeOdcq3p5uVXvvKVZfeV3FIACa8C1NKDxoXsBJ618wgv0FdAhO1pPgZqFsTQnrGxVuInmdCuvhrn9Jdn8S8QUz3aVbYgJ15oFy3NAdeMBdpzrtSjT62jeNVucd+VMz/wyBi1JnuuHUnZbcruA/vNq4L36An810YgTA51gDYe0DP661q83oOuHU2qzY6iVU+gIJrQmN7Az4JiJR4FngVWkBd8NJ7pp9YH9WnLX0coBXoZY3zA4+ZnQRS0BwBlA2S/o5W8GK9Z02cXMFr0IQCkbNz8JPdbC9UZCINOH32kh4xVvkegbDrs4sVJvCkA1BzYg0bGJxtJ2+Zka122vLk2RxpOwHHZyodM7OjAL8/rNzryx5Jf/As00O/swZz1nP/AAXV5VtnmVUCEugvYud/alu2KppkTM1adhkA+8cvvgo3tEixwRCbwPp/I+JSQpl79a50zb/XV2BYAyVevvwG5+QDkWf2tKcu/OCQp5Zu1JpH3QLr89MY/vADf2nWtrE/j5JmSHI19ALQ+ByrmGygXkFfQLV9Tmyvh7nDqhf4WvNG2MWuOVV/+c/Zo8wod6RrtFJRNVzVHCoj2fPZ7waJsE+37oE2/n9nIcxxX/c52bN10/eP7c7wVehqP7NKFb2yT3W680JpeN+aNUX0hL/nS7i+ZvXf3NNtf++npcJ3qTB6SZXUFtClDBtWpffwpuCMA0lod0F/wRLlA4OQrYC77w7MBg/qZfa8t49samd4OIFV2r6vxsADdHlzG/9YfdeBZOiDbrwBwGE9rZetXtpby/gVS4tHo6EnidQ/NeJRsoNG8JpPZ4IHSzcdA/eXHH5Lh0nfq3wdtaic7TV3KaHsPGHdNOXPSvWyNggaB4drN79MXfdAO3tdf47EHsvOLe05de1wFr5XxfPo3vCr7qnWjdROdBRPdIwslI6h/79ekK/AGrdpSvnXf/WQpOV5HIL85O04/+ODD0/t24X7hC5+bHRdPJlG5+aNP5qu/+JJfqb1wBLz1bIB48zK5Vs5397MZC/QViG6eJGON1bVrl9ear1xzJf22/LNDwD47sDbT0a2R+Y/ZysmNv2gpCJb+bw58+NHsTAxby1eMp9ld0eF3yQbZEcl78tM8HLtxZFcAJPmoHD4277O9k7H6ubc7knnX+iSXyqcz08nR3r361hxrXibH2WHKpVMWTnaYGwUBsi2X/js3iRP9q+8FGJo/+7YbA9eMcTom/yS+7Ne51t36pN7ozFZqHd/zqbWnYFpj1/OtdZ5VX+Pe/G5epo/9LvClrqO/9T//tyed3TuT2jsRLqwggcZjMmEpw5KiNEn/2B/7Y9vHH99bDjSBTikNeDJnqJcBZmJxYE2UQIYyKEwOizMDybMp1AyjDJYM3AaA4s4osBj7BLS0vR0zA2s6liYBsHCULYoZHI2EBKhgYDJ2MTjDE33qpAyBqtGFL9GMf2MUPMswz1guow7AQ2mpVz9aTLQl0KA+vNKWuoq+E3RlE8rAV78zTvUHz/EUoIfHZaWr31i45wivAJsW7wzrZUA+mnekGG90ckwDf/1unAOKU8CdZ5yyKLqnbrz18awxQCca8K6z4X13XXlj2gKCJ4HFHJOclwy0jiUxNsvoeDwZKnikLm3izRhLzvF1NM8Hh3uyZuZ8Ufwdw84CMwDgOE0TaHvtU5/YXn35pe3tb/2L7b/+r/7LBViMITkGV5M4BaQ/KclZiACQZ7dt7bbYBz0G7DtVIoeXoJ8cIrD3Hw5wefW5G9t3vv/W9rtf/+720QNvcp96Xnr55UWfdwvgj3qWQXGgyxFYnvd29aWMjr2I6ML25PHT7fGxYMWV7b4F8Wiix//Sz/7s9sf/+B9f9azg5Ha85F4AZBTcRIbPHM0RNPq5gLqnAwpeunB+vajq3Ha03b032+2WnF+UDXSyPX0kI2mA0Bb1NQe3aZ/ctFgu5/UAtjw6ZHBcOWTNGNvmOef5e997Yz1/5cZknR0/mSwEchRQagfB0+0PB6jIkXZyOpXPecFXspu8rmyLwzt89Eu9HE8v1yU7jh9AAz6Ygylhhlu72W7enJcVG5N2X+iHedDcJ+8+gasCOF5ornzHi2hXEGCyMeYYGP0zH7yI/JOfnEAmucvIttOv8QioNx/pBZ99MLojhPTHUVbKdFRVGTD64T0iV65cXbsijCOZANSTNUC/sfHPmpE+LCMJD/Sb3Oqjo61WsO/g0OBZOg84j5bnnhswMgMrvWdrLjpywNGoP3aQOAYrA4s+4+xqJ4AlRwn93nViJ4R20Z1uwEP36Y+9QdQ4ZhhVXsal8SMTaC0g8vjxbNlXB7lQp/lllxJ+GUv98DFG/umLtcr6cfnQl9aUHIoAVbLsOzrIFfoCstZxEHfn2KUMIOOKVu16p8ujJ4+WbssJL2CBTuP03W9/b60PGdm+6xt9rj+yyMkiudQuewAt6Wn1ZKx5lgwHQJpP2rBGe67glboD9AS4Oxqs9y7kvAbSaR/fjCGAPBDY9QDD5vaA+gOgl8mP1wHteC4QM2vnAE/mVfaCcdJ/bVnD3Td3ysAka/pi7uLrd77zzTny77B7c4EOH3+87nXkAp6TT7wQJCiDNQBFG4FQ2imTTeBGwKFgT/xrLqBfvf1truzBwD2YlCG+P1pHACRQuXFDj3HES/QYV9+1H4iHB+bC97//3VN7r4ztjkAjk9keOXT1b2yrB6dZiSWUZLPmUPuL5/52nAr5Nu7oyanRz8Bp42/Mjanv2U10baB3zqsxwF/2nn7He/pPsM0WffwO0C0rOlv44YMJGvoX2GWt+Omf/umlL/CxuZxDEeDecSsFMNw3V/S3cUv28LFdvfpQQFjdBVLMG9/1rR3ROR6BRmgrgKIdctrcTg/ig8/+SMRsOTyPvuYp+n33CSTXboCpPmQftBZ4xpwMrMAr47R2Zd66tWg0FgWwc9KytT3nHplXLqA/R6o10vj76KO68ZiMBSo1dn6bF3hc9iU+ZJsH1NSW/nR80e/+7u+eAnH61O6j5mFtNc+Mje/ZlmiMh+QqcDf7KVDcfLPulsxRYkVOYzZJSReBHMrpx34XbGNs/mdD4AVb3dgVZHbPXEge9Dt7J/3aTjT9zQchv9rMlyzgpZ7mrX6bx9nL6F+27sEXxXNj4jqeNi7JxcqoPf/sTHptBP6rEx89UzC4pISO5rWmBCplWwZWNv9aG0v0CAAIPGvHBlrJV8FXvPGs662R+VgFBNDbeuBeQOL4IUO3j/Gg2/A2gMv9mT+TSNDaqx590LcA04LgftM5+cjGJt/XNc/uAXBjoR6fAojKtcalvwLxlGt3aX0oaSdwpMBDfMlPK5AXMNJ8S4YKsgYWo7s++k4v4EPjuA9kRbv+5htkhzafe9bvgknNOzz3CbzxbMlBHWmpf+S6kwbwzr/GzfMBqdGgXmMawJUeriy6ffTNuKQ3CgxpE//c86nveOjaAsQfjG7Uv45OQ7+2XNuOJ9BX8KI1XBny5Rn6Pl3lWseQqUP95DlgMsCYTZKc6/fef17EHvSAv3Nyw8ixT+O01tS791bb7brTjn63xmlDv10vMFyQK3DS3+Z+OELBrdr0u0CQOtO9yT+aGsvqN3bZ48snP4xx9Ku7nY7VbbxKKCkZKOAveyk7BK8DkAv0ha2lXwMYOy2guRjmFIAbCB0423wz3uhtPEoMSH4LVgSoJq/5T+qLDwXmzJNA4uaJ+vMj0nP5PNrKrtT31u7kJPA13M/18LNka4+59B1f3dc//TffwgtLPizglg0WftCcyEbPzoz/BSuTV/Xow9NDgutbb72zbD82Aj/CseJoefR4Ai/KN1ZhYK2r/V71HZJtlc9m3q8njUeyV5CqYI5+7PU9+qt/7Iax2fZzZQHrhx0j6YW9nkq3+9tY6ku2V/imZ1wLe42H+wCCE0lc76NO99FYQKCxCUtorSzA7dn8X3+TDzRJ5l2yunt37x6oz2bpueZH+B3aWiv2Mpat3PhoMx5WRzZeej+bS33Nm9oJz0hPZis27xd2tjuGvfJOZPFd2/WhOVF72R3poCWHh6BZY+V596s3vNecqV/xqjml/vyLyvd8PEhWw+DCMNJL0dgYpovSN+G99T2bVn2nAZACEUUJWxRNKA8QHAtIGTp7R+eTn/zUqeOGKA3mhLbYUPxFKZXpmAvKMaM6w8n9MmgCpnOO0EEhBpzHnAW4HiKgMds9C4A+lJmcMGYUaRst6q2vnsvxQrd6A7UYsTkjGDgR6GfHGwREGASOyICoj5ajpU10BiCpe5/ZkRFKEMoSLOjBgFA3Gifo8ixqp7xn2y2REdXCoY7OYm3BLKKtHiAj/qLPuCpTFq77jw9GbFmN+KsP6jUOFni80EZZ2OhpC/iq49CnMhbc9w9vB6yfjKIcM+NuzFJ02tkvzMajF5sqi/acFBOqRcmkcEa8591Hd5mUYzDJHDxZWZszLo4imSNccoy9DB0djnpbfT6edxEArs+dOdpee+7K9jd/7dcWyDyBo+FNx1ztJ2oBEH0pANIRWOv9GWTtoMufHt7LsRTc0Tmh6CWHd+8PiP/ya59YAZCv/t7r262P7m3nnV3MWT8EQr74oz9y6nQA7R7cMy+37fIhm+LJA5kXT7YrlwHM83J2QQUBn0dPTzbvfhn5Pd5+6Zd+aRbf5eCMcYenY8g9O5dxZecc3gly8dw4lsor8/SQEXR0/GTJ1FLIly9u9z/yXogJMjTX/L10buZk2UMpZTTZBeI3PpOjMjhu3b692S2CPxcvjqN94eo4CSdPJxDknxc+kxMg++WrA4Khx9wpa65FN8Mq5zngtUyhD27NixfJazoBeJZBiF5zAW/KDlOX9iZjbEBB9XKGP/54zvNEo10TI/cTHC6glbMWuM2JyjCbIIej8D5cRxmaW+iLfnTpr/b00d+OzHAdgKEt9wLpWqQD7dXvZd3e79GYmS/6rb2cePNQ23Z0OCpLMPhLX/rykqPR/V40PC8Ij77WIC9Qt9PCMwI5PmgdHeaos8la9E6cAsloKcAiKdhSYwAAIABJREFUsxkfzWdgvkC15+0m8Z4TsuFYKzu3XBcY0c8vfOGH13Pt0ok2AQm6kr7Tp3QQ/aFMPN0v2AHY7UYwNgDDjB0A9Te/+QenAA4edMyFl60LgHjHyQqUHoz23ifRWnvvwegDz9GfGXeAkdYqZclfMqjvGZvPXbt6ulvOOuXoF+WM8Xrh+43nljzgsXaMb/KxjtZ6453tZ37mZ9a4uOcfkK25C/zCM88XBFCWE5eDS37JcvdbR5OpbJBAG/Spc5W7d/f0fRs5Y+a2vquvjFvfoylnlLx07FABImMp4yoQHk9y0Mm1MdOOckDvdhNor2QGY9V7roDtZKPgQzSo07i8/vq3V5BIX9RvLaMHvDx6n3yhTbSQH+tsyRABy9qmj9XbcSfaVFdGsf6imWzgqXXPc/GNTBQc0R8f8ynnE99yGmrDS5DL0Fa/NvEarZ7VX2WT1wINnnGklSB4OzLLts9A9kzODboC7XOqCgYq55568N1ukI6JKBBDJtClTMBUTmfOobHysuwy2gJEWoOyLVv7AjnRpn40ZO/86I/+6Lx0+MPRx/gS8OT5zsP3EsZXX/3k0icF37LBctjw1Tg2z3MKx86ZXTcT+J6Ak3azoY0d/mQzolP7aB0b6MJpYlOOVWBVSSWuG087n7Thd/SYD3uAPnAOPb7n8GszMDhn298CVcr1bp14aKzaBUK/+V0fzWv0ZfelH7P9kp2y0fMFOpKxMczxKvlA29m4gUBjT8w7FrSZnHrWuuvYM3R6Dp3RUiA02998aBcRvYMW88A1f7OL0bBfiz1XYJoM9R6Z9GaOPnk0/ngC3DdGaCbX6MeD5AJNJY3tgXbXk6/ABLum7CQrsKQ8naWsI/D8xk+/8aZglecDV+Oha+mOPXjsfsHGZDUAF19bMwNkChiqfw/uZK+ls/Ammc+BDzAeG3ICJvE84Mdf9QY2qScwAX/Rq5/JjTrrr7qqU5/y/wrCoi1wIwBD3em4/NRsx4KPZdDrOz7Tdb4rb26oU/8LXpKVsrvRpH5jGPAwPHq6Xbs69p5+lcQXSBWQly4qSTFf7ejM9CXAujnfuKNP3erD03Y2F6RCS6Cysh1VN7717M7Q73Rrdn96TR8DWQKmkp98gwA5tBcUUm94Qva/OvenEhib+h3o1/P58nuwqGBnuxPQhk/a8rx/aG39WUmF5wZQ9CxZaoyz08NaGgfX9S/g5+GjB+t7OgYP2umRv4mOgq2+x89nGMZkJJdQGFjp+UfHz8B/8ptf7zsd89EHd9Z81qd246lXO/m+yWZAdAlWePHurdkBmR8RlhEu0DPxSF/V7Rn8Ui7+ZqdVl3G9c+v26TgbK/Mxu5z90Pqj/663yxAd8dQ9tIZtBQgmg+poHUJLIHL+WQGwQO/kND8uADLAPXC+dSS61dcOy9at1lX3PFdQzDPkIJuicTOv8HDvD5Zop3wAYvqa3DV3Azmbu2jI5lRv1/cBhOzPQNx0WzJWEkPgdrpa+XxsNLlOnsIqqy/fNPBWv9KvyuTzeza5zI7TJn7uA16B1fo2+Me8X037zeHWj3RC8q3dfXAATeRiAeiHNT27RJuVXXjHxUkAbX57t2SB6JHrWV+UWXb41Ulc8Y9O3Qcg4r/ns4fiX+WUCfPby90P0pc9FKarvWgY3c4GmHfZqHOvg9ONrXHu+Y4W9Q4O9izAkjwVvMCjxjy60BpNa2yPZ/dKc9Gz6cZkIqwyXZ6tkb1V35LJqWvwrzBs7wBJTyWD6d109B6jqs/ZBc3p2mgeNFb9bc6n/+OPeuKZOhqHnitwkMy35nmmAG8y0LrgHgzT731QJwwjPoe/olkd9J92taG9aE7fpy+aD+kQfxu/+pP+TZ8li9pOBzQntFfb2qrdeLn/3Rx1Lzo9s9dNSx7//l//H06a9AythKWFXucDjjWQsAdYelG0xvxWtrOvNbY3FN2nKAp0pPwDDWJaDMUAxlDblALtE3R0YAYHTEcs3gQakwMXMsoCSwK1lAmUshjXNuY0iEs4DkZpyrMJ7F7ZHA8WkDxb+FIqRf1dB2DhS4YaXskgBdBpF42MVP1p8Q2wSumi1yDql2smoLbmKJpZ4PUjw1u96tTfFC1+tz2d0i9AIoAT0NLCoT5jvoziQ4Ci9jyrDww79PrNITPuv/Ebv3G6tT4lhJZoRL/xpLDxr8CWOnIeMuZTVhk1+MTA8nzBDPd8L6MWjca1l/Wu+/fvnQKkZY618NgB4gibyYAdB8R7K/qMsTDvGHn33QFxTs6OAQpYFT29cPx4u/PBre0v/hd/cRmZr9x8aTtzZhT78ROA0rwfYzlxh107KcW1eBfxODSaMkfXenn44ZgXDTuP9f79B9vj4+NN4PE7339n++ofvL6OwFL+3IWz25PHj9cuEMB6YJQs4Hffdna69g4vDxXkQM/TcS59OEPb0fTvgR0iFoIzZ7d/5ef+xHJ48bpMmHliIvR2xaRonK/lJfHXL1/Zzp4bg0wU/eT46bY2vDwWKR7g4s5HdzaBkiePJwOnnUd4e+nsxe39W++dGpMt1uS/heba7r0yOSsBn/SSfnz0YIK4R5v30ry46vMuCt+XUf1oxhs9+kIHkuuOKTDHAluS3+an3/fv3lvAf7zOQdMfcyRjISOIrAeqouW1115Z8zlQClhvfqjPtZdeMpZz9vhkdHiZ5LxEtWzZHLkMCMEPAQKfALEys7SFL+pPnyiXsfSVr/zOaTD1p37qpxcIbleTfrXLZub/HKugD+6ry/Wf//mfX3rATpBeqK5uNOE5ADfwLIcq3RXAkuGhf+lnddNfAbAZW3ZntcNN34ydeUjnWD8EKrWN/sZAYAVIqj1BJgGmjCF8VkdOquvoMcatc2U6rnfIfDTvZcGLZzp1gvhk3/F92jWW5LCdCOoYQAZ44CWgY8x2dIu+pNcDENrxo5z+LCf+0uVVv7Ehc8kr53TN0MPRSu1gCAjU/tpJcG2eU4eglp1CeOPYIQGiK9cmI1kf8aQMPvStIMvdWf/oUHUoazz8LcsOL9xHW6A4frSjJuOnDGs8I0+e80yyHpjit7Lot2utDHz8ta7S//ptDWy+lQiRs5KzSJ7ImbpaH4HgnnfNc/qsHvxmbwAUc8LVk2wpT1aUDZQp4zQguHmGP/r94MHd06PsPLvP7s4YLLCFlv1Lv0s46L0+xodMKe8T6F6AAZ2ulTwgAKINMqduegkNymR4G2fP46n6a39lzywHZjKc0FL2OtlzHw/Mm5xV/S1AWhDr+ecnsIs/9ALZyzZzTd9++7d/+zTbH98E2Hw6KivbM9oDDNBVcgfZ0a99EJceNGaB1uoF9ua0+uuZbCf0CUC2e6mdqORdmZxtf5XDAxlq+JLDoN/J8UcfTpDg5s2XTx29vUObTZQT61k0l/U9NuG8V03ZgnxlZ+F19lNgDP5ZXzpayhgp0zGJOerZXwE/eIkXBbbwii7Xr+z6EoayBdQROO579q77Bd3afZaTlq7Ql8aqxKvGMCBAsN539ONFTh/ZIEMFBLIZWkf1MT+kYFf9TmeiMUDCtcAY7eGJ5/CZrJN9fFCmNS07gAy0kwh95pm20qPqzsHMSQ6gLGFImeaU+ei6vnkuoKaxLiFo/94FcptdSXbw2LwsWJ6tHjimfwVq8gXIh77lTNIhA65NQlS2Tjv/lAvYDjTPl6Tf8/N6l05+Z3M6HutPO/3RkmwVnNL//J5suGQevTn2+7FU3wRv7m0vvTQv5s42QOMCfg875gN2XDcu5nZl8ovJf/xVxifAsfGJP82r5kWgRoEadLQTrSO11LG3BQoIWYtau9XXS+4bT3Umc+3w7bhX/B/76vntxZuzC2r5e4d33Oh3+kQb5rrj71oX4rsz6QOrtRsYFLBRslyJLXu/b3TfzcV742zc1N/ul+wctJLhAJHApegLmGqMjU8gEb6oU1k0oNXz+pneqJ12rnZSRH5a+sa4eF7forWTBgJ5khu8N2Z2nCY3+Dg2/NiKC8C/Oy/Z7Tlt7Xdbpx88oy+tJSuA+2hONTAWPvRbeqsAxN6OLUjZjlN14n9Bl3bSloixQKbDEd7GtuQN/EPL8q8/9H68D9fvAsT5CmhKv7YLNR/PM3hmBwhdVeC2/gdWx+fWmMY4X74AZXKH5+mplWjz3PBEW8lCRyjmz2jLR5n9KSH5Su0qDPBEA176oK/rjWPrG/6FIxWI9zsQsb4pH+j7g0Bm60ggJT4Z23QAnmun9cjYKNPRcOgktz7pioIE+RXN6eZsuEw4SYCxuslY2FD+UHhYPqVyJcFlEwdYZiujq8SJrgValtxTogs6C66U6IuG1kv9SWcHMLdOo009tRF4jZ7kNJ2enVpAZDCOOfY5HdM6gZf52wXNXQs/zP/fA/LaCTdND6l3jQ3o5WBDeNa/Wcfwcvze6Fu2yjb6QDl1oSU5Dx9pfFo/CszW39Y97bcOpevwILupPjfHWuvInncYhvPuQWl1hpcm037rP/ncX9v3I/uidd69gopozI+ub8dPn+F10aUPaNkD8mQgGz15Hv97xiz7L50PsyJXre12gOzLZVekb+uPelp/m3PJnjJ7oH8vS61tnmkeNPfzZ6pHmWgvSST/Uj+zgxe+dcCKtfX/988RWOSh/igT3u1vuJs6w2WSz2y4eDj+4Bwl39xGa9dbt9N3/u51TjpNvf0zB5Ij1wZvnABQeifd2ZysnvqiXHZc9lc67ujv/dqvnOikyvfnT7czQ6UBZhoqoy5hAOY32TNeCHgLNQDZgsOooZQpUEqsBb/IecZ3CuoHJ12ORUrb/aJI6kx5JNwWBIPQIhUAlFFIQSvT+yHcLzvDJMOPGBmz/TbptdEipI3OMKeIfGxZUzblVMZTCpAxWRZZglVEnhHrg54yefzGp7Kd0KkfSxgePl4gm3uL/kfzos6USoEZGf5rO+p77y0lot9lg03muRcUT9BKPQmK3xmQ7gf2tTCop7ZXxuOdO6t97ZYFFMhQ4ARvm5hN/IJX/pa1jn8BJr27hCymQBc4eu7sct4DdoAR2uPoaQ/t7reolvkYIPGpT3168Vu/AtsCHJRxrQCasSpgNwv8+e2lF29uVy9f2v7pP/s/t7/3t//O9olXXt0unDszLxV/bMfBGOPLCdxONu/0UO9DgTovVTp+sG1H7sjyPrOtCMsyVtb/A+J/PBmdZw6K5RJj/uLV7a33P9y+/cZ72+tvvrsWynl/iYXx0vbCizfXM95RgY9lKtuJQZ6vXJjzTFvwisrfvy+7bRTs0flz22MBl6fb9su//O8v+fl/fus3t1df+cR28fK8L+BoEwXOuDrZ7i8Hf+bmK6+8tN1dx2IdrQDIvfsfb+fPnF27UJxliQ9nLOVPR6ktA+v6c9u582e2p8fb9vDRsyCZPpCZywdjdcnc4WXqHzhuR2Dtww+3F56/uWT3+ECTd3+0qHknBD6VbbmyCB8+Oj3TnGyo13zWtxyGQAsylcJOhq8/NwZpL3MtEybgiPxZRFv8yHMODjpfOLxHA6CEzo4F+P3f/9pyOntefYIhyixg6erF7czR7Lx66aV5H0ggEskB/CurH3Za2Ongvme/+93vbJevTEbrlcuTmdxcIW9egE232PGQ45O+Rw8atRvgkw5Uv3KTTX//0Pbt7Sd+4ifX2OIt/RAQpZx+kdMCysrZbRG9w2dHMry4jt7CRwEMoBK6PYd2O0ZyOj/96c8smaczBLvsVNFOgI+Ag37oH5oz6tFHfxToIm85lxkf2vWsoKLjsdpBkhGMp757txBZUX+OF3CnIx7oYztZegcCGtWbU+aIrzny6IeWriZX5Oh733t9yYGPMT93YUApPEx29L1dfxmCeJ0h35Zl/XznrTfWDhvP4IudR67nBLtmVxu5cZSZ+pTP4Hr++TniQhY0XqGTTZC+MS+WHjoEdIxDWaC+W3v0r3UVD4AG086La3w7Woa82cEQ4LvWhMsTePNx5JD2A4YKXpTBZfzxv3W592kpZ/4ZLzxsvQewqgu9+6O8MgDRHlBU0CwHLLDfESv4Tl4aiz2o3LjiD0A9vpG3HBDj0e4dz3asT7qAvloB5Tt3lu7ynH4CFtRDFlx/pgfnLHB9Vp823TMGgefaxAf9F1QK3MpOpMO02TtAtK3d7IJ0bIAgwBVv0aEdNE3Q9NEKKCmX3ZVeQZtn0Ol+Ad+Ag2yUHKR2DBif7rWz55OvfXLJk51I1rG1BgOQjyd5xbPNkXZ4CWK4Zt7iUUc30QHpanzAa3wxzu2ybadXu4xbA7TbXMA/dOqbusmHOto5oO/4xm4OSEnP5PTrq7bbNdtxX+rG53SHd23U7wArdRdww+v0MzqUcS0nzrVk1fVsOmt1WeWe2QfV2xWRXkPP/sgXfVhBovtjo/jbkVp3Ppjj2dDUToeOqytBQFvoapdVcjNrxCQkFbgsME6Wzfcy3esnGpP5bI2czOayuWHOt9tT/ftdGHgVz1oT6RDjS16yK7RV34wb+QoQSZ8Yb/0hT3sAtzU9YJ2NFB/Uo73lFxxP0MSzaDGH9vYLvsz8nZ0b6Nav7AgypUzAPfl1hJb693za+wrtkMcHz+a4+p3zrF+u+4efzz8/73/xHT878ki5jppK9gJAAn2VB8Dkt5VAVvv6V9JE62rgIz4GKBesSG/gWfMsWtXpe0B+Pln9VF/AAflrHchJbzzTiwX6Ou4sIN04pfvzBY1fSXX6YSzQkU8bOOjZ2gn0avyMbTZ2OnFAoZlD5nYAA7kzv13b62L8MdfIDHrdUxd60JJOCnBIrgK98F5fXDdvZn7O0bW+W9uTx/xR181ZtFqL4nGyQuYLDGt/ZGJ2w2i3MV22/gHnKKiNRx98MLa59pTVDp0YwEpGXCNHyulbeis7YQ+gF4hMhxfoJ8uBY62J5vyFc4fdEhfmBbvJeABSmMG1GxPM1gftkW30zku+J0CbjLZWZO+6juYCkgFbAVEBVnjWepKNePHiHLWzn8MBXmEg6cnWa9fxLSyn0y7QWMALf0rMsM4G7FtLkpvksb/pzeUTf/TR0vHp22jB2zCMeFm5ggHhE/rtWsGU1vCAtOx217WXbaQf6evk0b0CJvtE1sYknpRcEc8ao33A0DPxvKSWAo4BgiXINd+TT/0PH1mDdjgeOKA0fhUsbm0zn41J/VIHefCcvwWAs71a68JvwtqWTF6+vJ7DM3T6uF+wKJ9tAbxP52i3sDzPp0s9V5DStf5lKy6Z9L7RAzBu/sQ7ZRqbjvcKM1PGM4G15kZ6WfsFhPBC+/oTqG3so1d72S6Bsvl86ZrWqsZPPe7li3uuNaWgmrIFTR2JZZddeGq4FTrRRn4KCuSXNI+VtcMRzR0BhwftGAmjxI/orG/qqq2w0DDb/TzQf30Kry0QE5aIH/objqyuMM/siPjteoHRfNXuRcs+gLB8jauDQxU0SN9P8Gh2hhjf2jWmBWzUGe+VRSu6q2sC6QPo+6f88HROv/Hv/NkJpIUTaCsZdh1v4h860+cFwqIz7Ng4hGsUgGzNyQdLFlew4+TZOofu7MLWreaVsvUjOfP74rnRZfEtDAXNyVUy4Z56suHSUQVU4/F+PPUZj5OneJIeQZ960L2nS1u1W735r+lSY+tatn7Bmv0cbczSC80NNC576G/+1f/mBIFu5BSUkYsxDHAVMwqKQjK0Mpo4aQyXMigxg1ESECbLPieHQdfOhCZ+i3CgM0akKANoM3DQ2QRTZwougCPGYxDnbgGsh8w4Cr02TLJo4iDq+zPgaSLTZZe00Bp0i0xBHP3Uvvs5zCkBPHFPP8rIQpP+t4tBe+6huT6Xcapuff3Sl750+vLUFk51luGsb6/efGk5Nxyzdf7vYaucvmYE4uOjR/NekQeH46RySttyjIYEyd8i94E1gTEEyZihJyWfo+t6mRwpaGXQ5lgR9OAV2soOjq8tNvrQmZ7xM8WeoWqiMIYXH+58cMo/fUA3YzPjPQVQZgdaMtzV/9nPfm4ZZUA3zp1yRU4zhFLU+txulhzYo6OTBaK89vIr21/9H39lu/Pu+9vRyfF24/q17ezRtl06f2E7fvpoe3CIzJ45f2E7c9bWOnx8um0njw4BkPOH4McYmylvfbajxFFVDx8/2B4+BoBf3p57/uXtrffubP/iO29sl68/t33jm99c7yNgq3qnxxd+5IcXv7/+1a9v585N0Mjve+toipPt4tnZYupjF9OlS/PStnv3Pl5BmosX5gzFIq6f+dyPbL/4i7+43bs/W/ovreM3jte7Rbzo1a4NMn7n9gcrcHH16pyX+dEHt8YZfDyK8+zRLEqCJsbcFjxy3L/rhyOryCd6AfUpwmXYHiK/Vw/vHbi9c0zOnzu33bz50lKkd+7Nuc/nzznqal6qPcp7ACf1G+vrz82RFeQyAGoWvtnehycpzRbTshL0RyaGsSrTOflJqbf4trDgZ+c+k+Ht6Rhcnjce6RvBtbVAXby4XrztPRB+Bzg8fvJge/KYkTJZd3jZGC/D8mQWBv8m4/f2weGcYPHJNllx167eWPyi+19//bsrKFC/8cv3DMYCEJ/5zGdPQS+guDmurk98Yt5PkLFi3gim4I8XziurPoC6NYMc9TyeCmwYmwzZFmF9xpvJcjL3P7VoNm/R2PEIE3x1BvM458ZtnPzzpyCTujNA9wZPWXFkZW3tP+xWzNgpo2l/ZJIyLeTWzHZ9AAnu35+XH+dc+r7mw6HeO3c+XEEbzit+JR8CIYGXjuVqDcOL55+fY6PI1De+8QdrbF957ZOnIEXZfjkyy0E4d+70KDO/01/JtQAIntsxlFMWKEofpj/xDb8DX4ybPgGwOiaJDBlTwQLtFOjI+EH3cvoPRyBaZ40P2QkAyrAsMcLYlX3sOXOmIADbxBFd6MZ7wSv0+fjdi9vVneOYbgfAoDNnC73qwTvtFag03ujL3jB/1Y2+3iFgbMrada8gBn59+9vfOM00M5ZkwJhoH03kXgKDPimP1gAcwaPsCHzyoSsyQrVl7NZOmMePlz7Da33QFn61qzfwWR3KNmfV33uE9MmzZWV7Rh3kuXWdHKDZOKHDWpTtlJEZGJDs4Wc7gvBfHcqM0zX2wT7w1FxTDv/xI/6THzwka2jCd/0BouSsey5QuODINr7xabacnXb01Ud35zi13s2Rk4AGNAXmaS9wRVvmhnvGTRvu0xv0eGPZ2qmvAZbob6cNOo1nOh1P1YHf2rcbxi4dNpG6yJl20gmeD+B3nJjn8CBwI/lQr7mC/kBt/GlOoD/bvsBGiS9rjTs4hz2L5zllkhoCTwMR0Gecc/Ky7QrQ6gddHvBQ3/Be0E579+5OEs0KUh2cI+X7re8dDZT+1A79UNA5gIL8qDebomMes6mTyb3DpU3X9+BHujwwqHWbXEULGslTY0P2C27tbUtj5bdyAhN4p1z1mIPmP577tDPKWEX3AkXOjOPuQ056H+OD+5MJmNMdABZ/C5TlVKsD7eSELJhjrgkY+gQUdLSk5+h9ZdGuLLn2u6O9cpA7nhE/89HQNUfOvLzqRqt+BUCXJBcw2Njk/NZnLzHPL2y+GadlWx78s3ZdlniyH1c0ppt8J8slSaVL82WSwxImCk7lVwZ8qkc/fcie5/LH1FV5egQf4x/dQbbwQRvoLaEiAD+fGM3Gq51m2tsf0ZxPjI/mufrwXP2BLQMozMkNeBUoULBkP4cDdwsy1McAXHVnuxmPss6zMwqkaMdY450+XL8+vqDyZF4dYQ6Nh34F0CQrAd6BS55zr8CD+wGE2fXZhNqPLke4tYYWoDQ+2SxoiIetwfsARL57IE9gIDqUN7fVl85vx5uxVY8d9uj56O7s2qw+/cpnWX7whQmUtLblk1w6nFEf0JPPHCinfDZLtq9x1v/Wn9qNl4G0nrtx4+aSi7CB9G+4SrqenAe8ey6d33i3zgVW40/JhNY89eufepRtPUJjIH8AeGOT7RZwlr1boAcdrQ0F1LSTvk8foVFd+F3CZYEmtOhrAafAuIBYfVZ3a5364wMe9Hx4S/q2ICvZW375QV+FdWgnPypfMiA70B292Sf1IX8n+djbRK0/nfihPnMkcD3AEx9dr536h6YAWvS340d58h3Nycaeh41n6xc+4eGF8yOHYVX+okP7+SMB9YGlgdBL5s/MLvfwA89oK7kr4IqWPb/Gdp2dIz7hLc0b15qDjUn+eDZR9vgpmHoIFMbz1pnGRn89m52dH1Q/yX6YpnvKNT754dkw6YL6Geju/t4+PHfu2Qvo8Um98ROf1YtO3+NFdKE3XFD9+rUPCoaBBrznm/yg7up+wD2am5fplfzs5llj1byqf8m1NpauPTPBCLQlF3RxbVTOWOFZ+mu8gWcJK2j3jDobz5GZwcDUHS7td/wXAKmtZKi/BQrSwdkES+8feJAe3tvA+hiY31zcY/LpFO08OR6/IB3ub2tQugovk8nBhiZpamHvh+O10ZM8J+d+41e897u51vyor57Rh67Hn3RydNX36lafOvz1D5/3Ojqa1N3YqyNspWB39svq025HX+vinr49rnX0N371L50MkPH8aTZTFbhe9nMGaBlqJqss1c997vPLWMbgwP6iyRSko4MoTcqX4k2wO/agDijbwqutFsQmVUd7ZIDFGGXV3eBgVAZl4F8LUiAT2tGbkk0IMSYDRb0MYeUy6HLaGbqcDbToU9ksORf65nll1M2wU88cK/LhGiA056ga2CLdTULleyFawpIw1ccVDLkxTlSLLeBXuwl4YCLAbfX30mRPt7gBjXxvfAgQGky4DB+/XS/zLoWZk5xRmiLXJlCDYYNHnvM3oCTjtOCKvqKfbAFGOX4tMsrE/2gIECMzdjo0aTrreDnQB4MiJxDNC/A9nIGJP+Tk7t1xCvS/TAH80Tf/fMrS4jRqs2xaNNoxcf/h/bXb49GD+9v/9td+be0AEQB59PjB9tzV62vituisM6gOUeRlyG2HBXgbBfR0HX21rSDKXJhm24cFAAAgAElEQVSo86ULZ7fjzfszTrajC5e2o7PXt4ePj7bf+O3f3F5+7ZPbd7/3+ukuHvV++rN/ZGVif/ub31oOhTFwhvfJ06ernx+8f3s75wivg3IEuAfm3H/weJF5/vy57cHDJysYcu/R8fZLf/aXtlde/cRpAMR6P4rn0XZuZWHcPwD5dnlMgPDGtckEwptlXDw5RM4Px4RdPD+y5d+AbI5vurpeLo5vFy9NkCZj3YK0HNJzF9YOkPsPZsfTyy+9dDCava/lne3owuHMz4dP1jzyHgUZ+zLePE8HrKzzkzH2GqPAqBQpWc3ZI5/kKINwAWBXxlDLWGlxKqjQLi71BxwGAJqn167Me4oCxlqIvY/GHDRudnD8yI98cenXvUKfTPAZw4yZ0bnvrl01Ag0Boe57/8XsFHh+BUB8Xnn5E2vhKgtAeWCLOtXfzpYWtgDSwAW6Y/oDvHt1+/73ZVjPe4H2DifAfHT/jB/dEB/xzlGBgjxk9mtf+9p6P4vdD+oWuEU/cKfsa+Pnuvsdu0iu0T+gz/QfP1sw7WaweyLnJeMqcCGjPoMqg6/sduUCMIw9cChHQd/cx5cBhweobrdLutM9TrGMbM9++tOfWuVaMwI08TtnJjo7Rgz9+KmvV67NufSNn7VGP5RBS8agtvBMWbSm/z+688E66qr1wnFg6s0ZQr/6ArXS0543n65enffAuF4ihWf1o8CjutGlroC3Mn07igfvehdNoEqGeDsczR/9ckwRIE5/Xnrl5dWfCfKPU1Nw3fg0pq1NrbNkRgAk4ytjHx2BVgEl+mFtR597nilZoWBR9RZcDWyTgYVX6s8eKMBlLpLpMq/JlPrQHKBFBtHekTMZoO5XPvClAJD1aWTk/dO1S786SsYc9gkg6viRpW8P9kq2DxpLhlDeWAKQ0aONt9+ed790/IExKKu9zE/X2qGkvwFD+sJBIy/oS248h8cTmLu65AhtBRADiZRHCxDQzgH6hN3BPitgkvP19MnT0yCouTPrzfXt5GgC0OYKeSAzA/zcON3NESiHf/EMT/x2b388i9/4rj+BPs3HADS8yCBPb2fcZ6vSgT/xEz+x+oRP6sTnHCcy7tmcSnoTTWSBjKb30205fugLAC0gQfcU7NrXkV2cH6DvJbuUJOSIr0CYdvKpIz1dtjk61JdzXPCzub5fpxZgefna6XiZA/SG+b8HK7MH4wuZdo0O2IOhgcXawmdAs7E2X7Rr/rUG4k2AeSCmue/7HoCjz/wm62t37gGwypbVX/w1bsavnVkFaPvr3v6diPRzOpc960PuC+gV5E5uZEDiMd7sncoL5y+dAsvZMPgqQLQHRbWRc68c+vU/RzWnlKybl60z2nRN+RLn8KAjdQK11V2AovFXTw6vI5jQbsx8CiaiJdAFn407+gPhlNW2AGqgTAkg6lbepyQF8hOdeImmgj5oJEMFB7IPxsedtUzZ1sTmnN/qQWvyoO6ClK25JREEPORj6rP+6Jd+k8f0cn0x3vV/7IrhS+86C0jdAw6Ng3rJX4G2WbNnrW+uPH06QR88I8utgyVzBIAFCgWUqCP9swcE6092gueNU8H5EkA8OzbT8C/Z3Qf0W0vd29szrb8FwQJMtZPdHqCa/AZ2o6sEzVnXZqdY8lLyXDZNgFj2Q4Es/NAueS/YU5BQf/AaL/ARLb7TIcatDGxtXr8672QQADHW6EWrdgJt9d8ZAdYZz7S2KXPlkCgVjwqABBDlu5Q00G7FbPMA58Bg/NOv7NjLlydxrnEtGbVEjeS/uZSORI86wg5aL7Kt00n6S/6is7U4P93v8ImSYpStv40r2UVDAcKAYHNQ+TAHctjYNCbxrAAYvgcehhPkv5u7gfeea91QThljko/mrzF3r2ADfmTX60N6D/36jP6Cc3s8TFnX0y/NueULH/xXz2tvnyQRTcotf/dgS+Sf5VtkNzcXyGi2U/4C2cuXSge6p73sl+bk6OZJqnUP39HX0Yv5IQU/4gk6e+4HgUxlB3OZ9/fga3MNbXhfwCDQNlsSPa0fBRf2+lu9++CUevfvwNRWMtG4aatAfXaNdrPN90B3+hIvWmfTOcmLsfe9sWlOhNFkC+bTKNd6EC6qT63n0+acSpN/V8AhfVtfmhN4nD+RjdHvfJF4kQykY9FS3+NDuE2/az9eZ7ckB/2Nn8316mkdqk/eeZtdp0x2bHZyeqB1Ev9bw6JbG+m4pWsP+s5fO0D2oP1cO7yvVxDB0e6HNdzf/f1kOb5oJ52o/63D+XRdS68UBAm3VK65ls3dO7iiu/ncmrhfjwvkKJv+kKC95zGajVHBm+wKZaIzOya+NS+zc8KH/a7P6Tm/05X512Rvv240jwt69DcaWhsbx+xK5canPGCphwQz9KA5+7L5tubMX/3L//mJCgJ3utkEwQBAE8FiLCPUILhuwrpeRzWeg+j7OABzrIzJ3iRIiA1ShvDe8M9Axqg6z5BgPJSto8x+cclgbEKjyWLdwt6EaeKlKNBW1gFHOuCmLFrtd24uR5HRpIyXXKqDQYEWZXJqc5zQ7zqa8YzyzyBPeaO7RTShtVis7NbD+dMBIgMQ313gD36uDPLHMyHx1vi8d+f2CiIEHlX/u+8eMrUPWaM9k/FNyWkHMJSBnfOSsbSA5aOjP+TkZMhyEk1Y9JEnfDIG+qAt/ak+Y9EkyUFHL1pSwMsoPLy4F78zqMtAwHMT5/3bs2WWjNZWxp/7ZeAl34xf/NEWYM1RNdopU1Z/cpjRr27P+nS8hfvonGyGefHqhx/c2V579ZXtW7//B9uv/uqvbD/02isLhH7lpVfW0U/A3THa7EIQLZWZLgNhgOiT7cwEPw4vMT/yjo6TbTt3dG57ejJR/YeCB8ecuxe3J0dXt+Mz57c/+Oa/2N67fXu7/3C2VZ4uStvxesnsiy/cXODBV77ylbWgOyqKLL731hwZlPJzTFXjfO/egxUYOH9uzni3O+TjBw+3f+vf/NPbF374iwu0OzoYDHab2DViS8uAP+9OJP4pgO5oBUCWsn48LwT0XpDlRDyayPKlw9Zv82EM1cORDmfG0Ll0eTIW8HuAjckcefroyWbHh2t+t8XTy89XlvvVOe/39q0728/+7L+8xhBY9t57A6YVzZdCgi516H/Of0YkmSobOMDIPDBf0Pv8C/PiOPVlJKPJHJC923EZvuO3351zjU7vEMkhT/4nm3yCpoFVE7SZzO704gD8YxSu3S6HyPcE/+aYuXRyxlvBagGQla18aY4rzNkseByAhDa8o1v0L3DVUUyvvfaJJbv44tiqjPfkyHst7HLyHhw7QfBE8AWve0dFAWa0oAFvvD9EGcEK+kT7eKpNAH3GXIFI7eElYBNNY2DOy9PVWSatvrQIDgA6AQttmds+7Qj0W4Bfe/otSPBH/sinF0hQhkLbdfW/9w6pSxm7rPASH5OvDBu6Cj/du3ZtgmrmrjbslMkAyBn3W5/IhbrQLUDk88Nf/NKa3z7u40m73Kwjzu0m0wU3A6NyMB1BN7p6giZ2mTR+gfqtB+4HoOD1HC8yDn4yn6GPJwGM+o2v6WW04mkBAPebE/hAH5f1XpBc/1u7lW+njneABIi3lgFfC+ChIQArZx0/8R9fcrD1VT+1IQCIb/qqHz4FP9FMNpKXMjzdty7jpXUZT8ahnSM20FEWeuPkekE77ZQl535ZeeTfHHH8jI9jvtIB6teHZLjMsnYuKGdOojl7LQAqHuBJ86j3z+SkFIzRJ+NSJq7+NW8BaDlt/S1xQB/oXPW1ayaAg4yRnxs3BhhnR7lmbgTuo1nfyLfnyVDvWyjLXn3KJdc522uNe++908DR8eMnax2wdtlR50i9ZcCfHJ8ebYUP2WjpHLSwF7LbchyyDXK8lXcMnN/KNIf0MWAlhyggQd/S0dnUgWZ4ol/4F19zInJOMvjJEfkg9wI4xsrzZXy6b+z0gWwEpKovh1M/0eVeoMqsxxNUXDbKITmG7GT/sFeMQYFgOtF8s855tl0B6T7Pqqd/BQYDBdW1wManR6s/aDJ3mouNM95l2+mT+kpiyZ7rHSVoDXALrBxbbN6t4ENm8Z6sC44YjwIRo5s/XG3QU+6VsOVaTh6ZUE69xijQLQeNDPduDfzWJpoD4z23H6OCutpMZyQ7BQrYR7WHTv8WqHAyiRF4107JZItsqse8qg3XyKJPQFk2UnMdbfqYflBfPoE+xJv0d2BPTnR+ZjsRjOFnP/v5U5+mADp6C6AEjBUA2fuYA9bOjsLGF/3qLVhprPzGB/zOj1SPjzYDtQvie4Zsta7gQ8kr8ToQNL+p3VHktyBRa7/26Qf8WjbtIZBY4pzrJV+11uCdNq1D+hKwWqY9mVNntNN12a/q0L8Aq4DM9EjJFgOWzM4PPCQ77YJvTcdjPPNs5dRPvtMz6fRA84AR6wT9l95Qp4/+934T0H62gLmT/sTn8IJ2pLimz+ZocrEHqwvK5fOjMR0WoNacq62TkzNrvJTDW+X2O9WyyY1bcyM7ZiV2HXZlpM/yAVrz9LndnuawdvYBv5dffGns1UeTxZwfhEf42/GL9x7O3CwQE1h27miyeQMIu46efJT4EECVHGS/KpvvoJ/+BQiTj+Y1+vQvHYDf+T14lu3XHAycDbRXJln0bOUCxALo0J0caC9/Jzu4oId+ZFfgrXY6prJxKXnROLLV1BU+k2+x392BPvxAa4kwgXPq0J6P+36XKLIuHsan+Zf+KDkukFqfwsPCsAL98bgdc8le+iNcLB9fO+MTzzGmJSmFxwVgh9G1DrZGNOfNKfwqeKGcOYGmgsuB3unhdlYkb/lk+3lUn9J3nmmuxa/mTbKvr8lr2FLyvXCFw1GZ+XJ+kyV0hfHs5R2vfQoaqks/6aU97mNc0UC20IiH+brVER17uc2WQndrQqC7cgu3OazJaNUG+ib4O3xP7sMk1aO+1l/jzu5NDo2JZ+NBQZ6CCXs89uhosMHaVG8gveutg3u94Xv6Dj8KYmVnp4OSp+QwrLZ1LlwkOyBgeo/JFtQLA82WSs/0THOq6/WB/ZmO13/j6K/60JEvkkynf9OX+6C1urOhatfJJr6rK93QXFj8OyTqFiQJaFd/geQCNK0baMhHQF/+XPKy8LLD8eXJVcGu7HHPGKOLl2bdbk3Opm/uJbPJlnLu1ScBkHjR+p59n0/S+CqHjnibnLnvu3vRnq++X88as3wBZYx/SR6NMdl2Xf/C/rKzW6uaM+oyhvrtXmPkuWwIZbJfokH/F/75v/5Pf/mkhQRz/cvxjck5fTmkKsFQigJQkWIe4G5evtqAOHMf4yw+/mKqZwMYc5TKbFJ32ZMmOFoINWWlo52TncJEUwt2yhPzAjYMwB5YbKIHDKi/IyBkyLveS7IKjHDEPJfB2gtYWzQygnPuMB59KeUWhQSn7f94VGYnA73jMSyAeJnxqA+NSVlJAZOXz104zUpH33ff/P5aQIEtPhkoH300xsqlAyBXUKW/KdzAFM8SaG2XiaIf6DJmhJQhrU/Gk7OZI+pZwphRjz8djUNQtZnhHiDT4tWiVFRQewJTGU7Gx29tLv4cDZjWc8bEJ4DEcxaP/TEtgCpjbUztAHkGrs9Zj8l2ChzNjW3gomcaV7sSXrr54vbCzee3h/cfbL/+D//B9o//8T/cXrr5/Hbl4pzTKFDw9HgCGY76SQnJYJPFvwIgK7GFY/Z0O+JYn4iHnFnn9N1/9HDzFvEHT85sJxcub2cv3tj+nX/339v+k//sP92+/Z1vrheW91lK7+Tpdvbcue1nfvqnFu3o/vrXf2+7cH4W1qePyKgtkKNAHJmUEluL+uN5Ybq3oq8MhMfH20/+5E9v/8Yv/OJyyi4ejs2T+T+Kfl7C6pkVpX7i+KRtu3xhFI1IurHrJezG9+njR5sdIC3czcmlIB+OIW6BI1cBlDkdgisrQLjNS0kFPvD09scfLnktU9URWOT41Vc/uep74605oqQdTmfPTMZ+zq8e5zSjq91lLU4Z/b0bwPUMHDRqmyxmDLl3GnQ4OJOeyTm9fev9RYv2yag5Uxau/ty/z4G36EzALMdAG5NdNrtZAra0N30f4Ar9e+OGLCpz6/a7k417fjLwMqr2Z5pnOCnvZeFAw97LYKeHYEZ6xnMFSNbCfNji7DsDXBsdNePoJzta3BOIQa82yl4I0Pe7I2FyhGbOTlDEx4uEBRS9lF1/9UnAJYc3p4gO953Doa/a8H4QQZIW24wYAKmjwPBff4ECds9os/dvkGlBAHTJJFd/61vjbz59/PEkCeh/jt6Xv/zldeSeci+88Oy4RHSYp9rBV4CqXRZoxCPzwjox72X49pKHT3/2jy79RqY7mlJZn4xFz+FNOw/IGB26ALc7A1BkYHF2lfPb9xyOdmqSWzuS1vxd2ULzzg11zk6eOZpSX80VwKzfrfdl6JX9tAdFjEsJBQXEZzznCDRlSwCQgLAcwTNHpwC5MsbYM2QNGOyZgpgZTfjbriH30YK+wAs0tItAfehHG75O/2+v8mVTA8jpxIC/Ahuy8l9//dt/CDTI4AtYN57axT9raNnm5IBMuR7477s2Gi904xN6fEerfpkzOb9lqNFBz9ar0SMSAHJutFF/Oq6D3CYLGcfKd/SL73YAFQzCd/VYX9FVsgpeOc4z3bLWgcNWc0NYoE17Pvrjn3EyzvotYLVfpwWp9NE1NPZuuua5NrTbkXWXLoxunjmRvfDC9uTpgPfZIWsNOez8zZkK3KQ70rv0LX6225bseVk7niS72aaNaQAzeSZf6M4WCgjQpwx5/PQpiJJTlMOjHrKZHJiveK/eEgNyDrLz0KRf7uuP+ZrsZHurU59dJz/ZgSuB4QAqkieye+P5SXBRzr3A0r0uUF9zM+e6IweVI/d07ATuzw349OGzd891XEzOKp6gzRzRr9ZdPA1YRX/v9wt4SedYE8mT/njGWhCwg77usxH1TTtkMP8iOyWdn82wrLenT0+PUNKPspbx3fjksJl7AWoFwAustx7jqTL66FpAcTzUlnewJHPtrls25oVJAPG8/uRztEalo9977/aSMX3Z2/5kNQdXPWVWZv+Q0dltdePUPzB30FnSRwlo0eFeCWbG0rh95jOfWzxKp8T/SUAY2zJZca/1I+cZgN68ii8FqvTH864Hxu4BsGwl5fI/9KEgWUA9PUY+zJeAETwuGSG7Qh14FsCD1jKyW0sDCgMZoj36XK8f7gWYlaBCltFTQCV7sEB6AUKykm7wnU4rmKGOZzbBHA2TznGvI0Bb89vF7HdBwQCJQLz8tYJY8ZRMkm/lC5yRQXzBf0dgtb4HWBSUdT8fzHf9SG/6rTy+Nk7uays94Xt9wCdznvxVbpJFxofNNsIXbSbzrYHNheas+60F2aQFCNNPJT7mj2R741lzxQ4QY/Pk6dgpPs159baGvvP+e4v36MBHsrf08snYROQqAHDszjmWrroCxloXtO97vg7+FLgjS3g6sjR+7g+CS+mH5pO20ynZWejwz/xFY2XUtX+3URiCOt1DV2BaYFnrbSBr61gykzy0FtS/5nU2lDYKwOaznIKJhx2KyWu0FMAwNgUiA2q71zzOB6n9MKR2ArUO7/0jfGv997fdaAGO7YzuPTLxPJlsDQyLa50OtM2OCAREa2u8OgIt88MKMJYYg44C780NvCAf2WDoDvDNVlS2JLN8gPzoxtpv9IWNZWsEWGf/dz98J4C1dbGAwt7vS3cGyLe+hh0F5upHa7h+JMfurzX24M80RgGqBQ8ap4IxaFq+yQEbSB+kWwL9C+S1zjUue77jYbhjY6WvBdDU2RqXLY//2p91b3ai6cNez6M5W641K94G4ic3rWfpzbCwfLewsNaAaNJv418wRX35mQUR8tcCupPF/OXaSG78LXCzAjCP5+grz+mjueI+eRn8ZALX4ZjK4V33oyOd1RgXDITFNc6t3WiqLxKr/M7GjRf+hpu6r96eD1fRhnLN0/jfPEVTuqixyPfzd9V/cRJX/M4mCFusnnR3eibbYI3z8QQ10Jjc1vf0Mv4V9Gr8qrt1Jd+sfoelmFuNZbwJY/3BfhYg1pb+0p19sgmaQ+Sm5/fBp+wS95p/jelelpL9o7/zv/x3CzvVWYIRgKHSQPwYkSFZgKFnEoayMxjGAh6c0lu3Zos4wAVRmBGIqV3K3oQqEwmRKVCdLvNG2xiU8ZbyD+hc7yU4LNo63CKX4WmhYthqL4PV33YXMPrqc5kancEa2Mbh03cZYgw4oEcvUlVXWUNFZ/U75uuzhUmfDGyO0IAIY1zjI4dftrjf7inb5G5LXgqO4nvw0d3TSU/Af/9b31j9wH80lRl09+69dd0Lo1uc1eMTHwacn22kGUEdz9FkRpd+tQtCHTnRCVXKBs85/+jKSC37SDsFtrTbIugZY+Z349DZsAxYBrXyrq3J9WSimcaqhSynIAeHrOhz2V74S0Zn18o4bCkFf/fGcBl9yuQYF7wxnkVwbz7/wnrx9DIWnx5vf+Wv/OXtnTffWLRduzKg3Hb8ZB0V5TgmOzxG8T3anh79fwMgZ9w/GcW9bWe3B4+Ot/MXrm0fPti2D+892v71P/2ntz/35//89uorL60dIvsAyBrUmf/rz+c+90cXXbJbHYG1FseTAeGPj21Bdg7pOK8too6+mtO6Djszjidr8z/4D/+jWYAOWRVA5NELk7lyY4FYT7f79wZQ/PDW+9vVa5cP4/twe/Tg4XLaZxF6uD36+N525eq8gwg9GckCIAvoOZrjI9IdaBxFOVkN1y9NBv25c2PM338yGRXAD3MNEOC9CtevDxhx7/Bybs+aa2+/NZmxGR8tLDmPZQIHinZ8TOAGegKQ0Esu946QMVh0HJS63wEc6njzje+vDONeSOs+vekZbdtRY/fEBIEmW5tM6Kvrjx6N49Sc85eTaDxd96/5oe4MjTfefH3VKQBivgdCFmjK0MCncVjeXe0bpxxMPCuQ1M4AbTlf3zslai8d57dn8Wf08QfbSy/fPDUm8K+ASe8IwYN2vKW306Er+HIyZ3b2fhFyYteGgAX66Pdx9uel74FXnlmBuuPj03ceZMTbaSOokWPhOe9HEfDBDzJABvXTcV/aLoCjTbtQ2l3gHS2daZ0h3Zjox8svj3NIZjOa8UfZZeAdAlYCjQI7ynRm8te+9tXt+o05hiRjAc3kEW+0uz/OpaCFtoy9et5/9531LhIBH/2xAwRP0AgUMx/py7Lpc/rnpfMMp5PVBhqMrXmydmAdMkqtj/RmY966kYOODmvNXn61r131dTTA2i11CKa1+4M8fHzv7mpz6YIDsEtm0NNaRe7WC9MPa7e+qMNuA9+tq8paWzL2cyo8ixY6hk4pKUH9rZvqaOzIV0CrMbxzZ96BpKz2PYdfZBK9dnQEbOifoM2P//iPL3rYTAU8MqLjszrNObS1ZvuLvsDc1tUVwD4EhbOL9mBeNkBOes48fuBlR2Z6RpCE3VOWvCNsOhrSGKHBuKkDfRm1aMqIjUfK4g85LIjjuQBfPMcrsqENf8sC7cgZ49gRQu0OKfFEX9G/QNNt7InAPPPZvL723GT+GZ9smYzuoW/6MLtVbqz6AjHQ51NQVTs+lU3ne6ZsUm12fBaZUUeyTs/tgbbss3ZVxBv05NQFKqqfzae+/XncgZY5BMYgAFKf3e+Dv60FAY2tNQVZsvW1Sw68oytQtHVNv/QxMCpQNMdffwJq9cWRdmzrrhu3D+88O1cdH4wDnZatmZ2SM1VbZNhaau7UrmcFWMz3+MCWzA7GM2OkvH/qJG8lIgUA5qDugVftGrNvfOMbq2582h9niL/NXXMmAI/OMq+yH9ijeDHryr0lp55bNv7hfGv1+67vrq+xPzOAYf4F+vHLEWL6QGcFQAaGBiyPbzIJTuZ1wRp1eDaQSX2B1ANaz9qoPAC7YzIDgtAe8K1tur5j9shaffD9h35odlcFImcfuGesjYH68u8KKuYzOmKw3b+B7AUW1VFggI7In2o8Ax6MmXueS0bxvnoKbJBP490Yqgcdrb/tNAxAUq51SB8CNNClTdckLex9EzTVbnZjc90449U+0GLtMtcCwQM78jFbawIL6IgS/GbuDICjTuPUboveUZOP76/7xt73EgOMB7nK/jDvyH/6NBsqADM/KxvOO1w8j5ZsT2X2QfIAjoJfARl4v/eF/Q5kUmdYQbbtXu7zH99999ZpBm3zKp1Y8qU25ljZseNLaCmgZ4zxFO/xOxA8vnimIGc2cTy31X4dbXt2jthJhgN2A43OXZwkPDwIgF0BxrMTiDMuxo5c6WdrUmtIwK5xoHtKOtPOSlw72Pnuu6aNkbNZz/Kd4zf62w2trP4FymZnRudeX+Xnt8tVu82n1reCjOpUBx6oG83q9i9AcO+3KOdZ9LeOqjv/I7A+O6SgfcBuwbP6H9gXmJy+UCfeoK1jyUogm93fcypHtJZIkb9BPtKtZA3N6vSJhgJV4V7ZGfGkcUI7HRDOhXZ1pivy9zyHVz7pl/T4HsQMh2tNbF0lT+FgaMoHpHv0Nb2t74Ha+aX5wwVx4014YnZUYG9gdHxMl+B/ftYeEE1G0iPGQp/Qpk7/4nc4Az6Qi+Sl9UZbrTvawKtOV8DL9Gsgduuw+j2Xvd56mZz3nDaz2ZofnstOaE1JxxUY94z2m4t40ZxNnpKf/byxAz2+Fhjw2/PJc/ZkWFa4677tfdCh8Y3vrS35DepFa/3zPdwg2zk9F+aI9gILPU8Oajd+uFe97jldJb+6dXwwiNnBhKbA+Xzs/BN1JvvGUd3pHrydterZ+2nVU1/CZJ88mp0m8TQZiTenxvUhcJNM7wMm+/4qn6z4Hh3qJwPREF8cgZVdal1yfY/jFdQoMNB6EtZ98uQZD1qjk59oiQ51oFUd+3vZNfW5NgoWtwb1TLSrKxlrjVemMSCPrVt7+TCmxrqgjWfzM/fzs/WgNRcvPRO2suTo7/3arw8voGsAACAASURBVJwQFjcC8giIh1vUNdiAc0Iy+hmlBMfvjAHKuBcCzyI0gkSJ5HS4jmht7AEa5TDFQFLoCXEgNMI7WkmbOu0ZC3+LsGva4kymLLWXEVJEsEniXgua7wxu7S4n4mBwaKsdDPig/oDSBSIeFrSMlhwr9wJMWhi1q38FOLRhYUw5MVBz+GSg4TG+dWa+OpvUyyA7Mxli+IaOd27PmcPqxUMAyyyqcz7im2+9dQrAeq6oYRnBrnFo9IUckIkUS45WBkbGeMoj5zSnTT+rA2/JRcaXxbHnfMdXfLdgNFaBBrI90VkmaMbZUuLnxnBWb0q1xa4MwIwh/WjRD9ywAwSvjEeAWVlYgRX1p6wf4/9Mnua81FlEvMzr8fb+e++ua//oH/2D7Z2334Q6b1dso7fz49EAPBfP7c7es9Xj5MzazeIwLK+odgTE4aTe7fjEt8vbuYsvbB/c9d6P39q+8b0/2G7feW/74o98YfMiJhlELcrG/2Q73s6cPbu26OHX5z//R7fPf/7z2//9G7+xFumXX7i5ZNrOjCLDngvIi2dnzwqEPtzOXxpQ60/9q//a9jM/8zPbhx9PdDYgwtg6zmc5RufPbHdu3xqg6LGgwM3t3NHR9sEHkzmOr8/f8CLhj1YAxIucmssZthcuCKo8WvSvQOI2RmVZJrWtfffdA3IEcl+7Ouc2k79lYB5PUFT/UsxrsXg4hiceFdxQhzmcbsv4znBRn3kZiFhmZzxTV45jDuDK8jpssdT+j/3Yjy15/sY3/2DJtjY814JM1vYZPc5KDkQsWLMMmMez1b0sETobnYJx+EdW6VjvnOiYPrpxOzq8e+bpvKtIXUAotHgebdrLWMhgCqQKiMW7ASUEUbyEcgBDwQJ8Eoiw44n+ynEuMLx2El2SHTxzX1vGBM14qg26yLgGeKKDjBlHwfVzZyfj2r8AnMD/b33rmwf9Mw7e0n9vvrECYrLz0R2wUp/jrb630NLdtZujT7fkbOK9oEngspe0ByC26D98OPIUYJ2zb+dV+tvzdrI0BwUlrA12XPQ+FPx3P8CCk05nCl4EHCirnoA372aZXZqCPS+v7xlgOQR2GAVaGjvXAXTGhCzgRY6yF7B/8Ys/+ocyXFoj0Zoh5di/t956c/vhH/6RJVP4GMgugGIcbtyYd2HtnYGMrPSS+ajPZBuvA/XS2fGDDKC1jF06qSPtPGu8yYYy1kQy5QjFZFsf8aD2jK+yBdH2ySFksgBRfNMP8mG3Q0fGAQjVDyDVd3zC05xyNFnf1IHertc35du9GPiRkdtxlfqhPzkMgXc55X7nDLq2d3Ry+Mr017766YQAbc9nC7YDLJ2rL57tSDE8w6+OoghwLrCk7RIjsn3MkRy7gBRtk+14568+ZHuhkzziWceQ+d46krOekfzogSNbB+x3zFwBXeUHGLMOOopuMkTLHNUuOVbeDrgcikCuDz6cl9l6pv6kFwLEzEvzmHwVDPS9dSgeBrAZe2PaGhIoi5Z29LhnDEb3fHQqi+rN4ffXuKVbc5DUUaJJjgU+6YPnC/RkaxvDPTin3kC3Bw8n4Oe57KTWjRyO7OFkIIdUHfjRjqXWTwDq5UsTMGtd3jvZvtMNgqtoLgiW49S63Pt1lDEW5CQb6atf/eqpfdARL/3NfjQu1ij6xnONozlDr+AnuW13CB6VTIFHxqfjBwOklW8tCujJcQy4Ceh1f9mKh3PUc7Ib4wWCrGNKJQC8fwrWLEf16NnuBzQEHmYnJHtnz07iSIEbffJvjcEhINQapt3Wx8bQO9vys9SR/UbG8Ck5Nm9y1NHb+ogXjWdyUmC3RCRt7fWXetQb+Jidx67Rfkd+BUjlg6wEmfv3V7+yQfKbsmfM+4DR7E3t4T2eFVAJPFLGs2Q7x5oc61dHGZ+C2IdEsALU+bMBONooEc4zAQ3dL8CKfjzTRgkEBb5KBmj3DZqViU76G30LdF/zaECV9IA6O4Is+ye/1l98ix+BpZ5V1pqhrRJ49BMvO0Iw2Uue0SxDmbwm+8qvxKfDMUNoK0CEN+rUbjpOHwp0ZJ/ru+/RH/iDdvX7TX48l85Rn+/NaXUUUFmJSm++eYpj7EE5R0R5tqCJNqoroFk/yV5Bh0DA5R9fnCA0/w1tYRVlTgcMnZyZ5NHWmNb0a5cvLl7pT3ajZwLB8lkD0NCeHTMA39Cf7LrfZ/yYOXpYmcA9ZX0PF2pNbOdC62FrayCxMclfaG5ns2S/BJyiI1/INXUX+AhEVIY8FKAI6HI/W7v5HZgdNkL+fS8gGDCmzgLnzfHwquzSvf+YLYknxkydZAeteN+YZ7MpV4a/erPRAxGT6+ywbIL4EW5lbDopwHwtiOR+gaRkMjs6YLP10HX0mZdoV4d/4QDs2/widNYf9AfM7oHmdHlAcgGO1it1BXoGwBagysbQTnKZ3gx4bR3Kv05v5Tu0jgSGhhWMDTdH3bumvmTVM/l3yjSX0Yq2bGhtJQf6g4fxM7882wxf/VO3MSBPylsPSxZZGM3h/S3qS19nn6TfswXSc81PfXItf9nvPU4b7+yQVC7MMB88n6ff8b36jd0PrmuNXXpWmeZ2cpOdWP/U598eY2pc8C8c+DSgcMBIen4/B42/ctkY6n14WD/QFA6QftZOa1dBNM+HY8ZD/Cno2ThnA16/PkfXN1cbl/TfxfMTzKzfyiaXzYfGqbleu+FOri9b7hB0ab1Sz17nuh+fo+nM2QkQ16/Wy+ZTbcTPPVa81tnjsbFrp8SG5Cc5SS5bLwtqVG/8St9q15hro/lZ//C6/j6T0wn81I6/rQ3R0LijIT43B7Ohs5v2dCvbmuw62lsrj/7uX/vvTzJOA3U1zlBKwe4nIYWgfEqGY28RqaNNNA1MIGUEon+URAZo5z5nGAeKYxyng9JAQx2w2GRcNsCMLtfK5DSAOcYpbP1p90cZgSkdinC/+PmNSRSXBYAD5HfgfhNJfzuaR13o9SkS7hqDLYe+LCnXCiBoC/3aShmgFXjQMSYFZChIdROKnIEF/Fx8tsVobWe9PIoAnRSz9jwbqHX7sPCXwW7ME9QAJPcS5JSK+tDZ1lt128bvbxmc+k8+9EG5AM2AZXzG/4wZY5gh57tnc8AJKUDW/bJPGHmAlni/JtH5edEvWQpg8gz5xSvvvliA+/PPL/rxHs0A0JGbW4sm8tPY6Ifnk/GMHP1KpjKSHF+V4TxRfBHhCQw8ePRg+7t/+29tv/f1r27PX3tue/GFG9vdDz/azhydbJfOjzHQ5+lhy4a9IPZtCIA4EmstSOcubfcent+Ozl3fvv77b27/8V/4C9sv/7l/e/un/+z/2n7+535uvW9DyCMDYX05cjzC+U2E2udzn/vsytr92le/ur399rvblQuTEeLF5V7YjJSMYOVT6GfOzJmRZy/MUTCPj59uv/Rnf3kFazJaXce/AVoujuNwhFcfb9evzXnhJ0/mqDo7N9Zifm92Q125eGE7d2YAloCUUe6zG+Xex5PNItNx6J2t7xnFZBWP0NgcUY+jr4xnWX1HZ8fBKXBaNtCF8/NiueRc3Tl4GXJlxfqdHOmLch2DEOhTBnYLpnKBdr7rUwYkmX38ZI6FaAHZB5TNK/NhgP0J0uSce7+Lfr/z1ryXaB+gJa9erp0zob3vfvc7K7u/Bf7qtUtr/O58MMAcHgRid5RIW6L7m8Pb+37Kbpnxd9QBMHGOztCO3RFotEsI2I1+gdYW6bv35lx1ARB/W4S1R4aSqYLFeyMfrer7+KMJKnTetDLoIRe+ezbg2HW87N0edK++4xcd4B9QJeCGrhHYwFvv/9BeerrvATz0u7q9m+NTn/ojp1lQAb5Xr14/1Z3Dm8mSlcFKNwscKYtn7gsoCWS0/qE9+RdUMpb6YbcJfq/g9zvvHNYuxx0+O9tcXRkdn/nMvGOhbNYMHjwINPACeXToY0CANtEzwS6yL/Hh8unLTele1/Up3YmeDz6YDDHHeGXkCn4IxKj7uefm/VjmjUBAAdLAqnSaMW7txafsA3qYnOwNpoL6xr+M/9Ytz6JrvQ/p2rXt+o055ikjLRC4oEPl8Veb2up8+cDMDPoAUpnm2gaanD8/64Pn8Tc7qHXdX/OptY48Gp+AHuXNGXx3PaM4EBUNBToz4lu79ckz5lNybs6a3+khZfDVcWs+6ESPPgUi5GznPDrWLAPYuJOddnDoa2AsgFo59eG/8W4M6bwAn8BZ9SvPnvRpZ1CgWO9LMBfSr/W1QG1OcGtrzsf9u/fXTi1BxYJA5rbgrDlNTgVGMsjRut91hZ7mkDrX7hEBmLffPHVcyA7+JYvZOYGnZElfAi3xzoc8Ns71GY362U5eusiYp8uyLZXpHSk5EIHzeN6xSEBIPOtdIPiVXY3mPbjZM2jNpstG9DdwbSU7vTV0Bf6QR+Okzz76uM/EbP12z3MF7wIn2g31ysuvnfKl5Jb8ksa8oCp60aXf6scjY1HCQetugTLj4AhCz2u/YNYz3TZrcjbeskPuPdOh+tpaBXTH28rkYC7n/OHDtS6Zy/junzHQR7wr6FdQW3v64rl0mGsFZtCX7BQUYxf5GCs6hK5YIOlH824M8x7/O66L7Pq4RkdduzbgeHq2wLw6Wm/Rpwy++4vXxm4SlOY4FePdehpQiUblrKn5BepHUztc8CsQRv/Q2RGYHf/T+u++55XXVkHtbBdtBf6iqaQzbek3vuJntp8xDdAPqAz4CiSOX+hURlAtwGvs1Mko9Fxjnw6Zdfz+Gj+f9BZ6C/IULM3HTuem5/OJAg9K8mgMGmNtGFP0kR08ztdKN0aLcWy9v3hxAuLZ39nIgfeBSQEfdHnrUDZwAGdygA/JiX5rv4A+ettBgWdXrsxZ39rBC2OGB/lv41MN4KH+AheBVnuAreAAvecTH/Lj/C3ZsABY46t8x3E3B8mbayXNFSgML5kA5rMXfQey5D/kl2Tb6697+se21x/vjlz1PZnjTvJXktkC+e9/MO/UbDyq2ztA8BdPO9LJGAV64m1gbXOOHtKnApaBR+n2cIYJak/We0mb+ETP4kV+WEHafJ3AU/WQSf3tCO/kQZ/JiDbInrFTT9d9z8bPlq9N1/GiQGLBS+0U1MqfS27CQvJNsrGSTX1Pb2VnB+AXICrIGK6hPfZg899YaTe9pA/GeZKPnu1OSX+EeST/6d7WjvqJ9/ly2UrJf8A6GvEJj/CTLOwDOe2yG3/s7qnPu/CFgx7zN3CWftVma6i/+bglh+iX8trEqwKbaGt3UHPR/X1iod+NxeCEA/ZmF+BpgH7rtzL4m48eveoJx6ov0ZvNrT488TddTtb0pd3FyVT2XfZq8z+cUt8K4KkPX9xT3u/mTzYImrQJfzEP6N54uzCVA6bnOf1rLSJfYWbZnuoqIbxAhParrzmNd8b23LlZ98h7PNfm+N2zE6RxCI8rgJl8ul9yQr7Mfo1rfclGaByV9V2f0oHN77CVMKcCGO5ryyesAq173ztsatH1ZHjUetha4Rl1NYfzO9TTmqnNMO7qzD7VJ3XaAbLnTzhFa9yVS5OMkD2o7mRQneqJrwtHO9go+QjKhL+gJ5lxPT6gw8e9bCV1kkGnp+TzZMcpk62TvZNtkk2HH8sXfTw7ddIv0TuyM7KZLd/6hZZw/mIGYdrpgfTpIvwwlunzZDMfLvu7cW49Qt8PBoWU0ab+FURRPr21sMbDTpW1vh5O6/BduYIqrQtH//vf/NX1DhDE6GgAb0pZxfsGW9z9NVHb2pvBTAksYO1wdjBwNeYgIqNzD67sjb3oyHlHMCa0qGovhy2wpW1nBQ2KoudYNogZH+goGy6FaHACODEtQ7BskyVsB6c0oAFNbfflBBWFS9ApyrY9tmAZ/DJLWhzUTXFZwNRBUe+djQSisWjyLGPi3BwLlvK59/jhAhzUZ3IrO1v4LqzMnI8P5057VrvKGt89nWWftNgAflLwaMlpKCMTICIYYhIxjhjh7Q7xnEnVYq7/diJoG297ESPHTZmOj9BGjn3gSY4t2tGt/QuXZLvfPA1QBXy0/VL/taleY54BrJxFXmZ2oHIyiQ5yxrkN8C6DJ8WQUeQImBSQe99/+43typVLw/Oz88K1/+Mf/8Ptt3/zt7YXnru+XTp7brt6+dJ6xwcaBAkurpeCz0vuzp+hQI+2k6Oz26Pjp9vD45Pt/JUXto/vHm0PnpzfvvO997avfO23tvOXvQD5c9s73//edkY2GGDi8bx3Yymc7Xi9mFxcJFn64hd/eHtwcDZuvfP2knGyGPCUgYcnXv40MjsK8tHxnDH48b3725/5M39me+XVTyx5+vDunCHOETfWTx6MLG4nlP3RdvnSZGXjiba8FF27ZPbhg3vbmZNRWC++4L0Vkymb4hujeUAx9eVgND+12/bisl3aISWApA1HBJlTOcOdEXnxwqXTrCzjH1BKlslVc7ygbMZGEfgW9hR9QZSChGUJkVnzSP3oCATpZb85kwXvRPQ7g58MtTiU7f3OO28uIBadnn37zdma73u60bzB74xhQJ7s5nSeei9dnqyv73/v2cvVMp4C6cjD7/3e1xd4rX67Jxj0dpN5yTgQ3ti5528gr++Ot1KPYIBdAQB19Rt7vF2O3tr9wQh7ZnjnTKiDDjFu5ro+eRaf9o7XhfOTcd6iTxcUvE8v5uCTY/8A8OgC6neElT6ox28fYJngviCD47PQqX8F+v01hk9PZgus8Qeq3bvrvQTm1byfISBFGSDr88+/uPqVIewIoC996curva997WtLF6ur44daB/fBRry1qyPDRRvV51ll9TEjtePIZMCPUWbOz9mp1gW8Jpt+e974xFOgce9YcSzYGPOAs3mPgOcyttTTrseMP7twxmiZl4z3rhbP4VEGKlrNmYw482ucFgGHm6cvJKTL/Rvw5Moaa3JuHc74GcDx7XUMm3IZw+QHIJmeMR4//pM/vcD/2tU//Sdz5Je8k4OAMc6ttR5/SnIo6JYNkROuLjtAMt5z6OjR1vSAMPwqazobqIB9R26ig3znkKWDlPd8oAF6WtMbU8EI9bWmogV/M9gDHTvOLCdmn92W4x+YqX/q77icHJFsHTTR1TOvBOwmWIm/gKze24EGwCcAF+8KbpmTrhs/a0hH+aA9m5Ksq7vxSTbQYH0PEP3ut7+7ZM8uDu3hh/k6O9QmGWEM6dkphlZ9f+MNu29fXfKhLve8f2f0/cXtyrUJVPjHXkAr+vXTOoI24+179ouyzXHy3/zzXf/1U5lZN2cnb0BEwEC7DnLEtGHdyF7RF+NFVtqJgN/+aYdcO25tD8bSZ+73HqIclH3gQD/QcwrqnB++qc+YuJ8OMHbGXp05WOokh2jC9+aEfu2d0Bdvvrz0fcHJypbkkKwHcCiH7uZBYE07GbNl8Qe9+o7XJSB19M+ySw5yiiZ98Vcw03f901e/s20DkbLh0VYWOpmhm7Srbnxz39iUDZqPsw9Kpx/UWWKIvpCnwLsFqp2fzMF2+qhTeQGQgjIBXvkI+Xn65Qgq9ekXurKR0Rdo4lqAec+SAfQK4KsnexhP8KNARQ6+awWE0o8FldCF/3SPDzlWH9nIRnW9Ncpz6vc3mgMY8ddzrdXmT75pmdKeYVf4BATtwS/f64Nnza3eTbU/9iedgT/4R6ZbE/N18cOaM2D5ZOL6h4Zsw2zFPdBTVnJO/h50UOf/y9W9xVqeXPd9/58+3adv09eZnhnOkBQvkjkiOaYoxbHix/hCK0CQ5MFJHARIgCSGrRh+sRHEr/FDYiGwociIEysxgjiIZPmaSBFsGBBkBxZEWgwpjkiRnCFFDmfIuXRP3/t097kFn6r9Pf3XbOBgn/2/VK1atWrVWr+1qgoP07/pz7La811z8smeOTKAsr4I7CjgFqgw7PhNYGr6KDOTXR8F0uN3cuW9gIZWBqaX0qMlKawDjrU32xXd+Jgfro35a4GD6chA2ICnfIbwh2H7X7hwvNNCdCVTw3febBenvvXKjfUWYQUN0tOeTadNoPCJvAeONf96trk5gC6sw71hU47z/faW+7vThna/QG4A1ODTyRn8Tl61D/3by9yWK9BHP4WV4E3jJ2BQ3wZYN269W1+QUf8Pmsb2P08f69QwkACngNHmXLTnd2dHJRf5br7Xel+Z6ioAEtgYkBZ20MqdMBblk/sZhJ0Y0Rq4xV96uqBGNkMgY76AMgLGCzqHdagj2aBv6g/XCv6t5+6CE2u9Fea0lj/vB/zGe7R7Jp4WpM3/rN/X9dVPbROa7I9E2E1CgPEUttMcWN+U/JsuUWcriQKJ8TU9su67dIg+10fmHP2QTk7e1jKYD6O+dLn5KlsiHR44i09o0i7l5D96rv+z7Rtf4T/Za/q54HQ+XoEMZdSP2Sf5cunQ+jqdHT+0uaSqbNrkcIzLTYJA+p4tRA9XD1kzNugabWwM4z/aA5vzx/KL1REQrqz321DxpmCvAEi70OSfBIJn5xRoCWfNj8pvUXdzYn2XTDRG6m/0TB9xZtkXuFFm/2ezpTc8F2aaTOfbVp7f0Tfwrc2KnJ3TM1CWrk0e6xv0ejfMuDYVXCgwkK2bHZr+sU17ddXGaPG9HM3EkGRs+rpTHwfex898zMZ8fEruC3YnawWoai9am+/SX/Jf0tnZXH4ni/l39XGBgOrsufhf0Kj+bY7Px0Fb9a2DPa7Fn2zBgiSN9bWPHU/XfZNerE+GIG18zHgQptF4T7/Xb9HRPBJu07hLVrR72G//29/4b48MuhwHjdJBBjXFFAOawFI8GuVeW5sEpBYwMOhUZouhOsZ3jrfORiTFoJ62x1hHe3OOitqkWDiv3injNSWLJs4a54ayKYNNp5ZNpMwyTDI4UrSBmIwejO6gLswtYwR/cmRjMvo640RZ3lVWS/Pd/+pXvzrq5WQGbOKfNgQ2NEkaQDn83s1YzxgOdNWuqxcuDYUYqHKwAcAztp84c/NwOKsC8CVHcgzijSPgG91lSwTAUCYdxNU+o+oMnFQWngSAoBltJrei4f434QKbut/5IAm5/khAc3Im4DqztrTbQaPq1c949NwHZraLfunbcwXgOgQVSNNkFG/Q4+wIdXlHPXjPoDA5eT5l5Rk0+ARSTtDh+nEARD/efzQzbvXV9evvLAePHi9PXXxq+e63f2/5J7/6K8uZEyeXyxefWkSO2/7GGR4nThwup0Qp920ZdzQDIIfLcnByZ9k7PLU8Ws4vn/+tV5b/65d/dfmpn/pDy9/62//n8tP/xX+6bA95O1idATKzJPZFxU+dGGdu9LGc79xmcr7l/Ii9w+X8uScTVrKQ0T7lYoLGDkE3vqwA+dznPrf84Z/8IwME2Dq5M/r9OBPxxnsj8HF6Z2YJCoDcuTOX27u+Mw6rmoaN76194N0yDmcP5InnU6nN1R1WuRRtbvxpZ0HDHIuyM20pRmedOj0defLo/YAOh583mbivv9pKj2yns9Thf58mdO8F1qKR/Lc1DNrXK7882wqojBnj3PPkN8NePRzl773x+pA7slnwIwN9ngkw9/gP8H/4YGaeaH/v4NfFi0+NraOA1RNwmUCdYIgtib717W/ObV4OAa+zf2T0K7ugtvEvAPLRj86DrJWDp+oT1JgZWNOhybiZ5UxwQpDEdfW5To+4rs+UMfTZSYfIzyw1zwT44SPAt+2MPI+etpDBi9u37y77ezMw5/22GyGXBatzfDKUM77oHs9pl/dfeeUrg27bV7lWoCNDDk/9n5Pkt35Ev482vfLKK8vpHUutZwC9OVKwJdrRnBPvGgBJgMmc5p3OqlgbGurxu+CbtqgDnfosIxHN+meCE3MVSI5MY8pWV4BbH+AuWqwicV95wNtAOr8zYsiNQARZ0Ye2wNIHtlbLoaY/9XcZSWh58803VlnD+Ppw+cAH5jaP2tv8pJ4CUskQXgeu0OOBRs1P5gb0A54FPAK332/Mej4DEK8KiFl188EPf2S8n3Pg3baDJJ8cFHWoHz2e1Q/ZEW3VmYOQg5Q8Hh7O7f3Uif4A1Wwa/V1WK96Z1/wWDCiBg2y4x64RfEEX3YHmAIey7D1H9tXZVkD+p2/8KUP/6kPl6nf6pYSJtbyX4OIZ7cswb3w3TnznuNRudag3pzc7QPvUpwxjmuzQe8owR7uW/kQLewnd3knPNH+vHTT8yHbVFv2gv+iQwfcLl8YqK3R2v+Bk8+N0MudZLWVU03PGhyDUP//nvz7GgFVe6BfAc4h6tob3A8EDTLOn1o40OtFGJtDZ+DH2Gm/u44XfyqjtIwlhs5WP6/olYMIqEc+1GrCVr2SN3lTfmLO3tgZP0VTdbCr0x2d9n80/E0VmVnY6XB1oOX1mbo2Sbdr8W6AwMCYba9gQm/ME6KmSgRpH2jyCcLuPj/lan/kuqN8qxAK1+t/Y1P5WN5fsoH/X+rsADX5oszJLHmgLIW12Ha+yLTyjP9BsZbjvMQdsVubgQ3N241K7p54/Gs8W5GxrPfV7Jt0ZkIde4wAvyBS6smHwOoD/4qUpD2ugetih92ZQPIBQX2Yfo4XsuG8LpAIz6YH6MxDJuzmQ2tycam6m3wqUkJH8v/iQnDVGlNVc1DZMjVV9qQ/9Lskqf8q19HiASStnPBNAmO2G9uZw7cbfstDx3n3vaUvBgYKFJdTlx9VefZIvUhC4QFd6l/wHbpLzwMl8m/yb9W4G+iIb0zsFbfN/0xdl/iaTa19TW72bHAWwlRzmfiuKsz+0xzgKODY34HFgzkhS2WRbFjhMH/GNA/70bcHAVnSV+Y9W/Zp8amfZtc0paPOMZ723ToTovTLSA0sDWQJVyJ22pj8Cg/Otk0PykQxqX/aoPktv+t+nAJFn0IanJZp4Ztrgc8yv7Rj91BhdA6n4nk01bfKzY4X+sIVPzgz5QK7qL4Hg/sOZ/Zt85Gs7BD0fKP/Uu4Gc+F2fJOsFlbRJ2/KrWrmHHmXp052dubtC8xo5xjdtxvvGe3zOjs1fDs/BD38FbfrBGgAAIABJREFUO5TvnZJAA9wKomRPFRwMmF4nyGmb39ksfvs/QJ88FLjQFu3QRp+y8PWHuco3PgaUBvTqc3/6yvuNyeTSO9m8rs2g8MyuTwabG5Nv99BVECG8zbWwnsBF9eJJwDc6k308anvGdFo4l2fyV5OLZLYAZwGb7HD10wfZKoGs6s8nbE4soXT6gPO8wnw8fUCXkhP057soNz8osJeclPBXW7Oh8cXHewUt/J99H16Qr5dMNjbQFAi9tk/ih+dLeAgDrD3a0vygbm1IL2uvcvOZArxdz0/undqiPH3jLxuOrLSCO51TwlH9nx7Jvs4Wr231UX2dfi64a35unvRO/mDBcLxY8zkscOI1c2snf2Elng/QTo8GTntHO5qf0kPeD1taY0xkGh3R0phf8z6+1H9+N+9pD+zM82u96Hcynq2QbGR7uB8t6q/MNSY8/ZyZkJu/6n70DR6dmG3Gi3RYdfVe/kV1V0eYRP5ubcxuyW7t+XU59cupE1MO8W7gfptVVOlEtLmnvZ7zTLJbP9WmMK6CE9l8nu+dZEU5yi5Byf/Gkuv1q/LUof7Krs3ZX/Esuuuvxv26rytjLU/Jo2vpIc8pL/+ivnt/gHxgxr/w83/tKIMz46FBYBDJ3srwQ3wZRq7lQHBc68SUqcLn/3MAtjoDwYgtO64tbGJ2jkrKGi0Z0y0xK7JfdL0oKOWhkeqgWAhwgyPgKyBdmcqbjuy54XwHHLT9RQEg9JZFZAIoKyvFkCON9hzKBph7srUD8Aqk+KYIy1z1PMHJaYtP6tIGii3gM/AQXx/dezAM2wz+7TNzq42MmxTjvXtz25Crm62h9Cv6lWny1NfoSfjxPf6WBcV5zlAv4NLknND77T3PqRvdPgVTinBrd9sdNHDRXKYRY5y8ZSwDpdRf5iNAamTh7T/ZEixDLuXgt/Ypp+wZIIH6CnbZwqooaEDi2tka2XSbM1rQ177D2j/l5sag6eq1a6MOfzkLlDOZuOqg1Qe7y+1bN5d/8Eu/uBw8blnZJpPh8NGy5TB0QP/BiWVrObUcUmzbO8uDg+1l6+zl5Td+88vLL/7S31v+rX/731xefe07yx/89Msj+2d7a1meQuNmFZE+fvW1b8xJbUSop/IRZLAw40MffGECqY8fLbdvM9RnhoQzNh4+lEkzl5pb+aEIq0tsgyUAgq9HWyeWH//xH1/+xOd+ap674t7GOFDGNEIfLwxzcnrt6avL/sHjsZWV7cGSE7RbpXBqoSDnYVfk5u79CRBfuThXQz16NA+WDSB3oPoIoD2cWRMpPeMeHQ49H07Ria3NYeBzG45WEBT4AGjpz/RBBlyT9lCOmwl9naHX2PKed9SZ4i+D0W8yQw6aJPoOSMp44PS0KsTYJ+9f+MIXxtJGspcyT08aP2gAwIyDU09OwDtHM2DVGSDOXwCCrwEMhix+fOWVL43yr165tlkiOw8u11Y05Bzql0CmEVDaLNO3pZbM6IAd38BuACE58U6gamB+e0uTkQ6OtgqkLBxtzPlOf9HB6AGcGrsM9BwHPN57fDj0q3syvAV66jvf2loATJnqqh5tUf4EgOY5H7bqElzw0RbPkvOMGWUaY2Tb/2fPzQDq+iBYff3uO3MrrCZdNJOHMmkB9nNu+Phx1jidV2ZjjpYVEDkW7tk6yrexUZ3JMdlquyPvactMZLDv/DTafWa7ZyDD5yMf+ejxqgrPCESgzbZf9FfG9ji0/plrQ66Awg4vlkWvHwLn0K2/5pZocy5WBhptoTXnQfthPzlfZsrUdGSnvF0adJMTcgiEFjR5++23Rn99/OM/POb3nAmyhGZbibkmsEOWjZXGaTZCTlblbp86fewUG1Pq58QHHhub+EwOCnLqQ+0gi82TgdBr+4YcnD07naz4Qma0DT0lDgSKNme2WkIQpPnffFc2X04Oee0cEnTmsLSFhzmzrMKCDdqg330HPreFkFWczZPGW8HijFA8w2vtbqs/fVYmHfrZJJUfKIhHVoU2H5e1QwerW13KLvCmfXSFwIg2FyjwPv4FBJKrnF//o7Nt85Sp7foUeHZ0MLNc6a25os0qhIsjIDfHzdwmp2AB2h2Ublss+iD5I5sFGkeQ4v7dEWj2aYVA9l7PkUn8KtCOTjokZwHf9V2HzXuvDHvy2hZEOeeBR/qnrdPUMQGrCcalRwM7S1w6Bt42W4zgLznVFn2kDwvOFMwIzCfjOeRtyXVqZ64cw1vzUVvBokU/B/4HuDemGzcBytlM+GT8XX/3vVGm95uT9XEgFXn28X7O0pjPrl4dc0EBwsAQ5azBNG3WLv3tE0irL5WtHrRqbwGVkoZmgHmOhWQ6BzhfIJCKLGuHfih4ULv0H/p6J/rSIcl99o9vNBknbRP3eG8C+GRHWwI4Hj2cSUi1OxsgO2nYchugTv+lg7qePg+sUW4y5BlzIl5n77tWf+OJflGXNqEv4Dt+rIEG/+eox9vojSfeK0EMf/LxBEiz4bItK891Y2edtFDQMPvCmDQmtCVgYx2AnTp82pzaSE71e4G96ipzGt+aL72LfvNHuoUcBDAHKuAtniUfnk1+cuwD7QLb1Jv/2FjC/+aWdERAY4C4cjsjhWyU9FPgT1kFW9GlHvSmE9JheKau6MpW1kfuKa/xGYCCH57PPhsPbPzM7HjlN+cFnuajtyqmOhufaxmsX/Bt7ZMGnKE5ny6djB9oDiSqL+qPcIJAXXxG2wy6P9nixP1sIffXYFEgU+MzPj7anYf0nj47Vxj4P5kLOB513Z47GAQwujf4+eDe8Ra66ApYKkEqezD8Ix1OxpWrb9DSypzsWv0yx9n+8E+yh9Y0ZdN4Tn2toknWS0DNr1Z3Y6zx7xufyWJ2TTZnuE+6wG995D66h5+3+eQD4Un+KJn1fNhTOIq+jv8Ff8PA8suqI36hMXkJ8AyrMj+ov+10CmLhCb7Wb3jrXgFPc02JIp4pmJTcBu7hkT/vVldgez4N2gryej/syzvD398EfD1fMk7AZDiW/msclyQU3hPfo9H19QrGQN/sC3yrf0rEqW/U533tc4aUtuVXR5NuDT9qLqrM+D510DxzJwA8Oz+7v0TD+B4elE2RTNQuugA9xnGrb/KpGyvo99Fmf+v6G99r0Dd5DjMqoY08mEuUl74PMPZdoKGAj9/VFWbVGPY7jC0cbI6JCd7jd3PYwEk22/FGW/IRHa4nN/mNa0x2DY6v5ajxjT8B794LMMdb5VZ2c6Tysg3Qpk7taTw2D6bHlT988oO5zZX+C3NO1yrTe+hQTvNturEy00vZkcnX9HsmkN6fsl3P13JebzrZtehTRj78mifhq5WXrd64Q3O2kGuN3+r1nT+N7vNnzh4HBNVfICEbRBlrPZm9UpvTK+ns5CudUECi+TS9ku/Y2MbT/ID6pvl73f61vq4t2ZzR7Jn4kMzVl8lRY2LNi+zsbHr3GqP6oiBqfvbQOb/6S//rOAQ94VDI2L5nc5BWBh0CMogG4zf7zlEULeNqb+kc2LlVzYyGKwdDVGrSyTGJIZXf4HA9QfaN6BwQ9+pAAkSx+EYTZpYVoF3uJfCB9QGLZV5l0LvO+UqgiyImiGi0gsHzDG905RyqM0MZfa53xonnlcuQyOGs3crG15wddZTlkEChK4HLMGkboN0794bTqc+Gg/jMNOYYZynT6YROJ+/RZglsE5W2ZgCmIPURfueMmFzXGXrKSS7WyiClsDYk0YkXCXX7i8/90eckSV4yONSbk1F5+IpH6IhGE5tnBUAAh+jIWVNmgZ2CVTmagTkpYnvzd+Brxg5QxuTeoEZfYFrBEPybzsP26NdLm4PIMgYz7GRIurZ1cDi2vnq4+2D5tV/7Z8vn/+UXlqubQ16XE/vLcihoMM5LXw4Ptpft0zvL3tbJ5cH+9vKbX/zt5Wd/7ueXP/Pn/pPlvVs3ls/98T+2vPnGO8uZk2eWWzevL0+dP7fsbLaTyEh698YEMbecDrLJpLDi4vKlS0MubFV19577JvLtsVqkAMicxEWMl7HCZIAoe/vLzqkzy6O9/eWTn/zk8sf/xJ+cjtz+nGALVMlIHKDno4fLnbu3lheef270/Xs33t2M+xn8cXgfmd4+4TzuuWUE2QT8o3f33tyX3x7B+iywVvn65d6dud9mk1YGlbM/0OOMkulITeA3BXr2zDyjxkf5gVT6OyXffXJs3KIzg6lJ3b10Wgo3g8l4JN9+42VbV2QkoyeDrwkqwwOdwzk5N7N7m8CbOOkd787zKe6OQ+LTk00KE0DdPeYP2skwuoxd5b/5/dfnSqoPTH0HGHTvpZd+dBjlghnpD+dGqKOVLAX5AM3ow0MAIRD7wx/+oVFeYEyOMF7leKOlSXn/YB6ShU/4YgyTW3V1CLzxHUhQFm3OtACOsgDgaARYKue1114d7whCBFwE1Orrr3/96wNYB4ZaqbK1NTMI9HXlAdTLFqaTcog9x3DVZ9eenQcQFhzOSbt1E/Ays4MzLpzFAUBNnvVXQW1ALNB+Avhz5Y4VDQE0fgvuAIVzCEoiMP/imUB4hqcghdU5R0eHgw7b9ugbspPMo00Z+Ow6oEbbmh/bQlG7ycZ3vvN7IwCivfjSnKduvEQv2dPnghWCJGXVAmrVS2Y8g7fqd+1JRvbcuxtftVU9b7zxveMtgDIoBVKME/xUF5rQqP10seCPfvgDf+ATQyb0lXqA3n7rA2UJ6Fx95tkBJvoNiCb7AjslUOAFvqCljFBl6ycyGuhE/ySb6jDnkqMzZ6ZzlnOvbXidgbm2aXpPneYWMpVjNkD8zQrJAjIFwvRTAKPy8ACN5tpkNnAE32xBKdPatRIByJVgAdmir/ASra0cKKPMNm10or7DozIQPVcgWB05LkB17yo3R0j7WoWCR+g0FsgTORFAaHsGfVdSSGW6Z+WRd9Vvbla2cTDlYma/a1tbHwKaBN0EM9RDZgKcjH+rorKh8Lxzc3JoyOvcwm5mkJJ3/+8d7B2vitBO7WjFSvoz+01/NrfgH9C6FRU5Ft6vz7N7k58AaPLjOfezYVuh63fjkgwYW636yEFDf8lL5FB5eIp/rZzWFvUVgCgjH2+VE2/NxwVeyF5JSoGo6lcuXli9pM+aywMW+/bOMejweAZela3fc3Bz7oftt8nMDOCOh/QnmQisIxPaQW7Zdq1eCcgiQwX0zKs5zOarsquVYR4ynlxTtvFPd0QbPuf8aa8AX/o7uzV7V3l4rSzPthI8+1Q9yvdd4BO9+kn7nGHnw8ZCb8kW+Wjnzs6AVsGUfLBsHOND2ejzDN7pb+83hvxfAkK2umvRmg1OVsiFfsQXdRS4KNGhYLVy6JfsAW3PXwscn3pzZnOjs6Cqckua8n5yHpCRXnU98BRNaPF8MhxIFVCa75kvM4CVDSCO58ptlU1yl82b7OcPx7PAYX2Eh/pN27URr/JXAzjUgUedl0LfB5L0fACYOsgE/pPrgjpkTHnKyiYdtvbmbDPloAMfArXzQ7MP8ToASj3ko90Z1K8tntUPAZrNi9k5jdkAzPxn3wUt8KuARuB1tMw5eoL92cDa0VlA8alAW356oF12pLZkX6frwy6y4wOE8C0gHj3KzsbMXqdT2nUicOfBgwn+r2XKe3iefOVXqqs+Tb6Ww83ZjVszuJktrHy8b97cfTzxjerR7wPvOJr736dX1uBf43oNhjf/kPXAJM+1+gPN/Xnv6GiuNkUXnqA7Gau/wo/WweiCHunS2tv8EiDZONJXtSlQraB4chTO02pPbSCP4Qv6QR9W59ofCi/Stmwh3+FR2ueZALP4qbx1QKHVPcOn3wT+SzJpFa7+CFhs+7ts9oIfeEaPrwG97NsAZ2WEU+TDNvckU8l8dvN6zITp4dManNQG9SaLazlHA7lqTLo3/OlNUECZ8UiZnvddkpx7AfzkwRjP31Bmc65y5jwwg7brep7gFXM1QeMom1mbm9e2t2dCGn4E7Ltvnldf811+mN+eLbDjumfRnw00/Y+ZWKGs5qMCDPjROPVMdl9zhfv5t+prTkz3pKddT3/XR+nObGW/ayveho82V7nWvFLQah1MaovKQGjlpROzVeJNfZ7cqKt5P5s+nK7v5i/0ZLusfV5lhCd2Px0SptEYww+fdG/jc20zZ48fj439OQ61S71rEL35qLGtLT7RnK7sPc8lh3juvlhXejusyTP+Bp8OJ8gePxpnvrOVPRdPPKf+7PdkCW98wrTyHZrb3FNGsu9/cnd2Z/oCzZPaX7uSoXVgvPHr+/1Bi3BbNLmPpvRY/DZu1j5sQav8kOSksbjuj8ZScpdNXNu8G1+zq7Id4tNa7615hz734oN7yVLtShfoLzpuzAnOAFFpS/cQXBaHF9sDswCECScD14REiRl4Cm0FAWaUDQEgriNcV75JgSJnHH/jG98YgqIzOUjRElOK6GZE5mjHYN8ZADlH6PG/d9xLKNeZhK1gSFmgIaekLA7fOWU6C/1oxpdPfOIT47tnmvzahiahQx8wAc/wsCXeCXyOh/Yy1nMcU/wJWEYtZeGPITaM6J25pBjtMj4fHc6Iv7IyfmeG+cwSBzKjG505sRlb+izjgwGe0cOxw6+CCgwT7fNH8FLQGcIFAUZ9myVz+gF4m6Mgc3gqmBODbrQCPwy8Dg7L6dC29kXVh66jf2TG3JpbMeAJerStSaLlrk3g9X/OxVQ4c8KO9xkQ+to1NCoz0EBZHGn3UmwG3f1HM2v1maefPT74DVA1FNjB4+XiOWe8XFiefebacu/+3eWt7781Mv1f+e3fHQeHnzk1D0yyWkxQ4XA5sbz93q3l2997a/mzP/0Xlp/5a//d8uv/4v9d/tJf/AvL1uH+curEueV73/vBcmsD9j0+2OwPuBwsH3zxg8vlq5eGw37r5o0NnXMp2sULF2Yg7P69TR8+Gjb4mTNT2a0VyZgQl6m8HzzeGwGQ3UfzYMA/99N/fo79h4+Xkzu2QJpBTROCfl7295Y3v/+95cqli8eR+gHsbD+p5/TJEyMActL6E8DP7u5yfrN9y/V3p3y/+OLc4qyMT7KnD+7cu72cBC4L0lDmj6dR5EwYMkXOJlBzfu4DvDOXHO8dzGwI9zxjZUr6QntbpUBGyuLSh2W7NdEGDF27Ng+LG8Gmjbz7naNn3Cqr7MjGg2en8fX2qB8YRvbwKDBzTD4HcyzrM/SR/TLyPGdl0WjHZgu6Acpfu7bcuDENQHVk2CtfPZzsW7dvjO1hXnzhw6Ntxkz74aMfGD/pe2cRABlBrc1hc74zRPAD2A1UptM//elPD/n/4hd/a9QvW79JXHsqI2Mn52bqEUGaZ8czzo4QvDCv6AdlAi8Bl3jwIz/yI5sMvJ3hSNii6dOffvmYf7/9218ePLdVk7KA//jk2XRMwBE5xr8me2WbO8rc1FbvliVsXGVcP/3MzO7OaSzDiAwOh+3hnIjpjIDqtr/AF+WQ6bae0rdkI0dRX2h3KyYyYNCb0TmfmeeK4JfgFXoEPoC2BV3a757cCJBY4WKlBp7jcYcfq982P9ptlU/ggGAE2q1ayTEPlE3+XnrppQFOB6zmzAV8em86rreGXAqa+E2G1oaX7Hwrejo7RDkzS12g7tJycDCdsoCmz372xwfPgH5luOkv/1tto7wBGN65PWShYN6Vp+dZFMrJ6C2RwphAbyt+yEvOX4Zqc19AW45MY3RZpgPVWNRG7fC+cee5ofvGlnHTOdcXZHxueecw7pk8EiCtnwCg8d787j16OftJfZ3z4F76TLvbUsu8rj05cZ4ho/5yVt17/yHTnU+TntMeY78tu+I7ANh4Q5NrnT8RSAjQii7tT/cFrNruUjsFSPS/cRZA1/ijX13PVkCL+byzxeLZwZ5tGS6OsrL1lEk2yLvx5aNPyKLy8dwZOf5HZ6sKgN5f+tL/N3Tk1vbcIlIflTle1jW6tDV9jlZ0BQz47Y+MlkijLDS7rn/KaE5+Gj9lZLetjTo8kwOSU+f5kk0CndaAeYBsTnrykPOzdsoKHOScKe/S5QtjzKEfzY1JdWhn+h0dAXHqDGByLT4ERirv6pW5F3btDvgmI/ilHwM4Z//NAKjxUj9513vqJmvkKjAdbYHS3u8MB9/kWJCw1ZbmywL52kPH6UdyJFjHpmc3oIu8lwhV9nUOcuNY+epMzumZtjBJXvJ7etd8pC3a35Y06rP1aL5MwRR9efnSPBcPf7NV0lX4fOxMP55nSfiUwY1vaCvj2fWceWOZna5c/1975rnBR3zThsAj5QcEobktiPxfe9GLlg5P11a01k/5ZujR/sYZPtIt6f6AdO8bL34rm0yYE9GGHvTy37QlkC5wLcd+7c8Yh403ZbpXHzQnNu7Qls+KhnzOfAu6PLksoJLeD5BSl2vqJU/ptDW40mowZQSi1BfaqI8DhLNnCjppd7qfTJPv/KUAj/zpAojaiff4iK70L14G8udf0RnZUfVlYEn+aCBTtrLvbAfvBJyX6Y4+ZZCLMAB8zrdvvg3cSl+EE7SlXzwuuUOd1VUfr0FUbaps/5M3NBj37AH8UnaHoKs3myJZC2gLbGk8ZDvrv1PbEyx/+PjRcSJiIJbnClTz75KN7MYR+NuaPptP/tu4vtkqJl3dGPKNz57NDvF8Pk7twJupe+ZOEP7iYbLtvWQ4XVd/K7tgDVq83zyXXkJzZTWG64tA03AGv9db865BX/rHp4CPtlX39AHn3BiAjB71Jb/5YsqonQGh6fLGkjZMu2CC5GFa+Uf4Qe8MX3Nv7zgwEGCdXRxPe45soM9138lQ+giNYU2u5Y+63pgKAHT//TZnwCBexKeAePU1J6dzS1KI5/RCq9fxOzwqLKa+xLfml2guQSHbIPmb78wEWPQWpAoXwhP1ZBeOxMd7Vo/PgIn3nnlmJgalf5WBh/R8OJD64r/n+j9wP10W7rcGYsND0GEewcfamo3kXvKV3HjGfWWRmVauFtRU90hg3NgojddA/+pRTnrDd/hD+i7b3b10d77JHFtPtogiU42N9GT1Jt/RnVwqIz8o2ch2CEQPSC/Akd5MvvRXvFZvYx7N8dqz7lW/5xsT6cP6rvfRuPtwbmPqsw5EVE9lNL+lw/AXL7M5GzNrfk9+zUSjdKy2oU2dE3eaySPKSwbj8bp90di12hSfs7Ozv91XJpnMrlAGPhmr+sK4sptMdkB4wLpva0+0xe/qSZ6S6Xzg2hO/4iMaCh52r/Hr3rqvojtfbc2Dxrj6ans6ILlKx6z53//VE76QvxOPksVkJn1Yu/XhSNL5R3/nfzzycKB1nadAzGlpZJlCRenLjDKI19EfAzglP5k/Ayo6rmiw/13TgZzioukUK8OvPe8RSAC6n/OaMqeQOD0ZMzqpjKGytl0LdGuZM5rLDMSwlvI1+Cj6Itv4UKbNcDg22codaoQ2DgGnjWGUE1hQqOwjQR90tFqmJY86xP8MqxykgiDK0FEpYb/jnWfQfvBw7k9oMtb2W/fn1iwZop6bgYqpSLc2EekRPdwAiy3xb7mg5zNg1kGtDHc8UFcTXBldbR3WvumMIv2cI6UtBs/LL788aP7Sl750DAAmI2hUvw+6ApbJgf7TZg6kPhzbaS1z+WRgULTgNacD79YZYf5nPH/0ox/dZL/tHU+maANu4IsJtMwXMtBEjx7tIXcpHvXvL3Pl1MG+A6BvH2dUG3iD1itXlqefnll3N2/eGP147txTy+1bD5av/c7XBqAyjNKLF0Rllh/6yMeWlz718vIT/9ofWX7iJ//wsmwdLj/3c399+Zf/4teWH33ppeVDL3xs+f7331r+6s/8zPLMlWeWFz70wdEfr7/+neW9m+8tFy7OzEwHjU/eUJyPx6HoL7/8qcUh6AXKnAUCBxvytFHkKUztGfrhYILpB4dzafnP/g9/Y7m7+2B5952by93795YbN+bBlefOnhkObUGN3QfOfbi3yBQdhszOXPUzlv5uby1PX728XDg7V3e98eaby6XN1klv/eD7oz1Xrlw8BlHWRuzB0f54VmYvuu7emRnXZ8/PybaDYy1RJ49nTk95v3Pv7pDJsjYEQIwXbU8pGtNlvbkWAOCdsggzRszZ5Iaslh2U4icrZJBc0BHKRCMZaNtASyzxk34o+JKuNcYe783tHgKYvva1rx0HQ/DHWTI+dI8MbsEnffjee3NbIMCe+go8olv/HBw+3pxZQW9cHc+g33gvyN3ERu/iEZqL2qMJP6YDPbNUnnvu+QGoe8+5H1YdyJJWZjoMT/DUNzAaSI/3aK2dDiIO6FcWfYFv/+pffWEEVNDXKhvlWnniIHHv4J2xqnxZ2gB8dAL88QK4KZu7QHKZ5t7zDlo8nyOoX8osLyvIeNAf5qm9/YejX8mber3nnddee2208+mr83DgAijKB0iaP8x9AgECPcpWHj6TA6DacJBX20h5Bt1krS0M0UFOzD/GkN85nPpZRnOB6SEvm20rAtimEz8zuKzOsJKnYLP+DjTVV7bRsopCnwqyaBP+FnQJRBaM8r++mUH2Cah3Jonn1eUbwOw7w6wgfAaZvhXwUIZADfmzEkUQY2ayzqx/srfO9GUb6BM0Wu1DNtLjjVc8PL1ZaZIc5IA3t6FbssNXvvKVQWeBTDwqaKXcnGjv6wf1A02cYVSAEe3rAGD7s+NxWyEE4hkL6/kPP9AdIKVu/W586ENzVStB1R3Qw2ZoNVUgZttQorP5VuDS6lZjNWA58HCdrOEdstmqITSqvzbSFZ7RDjJubLS9ygw4zJVaw1bZAJV4EliQE+cZ9QiAkNUM5eZT/YX2dFL2TzaMNqgfLSMZZR8gP7fHm/r49dFH+CQwov/w172vf/13x5g1FtCWI942U2RXuVY4nTg5nVzlTrn+/pD1VqOSUdeHrtibtoYytUud+if+4J2y6JHmHO/gSStp0dVcFXCoDwLvGq/usWW0UZk+6eDA/pwD97RHudVTEBB9I7FgsyWktuUQa8Ojx7tj5VTnhOAvz3c7AAAgAElEQVQ5GrXBH3r0VWCuekpiKMibU5OeGisfzk57IXukFVd+r4MrOYnqYNP5mAfRqDyyk0PunrLX2fgz4PX2sS2X3sn+pcu/+MUvDt5k049KNvZpW2YU8DbPo7XtCfE+WUWre+hrrsM3tmZ92hykb6JB2c0xZKUgKb7dviPAfXFcaxXI6J9HEzyqHwdYsDvPESgoRa6uPn35OEO1YFwAfHKHbjSSp4AS/TrsudNzTBV4mKv75sG2+NVKrFaxFOwKoPSdnqlf9Yl25hclF9ny7hecUkfyp2z1BtLjm2fzAZXXyofGi2dLlsGXwPYAjoC2xp02e75sdDSv/1cGmrIvktfAV/fRsfaJ0sElGRpDngvkz/fxO4CiYFV6RjsCxvkm6Zl0U0FfdaBN36JprR+M7fqHLOF3wLVnvRv4WZA8/bAGGLIt0JrPFzjSHKp9aMdPcxf6SmpDH74pUxn5336zb3/nd35n8Ce9XDJNoH0+M34FMKkr4CY5KjDnPfJdILHxhacF6ZLX5kK0zESLJ2fQ1cYA1myJ7Bs6o/F4fO/k3JrlwcO5GiE9icbAd2PWChDtLaDbqgMBkDG/bbLr018BQ96p3e7Vn+5n5+br9TtZ1z4rQGrz+0GmwHr0qWP4m8MPeO5YpwTkoyOMKV8G/wOkSkBRVkEUdLkevqMs/Gssqc+95jw8q76SEJoflIOGgEz6g2+21v3aiZcFCPQnWlut6l31B+jl5ynXeEYH2pRT4Moz/g88DpcKfK0s7fZpvKQ30JDdlv2AL8lG/VhfoD1Q07fyKqu2u66/0Lr295VbwCF7K9+tpCLv6d+CEfk21Zm9lJ/cWE6m0uXNQ/v7MxkivAq9a7A2eWjeQXOJFdMenqutqz8fZ/qU7w6eKl//F1RLr+XPB46H+WlDOKb/a0M6dADPm0BIek89ylN2NmxzTAC5d/B1PY48X8DM/4HblRsQXoAqHRPITR+E3+ZDoSV5sutxZeTbFkDw3MCuNmMzWRw4z8Ymryy/9Wl6JflwP/syu2jdf97T/vR1Mp4u6h3P5Uf5P7BcWclvuq3y0WsL0IDydSCi95vTqgePXaufGpf5ZmhwL3qW5fdvf5Wflz9pCywy2TvJhfqry//9Lijknn4r8DOwq7NzO0VlN5eHfWfDTrxl6sjhcz2ciandb7xnvyRTA/vdlN0Y67362Dueq/5orI/xyic/dK3/lJ2+9h3/4826z9b9mcx1P9pcb/zEa9ey5dRdmwt2JLeNL2V6x6c5w/+Ng8GTX/nFnz+i1Bk0KcyMcIqFsvMpIowJHLUaaXLwfBOYCg1KH9dspRMwUUac35RIWSFDkDdZjoRApyMuQdWgJkp0aACjyHN+u19Wgf/HmQyb/WlTOIFW2lT2HNqVk4PaAPJ+jFKeLX/Qx9BWT/umJtQdCJeCYLxXdltZqAMtKbKydBKiQPOENIecECqvTC70ADrcH1mXb85l9+gbB3feu3OsYMtq0g/378/93k9sDGvllpXleg5Zzm7ZaQwEZTeBpGQZyBmo8Z/BWF8p3zN42Tuez3nI+E5xoKFMjknv3BN0bdRoT/3aCpJTp+eEqC+8zwFNRvwma+Qu4C9nEk3zEN1Txxmv7ilLPRM0fWv8711ZzYAwH9uAoMPfwdbMylfOyBh7MCOahwdz1cLFq5eXvb1pxAd03br93vG2HY8emlguLbdv3R9A3aO9h8szz19bnn3uxWGg3bp9d3nj7e8t3/69ry872yeXS09dWn74Yz+ybB/ps73l669+d/l7f/fvL1evPTNWfGxtTYPgxMkpH9fffXuT6TQN9oP9x2OLF1tyAZhObD9Z5pniWCulx49MTCeWg61pCB8tM/PiL/6l/2r50Ec/srz6zd9bDo4EeW4NOXn66pUJtGy2oHIOyt27t8eh6GOidGD7ZqI/c2p7rAA5f3pmIb+3ybA4Y1I+nIr40YO5skImdRkX2nG4OOj74pgAxrjdn4bEmXMTlL9w4fJx5ghQ6rlnn5+Z1Q/uHwO8yj996kk2VM6S8pqocpLScRk/gSFnzkxAusz/JtYMEKCMvhe4IEM5kgUyz5yZW2Qpg3wZQ2Wxe+b5D8wM/ADNtlpS/5iMdk4fb21VtjXQ2yHoGZnGobYby/oWcHW07A+n785tgPblUb6xY+sXz7TXPTDbNlHo6xwV7QFCN7nZPka2vmz+9L575JeMGZvKD+ShY7STHmvVgWvptQ4rNF6M3bbos5JDsMYcBDT52te+OrauQY/f2gcQF+CIHjJC19IXgg0+2mPsBzLrb/3bVkfexQN1AcDQCPT0fAGCnCJngARKoHedBeP6wb7za+YhmlYzCBYJ4ugD9QHD8CqnJGdTWWgA1Cb3Ms71o+f1/3AalrmViuttdZPBmczkYNBTM2tqtn+c5XBzZkzn4OBXTlfzcEZsRgnaZqb1jcUZAOrBP7Je32ovOvVfWxb4DdwJsNPP+3vshXlWjvYIWuXc6SfX1VV2yxizp08P+RN8ybjMufCtfHSQP3TQizMQIPD9sd+3WooCVCbeNP+3tViAhHKslmqpfAGEwPbkOkONbJDFOb/OPWKH7t04FQXyM3i1reyzuXprguX4iv5shgKSzbdsM/8rG/+zP/STzPS2NHN/fU6besskxqvA1lanpv8CGdHiee/RRdkCY059PFegFXxDD/mgJ/E9G4ActJpYP6OVvrrw1LQVK1dZJb7Qpc3FOW3pvbHa9dGjMX6S2baHa0WWd9A+eLg7t/YQvGs8Tpvp2pBjATTtCwDJaKZP0OA5H0Fd/9MlAipjrebYK3jaNnRq85vntblgqesFzdzDU2VrhzaTl4BFsteZQAFT5EifDrtjswVWjmjAijFWYlH90ryuLtfIWrJXgsk6ADjm3c2WsugJ0E+vFNgY4P84O2xur0juA3ACwD0z7KFN0kOgtN8FzQLC0K6u0cdH80DZVlYFaKkrZ5zMKMMzBRAFHQMq2q4m8EsZOUnZeniOz+hURo46mpTd9lhoSZZ8B0QGCNcuug5vyVarOtSh7wuEoMsHPfq5xAk80fbGcban+gLVtTk7e9goB3OVfuBBwcujw63jlQDowSPfOcjHyRjnZUfPbHfy5X39YDV+QJDxQ5/ldKPB//fuPVge3J/bVuSr0RklgyjLHENeaiMalBuQ5Uw3YyagEq8CBfAQnSUl+Z2MFWAQ6DEm8Ax/0dn4q0/QV1BWPQUMXW9V0zq4pS3p7ADXfOPstpzzwHfv6K9AtGFrbs7GQhtatLk+bk6vP1wPSNaXPZ9fnY/mujasg3vutd2yOvzlB+NTIFK0als+eVnlzU3KzScueS4a8NcKkoK2Y+vfzSoetOeLa1MAfwHAAMy1b6GuwEvvG4N45Rljx7VWFgTUuZdfqJ3apo7my2xlOsAHHdqa3MXn5pFnrl09zvpXVsGTwKv0rN/pB3zAb+fsSLDCg3Xgvv7LDw2ULgnGb/Wr6/LFOf/xoRoD6dkCksOX2J5g2Xh2JcMP788Dy6Pdd8BQ9n+6LlAX34zH7JYANfUWyEh3LcsEBP3l48TXbDLvaGt1kx9ze+B5IFRzQNjHOnhR8CGbJxyk/qqP9WNyrF+TATR4trkpAC5Avnfqp7APtGhr+EtzZWO1sYTWgonZL+rH07Cx7G0yV7AluxLPsmGaHzyHR+QgedfnlRuo2ByPtgDweO1a9nLz6ToYkG3bNTzqL1/CvXR4tkztVk/zc8E0Oj5cCD0BjYGs+UG1N0xIX5TMQubwzhbXJT2lgysPndnU6qmvXXui15ZBi7JaZeE+eWXz5k+5r+61j2YcB0IXvNJf2uH5gllkq+vKbhyki5ovXNdX2qYu17OZS47D53RZYHP9HMDc/FUgwO/wVu8X8MSDwP/ku7are/qcMys/3gdeJw/aiI6A5ebx/Cptye9Yz5vp4IIf6cnqLxAQ9jcxnAlaJ8Ppp/q7/u16ui7APEC+PnWf/RlwX1+uZaa+ad5pHso3KLgV/9YBkam35nipfeqsfPWdOT0DntXtueYk72kT+hpX4Up+NzbdT17ijXriQ3OR8sLFj8f/OEN38qA5YM3Xxnb0FxipH+Jt+qpyB29XK6uSp+6n09fjKbnVrvSd79qfTMSL2uL+OnBU2fWROtb6PFqStehc93HylmxlN4XDK3P0tQBIhkxZJQhjGGYENvgUst4ayXVg3XAwNxmLlJjB/kSozwxmMGTatgkIwrGgWDtQjvGDKBOzAd5B5wHXA9zcTLR1eEGPFAf6yoRZTxSeUz6FBxwkIMpHE1qVF0hTQIcjhbEmcv+3DYb2Fd3HL+3M4Y7JZXloX1m4+JNx0QSoM3IyygpCdyspMqrRT5ALBjSoh3F4d2YXpBSPTk4D2TOcjyYRB16PiXkDwmT4tvpFm7SlbaMGiL7h56c+9anhJOJbg71s9QzO9h0PTCxTIt6k/LTdpO8+/miDegNwPJ+z4Rl/+qYMC9vTtG2ICe7Wnel0+9NezlDBhpZBNngouVYYZSQ+99wHNitBnuwl2IDUXrSU1aqteK0N3sfDo+3OkphR2e2juZy4g2hPn+PkzmittniG8QzAH1uc3L633Lx5d3nm2gdmttLR4+XcU+fHIaBk8dadm8uVpy8vVy/PfYx37z9enjpjaf7D5dSp08uZc1eWr3/9teWf/NN/OmR1KOKDuUWA97/z3W8vRwfToXPo+IOxF/aLy4vPPb/8xm98frl48fw4/6MMjKl0BBtmu/b3ZNXMAMgARh4eLFvbJ5Yf+8yPL//Ov/fvLnfu7x7vg07Gz56ZGQV7u4JXB2PcCIIcHeyPVSD378rOn2Cg9dU7p+iO3bGUbxhKm30aDzaHtzsM3Zh+8GBu6aYdARqnTp9cjvY3yn+ZGWUCYjNLb4Kgrfo62J9ZJvd3HwwQNiPkuWtzr/vk3zt4mPFegE5fkyc8yUmbTteF4+0W8DtwQBkc9xEEu3jxeM/9AqI5kniR0/XZz3521JHuVacAiPan5MnAkIPNXuzXNiAxXaJ+bbN1jEPQM9jRTA+RD+0Ejl6/MYE9/QvcF7yYzug04PABAA00FgzRN+q1TRV6f/iHf2T8DrxoAm2bJfylW9oK6+WX/+Dgg3aUHVsGcJmOgU/KFSiwOiSAoEC2lQAyr5UTOEYm/PaeOsiHMrXTOAzwwzPgp0CCAIR7+hIf0Gs7RnJZcJ3OUgYDO0AvcMBzP/jB98fKLGX4wwN1tWpuBHBu3h194vPqq98c53LQBess/Iwn7+KJvjRuBMwCENzz6fDk9gC3kifnHI/KpkUvOoDC3tX3Ba3xpy1ktk/MzM61g5YRp7ypF2ynNPckd8/qD4AxcNgZR+bSjHk6TiBmGIeb/UIDbRtbnlHOANJ3phHv+VYMTRn5wQgUGb90fwALupVrHm9ObSzr+29+8xvjsPUcX/3SPvQZrjmoY45aZpZh40tZnlPHSDB4553R/z6tslgD1dMhOrNcv35z2dt7uHzkIx9fDg/3ltu3rVyZiSX0gDYoO8C0LR+yeQKMclByHFw3Lulz8q4t+E0n6Ft9jD6/OwPFNVv4BDwOvbdJKFAf+pXlkwFboCnACG8LIuk/MuuZVikFmD91YWZr40NGvPa6pk9b9VsgEj8Cq4eRejT3vg2YD5jwnD5Rr3KyuQqq6V88yWYNTCEvxrHnJCrgEbm/eePmWL2kfd598cUPjme8J+CJFgEN9ZNDK5PQRN9YuaRfcjK8p334/eYP5moQdKA1EIa8FsBBU4EafZOu1JetEKkdxk6OAVpzoAuSZhtnA7Y6LbtNnf4ntyUZ5fQ1JowhOkk/eC4AJce+LbPQrW0FvwPSXFP2CGgdzgAT/nQuknv6j/yQCXxzTbklDyXv71/1eHzWze5cSeU55SfzOawBNDl2x4Di5vzCdGpzRCCSMaHdZbiT//QIPuEvPuT0B+JkU6/rXQcVsmvR4X/8oHN9mrvwMX9B/epSbrrNteai5nnPqzM7RHloQ/cAkM7PrT2zqemoEeTZZMa6bjzSl9nJyhhB5e0JxtiC9eiIDX5/ef31N5YXXnh+uXLl6WEvPn4MHBHMsXrVSidBNNuHXR4JYYcHT/bULljpO99B+/Qp/VQASv3kdqxyejjPZcquQ4/fxmWOsHvKaPVLftfg7eawd8/kHwbouFaGbEEkZeJDGcqBBXScOvKLCnA0dpSlX82/JTx41nVlZBcGeus/PFe/NnVdeclQug3dzYcFuvCPjRBQHx3xUf+pN9BI/Wuw33PNIZ4hMz3fO8aBNgVYrBMU0UZnu6cscmXsFsRrfqgOz3u2FSX44v9AxIBpvNDWnteO/GJl0wdkA7/qG3Xor8DFVkYmZ/Eofzl/L7A1vaa92TnKGgGIK9MmzTYZPtje3ujntrxRTj6dMZouO70zA53Xrs2Ve3iU/RbQldwpQ3/q14LcI1Fjs4Kdz4dHnscDvMSbfN3zFy8c6yR1BP7cv3NryGDjhk4IKFRWyQ6Bv/rQNbpJP5QMWrAVfcn+WDl/5vzxuApLaA4L90Fj4Hy+TH2n/wOfPVOAcA2cFphRrr+ChwF/ylBHgGJYwfTzZpII+vVhyVNhQs0ha/2iHPe9g5cF0JMNz5aM2Xxq7moOCQQNu/FdEpL/Cy6Fm+FFoDgeoD9d7Pnmh2xmcqDN+EBmXfeMZ9G9DgTEb/zM/kjmqsP4qM3pKs/nD6ATL7M3/G7+yzYf2MYmuaV7jaHm2hnQmEGp2phtjaddrx+1zw4P6tMHyW1gqPK9H9CPhvzrkmROnJgrEcOlAmgLxhR4b86sDWtfJLlWbzZh9iYamy/xp+AdWvDSJ+A1vpGrtg57v+0V1uDd+BD4XkIE2gOuC3CEn4UBjjl+A7av58lB0GYrV+XBTbJJs53cX48dfbUOoMRDfdZcqr58T9fIZW0IqEab9qkvrDAeeWYNZBdwCRxvXqws9QX4Z3vFA/eG7zAG7FzNkd+kX5Mz1/LrGjteKfjTPWVlR4Yl+E2m2gJrDcqn6waQv9mKOZyiMV/AFA2eDxtWd/KmLjaz+SwbAL+iobk1G7HxUQBhyOv2DB6oP39OX3rGp7HUuCfPzY++9WN9U5vjT+UlZ64nE80/lRUeQ+bq+7DhAhaTn0e/L4iTzOg3dNT/PZu9lp/q+fR0eJHfXY9HjYPKae6Jd80PYwssg71MNQ8EZhSM0PAyPYpaZSxlzFAMOh3zy7ZAhN9FwVKGGfk5ggF6njfxTKGY+5mnaGps2aAy+dzf2ZmOAGWeEeIdz0Wj+wCBDN8yfRNknZiQEoj2OsSTDE2MzQhrolFegZmUgg7L8FOm+93TzoybMrBSRh0EmsPY5KcPMhYbJMoxSZr89UtOXoPPc66pN2MFXepsAsn5wjcC24SvzDVI4UwFzufbb71zPKgScmWlZDLM0UWYAQ/qzLjQ955VT98APg64ZwUDPM/Q8I1PDVZly0710Sdodo3s+StghHa8QV9KXZszpNxLUXlHPQ82S8gayMooiGZc6ENggT5o+44mgw4sbOLzjPrK4tOXdx88HAGGtr0JJFU3AMeWZLdu3VlOnCgKericOjsBSeXoGzQLogyD/5CzaMuBO8udO/eW3ceHy0svfXL5B//wHy+/8Au/sHziR19adh9M8Ordm+8NoPfhvfvL69/97vL0tavLzRu2BXpm+Td+8ieXX/3VX1me2oA777wDxFoGoOmTARtAZSu7oVD3t5aTZ04vuw8fLX/5v/7Ly0d/+OPj/BO04s+9uw+WH7z15nHUd04AW8u1q5dHUGUc2r0cjLM7ONi333NA8e5ytMlYOHVqThb7j+dS3gsX5n6qDzcrmLa35gQ7FfGj5czZme3GEScLOariK/rxhQ9OOTw6nL+VvV699NwHOPtXjkFy7dBHAU90WgBrk5cyGAPTiD9xDLoD1NMHGbAcDbKtnCbZlLMxcfnyxePgaxk8xl97y3/8Ix8d8seZFoQMRDLOOOyBmXjkfzoqAHAAXpvDE7WnSVn96At0BGQLNqzBHc+TOw4FEBBY0hkT+I0X3rdqRPviG7mhQ69cfmaA7K1KyXA31rWBTtHOd9+9McrKWa3cjGqrpwRljDGBiwleW3J/dshombjed/h1hxSnO+hyZ2jYZurb3/7W8qEPfXhsgwXALyCK3pwQuqMMLHKDx3QYfuOfvkDbdA7PLDdvXR9tt4UQQChjqi3J8AAf0UM3ZMQFkFopVnZzWUIlA3Sobs5rej7jvsADenICmvuUX1v00yuvfGUEtAK+J3B//njLyPg+QaZ5HoqVGbYmI0fot/olR2mCBg9Hmers/YBA71h1ow58SpfliPkeK0hOzQBMMpBhL/CmfvcCmlxrVY6x0DkmxnOGHvrx/vkXnh/jgD5ABzkxNrQ/oF656AJMpNP9DtD2LllQV8ZfQfkR7N1kMz989GB5840fjGzs5579wPKxj39kbMlnpZ++yY5pzNFDx6tPT825Gt0F3iYYP8+9aRxYXZMRp2/JdeO/Mwr0Q2M4wF5dOeQFK8lw4w8dZUUGPgc05bwoC//QgwYyUPmeVT4dMPTbcjD4adWfsZ9BCmAd8nj2qc3e6U+2cSDnEhv0TwZyALq+1a5W5eq75vRh/1lFuL19fMZO9gza2RdoQWNOWUCppA5BiZHEsHGgAlNsX4c/YyzvT12pDh9llemnvwSS9VVZ6Mlv5zw0TwT46Cu8LChw995cDYM3bQdL5pRZ4ov2us92IivKJBfmG7LXypqCJNlwAVQ5njkXgZCSl0rMaEVcwK3+bbWtNnmHnKA921W92pWN4j7+ZK8W9NMWPNY3Asr4bj6jGwHY+to7xoB2sovU57oyS37J3iZ/njOutVm5+NG4aTUAuSLfM5A17bKSV6bvsDO2kPJuqxayU8mLJIXkEa/GlpQbG9JYGsGhi1fGWMCDAtjGl994QW7jSYBbK3uaAwrwta3eOiBbQhk6hj2z2aJVmWSo73XS1bQr5tZW5AM//O/bc51fUqB+2AOnzoxElYe7jxerMnwLblph8fr3vjO2upItP+zBrcPlzu17x3Ksr+ItnugHv7U9vyJ7MhnGX/z0jHYUkMr31E8FbQMqfAdSlY2P5rY7DUhVf+NVffimPm0vUUw/joDNmfOjr8iHOlttvwYkmr/yzcgh3uEpegJf1JGzn56c8+S0Zcl4Y5G8Za+iNx3UPKnM6l2DpgUVfeNViTDe92ccB2oHUpCv9FzbJhpDvZvPk+x7vsShwGUyk00bmNjYV5+6s3kC8PKvA3GTBe1WPh1Q36OvDOMSHvLjyNTO6QnyoyFbbfB6mSsgfdRXvwX+BMjmZxcUKOO/rUvV712f9EnAj3pLaPMMGgLEwkOywfA3WzZfmFy5ViCl4BHaAnOmfTuTAgMF6b+Ac/Xhh3oKKHjHdTSxq9GCzjU/9vYOB54ScBseUICpwIC+CfwNVC+Y0nwRCO4512Zi1gRrAyvdi9et3HY/H7nVmum4xqH3CwgG5rl39+7kx3ruaj4f43eTUBmeUeC/ZMNse/KZvdZ8Rd7wwzvJRTzWjnWwAF+bC8i3dnS/+SjsIXDW9XgRuE2W42PjX3npDv2Lt83dzQ0BqWhIPiZQOrf1yt8p8JA+s4WZsiuXbISbhHnlO6gjOynMBB+bZ9BFX5cME27kuwBGCbUFbapbm5Ufpqgs+uIpc81mm7Pwm/p3DZIHWAYK54MGyKI3G71xhYbHjydG1FyrH9CqDvSkexvrYVr5WPlt+QwFJpSXHVjAIPxtbW/l6+c31dfoDyju+eoIN81XqozmQe/mU5S4qgx8VEYBI8/ZmQOPSigIRy1g9OjRk/Fb8ABfCtT4P1+HrsyHap5iFjcv4402BfCrK/skIDr/1zNhx70fGB5Gpz3ZA8lCY+uYBycn0N8cGy/zO9CDV+oaONGm3vSU5I61jKZn8icL8oUJhWfH7zNnZ0AfjwfOtFk1UUBpJNmttm5a92G+Xfo2H8Ez28vcji65TVaaoxoj2Tnq94eWApTKr83xI6wbz1xTbgGUUe8mSJ093TzXPJUs9ruAQmMgm6CgSnaf53on3dKYW9tNBUHW+tAYbK4rOKT93s8v8a1cn3R5YztbYE2ja8bJ1t/5mz9zpLL2y87pJiCEnKKnVP3OkEqwFVJmB8J6vmxYz2eo+p9DzGnMSfTt2SYkzEPUbNw0dqtD/TGXUMlYnoDiXBZUwMBkr64ybP2OOQSt/SnXk073A7wzEvxWlrYZ3JS/e+0tjaFNhp4LaGhbF8Lqedc9i7c+gRmBLe7jQ+eEmLxadWBfbu/a+7TJUBnoYaiVSaYNlFyGsboCRDhNgMqcpAxM5WYQo7Vou3q8r8zLV+dZH+++c/146VdtGg7gJqtN/5AV8tBqkLVTlvGX4YRubSAfOQbaleDnVHqu4IP61GELJ+CG/iADHNUcgwxb9GjPWG2xOWi4Aa8eMj3qW+Z+dXhVX/pOOTWAM+YKquWwJW/qb3JI6Srj2RdmpqVrBdD81ud4cWnjvKe48EQblU8+1Ic+9OJ7xv+U/a1l56w9UU3k28t/81f+yvL88y8sj/f3FtlJX/vmNwZvlPXq7359uf7uu8uLL87VVx/5oQ8tX/7yl5fvv+5Ay7kFz1BQJ+zxNzOexmS1NQ+YEgCZdW4vF8cBxQ+WP/vn/8vl0y+/PFZVOANlbKP3aH9mT92a27h0JotzPrZPbi0He3PCWY5k4X5gee/dd8eZKAIfo86jCbY+2mzFJLt6yP2d6VifOzMzaCc4OScfDrmtdJT7RMHPZbAyq2Y75mSsjCbEYQSc3B5OYwHcgFjyUEC3rLeCGHTLAMeGfpoAp7LbC1+wtSDi2OZnf3/oDGOaLONJulQ2ZdnE6FUHMPHOvTsz8/xAgOulIUMAHeUO/my2+GmlXKCl8jOyx1Y6j2YAuslZu/RLAJx2lAXtjAXPqgM/tBPw4/7WiQkIKd+4EpBEhzHuGvAO/d4n2x/5oY8P+QV/zWcAACAASURBVPa+9vtznsMf/aN/bLSX80suv/e9N4dc50Q3WeVkC4CQffQKZGQcdd6ElSLmAvS2ZR2g3NZY6AHmy/bW5tdee3X55Cc/NVa8AO6biAVObE8VMJnjN+Rtk4E+t/8yP81lzjkBtqBSdjxrrLb9kna98sorx9ua6AdtIwtjZcKJnbH1mbkRj/As8MRz04idTpN2kRvPoT9js/33p8MMaJkr50oWMB7b61gwST8LAgkKkWF6xtktVvroY3XQ4XRwKyPLUG81RXKWbGk34NI32Yi3OWzN8dokcIEvAlr4MYDI20BeSRT3x/WAhhyc5lDZ+lZ4eK+gG9oycNH38OHu8qmXPz3ksHYrLyMcDeyQnAL8DMAJ4J3O0wzM+aTHMhLL2nnr7e8PuZm6cRqU+izHyXW0GqcZk/qm8XNye27jkQ2ApuaGAlRt05KOwi/jx5yUDKCPjJQduz6TxnV1sAFyPAsqqC9bLyBRO7IHGpeey7nQpuZvZeJVCQy/951vbQCLWUbzt2C9Nj99dW7fiQ5l41Nb61UG2XOt7VdzBNEQgBpwc+7sPOfAmCTv6X/PFlDJ2BWg1A/aEZhZkJE8k33tIR/p52evzf34fQSCyYozQ5qL33p7nmWDxpKE0BLo5z1jHS2A75JjtGOcL/TOBKe8EzhQwIkthY6CJgEjjYnhpJ+YfA70QoO2a49v7XGtBCH1Nne1ekR5rchmK6JD3caz/fZzxBqr9Tc5IXfJRnqzLZlyRowj9OmndB3+kDfJGq1aKLiT3VzAbQ16qHvOV3OrCjSpL30XIOZ625GpqzGQzLXKRQJFYz9fZV2ucgLRyA5e+M0uM4998MUP/z4d0ZyhHu3IHtYHrZ7H9/yKQLmCSmRBuwu01xf5YbUjvRSYqn+9i7bAQH0pQCBQRN9lUxdQGnb87ZltHHC2BvNLrspGd09f5ovhjfpbDZaMGbuB72sgEc36Cd/WyU36Dy2tcsyOi+/uVW/zVeNLBn8+BTkOKPRdgA496QNl57eRz/PnZuIenqNt2IqbYFrAxRoMDIiIBwUF8ifIjnoDkMg92vWnevqN1nyKZLq53ndAQIB+ySrpruYXZeObOguaKi8QOXspHzkgCR+zQz2vHzuDKB7liwX2BmYFXo8t8I6m3T/n8xlMSl9lz5aMhwcBUCV70FOtNMvnShbVm08rMSvwJz0zgKutuQKnVUH4oZz0X/Y+mc+m8HxYw7QRdzfJTDP4gWf5WXiaHo4v2WjeXQOaaG3uN26H3byxIQucdq1gEHkoaWoC/jMTvvk3cE659b1rlYMWY9ufPtVOdaN/2tLja9Clf9KlJfQ0fj3TO8rX7gBy10ssKHCM1tn2vTGe8b8x7/2SSAKd8DwfNt1VwDLQLYyJLHl+BHAfTqC55MJ0iPoLPKgjnbYGsgPJyUNl4nd4gDGYTaWN2VPK9m5gm3fwNDASb5pzA90Kaig70BiP0Y2mdKf/tXPNq/zRcAd9kd1cIkx6x3vZLsNf35rZ9oHvzbnTZ4djzDNkCxbpl2Sscno/3yJAtzbhER40r4TRud8qtZJSwoOU1ThO9l3zwZfawb9Ph8TzQOj1vO+ZeOc+2QgMj+fZJ+kh93d3JyifrOlTv/1pRz5rOgBPssd6tgCfb/U2z+i36Eo3aGPtCJQuUF6AYI7IJ1thpe/T1bU/GaidfvvLdsgO9Lu5Kt2kbfh3585cSZ3v4Z38oDk2p2/wJKAxfZfGQOPJO+aYgZls+laZVr03pzRnJb9+N4e4pu78+9qhzdET3uu5bNRwqOyexmBlnz83z0VcP5dODtNrTBQ0Sh9OHGTOfbV3TQ/aXUdPstUcmM7aPjn5kSzEZ9/h3PEjXVH/+678tR4Z/XI0dXb8yr9MzpKJysrv8VzBkWSxstPFjcP4Up+mB6Zemdh2NFTP++vtfteVoU3Nu/Gh/sofzsZa82KNGURzc5H3Gw/R7d4az/LbMwWt1v2S3KTTjnnyi//LXx+HoOeU1iFl0A+Q9tKlMUAyrJoYAjgzBgscJCy+vacMf2VyFlAoUlmARXkJo214mijmQJtGjnI83/7gspdTSsqbWQlzz7yYl+JomwBtdM3vDJ0mDO8HHOncMmGanLQxQ9b/AQ853xnRyivjiLG+HtyMCfdcK1sv4D7hXNej0zrgVLtk0JnQEoiMvmkwzKXOOQwZFcoPzOh+zkJZD9oYINIAsN2R+/fvzYwh77QFSMGyFHITbRF4/K9sfHZf3Xicg1c2i/tlZwUuBPwBJtDPkSGLLen3G//8eaftNvC+KHbgq/YULSeT+DKU3qmdY+Dz/bLj3Zawk4WAKe0AXmg/4y+nuK0nAk2HkbM9t+8oq6hshwavFSBNlGvDO2PVmMloyclokgMeX736zHL2qaeWZ555dnn1W68t//P/9PPLq699a/mxz352jIH3btwa34Dow4OD5cqVSyMLcyi9raPli1/4reXElgO8NodhPbYsevLGCk8LDd0TkHz46PFiBQbj/ebtm8sf/9yfXP79/+BPL+/durncvDszjW29AMi6d3/uJa29AK3LT50f+8Vvb03levuWIMCynB4T8tyKRTTeoe0D2DmajqqzPwYf9+f3yRMzmj8V/lSfQCB7Xq8NDpkv+GVv3aELDqazks4JqDxxcgY6/I7nnqkPvZMDpHxyqlw8CCRuEijLUvu1R7/he4FR+2p7Rj1kaEa2pwOZ8al8INHtu7en8/dgbpNBhsoQBfQ3ttKRBVfR5n/0je1qTgLQbY8zt6FYOxlrQKRJxXvOV2hFCN5pC6AfvYCjMpBzfAOK0Q508nnm6efGe+lYehIw7bByH23AH1tsoNkn52QaczPTWtlosdoAP8omxhOrAfDNM2W40SFAch8rCAQNtN1zr7/+3eP/gfD28q/vphH+3ggKFMxyzx9wXnAgZ0nwwP9j9cPOzMQuoz8nPWOd/hiZ2huDXT3oHdnPmzNClNX2B95HR3OWlSoZ7NrUVjDo0tbuZWzVX/SN8rVZ2wNtcx7Ikvu28VKXbcWyAci5ba7QjB8+6WT9aFWIlTYAYc8aK94X2HdWRhnd2QUCTPrAGS5WkehnOhyPPKvNeJzDpM3RMsGpyQ9BrWwJ7+KZvp7n1cy96PWJdz/44Q8OvuNLznR2jHaTLbJcdom2okuigb7UJ+g316nHWMLTAJmyvQWuAsEyqpQfcGUM6O+AnsZMoDFalWXcKCcQMb4MkHJz/oZ2eDY7K2O9eTOnB+D5mc98ZvR7esK7rW7NjkJvGc85B57PPkOjMsqazzahEwNe0/HkcqwSuXVjs9LO+JtzNT1pu0b8vXJ5Bp7U62w1/Yiu5no0uY9/eNJKUHrJGVnmXR98IAtXr8zzl7zPLsrGCfDT/2hFu75CD361RUHG+nSG5hkI2lJw7dzZuSolh83zrQweiT4Hj47nB/2hbPXhS8GIwKsck4AZtO6cnluCCmjhA/4rP7AITQI39EVODhoCJM6emwCY9mVDBYq1N3Zlkill46l2ogOd+K2+MmJzIIyJtn0swShZCBQhc4HRAibKE+gquBiIoL5WtrnnM+a8vem0JMP6tUCD+ks2yv7W9rJM8TvbWpIAWuO/+noHTcZZNjd+48kALE/O+c0zzYHKyNbNTkQjfgWalAizfeLJ+NZWZQYy6JcCRMpOd+Xo4TPbtoCOtuvndaKV9rUyprMGlW/cVJey8akVL+m5EQy6cO5YZ6ivhLX6+OLmrDR8LTksWz1gKfu1lRTpH98FmdKzJT0ZT+wEfajdBRUDTgsQkEkJTWvQs/EaCKKtObMjyWYDSrjuEFT1FBzMj3MPT4z52lzyBt3iec/cuD7Be2Xq8xKbAm7Q2fknAUP1b36HOgNjAw0C79bZmLXdNTLuO12WbZZPSO6aRzyH9vw8/+NNoFVjqTkz22ANBOXvpq+zaQtEaFtgbYB3YzjwobkpX1JZ6PYpkOdaK9bQ0aq2QOx04NoO0RcBqOnaNfAyfKWdCcxpE9k69qe3Z2KmPsxnfT/OoL/wKnvXu57Xtz0bZpD9VsBWfT6urwF3NHgmgLDkP3QHyDUHBfpEYzKKXvMWEJmuMM6zgbNL8LOEwub3gNQx/129ehxUS6b1j7q9e+/enOuaO3znZ0ana82/AY2NuWxwOiV9oA/R7vvWrRvHCT3ZJ8mf9tZn+QV0THhTcp1PnA1SsHeOoblVVfoiHw8P8pvSLwWIwkB6Zw2sFwhNj9fP6PQJrPbdtufDf90kbAacJ0/eaXyoL1tk+LAb3ym/0zvJtbYG2CXLgYjpnvAUdWaXNT7C4PjHPvlAyWv+pACYd/JntT+Mp3kx2fBc4yu7L72KH61gj0/6F1/IjjaEl6AXL7JbCxhknxQYmnPFBOfHKq/NyiJ1o1Gbnvj6M6GxOTy8DM8CzNeBh3iytTWTl/Mt4o9yC3a439wYPsB3MC6TtwIkBaK03bUwgfQAeup35WeXaaM6ApmTleSk97sfnbUtGQtgD7TOz1C2d/yu7ybON33E4cNvcNECA5PWaUtk/zQmw82MMc+VlIL/A0/ZrHYUYFmDy9km1dUcnv2sX2prgZ/aqJxstoDqNZier994GeNqbN857cds+AIqa9s/rDQfpvFjW09tUWY6r7rRGj7smepPf7l39tzEYRufazwhP8nzrld3z8fDNU/CZLcOn2DY7qPJp+B//bnmpfL9Tl/gfXKSbslHTU49H3YQXcqONnx6/6eysjuqwzv6Kzul8dz4WstEdKzLqB96Lvmo7fXPxIdmv0WLZ/3Ot0ovZEf57X9l1+ah/37pb//skQmnbHMFE3KVNunnKOU0UXpFel3jvFEcDSLKKwVTdmSDM2YGOq4NVv/nsMtuNxgJWY5Z2RjTMDy7ybK0t/MExlIy6kowGAg5eWUs+2Zs1FkxmBGCD9qT4qeYGRA5jgSwQ1XxBS/KkKndGQqEp+COcsrayJGKxwSIwm2wF0DIcC+DL4dHWfiOXu/0WQ8w7U8plKGlbepMAQaQNNFOUO/p4+1dRnuOZhDjzu2ZhSyjEJCbAB47gps9CfEtB0P/aUMDMT43qXTPgPVOBir+jbMjDg9HO9FRhmx91NJ5vPHRx9qc0eM6PjNe0KSsJkH932R0f3c6FzlwaMoQyAhFPzkyGaQQO18lpwY9GfWNn2Gob81MDHRpd+NBOaO/N9HjJpYmoBRmQAceZOjV3mnIWLY9t3U6+9Q84+bv/tLfX37jN35zsX3Z5UtXjw81JLc3rr9zvN2dct59561l7+Hj5eKF6VTZk7kg3nDQjua+fYDqaaCeHtfu3r+7/MQf+teXP/0f/cfLzdu3lhu35x73P/j+23NLpAdzj2LtHI7VZiXC1gLwGFbZiL4f7hnLc7XZMC62TGb3x2HpkwdzVYGIuPvL4Yy2q8vy32Fs7FiHOSeZnIr9/RngPNqak8eD+xPUIOM5etp//sJc4Rbo0ERvjGm/Mkcm5WZrO33YZIf/ZTgP3m0ChOvxbR/6HPrAnLK7tMNh5YO+TfbYmFRtf/JoHv6+/2huNYUWckTuAH1oysg1PjmaBevK0kfr5YsXxmHhVkkoN4O/jH48aPsWYw4fyMnMMLw5AOWxSuzRdPZmQGIGgSf9U+YGmLc5h0T73vieQxAnr9GlXXg6zo04fXqsygCIX7w4t1HJOEbPNEJnpoqPcYd+/MiJ9D9gXZADb9AYTfpnbbiX8WQFRwA5EN8ckiHgW72tqGsSr1/Ss2WgN+HunN4ePGlLLP0TmFNmczop3as9rYTcezxXLilP3xhraChDerbzxlgZYeWDfsNvQa0CGzlzM/tXlvylsfUdefzqV3/n+CD5xocVIjm6eFPb9YNyBSA8K3jiXAR1C6CQw/X2XORje3tuH7kOTMy+fLB8+MM/NNqGTrwQ5MhYQoN6bYPl/7L1XeMkl2XdYdO2PfPc2sCcIKDA4NNjVYnPJz7x0mjv4/0nB+ZOXTENH7SpS1sCnMktoKz+LzhkXBhnZKuDktPDdJF+xLMyxsihvkdjZSuz8Y8OY7L5wVzaSr8C6YJIeIAefYTm7KC1I4+vBWrbZs74NW4FXbMNytIlt4DpZM9v49J5QdqvjRmJ6kS/+zmrAeAFZPBz7QTmzJs/JhAzdb+Ahf5wpsCwM07P1WLqwkPPliEMCNVWvCYn6kYnR9SnYE3OyrBLT80VfPrBlmfZXtqUvaeswCU8Lbilfs8ZJznU+peeJq/4+e47N0Y7jCkf8qAuq8isVDp7bm6llIPXSlu0B3IoU1/hV2Dc8RyxM4G1tlTStjLI1VdAG83eDbBD35jPLp4fPCI3fuMlPeKDx60gwEN6Sl3o18YSNjzjvjasQYjm7xy09BQ60KWuHDb9iI5WKSpTQMR3IHBOW9naaLECpEz4EkzIXSsi9IHr2qZdylKud9IR2kkG0v9osXKl7Qtb9ZI9rUz8Hnrmzgzi6mNt0p7sZnVlA7Z9XLZAQJEVXIFigUCBFCWNaW8gD1lM7vRhAT3yoEx9EPiGD+3VnzOPh/lZBQKU3XaT6lRm4KYt6dSDbmXgAf2TTrp/b3eMtcbi2Nbt+vXB28DLbPOcYs/SW+niwKNsVs8VIH4/sJiD2vyDNu0MgB/JNTdvHgMSjZfA3Wyv5q279+a5Z2S5lT54SH6MOeN+2Hnn59yh3oIJwy4/OQOzrboPIG77rhlkn9sjBT4WPEqf64/822GzbeyZ2q7sxkC+ERoCM9gOzaGBkq3Iagyjny/D98qfaXV7AGbAR7ZJwFR6JGAn+zeQsfaoozKy5QpoZSOkp/S//9seGI+M02QlHa3t3i15wBhTfyteOxcjv8qzjZ98oQHMHM3VsWTeb3QO+Tuaq13Qm/y16jqfKt2sX9IRzcHkKCBFmSVJRj/eqldb9WcAY3o4OuqD9FT6PfvVe9HjXisWXCfz2SD44P/+jAVloqHgc6BU/EFr4FUrwJSrDGd4aB/+N7Y9X8Jmgcl8b7ycwOnkM91Q27Jfm8+Uce+e1dY7m20v5+qCxnYrsPA9WfessuOFdpHrgLCRVLAJcqn73Lm5PaQ6G8fNDY255DrdkM1ZcC9fX3s8W5vIWuBvq40CcPPDyNIaNC15DT2BeNUfnoKnjRu6RXu1m9y3Egnt6c9o8Nu7+R7Dt93Q2zPpl/ToyZNPdjQowIuuxrQMfzSk1+J/fmyBEbzNRs4PCQcIDyngtMZzmtPJjOffH2hMjrMh9IkP+ufc+vtXcjf+44O+VEb+ajwqYEx+8FJ78K1yCyxsb89AMv55RrnpcXUFtqLLu+lAz7Mx8h1GcudmOZU2o73ExoJmyk8GeiZAn/zXJs+Rt0B4/Ije+r7fyXIymJ1dH9Ru9WX7uleQlHys5ybt1abGqC3y0p3s8myQsLQSU4xBNGfzh7E+ejSxXp/0UthrslGfVvbaTuj/eFC7k5v1mHZvbYsOGT6Y88CxPbbaLi8MOt1Y4GIUcrzbzMS1Ch54dk1fY1z5/VWO8gVA0FE/ZwM2B9effvtL5rKlmnsC9/Ml4D7Z48PP2STxKC87PMwpnzrexOewjTWPmyu6F2+8k12RDlzLZzzz3vrj/eYHdIWHpm/SU43B5vZsseafdd8k22s9nW6KXu1INqJzPYa6t05EVOc6ADl48Mu/8LeOmvAyqAdwu6mgjgs0z6gK6DEgOlw3IzWnnWGbE5/Rglhl+DO4ymZBTO9TQrZMoHC9zzHu2QmivbMcHk4H3BkgGQauU8BrZxMtOSDKZ9j6y3htItMRjAR05AwpK2AnwTQhBuSrZ93pTai+y0h2v3M/OMdo1LHKzShv65y2DggA0XkB5kAB9JW50nkUZawEqNd29daHBVYagAlhE0IKTNk5kniPNxcvXxqK770bc0ssHzTlbKM1R0k9JpKcVAI5wKjNkijvKiOg2PX2X2dgMvrRqG5tBaTL+mzyyXhWX1kxLdMPHNEm1/DFc8kd0HAChjOjUx8yCE/uODtgGjkNrnG4+i2HPs6lwO6pez35NEi1KUCbTHNmyEpG0dapuTdfylv/eH6tMPG/MeE6+gvO+cYLzxTAadJzTYADyD8AjoOjcabC/uHB8jN/9b+fGbm374zxaa9q7bMN1rnNvp6XLj617O89Wm6++87xJLj7kEM8J7MHD/aXk9vTWHFGCV48ePBwyvze/rK1fXL5z/7zP7Oc3Jmg0gAOD6aTMbN+Z9aBifXiubODxsuXLowD3PeGTByNM0DmuNksSz1r/9O5ddGQ7U0fHDyeKwCsQGmyBJL72B/YChDlxJut7bn6wB8+XX93Zirhif5RljGjDRkI+ma99Zz6G8vJKf2DH97NOdIvMsf1kwx4z5BzziHZIkv4A5SmU8h6dQr2FNgMOB/G5IXzYyzeu33n+BBncmgsaoc9873H4TFevJNMt10P+j/04gsjg9hKCEBxepTuqd6MLOMPeKocYw7v3LM9kjNAMuTRQM6NH+UYW9oHZGn7I1uhyfpXH16RgzHeTp483s9/jqdp5OeUKxf/bG+Gh3jdweHAcCsP1LW3P8GpV7/5rWNDwXNotkLD2RL6WaBDGUD9+DuDMGcGAEY22uYpAw5dc3XDdJYyavG4A81zILZPTr6k111PT5EFfAROtp1Lc0fvX740g9gBzp7HC3xVjusBfzlfVkR4x3MOo9ePysXrDnYnX+ksMowPW1tWBBwsH/vYxweP8ekzn/mx8T8Z9Yy2CypNG2B/E1y6ugkeyIp79thBbgzYVotspePKnGv+wb+SDgLbjENtRbegS061QEtZZehTR7pyrgaY+2bTDwJszWn4pG+0VXsuXLowZBnP8J78kRtjx1gOBGiOwM8ADvbG5z//+bmSxGq2e/cGoAp8oh/IjTJtISiAZ0Wdtjg7wn11orlVHOoky+SRfGdgzmDSBBiaN/EOTwqg1B7vx7uy6QtmNk+1WtV4x5cRAD46OgYl0JNjUeJGeroVTIEN5EF5PvqGLsmmQJM68Mn/I1C+yULc259bGlk1qF3u2xLQ/DFWQu0+Pt7WMceruVT/BbDRMeojhyW+ZKcEzJOhh7szYK+d6o0XeFjAznv4rm3ZbwEwnsOD9E+Bl7YsEwChc3JcCnCpa9gROzP5QHljy8KNjYPGVpGgiTxkS6RHR5B2e2432qG76MC3gLQ1ILfOOM5Wb6y0PUErDtDmnoAEXioXDa2KQhNZVY+2BTKoo+QR87b2ZoMEJJEHY6nkkoIfyWxygqbk2pjDH9/KTyf89pdfGbxDK9rwAT052MNmuX59jIkcfPfaQibb0D3llIxkFRT51b5hv24SVLSHnB2DEaeebMuBrgChggDoUneOZ6Bgc5YzJMhX2bF4YOzhCVlb236uqbc52Dceoc8982i2MTrxqIBrDmr+VwH/HHnjE03aGRCmbqtuvUN36T9/Akh8Ec8/8/Szvy8whn78bw5qm6RsUO1ESysYyI02odO3ugLBS07qekGXgKLGIJnzp1+St1Zze7bkp0C9Vh8NffrOD4Y+Ru+67fWTcvAWLa4le/kYzqzTT2RFG9Kx+sTzrZpyPcCrA9zrm3RNfsWwSTc+gPrxJJ/PvXSD9pKrggT61HjV5gIkJSHGq3VAKZBBvfgXKK8c5fIZ0ZYe9xw7NTkwZsYq4U02esGPZM941M/1KTlvHAQ2kqv0tHk3oE6fo6eVA/lOymu+C6gLsEFHYIZySlZAt5U+2d3KSm9ZgVW/dt+92tTYrS6/8+XjcfNXc+A6Qa6Ad0F6dQ2/YZXprcwAc3U3rsmp/sS/gu7uaZv+UkYJJd4nX/kbjZWA2fomvITs4YO2dC8fNtqmHp6yWCA536dgEj1nHnC9JLT4EigYAFcfBp6SgVbo41m4j/rDLrKLydTox03Cpt/JIb77ND+Sh8bW6dMTY1HmOkBAHxUw1zZl6aOSIbIZm4MD7aIhAK4xlJ2P38ZEc2B4heeMwQDhbDTvJU/kSH9O+2ceNownaGteyRfSHp8AxPXv6ggnaDymm9SDfu9aKR8u436ymH/ZGQ/oyd7yfn5I+ij/MZwvXzNby3d6rSBOc60+RavvgMqwPO32bgmFntEevPT38OHU/ejNRmmsJhPp1/wzspEu9l44Vn3R3Oze4eFMTEyWA2jDJQP6422+Hv6G1RRMCKT1rv8Laten8TQgdth3G7kdyR67u4NHYVTx2jP54GtcKNtaXehJXnxHS/Ksb+NXtvgsa64kSL5dU2/yvbMzE8f1T/YeuvUJmgu8kZ/8CWVo+7TTpn8W/dE1/faJrdS+bJd1gCE/2PvpF2W4np3gt3J6X5uTxe0Tcz7VBz4FHpqL04XZlPV/PLT1evR4p/+b6/J71FEQtmeUefrMDLw3PsLyalfjOr70O31UUnr94z1lPd6dgTqYiXfypXvPd7bRmp/vf642NXbW99fluk7efRobys2nr97305/eSB/lo6mva2SlMVI56d/m/vqjtqx1Y2Vm6/qOjuTTd2Xlb6U3CkLFg/oC7Vv/7B/97+MMkF7S4WURxDwFVJiKKB8gjC1EAhiLensuoFE5yvBH2SnHPYPJgPNXhhXmrxXg9evz8MCyt7xbIGM69fcGzRcvXhiTO7r8lf1WJ2oPA5nyobgDZzEDMAWw8150JgitmlBOSp3B2uAv+63sHh1XpnMGQBNC0V58m3uUz0xRf2gve8b7c1KYZ1eou07LcHAPn4pAx78AlzKpyuDyXjxUdgcg+p+xwEDJ8G+wt9Jn9PvpncG/vcfzXIyyfChcPCBE7W2sv7TFN1BIW1NqZXb51o/AKeV1KDKeoR0fvZfRwNBJ8Fud4dpQEpvgQKtEMpTW28R0QLp+ztmk6FvRs384nZwCSOSHEZNC18YCWOoMLNV3DcKAM32jrKKaY3CemxNMA5wsxYueK4NYe9o+JtAiY1v/Bo52TX95lxOgD37w9lsjAHLuwqXl13/915f/+5f/n+Xpp68tFy5dXG7fmuONPOlvfN99cG/ZxRf11QAAIABJREFUe/xwuT4ycufkcXAosspolhV4uJwZAau5pcsEkOY5NheeurTcuHNr+VN/6j9cfvRTnxx044cD0jMUm7THmLk3gwJPnZ99fPO96zPAdu7sODh3OqzLcnQ4I+1WiTjPYG8Dnu9sT5Bm5+QMHvlzgBpe2MbCIej1v35yZntjwXUrQIwnbfA5VtQ7M4MkhzmAsIkpALWAaauWyujKAdFftTs9szZcy8BVN/Bh9NvYxmhmtZLZthJB9+EyM7zPnALiz+W4OXja10ThXXKhb9NZnLYJaL+7fPiDLx7rW7zS7saZMvRBWR10UY6l6+k62wsBNvEvA9t9MpexpF3GmrFlXNs6puAsnpkvgOSt7Prud78zVhXQ8+jAj4KZypC5AogXfLFaJCO37JXHezOw8tT5S+MZ2dhN1lNP2fJvlingoW7XM2Zz6l0rEI0m77zxhnNxzgz+A/x9crZsT8apVc6Y0/Z2j2UnJ9izyveXsxDAmoFk7lH3vbvzLCLBB+31IQvzYGtZys+Pttj+6YkhyIg+NYI0tqjSF/QZWWzboG9+8xuDv87IIv/+T35yhmWxa592oNMZLfpXtjs+K9cWU628CKCYmdc3x/xfMFzZgaf0M/3e6oYcgbID44Et0bTLKg51CKRY5ULHosXHb3JFljPUy0YKLCzDDX+8O+yEZW5x456xgwY0cfYDtwSGbUFjrlVWWfb0feBugaZWWaD95ZdfPh5f9+/PPYG1n5y37Yv3Pdu2degnU11Hk3F48eL55Stf+crQx94nw+bO5DQgp7GrfYE4+In/6vd8IB7ZCfxXZm0JJC0gswb9Cwx97WtfO870yqHM4SRj6lcOOetQRO0I8OoQdPp7va2XLRrNEbdu3jleAYLedF9BgVZipI99qw//Cqi4hpYRHNubwAca9HV6MQcv41dbAlzIE3kocKz8dFDJFWQB/Se3Z+BqZvDtHgf6/B76/uG0Qwtyp1fcD4zJmfL8mK9WmWCSB7wf8JctHjjZVnn6UdmBGMrMXkMznUmGgOglsRgn5En/66s5nuc2S2REeQVamw/xVtuVqQ2BQc0teK2P0FuCULRrG/rw3Pt4HChbMCJwngx75htff3XQ5j2AbWf3oaM5l8wVsNev2avalh2MlpKycuSVwSYp8BXIEkA8gCS2wybQVlAQ/wQzCwagVZ3a1fhulYUVIHjiU0KCelrFg8d44N4I2G2CoXibX9Q+6q1K9w4ayGcZ8gGw2tOWTwUdSorQjsCt+hFwHCBLDug7/UVe0cOOU7bnC2SgX73ZMfpVwoWPZ8lKQZy1Q2y8JP8FEJsH0YZ/yioAXVAXn5XZPJF9N+etmRFuzGRbCOCQI++9e/3t46CXdjV+0/H5hMZ89kvzj2vOQNGmVn0VvJ4+5tyWxXvpCzLSCoOhfza2ozYFwuDJGiztnLaCMPik7wQP8kuTdbTRVelaz6FFvb79xov+vIfH9KOP54a9u3kvPqCTvtDmtn4sGadEk3zJYX9uEuj8X2ApnYxGvEF/NqO2B8oHeOgP7cifDJTyXUII/no32z2ZCNDDywEsbk0fSjvCEfxuBU/2D7qay6NXGf5PP+WX5FcGrJEnuqLtqAKNK6fxNgjZAEUFIdzLV/c82ziQHD8CwwMjW2FYoL+ASEBYO0KEBwQYqTc7gZ2PF43HEq/Su2gTQFBGgbOAKNfSN+skSnR6fz2fqtsz3sWr7IYJSk48xzX1ZYvl+9AhBabRroySB/wOI8GrEs7wz3X1OgR9jUMFXuUHtMLV8+FU6gh8xZvoT+/F43ROWIbrBWM9i+4wndqjLz1DxlwrSKHtgf0BwoHfzfcF2pIFbV4Dv4G1jb1krLb4razmq4mJzYSJVr+577pnJgA5k2310RrIL0Dh3YD59GN4RcHtARRuQPT0Kd7Ev8a1Zzybn4Le5mDX0g+uk3s0WUEQELsGz/Ozk8cJ5s9Equap2tp49I3m9Nisf55FUjAhfqMfbfVbckJ2jKPskHS8MusvdPgE7Mfv9wP9yRB6lV9ZzSfhmcqKx8oKrE8/xZf4mRysZSH+ZBPq39mPcz5ZA/TKf7KCc84l2kyuvVMSAr3db7Jdfeugwu7utEvrd/Wnw72LLm1Pv+N5fnpzmHc9k4zF2wI/3vV/eqH2D9lyiu8mgNRc0fionPwlchBmGUZbAKQylNknG7TxGH5WYGb4GttP7Mf0SvVq03pOaCys+Zctux5z4/3DGYxptXSy41rBoMZb+iUMfE1/eiC/CA3Jffo3eUZr4y2fZc2P9wc//E7XTl0z7e36NXkNEw5bW/dXeij5iJbGaf5EZeen1OZ0fjK25vl63lKuut4vQ1v/+P/4m0eYbKJiYBrogXM5NpQrIZUNuVawrq3B2BzFJtR1RlwgBCBBHZiCWAStnb+c7vv355IxZdYZ/mfozJUa83BI4JwBq3Etk2Po15nKQGeZGU2yrpfNm/JrMi5ziZEWbQQVMEERMBy028DyTkIcaI/OCbxNEARd6wySFFCC6BlC7Tnlc2Jtc2NyZ+wXDNGOlAF+1raup4TQPI2fuWQYf9TRftyBQhn5ORzaUxalCUK/20ZJXWdOz+1itK2MpepJqfmOd/oY0Bs49P/Tda8xtyfZfdf3ud/7nNP37pnunqvxeGZix1EiyyJKkIjFKyDIiNdgRwh4DSjK+5CIKCIoIGEcbJARMkkUS0mIEC+SINsxdsaejBnPpT2O7Z5LT8909+lzvz4P+tTa333+boUtPdrP/l+qVq1atWqt31pVlSPomRSstqmjLXdMioER5IOzpg0BVBmijMPA7JRJxlkTgWfVWWaZwVj2jLb5oPF7785B6mQK+KMvOSx4hQbOAl7KnEKbbTbQ2SD3jPLQ4xqZ3Cqm6y9MPwXwqKvsvZbp44dyCoAoryCXOps8k5NAnTVhHB3vHh7NfsdvffPbi/5rgh5Xru7+4T/6P3b/+y/+3d3HPvbG7sKlySZ3Rsfb3/nO7tT5c7tPvPHabvfk8e6GDP99RgMAS3u3zo559NLFWUp9y5YJ68yQS7ubd+/s/txP/Fu7P/kn/+Tune8NiHjy7JnFS/2mn3yTfWeALEN8f+D67duzpNQejg66vn/nzsoaXkEQAdOLE4g9c2qCbhI18cKS3qUE1wowK1Lu7p4cPVpL4Rc4dGaybmyBlTJdxv/xrBC5//DB6o8yUE6dmgBnhr0+8bxrZMf/BSbTg+opU5oDWPanZ/1tx0eO6wK796ujfJOXAaXGgCAT3sswcQYI3l29fGWtKjEWCpSR3QzxeEzuM5wAtMqTtf7B+7PFUEYU2Zk+mXNB9I3gxBtvfGzRY8xqezq8tly6PHLoGW3+whe+sOSBowccQQd+GcvLyHj4ZJXvY/si9DqzIxCgQDU9P5PzbPfiOcEA/JF53QRsxQd9SJ9wUNGF1pdefHXJSTQLhiiv1S7jhM7KEWWPcSQofHVd9xFkMOZtV+b55iDynOGAH0uOr11b7QwY6WyUrQFF79MROcUZTtqnr1sZQMfcuT0A1dbpyfGyRdjI5aXDija/bRsloJFuyGhu/ohGQEvBHP1bWwIR6Bi0+KjTdlnO8tC/6Jflrw7nhOAf2fYcO2FWaM2+yXiRkzWA63d3H/vYxxe/9Ed9/9Zbf3gIKtXeAdNlmr60VqTYogw/fPR1wQ6yR8aUH9BV/1QW+RDU8eyzz8+WS2WpodH7jcNAAWXpu0Ca2kKm8MHHeKX3yR16ykAmKwIg+jl5wGP8t3KxxIf0u7r1iTEQMPDcc9fWCj19aMzih/r0TcArGpTpujYrt0zmZMC8XT3R0xY7+qtVSAEFrThqnMdXQaIOCk+3laFJ9nLeAiX0O1r9Vi9AEp+uXBmZNafOdlxj3whUJ6/Na4GmynEvB6cscG3VRwFb2Qj67pWXX1z2krrdV9YhSLrOsXp0CKAl5znobIay/uNH9kbOz4Xzc6YSfalvP/nJT61+oDOtIrM1IJqNeedQxCuyxl6mt9sez/vpgOzGcxcm0Ir2gC2/0+tk2jjCi5wp/V92deAT3ZXO0SbvA+mNDTaM9pCvwDjfaKnuAG3lBjAX+CIbyuy8m4Be7UNTdqfnfQJjmgvJjDLQ57u2KMchxmgUvGDnkfPaiaaez6luvCrTfb+NPQELvMq2zOYlY62wRk8AvvfU9f133zkEKbU92clxR6u+ovPJDZ0dUL+cy5NnlnzkO+hj7aw/0bZWLO5XRuB7gX51tBIBner38b/2ea5x71lyXsDTd/aE8RrAE1CgD1aw6cEEXtCn7T/yIz+ydFAryp0BEkCg/2pL2YDZNmXtqicgmHxpb1nk9AzaA5fwewt69X+2ZjaJtqU/6wN8Ms7Xdqr7Lao8R5cEuODVd97+1rJBsu+9j2a6K+fZtbZ4M04DuFZw4GjAcfezobynLelhdKfz9YfnyFQginbgV7xCtzLTKcprjPhOtgqaBNAlO+kec5J6sg/zWwIy0aXtBXbTi+43Tsgquj4MLOBrq+3S/eohS/q6AGh+SUB9fjuZyU5AZ8HQ8IG2EAuAYatlH6uv1Q4FfgJive/TeEfTApovDA6gvOyD1b8PHh8CsgEcBQKSQ7Tmk/lfOfiR/ZD9pewClwGw+fjoKoBSsKLEQmUVLENvCTXpRvcC5wJ8zAn6bkDgWZml/+JDAdJksuSMdGLzrt/R0xjwjr71DgCYnPmNTm0PJCVn2ldyRQmogWBbcCsdnvxG55MnY7d4t8CA8kvcwEf/qxtfvJee2IKiaEUbXWXcKIMc37w5wYZ8Mu12z1/yZIy0JVL8DOjSR41POqW+RpPxo5xkIp8q/1f/RH9gWphCNoR+baVAK2j0Q7otUFS7S6IK7M0eb4zkh3onmgIU9Wk4UwHL6ccBj90rOOBddCpfhn9zSsAznvhUnuv5+82njZcCm/pOvdromv/xy3vqRXO2K96WyLIFzbP7ln+/Lw+A3mdrQ9NZBSeUq65ATG2LPm1IhsNklF/wRvvDGbVTmdqoz9KRjQP3tU1dYYnNNQVkwwrzE/Rp+Jl7/YVLlVwYdpO/FIYQ0FsQeNlE+7P7kh1lhRUGlG9xteS1vqt/xnd+ekZMPlXzvW9bzOnLzm1r3C5cZY9d4qtnwjzj17RpgtfJUD6iZwr8LLxmPyZ6trEfoN8YqO0971tZ9ZX+yPdYZezmIOz6AP3hklv94hr5aww055069XR1DDp7Jl7G7/zGwaAmGOOZBw9nJUxyHm0z9mZrTNe2f8lG47J609+rDSdm1Y86vJtcDX4xyd/K1vbsZdeb2+LbVtd4LjtgK6vJBbq28+7C8zbBvsNA3azASM90D83Nt9k5jfvmt3jquej8MI/6jZ7mwsa8d6ojOant2Y2NnehJrsIKfC8d/bd/7r89RphKytwoeqhCE5KGBOKUYUKBaViRcMylHFtqnrOToaOOzuNAbJMrQtzzXIPcvcuXZ1/MmQRnO5Ym6ilr9qq9cOH8QSDQpFHjsE5WYAxMIWeAaCtjmnHQfsqBOJSfT9tMJdTob6KP7mWEf+c7a6JU9wRnZjVD2SgZdSniDIR4jncZOhnYZfQALnzKbtw6+dGQAa09/qe8KN4MrwYiPiq//WXxE+Ch7hzGHMgmE4Dyyu54MpHRlEtZY/pSW8uy8wy6ctSU4311TWb36dXf2pORib4Ub46gcpWRUZ9MZoChuS2GvIsG9bbNh/rIID4W6Mp4Rmsgz/2Hcyi78gF+5AJooUzbKPid864tOZPJCrlyH99r1xaoFgDRprZzS2GghRHsIFj9pQx90xhk1JHnMlxyoJK3lb1nFcHxlHP9hTm4lUNn1Y6zQawE+YVf+IXd3/ulf7AAhlc+8urKePPu73z9a7vLF87tLpw9s7t7c/Z7Xtsd7Le8evBAv0522ZMnR7szp2VqyU4Y5b+2xFoAyuXdf/Kf/ae7e/cfLn5pqzaTD/wogv3o3hgqDx/cW/ze7farYtZS8uMV4JjJy5ZDMrvmAF+Hoa8g69EA/AwaPLp989bu0qXzu9NnJrNEAAS/zl8cY8zhXvorA8kKpjV5PJlyyMCUN5lN20kkpVp/ortVQD2rv8lAK5hyYHJMAr/RkI4s6y1Hg/xvt4pBX/uhO8NgAblXry2gP3ArgB5fmxjwU3sYjd5R/mc/+9klD9948+t7sO7c4UwONM2qkZuHlQQA8iYJ5Raww9MFrjx4eohkGZzk1bPGSwHblvw720J/RlNjghwytuiqcUgmkKzPA11cdw2d6qI3Xn/jI0vPZngHfr337hjKgHO867yTHK4MT20gk1YZWHUQP600sPIiI88qEL8z0leQcbNvu/qdjfHaa6+vZ27dvrFAGnrG74IbxpjxZFwbW+k3fAAwAhOBlh/9yBt/xOlFB92EF2+++eZqkz5AO56UPee6sTl6ypkws4LAPJkxoO1WamhvQHdZp9qUjsmoS/e4R3aaw7/yld/Z/eAPfmbRQM786ROBGIERY6etIshNIJgxYFwIiBQoFgTzSX9tnamVcb/PQgEwZxzZ9oqsehaPCz7qC/VbIWMFED4NgPdgd+/B/UV/jvRsjfbdQ/YM/qGZziJjPsZEYLu2Zpy7p65WDrIL8GoO9JyDVMu0RZ92461xkQ4io82xGdMDXj3dyqJVC/GhDOwCHuShlYtoxecy8/FGO/Q9emp3GZllsOUso5/c+o0HxuM68+J731vX9EMBH/TMqpzZXjQgJeAw+wSP3vrmH+xlYVYBZHfdujXnUph/jCm6Az+2DiR+Gdc5rzk12tQWPI0DdS3Q5PFkO2pPILBvcoj+AhJbxzc7zPvKyV5qJV0rDhaAdmQuUR6b9MoBkFa+wKCzrrI7lavOAEz8MmbRHMCD564F9JLTgLgCYdqKx4H0OaMA8OxvdSiLzLBb8KiAGRlp/s2pz+EnJ+7hR2C+d0vGKAta3+W4NBaaW9CjPLokXnlGeXQ0/Z5Nhs76JdsHTc2TAgjGlSB6q2ujufmjOch3/oR7/scjPPC/MY3GQATypg34iv8FhtPV9KyED+NQeepXnjJK0vKtTfqyxI4ACX2EfvTqzwIwOd4lewWioj97hF7wjm+ymw2sHexVdKC5IBSaJeG0nV+Z9XiabGm39uJH53I5H418qVt9xlgg4QLSHw5oU5JW9kXgPh7mm/j2jvaRF3N5oF0JHNndAQz0oPagYQtct1okYJju0uZ8Au3WjvozULZ+Gtvt7O4P3/r9Q8Au/R9AmP7QhgBs8l0AZJV5dpJd+Fnq0tfxqrkp/6xEC3orWynwLeDMvfq0eb8kEvXM9s1j5+VnxvNAXTwLXMyRT8cFDOSHFcB0vWx1MpTvq+1oK7gc37IHCrrl26mvrRTz0/VbSZEFRDyPT67zIX1aOb/8kP0qiHYBQIP+Ui9+5JPqo4BP9RRM97xyGrcXL81ZSfrIdeUscPHu6DO04gmaPBPw4Z0AJHxe28ruV2RtbUTPob8VAPgdKEme8gELshSoD0hvztyChclsPmJBtEDz+ia9mFy1TaH30UXvlLjg3ZK3SlacBJPrqw/QhyZ6YoLjs+1nugYN3lOnuSpdG4iXH928zCbAv3x4fHEP78bnmZV82t3cjM/5R8liwChe+KM7CoiG+2T/lxylrrYw0qZk13N4EG6hjpUktwcDGzv44Vqy3hh1rWfR3Xba6WS0G0uBgfo2YBVfwwvCPZLHfJLAaX2WrZRdG6joXj5OwF5jQV0BlM0N+ZHJuN8Drs8KNv/jV3N1eIEzMJrH2YrbIIR6yEU6Rf3KbZ7Lv3QteyBQ270A8ZI1A2bR7n80NfaqN79S3frQCiLygE/pzugKFFd3tKlT2eqsren2wSVmdYZrM0ZnhUMYnnJKLgpfrB/SW+E86g9orlzvZ5tlX9Te5sZlF+xX+Yb9xbd0QvhDmKb7zbXNXwH7jY8A5XR17Wqeil+B3tpnC6yCOPmi2SMDiE8CaNhEyTVksjk4HjSnJJ/Dn9lZIztAmekQMpIuVp7/A7/zy7fYZxhM9rn2eT6gPLuqMpat9nhWzGTfb3FE7ysrvZg90Nw9WPAEDbJT/Z9uV37jKD1PdmrL8g/3W7dHa/o/enwrO1+2sdbv0XETQNLOkuaePBy6GneNo3zgZKV5biuLW5tBuY2HbbAkWUr3dK8ganN/8qsMz374E99qp3LqA3zMFvJuCZqerV+y1bOpt33RmNvqIfddb4zk92lPvrd60NA4iXeNW+8ckkRsgRVQTyFlRDeYKEjXMu7Lcskp0cCya9zDOBNKwE0ZVIgy6DPcPJexghiMd63MJQArZjaxeSYQHBM4oxM0mQBKoBmnEMOa5BOGMlK8mxHaahI0YmCZBSY/dRcASdHUsf1Gs45Ds2cDGcoujR8JBaDB/yaYsvw8q1xlFBxQZkCr55ostCGjQf/gqfcpbu0KFAtQdz8wC2+9o40JN3qjMSOvyTTle/05+5Sf2d26OZF6dOnHDNpWpwTERJ82ZOi5h86CM9rqnt9lQemLeKmvJ3tlFAfayrbBAwZiwbQmFu+TVW3cZlQq0/s5lBxDtJQFAfH3To5RctCEnWGvvQX9CiShj/Puo/4c9FYM4M2pc7NHYEZj7f7wOGjSdD3Dm7FeZj1eaXMTJsN0KZjjo73jfnZtP7VAtqMBk89fss3Smd3f/4f/YPff/3c/s/vxH/+x3Re/9NvLYXTv/p1bu6NHD3ffeeub6yDyReOpeffOHcAcA3Im83t3LW3VF+MwrgnvaB3RsfvP/8v/YrKev/a13aNHA8p9/8b7y4jE2yYa79z+YM71uXNLZtDp3bW1hYuMl4l237t9c12/8f67MzE8HGDPRL7GxDrHYJyTpQjPT7aLpfDanqF0//4AQspcPL8/4GkTVMYaPdP2UgVhmxSMlVbrxHvvk82M6gJy5KcgSQB0jq13BDG2xp+xN2XP4ZHula20ZPXq6MtH9ycjxRgPGMVXoA35Qrtsc+M/AFu9gWPvfX9WZmhTAVr0A4PxA4gn+37x/t5TYwYt5EAd5OWrX/vyYZLOSc0wziANvFi6+uxksBeQ9H9ZbMZwDoA2bcdoeiMD3xZTGUG1T1tlsC7n+OpsbWUVgeu2dLJtkzZ/7nOfX2UDomxfExiKfkC8560CscVWTiieWEVga6nAXkEu5z2oXx8XPFkOx+055DPADBggE9w9bQ+Uw1vvtRWM+vQB+tVHxwPz0dQWNo31jGVtEqARrCLnrQLwToHxDB7tEhRQLl7qX+WsVWD7LF19byXMn/gTf2KNJ/cC2MrE86w5oYBVBhF+WwFiHDSuMjC0zTygbvcCxTLE03E5fAIY2tQ8aCUIGfn4xz+xeCv4QX7w37xfYHKen1U8+tN9/YAX777/7mG7tZw840yf4m/bE+kDbdwCy2imy5ujs0G03bhTj/FMr73++qx0MU6S08Abv4GWym9bHrQWwJnVYWP4RjsAzofMNUewLbS5vee1kUx/5jOfOWSFBwijnZw1x2cb6E/X0jElbASa5ayoB88DVQJT1WklmlWwBVvRk52YbH/7OzMu937o6kftO3FigtHOrKp8NKuH3LhXACQ9uZ3/1YPmdJ739M+5s7P9A14VPNbmdHEgUU5ZzmK62bPZUNlNBeu03RZ7dKlxTdZsPScYgjay+PjJg9UHPtojCICe9DO68R1f0ZLdEmAvALLmxf3qg/RQAGHgIBlqO6rmLnXhnfoz+BuLZFV78LI90tEYMBUoagxmsxkT+KQueiAng0zm0G+B0M7H0Z/Nk/gZ+J1z537ZX3iND9VfYlV6H43xIDnx26ftTHO22K5bJ1lABl/RQD48jz/o8TtbpMSgbO/0o29jLRtw2TH7bZ3wpJUbeIrPAQIleWhXezZnS8TvnLlAUPKqrksXr6x+LaFGm7UjvYvWHDk81oYAiPy2wAfvpv/xTH/aOqgxhm46J/CdzP2/v/07S74DPJS97I59NmGARvKtHQH0/g/o8l79EcAQmBCgVRnNGQWcsiMWoLBf4ZfTno3dSgfvaEO25fs33l394D22UPKkb7fn3ShHvdmNgSH6mC5QHjl3H98CPPDO+GiOj8e+F/Cz32M+PqhD2fmb6bZW/KEjP69AVKt+8/mqL51Oz6GDvvV/MtYqFLTgtb9AJPxTN3lDG/kypgu6JL+BtM0X2RXkVz35LiXZeD4dqg5t8CkImazVl+rJXmzcBECjNz8TrY3RsAE0Gz/aZ6s6cpsNqNyFG5yfwN56Zn+I8QDzEzBJlwQcB6Aqx/Nl7eOL9qLJO809ZCjcouQS7+KH3yUFNC4DfLZgXQFn/az+ZLwEouoae+B4JSTga76L55WHR9pJtn2yB9CHxwVXPZst/9xzE/CJX/5HT1v44WFgZLap+sJkwh/yiVpNmM6UhBbYV+AhezWgq7bEV2XhNx6iU1+hIZ6RCXya/hm9re2N4WQqPYNP+TjZlPn8tR2/CmB6vkSX5M/z8WIl1O1lGw3KwIeSudIhJXlGa+PMu41H5WdPaLdn8x8D4z2bz59vrW2TsDWruZo/lPdHg3Djb7uufclhQKltrNVDZgKSo0+/VIdrniuBV59k222xisZftjwdRW48o/5kIJ1WUKB+bpcDNOPtBx+8t97xXOMs3zAbLWwPjcl2cw9+pYuVlw4sqeT8+UuHYIi682vDu9jf2oBf7mu3sVGiawltBUazY5L5u3cnUBuPmn/c39rhzR/ZPc3hge3NjclgvsQC+fc7xCRTzY3VuQWc1VP/Tp9OcieZS8bwLrwBf8hnNtYWB/C/e/pVf44dP7je06DUyE22Xu3wXfAZfbWjMV5fsk8qM33R3JV+rt6uZ/+t9j8eQPxf9dleX3P1fs7wHppmbhibSZnxLaw0fzY+e79ykjMrQNJd2WmN12yFbcDFM+mPeNY4y05ev3dDF1qUh5fh3AVat3Z3/V6bsyXQlu2u7uaacPFs4urJVo4/3kn3o8NfPkbjNJ3Vs55vrsqODOuASS52AAAgAElEQVRPdzVu0RddlbP9rk+SEXRt5cX/9Wt2kDr8H61b2dyOD3WvQ9CbJBgAHm6/6pzMMtxy4gwGHZLTljKJUSn0wK0m9gyelDSDVRkaFVCvDEpEZrb/cwRTzhrLuGy/dE5pDDcoM2JyQIpC+V4ZfcfHBzA6IzCHTzkyEzji2pdz7N0Oeo9HGeQt569tOawZe9qSsa6MDCDK3vWyJ9SlrIIaeMTAxfO2DwO6tKw6AUNvk3uDK2PVYDU5FSlvybN+lZWlDDxRZsbTNoNmBUOemSzJhw9m1U5Agv7wW1neQUcOpLZzzoE+ZaKYVLSxLJ4ATu/635/nyxjFx4IqZYY0gWtHjsQCwc+dW32aYmxSIVsBSep2nfLQhwV/7twbA0s7fMp0yXEOWFjO5N6I0tcBLJ4zXpqEcxBWduHx8e677845KNHuXdf1f4aePkerAZtDoi7jRtkFXFYgag9GphSfPLi/HLdPfvLTEwDYjaP38NEAJteuPbt79bU3dj/7sz+7+7mf/4VVx8uvvrJ78YWXd3fv3d49uHtn9+5339mdOzcg3IOHApOz3FGfPHhgRcHZdXjtyMtkFKX87jx4uPu3/50/v/uJn/iJtQrgmavXZ2/148kSLIL9eJ+pe/zo8Rxa/mQCVQ5FHyCMgj+72z0Bnt7enVrnONzY3b19azkaDjzHt5PHs/1TDoyy1MERzWibyXCW0pf9eNZ2JfuVBcZdE/vjx0cH8BNv0RRAmdGYwb3o3R9IjxfoDmDDr3RVznDtV84/+2f/bMmM98kkeZlMtNt7wHCMEuNjZdheniyns6fGAApEKEO3CVub0d1Ep0wAim9y9cZrH919+ctfXjLkWeWU6Y0GPPFte6LO2nD2BHCPjiN/y4E5c2KN3wzybfaNMjIS6JWl38+MA/etb31zBSXIkvrRhC8FqMeoAwKPkWTcpI8dnvzO976zXzG0m6349mdUcf70wbPXX1jjmewJcgh6oBkP0dKWHur3/Ntvz5Z2/jeHWAFiKxvl0lkAa+fn2CYLAK9t+g1Y1dxCppSrz3cnBjz3v8zntpBQX/s4k0Nl6/f0m7lg6aJnX1zvBkBkGI9R1daIzxyAjQxI7TMuAliaTwLfBUraQsw2kdphqy99SP7Lsps5Q+Dg4uJBupb8eMY9ddiGSzvrU+91CLlgCN0kCBHwmjGiT5QdcFOmMV7hPdkou7o5xZye/hVkaRxacUJOynLMeNsalFabOJvk5u1ZUZoN4/+Co9qAd+YXc6q2FmD27fPjP/7jBxuHHiWv7ceP151TJYMKXwKM1ZNDsgDO/WGP6YscwozXd96ZQ2/xIDnWP/rCnBoAi7/oyEkM6FRvK1m1RbvauoGM4I2/AA30eYYc0gmtdsTL7dahgUmtjtV27SoQm8NaMKr7Nz54b5X/7rszJ3puMopPLWDn9dcmeIfP2WbKNZ61t8BMiSwZwOr1XMa/8bECkXdGZ29tWOU33xpX6NBe45H8Bch4blYRP932VX2tLFiByDuzTRZ9Ry7Jli36lGlMOAQ90EwdzgjSJ+QuHRngp64ABs/SCRcvX1rBXLwIbPKNNn3FJiqwo85souY/cqV/y5bP3nI9sCGbJud6m/iSPJLT9L16yYPnlFuSC3lSrvZOgPlzhxUgykknljWs/WWTNoeR9bLCs3fxXLmBJp23U/DAuyUVNdfRAWjQn3hJDtPxaC/4ow3GTH5GSQ3KIe94h96cu8a/stpKKR2rXOWgp/rIZIAkulfiyfnzS4cE8vmdTLTVEhnzrhUIbXPkXXSYJ+qDQDXyoM3amhNY1mZZxeRMP5Qotla83L21ZCmwFi1bZ9fK2d7LDkY33gRAKSedUXCELAYO4mE8zrZVlvkXn+n6Ej5KQvBbu7Mb1ly6X+nuHj6pU3tqe4BAPpXxfOnyZJ+7l7+IBm00RvCilUWBWvmr9ZG69at6yVRbe2mDewUI0znoJhMLEDk9znZzkLLRVZJEz2lnIFIBb+U1P2Vvu5eP0MqBxkU+ZqsN8Sbgt6CeegJz1b18gX0mZqDD1h8hS+oJPMQTvFSeceF988rM9+OzBmzlg3jevXyXdG4BA2UHmJYImS4qKQFtBeGNJ2Urt3F79dqc59b2SSXnnD83wSHvkxnPKEe52pA/i6/JmroLIuMpPrX6IiwiW55v5ZlWXgaOxW986czJ5vECVuqk65KbfMTaXIAnuys7hCygexuwU1aJmuYDfaA+ZRbUKjkAjYGWly7NVqzKLNBgPGiv+vM7A+MbM407dORrqIvO8Z1etYIVv5uPmt+0MT8oAK6kwwIM+UzpOr8bm4GP9+5NsLnxvXy9fZKH7+zY7M10aPMX/qc340P6PrrS5flQBZ3xPDtFP1dH/mBzrnZGRyBu4z6cJuAvGVD3JBrOFl/6sjGorQWhCuC5lwwro2cuXJhVVWE/nuv/4eH48ludUZJDc3a8Vo7+zvbwXPohwLSgYjKBl+rEE/fCBtJ1Bemzf/NBPaeeGzcmcSj/sKSL5evvgfp8nm273HNd+em5+j6g2PPan67x7R4+atfoxelX9fkkW8ZU+Ay5IM/hB/Xp+KK3D6urtnL6YRA8jCsZd1/fZsevuWQf+Auw3QaAPIfm5v7o3cpM15JT7Tt7drZi2spj88AEJuZcBJ8wy+YL5ZBP9JCL9HrzrDLhMu4nj1v5L1gQPtt4q33qffBw/K14Wh8UVMjO6B3P9fzyB+5MckKfD/8fphYoTt/pN/pvgsSzAlebozN95LvxFD3ZmI2ZR4/HPqkfPzxOK8v9+gAfa29zff5KtluJvgWm6lPtTA7TQyUJxBfXw2lqU3xr3Dae4290ZGNFa7KRbqwPo6cgQ8+lJ2tf9YWjer4+zj/sd9/K2spyNkllbG2kdFX93zhr/CU39VHtjL61BVbOCYWukrYxyShQaEYV5gfyt5QVsWW7lhGiQuWagHRGH+9SVAlWxqr7DM/AbXtG5+BQrBStQWiSn86dA41Pnjxx2LZBuRRVAYOt8kYPpaYs7SzzsQmXc07YDA4gGLpympWrbk56RhRnXfl4UBapdxhKGROexQN0urcM9kuXlnOhHkClbwL827/926t+W9cEImXclp3SYaboynm0dFubCZPy9Y9yyi6qfQ34JrAAlpRsoCEwxTsZUw8eTd/du3t/AL99hl4G1HZyQXf1lD0Xne3dm4EUL8u0RY8+UF7OFv7FYxMdWsu6w88UOyFPOeurHJntks+yI9zP4Vu8ejKOvv8Dy/EykE25+Ft2G5q8737LqTt0VlsK8DRpP/viC0umvUP5Nin4xq+cdW2ZvdJnNVTAlfrQVsAk0CqH2n10twQ6I5OjcGa/vdOTnSzIo93/+Ld+dvedb393Z1XP1avXd3/wL39/AUind4CqqePW7Q92Dx9aPTGyG5/v3xcA2S2HfUCCCZ49eDzbnf1HP/0XBoi5Nlla7+231SowNRPGyd3ZkwNE27rqve+/u7tyefpDsMOB4C88a3XU+d2DtWz75jogGW8uX9w7mnefLqtcwijDkXF/9sJyMMt8MrGvrOwTswz61ImRTWMT6KdP1mTy+Mk6CJRTsDKK94eHeS4DnWzSP61KKst1TTwnJ5hVPzQeXGuiCrjUDvzsINWl6x4N8FVArQyrk6f3S4J3EwT2XsAcOgI/MjDLNkH/j/7oj64zC9T77LUBu4HNVgRsHWLyh8YcYu0dvXfjEGAkA+TRFgTebcUY3uFr+sQqkZzcZWwfTXbo17721SXXn/nMDy150vedjaReZ0kAEguEGnvLsb7n/IjvH5Z3N76VpV79g/8ytPGnTPOyerfZn3iinTmAQ6dVZpOFFLAVeJCOI08+3kuXtBVQBpPAkDZpG3rMPejTRs/0nj4rS6+AEX5fuTzgUmCccgIZrITAX9tblbEWQIxvJ08KUMp0nq2P/LXt0m/8xq+vum1/NQeZW0k4B+Npj79kKmcjo8A87H9ngoyzMIcoArSaa8paRp/AhGAR2pSvvAL7Zb/l8LXtwte//vU1noCurTxpvkSvOmXaC54EcFkJMis/53wc9wqoGG/+B7at/n44cl1Apwx1cmPu7tyIkjOMI2PQ2AT4oFPWfyCE8pPfAKPVf1eurbY2P5Ff/RtoZmsfMgnkzmHTl66N4zXZlgGw3tOOgihkKl7lKOpXc06rOpq3ylQETOsf9KFLewP/9WtzER2iDPX5Nt685zeafAcAKQsv8cd76sxpK6PRfPiN33tz1UmHoxd/tdVZP8p0CHrzpDbr/8Yy2uIjXns+kCG9rk71Javf/tZbq53kXn3bbcAC0co2DDhVLlsjpyWjvDPJWs23QImTMy/jg23ZAmObk52xkLHumjMW1Pdrv/ZrS3fkgAVkFLTUB567en3OHsuZ8Tx5AqbnpOBX+kY76aAC1+nzdCLaA7gDOjwTIJUTkX3unv9z7NLpgQrZecZVfkBOcbQUEFAv+WE/sz/IXVsK5Wj5Ti60QT0lHOSHWGmEN/EaTa2kMzZzFvWnIHlOjt/qLtPXGKcLyEeAGF6SSTw0l+mPeJfjtXVO9SG5rj/QXCAYvdoXMExfFAzHe3/Gi7o9V6Cm+UUb44ex6//8E/1ClltxT+bVbdwrl0xqr8QP5RZoTe/M3Hpvd3Q8Wb1l8+sffFG3OpzJ411tLwlKu+gL73mGTKqj5K9o095AE88oB40FGpSJ/tGTk/igXuV6T5t9B/43N2mfPiizlhw0buJHSU/PvzDbFgUm5n+QVe133XfzfPJWNre6AvnJmPttmRsv9Rd58Ue+Aiw9awtOfWwbOu3K58wOqX2+k2P8KbhR/weMRWfzq3ZmW+afx8vm7QDexjR6AteUl83Q2FZettB2ZUe+e+cYNgdFm/fTF3gTj9P/2WgFJNx3Txu7V/BZmfkG+iiAKaBe23pv2WXnn64KwNsScwRAAusLFCmjM5SiWV+1ulVdy6fdb2MboIKP/uKNegsEdqi5svE5vd68hB/ahrbm4+xAdaf/07X50lugNf3T3IvO5rACeunl6kNr/mJ62TutULl+/fk1tpWl/QUSSvbC+2zHra8ZcFe/BGQlC+k3WzAVuDL20mHeby4LMwmY1r7Gg3eUGW5B5vI5xo+flTq1IQAbH7yTreXZ/PKlF/d2gmsFDAo2BBSqx718j2Su4FJBsvxGPGgeLuFDGegPCws7iN78yYDhdL/vtjGs3nyq/JGCJtv2x9NkyhkPYWmueRc9+VESdFzLxklnxPP81fycAhC+yQY9tQVRvacsuihQHr+T5/jdXFACT7qr+bFA4vvvDz44YPwEgQJGlbW1qz0TtoXv/tdXns9H853OH14MDtkYz4ZOj928OQE9v30CUPW5/1tlV3/2fnrCThN0hI9r9Ut6r2BxPrxyPIce42YbONP+wHHleKc5KJ3temC6crStYFK+VxiTsgV4tvKdHKYXbZEWzwv8DVYz+E84VHZmvh3aRhcMRuf/8Mp8GXWoL52XLREYvXTM8dND0uN/c2LjLXsv2U1Pun7/7vghCwraB0I+HARxv3kVf8d3nC3zbYGV7qnd23LSHdVRWdro3nYFSDZutnTtwRu8TJd6zl+6zv/xyrtoPLPfmSZ97X7jGt1oTV80t64L+yDe9r38CPfS412rrPhjLDYfRH9+b3qgZ2tH/ZFerezGcfqrfoy/zTHR3He8zn9CYzLROA5zKQAS/9KZ1VVCkzKzj+L36sNf/Fv/zXGD0gMUXgZNA8P9QJtAM4VQNBmtbROhYsSVKT3g22zf0vYhBpq6MlxiBMZzQmeynr0ii+o22L1Hmb733izRv3x5gAQTkOdb4obOrQL1P6HHkBwRvzlxBTpqi3IDDHRCh/xpY3WkaH1zDl0vA0U52sJgzqhqwtYe7WeUev4HfuAHlpL70pe+dMhGU2fOfx2Hn5Wb45Aguq59HDV8wO+Ae4qc4xII752yBGVZ5vRoh/dS9N5fK1d2Y8jceH8yz7yrniZV7zdJbQMS2ptTV0agARyoyMjOmeEo60P81b/R7P0MZX3VPsPJZZlv6kJ3RlUKKMchID+nz4Slfdpx6sxMAOQ7xznQBR0pbRNhYF6TQsYIOgoctS1IoMCTE6N0GrjqzQjyjjLLGFMemfFuQTx8wbOcmII7yqnNGeRNsinHFXy6fHV3976J9t7u1Nnzu7/0l/7SClKcPj3npthq6pmLAovfW2Pt4aP7uxs3nCEze+g1qT5+zIiw56Ko/ZPd+XPz/q27E3D7D3/qp9dWCo8eT1bGvUdj1GgP/n7qU58ap+HuHCyunhUAePx0z3pngTjr4/r1q7tbN4HwAjADaj1+eG8CjWuFymwbtxTm7snutj2Bz144LAXGF4bzcjrOzsqWq1fGYMvIUgZ5uPdwVlqRY+1PF2Y0uZaR3ORQ/+GNwID2JfuBOmSibbNcS/Yz2Nqu4ZmLMxGX/QyYW2Pk5G72zr59ZwEWGbABkAVAkqEmavKaztEWh8jn+MyYtCJtzrxoIlpAydoG7sZhlYCzI9BsDAicAPrTSb1LJukv41ZfGp+AXu/JjHROE57jdUYZXpRB3So9z+VgtrXQRz768gKiy0jCN3Qamxk72uNMAVnZMv+tcMihp8sEzwTKB/yf7Xbwx5ZTHQy/gmv71VjaN7yaYIJngPDqEcDRrjLgPKsP378xwc0ciYK3gbplsaY78bmg73IajmdlDPpPnZrgasZL4Ie2WEmhfRmm8QAvX3nl1VU//ihztr+yhdPw3V8ONLkmMyUXkAGrdPCmlTqf//znl27+rd/6zTUu9E8ODZkqiIHXZNxHuWXh58yMAT7ZudqNF23j8o1v/O4K7GiP9wKUtUfwQ3kD3jg/YcA67bJdmz5wv0xLwSxlKI9uoU9feuWlxY8ciAx49WuL9mUk0Vf4pz7y1ZY/ZUoWVC84gWcFDzhYOX0ZZWX/6osOKO5sDWWry7Pq+8Ef/PTBQc/QDCzJ2ZIc0UpG7SiRokBqgZqCPfSHuQxvM0bJErqTAzwwvuidVqrlrHgH7Z4NLDI+04lle+Ovw6fpgIx8mbrjkD/dekGfvPnmNyaYfmYy0NWrnsDEHMUAVTKFxnhBpsqQzbb0++YH7y+Z0m8lLeB/KyfJIJsy54R+ypnMuQ+Uw9tWjCljzbW3Z4Wc4Id2k3njhH6kR52N5Jq2eF5CiragjR2NfvUVAMvx7Cwe53V5FoCa/YgHbBTl5NjjfXoUr9HnPfKVA+QZ7XVdHyTnOc3kvMzMNXftk0GMPbyLZu2pP5RhvKNPvcrqzBzve6e5M8cpILUVEDnS7bHvHe33Xk5PwEr2wpqb9wDl6KBnD4FqsuBPG8lR9lw6PpnNJi/jOkALfa2c0u6AHM8bU3yCX/mVX1m8bZxrq1WGeLHs4v1e+NnC6mCfoCEHK8eQ3Khbe/AkJ7QgojrxVZAlsAKNAQf6R7n6Fj2tAvKsAEb2b6B0W3koQ4JGvkfAMVrIAVq+/a23DytYcu5zzPWNdpfAQS4DbzzTyqAApwI6ruebkP18wvjh3VakqiP/oXakk9JVxgD52IJkyly0vTfb4QaEbm0T/6cD1RN4W5DCNf/TH9ldnieb9Xt+CXrrvxx05b37/VmBp6/wM2BcH28DMAvU2Ac9S4TYBnXRir/5Y9mP1ZWPESjQeVZkVZ1kN2A50Dz/PF6jqbGePzKrxK8t+WxceY4M6Q9lBDqXZFKgHS3oTb7bSpau8G5gqvs+fuvrgmRoDiDOd8smxU80BkgKNAf8ZUsuW+LJnI+pDbVXWwpGFihQfrs1bG1fdNUe4yUAsqAzXvZ/AVnveDY92f0CJ8rbrtpr/DWfNh76DltRbrgIPpAnv8kZ+vVL83jvqrNxkg+Qvh+fY84FpWMC4cIGCs7iUcGA5pzmS7/rI+W4Pivy53xICRzqy/5tvtYXAXb547Xf8/4v+LOAxD2wHiYUPY8fT2Z8gSXlGm/oyifAP/0RtmLshhtl44U7NL83VwSupfPCgNoOzPPqRmP4SHZdvmL2Y/a69taebDr9GB7SCt/6IzA//xIt+QDJZBjC1qYbfGOSKuuvgjzaPxjYAPveD5QviS0eFwzLJlCWMVtADe/QvF2tEt/Q6f3snPEXxz9ng5GZ+tr1grULvF6JQrcOPnn2ReB0fkM6oL7M38qO1r7sKjxRR/ZLZ4Fqk2vZ+cmsAFJ6Mf3n/YIK+fbZCVs9OYDqbrWz+Sher7l3L9f5MgV6msfov+3c5/rWlkNjtkJBhXyt5rYtuL4NjHhP2adPz2qtAp3x1P1JzJ5t9ZS3DQiHLaGnOSm7yjyvvWO7z7v4NfWNvkxHj44YDLH5QN1hck+OxsfotzY3BzRnZ1P5HU/CHx8/nFU03gn38r+/yi1YEZaFtq5Juq1d+UrV4xn8ja/p1+pa4Htn2e6DRuP7jB5XLtoD4aunZ8Kj/U7Hprvt/KGeZCbamyezpTzTWMyWDsNd/tZ+9U+8yZ6orVteNffUZ/VDfp93vRdGge7atMVk0vf5d57Hx+bH+JdsL4Zttufa/h/uVRu3373X+F941z7opg6/G0/ZlvVtNJ74X/+Hv3Yck7ycM9eAaKLV0IzZhIci1XEE3qeBUdS3s0GURXmWRV+Go3cYVQA+IAZBefnlV9aAPT4+sRwbg7TJaTspCPqNA/jCAdxqQjR5BShqj60GTGSYUeS2gE0Oid8BNjEx4ygQp0wrRqcBjycZOgZ/A0QdPhkFrpu0vVNAqEATxRTor8NkzuksPGVo4CFjF3CSUUSQytLMqEixtx8jGsrUXEDdPmvT9W1gJofZYdzKzdBnGOP7qx/9yGTQPZkIWoZ9xru+yhFFP0e/QYw/ZRCWNZ8ydM+zZdYrQ1vICJ6gM+VTOcCFDGjPlgWrv8pWA8ioA1144R7HsolJuXisbdr72hsfW/Qrq8xPv/Eb6LN1ZMhXE30TbBm0ZFGd2sOZwp+1xdv9MRqNjeTLhKmNrjl/I4AN3dqvr+y1Toa113s5EWQoB+XOg/srwPHk+Gj3ysuzzVBBpFPHu53VJ3j8rW9Pez/9gz+0+8f/+J/ufuZnf2538cKsatjh1RkO6Y1xjs6PDnjyxMoG2XMDUjj8HO8ePni8u3f/0e78ORPahd3dBwMW/7v/3p/f/dk/+2d33/i931/8P7kHMZsIyKs2WGmyJrFHkzHwnC2zbsyqLvsxntqJbsvOurN7cvx4d3q/ImB39Gjx4sFdW+rMthZLqZ+YYCPAXRszVO4/mqwPushYunxxnLCcwQKll68+t/pefya3yldOYzP+Z0TkPKLHFgz6LIC4FThlFVQGGaaHCvplgF+7POMckEIPAiVXFuODkR8HurTdE74C88hXS9wDknKQ8Jks+lsg0p3Z/5esj9xMxotrAHV1qTMdG2g1QOTRApy15fadDxY/0dq+yMo3lpqEM/z1h5UZyqD3yLPyPY//ARGeszJFJn+Z27ZTsiXVs8/N9oCBFQWpjOkxpDgk91YGZuc/mJcqT7uAlvrVORfGkvY798IqAn3tnmCHlRTNY62yyUiyHZj3jefOAhAUsepiGYznTx8cAG3AP7KgnM590N6cswL46btbN++s9voEgozjMqvMAsfaMkzZ8VwbyJVAj+3L1KFeKzIEhbQPD3LUBIP8FjARWHj99Tf2WcVz5gba9YUzTPwWKEqOnIny1a9+ZdkAttZKnnJ0M9DKwMUbQZunwYsB5NGyHUcZh2++OStCcvrRH/imnd5FO5ldhuc+o4MM0dO//uv/z2qPIMkP/MC/tsYP+SE3zRl+K7/sabLkfsv4G5sZYADPBTIeHa132vqkQ32VGyhhjDQHBfAF4ASUuB9IaUy7j3a89Bsv/EZHoAV+AnPUY3ulnMQC9o17bWkFYfqiYKky/K2A943R82hSF3r8xs9WGWknucJn/DVuAzzwJp4oKwO6ZIRr159ZsmxrP+3trKqbN0cnCaA3VxZ4xAc6Vp1boKfMy4BgtGRo5wB+7523V9vwkJyUgEBetJccm0vju7GD/gIm6mybKW3MDtSHi67bDpAGBswZaOQSHbbSMybe/u63Dithsv/axg9PA0viaUHKeP947wAWbC6AjXY2iPnLeKRbOlRbP0eneTqHQhlsZm3DE21WD5624iHblB733tZRzRHzvlUYfmuD58h64xD/AnrxYun7/YrH5KYg3FZ+yHB/OZXb57OXc+BytrSjrPkSGJK7EoOao1tZrFw00/uNwwJT+kfSEl1QUkwBZCu20PYv/sW/WAkIVl/hazaH/kk2Ai7xY8n2Xn6zEd3XV63cbjWg57yTzBfQ8HzzAllTp/n+K1/5yiE5I8c1MOf0qZFT9Ctn2ST7+WcBH/s9+tNT+Qltz2cLLNe0q341X+eDBABqk7IDMdCJf4E4ganaQE7Z6voqmwy9ftMZeKW+Eo3IJlr1S4H5gkmBWQHyrXprjpRIs91qqXnU8wVq809LuFBXIOyAxNfWeFKmOYedxsbRJnKmPYHf6N4moH1wY8C/dFn06hP16OtWbKHDnzrwBT9XEGrvn6SHtaFtjkoWVK8/tGa/4an3A1vRWDC7eTig0bvZuNoecB7Aok7l5DuVyBOv3P+w/6INzcPu41e8KRmv8VoQb2yuSWIkO+jEowLu2oeHW/BCG2zXqz5ynO7w+9TJSfDIn8Mvsh247vl0pTbrY9cC6gNwAlcDiOojz6IpGz8gST0BxwGcBXgDdkq4CbcogBjQrKxsiIJWBSPcCyepPO0IPM8/brty80pAfUkEvgHA3g+LCUBSjrauVfL7BD10Nk4DwbTtw4G0Vj/MnDqZ161o0g8BUr4D9tLpW7nruYAx7wboomUCLmMzLt9zH4BtNS/a4nFAWYlhBU0DosNL3PdpHCsj/zz7Ah/dV7/7vpMZ19WZrsznDqBGa1gQHm+B5+wpbUk3GFN+Zx8ky+lr5fq/4EhzdPO2LcjUsbXXChaPjhx6jTNzkbaQ5ebh5lzP5r0dpH0AACAASURBVIOVYDLyM2Cy5wO28231v+sLH9qfoaAPA9y1KdlvfkFnunbG2uwK0Djcjm/XSnjLd0hPZfNsAd0A2eRIuefOTVIjPmtPGCaaJxg8W/Koy3Nkq/8LVDRmqktbsolu3Rp8BJ3qU2Z9no7xnfyQQ/3t/eZZ79cP22Bobdau+sCzBcGiJ99LufrZbzLY+CQr6bcCA9kaAjiuTTBkxpn3yQma8oXiEVq032fG+qzEKUhbGWGoBYz8DlDve9Vzf5LkCnwkl7UtvHBrE6rb8+oXACkQFsgdv9SdDNdnH5aBR4+eng0b1p0sh/smw81J2cRrHjo148Oz/fWc+2iMvspd+Nf+LLdoLaiQfNsCy0cZ+djew+dkIPlSRp8t/8hx8/f/XwAkTNx35Rsr2hROE621O/wr3bSVkcZl/VnwZMbaJBttx+42gHJoxOafZCV56PkPj/t8GbRu9Ynn4klyE8/9PvHzf/O/OnaB8ezhnAWdVuaPexqwndjcZ+z4YJ5OyjHWUEZIGTBAugFUZo9cAQQKI0AZ0LBAzP3qkQGjrqz3Y1wTYKDGbjdbpZw+PYMnp0Rj0c0Ay9lUvzamkNfA2WdWaFvZkhkD7WOvfeooCyLDscnL9bIR1BuPKLlod12ntUUMPlBOeE3pZKhNxvI4Cd5B19bZQYvr7eXrec/guTI9qx3aJlsUXTmDOdUJOTpnz/w5C0Rf6pcy3pSHFgPgjY9/bIyFW/aDn3Mh8E79ruszNCTwJjd0+tY+tGhvSwkzNgbQen+1twEeeOuZDPCcuoyTDIAmHfVw1n/4h3/4j2TWNpGY1NuvXZ/4Wys/9nv0v/KRjx5AF/cC9ryfsvStzYEGKXttdi3HgeGgX8tiXM7s8dNMMG1VPqO1SfrcqYmMe3crA9qH9oxZQAagBkjedgRWWTz3/Iuz9P7MZHySE3w9ejiT0sVnJgv1wf1Hu2eff24dUv6FL35p99f/+t/YvfTSi7vzp8dRu3PHHucf7K48M+DtvXu2g7MMUiaWpZn7w6aOTfKyxaa+O/cf7+7eu7v71//0n9791E/91O6b3/rOkrtzly4v8EFZbceiX69de2aN/Vs33psI991ZeXP9WQbEbvf4/oPdo8cDXt68/f7u6JGVYg92Z0/PeH94b1Z24JnfAhALNNtP5BkHFy4/c+Dd6tPHszXPquv6ALhLmZ6aCV9fboN6Gclk018ggTICDZdR+ngi2zn77qVffGcA+H8yJvZnluyj0wIgdGWTd4EyZ4AsQPPe/QWA6lMOJtlti0JtKZO6yRZvy3Ly/+mTE+woKxgdZb8DVAHH5FSWfxNeBq3xWFsFQAQAtDV9HSiqTIBHQVrXr1+boGsTb3wZw/HmAtHLCAqYmJUAtq24tAILARfqLKju2mQVjQF75fKzh2Cw4MYAD7OtmnaPQ/V497GPfXzJpZUWVgpk5KLFuNPHwPXGOt7hy2x98e4KGuS8k0eBIXx87fVXl27QVvTgEXlS5nbCdU2gqf3d9d2S8Q8csDgJBNouGNJkTjcHPGlP2zqg3fZYn/zkpw6gBOc75y8w2nP1Eb7hxx/+4R+szPVA2uYOfPC8wE4yNNtszeo6190XhLBCIyMmIOop+Ocww5EbW1UJTmlnc0cyZhwMSDlndbhOBrVz2jzX9aUxYS6h/zKw6Tz8QKu2/Oqv/sqsMDh79hAACTQLuAlQZX+UtYcGALm+C4SZdr6/xkwJGAVNGg/ZKjkvOSv4HHAcKKkPynbVhgAeZbKJWqFgpUcgkjKUpV/RkW6nSwPvjTftdQ8/0KAec4Sy6TnvtjoLn7zfNqP6MFvGGDTe2wYm2w1PtDU5yRExJtVF3v9IcsaFsa3Onp3AIJrw/9VXZ7WpgGWgQ2AX3gdqoclYDNRNfwZOaq8MYx+0v/0dq7kurqxtZRTwCqiNn9lW3mvrCe/p387j6ZwvY/WwAvhYYsZkD+Oz+iUDCIzSCTdvzTZi5mfJF+hvux58ViYe4qc2BHhp3wIuz06QAe34r5ztyjc8Jp9o1W6rbfDEiuFZzTHJNq7pE/Ll2caX+WGbkb0FS3Jw40lBFjpK4kQrrciE9tdH+lzb9Js+COQMNCp4pwxtLgDn/Va7es+85z6eFvjLjsSngK5kMPAJj8mj/gBWZ7fhaSC7NrfyWJnZzwW6s9GyqdMd6EJjIH1jSl35HviBj+olVz6N78AN76mj+SC7xFhQTvKYXswGyQlVv7Lark/bArGVVaBdQkogedfpS0kSPq9+5OWD/VLAEg3ZDrY01S+Bw2+++ebiaf6R690PCBy9PNtwobNVBPpS2ebZgM629iwBTN8FrjZP+VZec1j+HJ4H5ASgB2Dj2xprz15d46ggEtr8Nf+SrXwcQS/3sunwPBBP+XiNr/jkvZJk2F8lY3ge7xrLAHifgIrGw7JJ91s3uJevHD8bn2S0M3EaP+kDdQU+N8bozoItgb+upVOXjbySV2YuDFgJ8Kt+Yz09R87ygwuI+K3++Bkw2TyPT8antj0FqwcIan7LfvJO875yt/53QaH87Ma4uv2hnzzKFI4H9JK/5deenVUbWz/cXJZOrD+1oxXZAVC1DX1oapUZudqCXsoq4IAPZfJ7h5zpB/ZvPOr95spAuPAR9Rc4rp/qS88m2/4vcUzZfhfYwlt0pCcLNMe3QB5b3LjWmZQBQsopAKv9eKuM7OL0U/o4vAfPm59HZ012dzJY/weAegbvuh/Q6rnwCnUUHKid3plg2mxX5pPcbwG/5KoxqA347PoWVN0CYeEq9XvjlEyhu/kz2zacKgwijKwgirr1uTrwQt36zfv+R3fymFy5F6+VS2bR7X62pfIar8rHk/ETnm5HfubMycNq0PSo9/TXwh/2h6CXOFYgJQA8MFO55HkLHjYnoKnE2uziQFG0FxDpWkB8QYct+J0coIP+uHVrzr1N56kroNj7aGrOdt1z2ZV0bZjbFnANaB3dN9u/5XvXxuZdK2iUky2Uf44f5CC68DIb373KxF/1lLiVrV599XttKgCSXxf2qJ6CHOipvmQ1Piun8bb83/0qY8+bS4antw7nTzoEvYCMtieT6hs8cPzkAqIB383NzR+NEfSgL1vwyZOnQZJ854LH6Gv8R7O60JBfKYGhNqYv44XrYXD42PW+V1DnaHYn8mx+l7rCEL3vuQKzzZPpi4U57UF5crMN3CTPzXHe/TCAvzsx9kY0pZvSN2jZziVdT+c2phuH6UKHoPdsPrzfPgW7B9sYH7/P1hYIl4+/8VA5W56rm45beNz+XLHqbFzF0/x+39m0+NTYjEb3t8+GPcf/bRAs/Vkburelt/kp+3E7BzQum2eS2ebhdJ7y3KufV9ucAULRIDxAv0mq7S0MUp+YwZBswGxXaUzEfrLd6/QmVQLYhNOS24z8wLEM45mARhlTuC1lDxyZLOIZeM8/PwdaKwO9/udAZuyX6eie8jk3jD9lox29jCftn5Uoj5bT0oBBi3dSZG1N1CRE6RSVq8NylPCgjOJWCkx2/USbAx8KPmVco4nR1zJnfPJ8BqcO79yJBkAGimc4Xm29kcIioGUP4SOnH185u02+TRz6UfvV+fyLL6y+/OZb3zpk2Wi7en3Q1gSHVzlOZXJlsKHJPe+hI2PGtZRU95WLpy1F52Al5PiNb2Wm6Wv0diaLfjYpqEf/4q3B4pvc4rH3Te6Am4uXZ/LFp/oqAyhl435LYjNsAtLxDA0ZreQuMGoFYc7PSpaySvBKvZV97fKV9XwTAx54z3N4qx/II5rKRDPBray5K5d3V565tr5PPBlD897d2ZP15NGsgNCut7//7nIU7j8UwDqzu/rss7u//Jf/ymrv2ZNzls4HH7y/DGJnc+iPFNValbGWOHKq1oKRnWSPC+dnr9wbt+5Nvx4f7X7mZ35md/LUmQUEfXBnAgHJeNnV9oY3xi6fH8fl7KmTix8CL1aHCAg9fDQrbU6cOtpdOMs5u7K7f3dWwgSm3rl5a8CXMyd3T2Sh3BuHM9119sIAvmjXd9evXl98Ad6TpbMXZ4/uM6dn316fVrR5r7HgujKNyVZHFJR17dTpyY7FA9t8lQGnz8ukaYVFk2t8Uf/Fs7PiJj1VkO29G++t8SkAVCAlw6hJjgwExqCxTErtVN7i/aOHC4gGshsDVlj45HA5VFr5fpeN53fApbLovEuXZ7wsnu1lE336yZj0HD54dzltlybADdgqAx8dwPP22EYHmps3lq64P9ve+X8F7h48WM83oQp8VB6ev/7aJxc9ruFLwEc6FT14QR9qY6CvLZhyQrxHx+C95wH4ZEk7yoYwjprXrIx47bXXd8r45Kc+fgjeAx/bEiV9gI/q1U9tv0Pnkgm0CIAE3OkjW0BNptUcVh8ov8DStbfzB4csOcEFsoquDE19IjgCnA3coyvbAgBfO5TWaiDvK1d96qZnrNpo9cbI0mxFib7mLfU4f0R/WnUhqCRokSFl/KAhxzDQiPz4eE79xovnlI/X2i7IIutev5g39XOAYkGZ2Z7s4WGuVv7v//6/XHQsJ/bybM/ZKhxlFLQnD+aL9P60/8wBuKMHWrmU89X40pdoNz8vp+TBbB+hfNfRn+GfzJCzHIb0U8ahDGLznHoE8jOkC1QuHbvfO18ZrRTzrc0lEaAnYIe9khGJfxnKjet0A/6QBWPUvYCdxl/23/TVjcM8XTDGuNQeNOhXY/mll2erjffff3fxge7wzK1bs8LDiooAFHLgrCLyu3TMpUurTd5LDwaM4LU6tLstjxaAcubUsmHIqfIDTAsM6Wf0011t/4SeMi6zc7Q9+6UzopZD+mQM/bfe+sPDnCBQagXIsmmPHi3wCw3/5J/8k0Vjq3oCDtSV/QjsLKFo0fTsyHeZeyXulFGr3eSjbSvqzxI0nnnm2qHNeEiOAzHpL7wKMAgkVnZJMc1lgR14iJaAbWVpG1pda0VPwKz2oo2stLI1AKQVuuSNbGbzeDZ7NUBUOZ4vwUdd/sf75qv6TTsLngS0F3gKqNyO9ZyyAu75Bp5tdaLvz3zmM0uOyLGPNrK92F36sEQI9aOrIIJ3VtLJPnOyebo5AE8D0/RniQUBdY3Vxjq6Gju+c7AbF8s26vDj40l82jqE6GwcPfvctUNyTXa2fipo8MbrM39pn3bgDXkrKYE8KctYR4d+KVFEPWweAYLGj3sFK+oDfCmxqKQe454cGEPxqRVygb76IH9JGWSfvlp216lTK3Bg/k2flFiG/4Fv6Uzf+hEdPvpvrdDen73SagxtjDcBnfqjgAZdUob3CvxcnS0g9SX6OoexVSWB1p5B03Z8BuBlDxaYDnjZBjPo9/pUmdlVrml/oBLeFGAgd8aXPtkmwGifcaxdaPLXNsnJqWve8b52KVO79Yfrnm/MKQ9fkotWf2lzIHfBi4IjBYSVkf1NDpsr9VeAnbpufDA+bb4vHqyxcTSr2Fq1U3Ah0EoZzbXN0Z4JkCvQk/2UjVcQLvAk7KE+jO7AxmxU9MfvVh2oVxv1U4BtAB15y/5Ld0VntkBbiykDn8lJ+IR7rm1BxXzysV0nAaHgj+dK2ErPpGP0I5nMF1aHviwoU7ChfhqgaYL7ylJuYzOsKLsVfwuq4ItPutc7ZLU5Qn31i2S7QETvBbZ5P1A2LELb0Oy6evE7EKwkp/itDY3rZCa7qP4IUA3fwFfvNVcqu/ahORAdbe6Fp4WVrUbvbd8tEKhMZYctbIH93klmsyPyCy5fHn/Mb/0Y+JxObYvWwMqA53i25WF4QW2pP827rQ7e2hPbMtTnveQcHSUdhC0GgqIhW/nq1TlrI9s1XRIG0Xyp3OQj+zpMcQJxA4D7NI6m/8buaHwXYFHu2BZju4fJkffsRPUUCMgOCeTPB798ebbD1EbPhgXq/1anVn994Dfe4AG6wwWUgRZ8D6BONtXr/21wge6pP72T/0rWwyS0zz104Vd6LP13dDSgd7oKbdqWrRDgvAXN0yXaa/wr3/2Fd50+fUimp/sbO8rNDks3LN9wN1joFkRPX3suW7a+942+AkECIOEH8bE6Xfccnvnkg7nW/+fOTcLdVg+7H24dzf1ubPte8nZiAmwfbls2m2eUl35zPfstrHw7BmvziaORheQgPeAd7Yrnyqt9tTHdUh9uy9jSWV34tX1H+ZWlP7e6I1s1XVG/NgbiT/2V/k2OakfPVd6Hf3c92zn5K3BZ/zdHJjP9rp2+G6vqQHf475KT/+vv/S8rAJITzwA2GIp+1gCDdRuBzlmcSXDABQw36A1uldSxCQBiUmRNpt5XdplOJr5p/CwBZbR6doEaFy8etoM5OpqoG3B0ZYjsAXnf2sBIQFcHuqbU2os7Z4WAZjTGrDIlCUJ88FyKQh1FHfEkZa/sltBtQWwTCCHCkwT4wxN4mTANDsoDH8sA1R7OmE/LyKOdsGXY9619AScp2SZNxrNrbbWRsOd4cAAZA4y6j33i42vA/e6b3zhEyvGp5ZT+r84m3cBQ5WUQ6QvPMnoGZJsgBZ6oK1DA9QI/a2XDfq/hJrCi2egnc/jlOXXLlEzW1Ku/8CgDvm0gvLO2lHlif9UxhJThWfT4zeHPAGjQbLOkCrp5J9AVDdrpmv5eAPBHJpsuB9G3dnt2rUQ4PUsD1aGcVoL433sL5N/vq4hPaMOTJd+7492ZlQE8h+auANqN98bA3c0KowHDTu1On7swRtbVazvbnZGvv/DT//Ehq2hN4Pdnlc8AyrK/LBUeACLF8vChJWy73cULl9Y2Wbb4sq+7c0b+4l/8i7tnn31+d2ctjd3tbt4dh0+Z3r9wYSLVQMmPvvzK7vGTh+sQq9u3Jhv+wYN7u5PHk43lfwdUXX3GIXn3d4/XctyjfVbLo93J4zF07HF944MPdteemS09mhzPXxrZy8g9d2aysO8KlgH8Ls5Y3B3PIfL0BEc+8CajHk/TVZzGnFByaAxcuHjuACiTv4JbZEzbc8D8bpw1MZGTS+dmlUhOhlUZ+unx0SwBdxiWvjZm0cGwmYDVrPZKvjMqXJP9qd/pRUtjctboGAYsXmtLBxxP34x8rODQ3onIKFC3sy7I3wDhs+SajLaapImtwKYACFqNGXW2jQA6A2RzCBvTK3v+9OwJnnOBBr/TjzduvHfYtsSqpDXPPJlsgwxffUYP0Jfq1iZ1ADGNKatPWmHQSo6Z/6aP1CkIMoHWAeNtgeN6Wzq11d32DJAANoH05p10SuXmPJrX9M+5s7PHes5bBndBN/SWgNBZF9paoMJ9qzo8/7nPfX7pTm2zlWQ6SABDG/DEB+2zPy/A/vI+g9P8bnuPW0vu9Bs++dCftr/Sd2+88bFDppKzQxrftgkr8LvdCz/nWtDIFlXAZX2Sk6pNAjlle40TIRt3gl6uq1f7rN7RXnR65vx5W2XOXDSANt3EaH6wO3dhtljJEVXOBHInK6lsf7rS2CugHsigLYKlW3A9o0x/BCAJgJATOg1w6F5AXONTP6BfnwMslN0h7JcvzeoW8td48H5L/wOnOox1CwjnNJL35gr9ZRzQGeZvz7S6o+0A9a1+a0Wh8R3Au5yS4+Nlj2mLd9IxgQjZh+4FCpd1e/nKxXVQ8Je//NtLhgquEr0VVL19b817gQt4Txa3qy+aUwPvtK1AWOBewehLF8e5CygNJM5BwYt0lO2NBJm8WwBYv2u/vtYWfRMvtc+WXeTNWCkTtPna+Dhz9uQaxw4yz/7dBokDqgI12qIq/WYLrByhwLPsJ7ZfAQrtKCBc1i+emI9bnUOOyKv24nWBYv0Z7dsgOhlwj5yQvxJNPOuTPVdwzFgJzMneVgYa8a3VTcbXdjuY5mBlKqsVOGVxm3eMi7ZXzNdI1nNkK0f/aVs6A13oQYtxmc4I7AjkzTHOXlZe82h+TokuZNLKrJMnTu9u3rqxu33r7mzXcPLMCvI9fnS0s92btusXeiMAJGdX/eYg/YE3PtmZtTHQCy31lzYo9ymINSuv296tZJrFn+OTa4xvnV3PBiRboRr4iPfpjIJuAiA+AvL5bH4XMCQf6kFLdlA61PMFMfCvrTHzjUpsCwzIKXVfWwKs0I7XxnttUbbreDrz7qyq91egFN8FQDwXsN52U8Zyz5Mr7+gDMpDfVCLe+JHPrASF/JkAVO/RhSUsKD97iVwB4BvvZYTjrTqztQKWCxAUDCJ7/tJtJag1b5AjPK28fFv1GS/kxZ/yjH3X0+PLnt8nsqWbS7QKDPMO3qUb8BAftAtdgW+dy5nt7n08UX7bLiqj/qaD/G9cB4oFPuSXbf20+lrfBC5nA2rzsmPuzZaK+ZDKWas+7gzo6399FFij3ubU7EJ9F/CXvVXCRsB/PPPO2BqzegEv9Ke6/F/SpGvJpzYFTHmnOapET/269QtKICIrYQ1bHzLash+Up3/zS5Wnv0p4CIRCT/aVDG9tyE7LPmjOSVeil5wYz/mNaI3m+qvgYrpcBjh+9JxyA7uqt9V29WX2hj5K9vHIWCOP3s/++eCDWQmnL3xKhPA/mjyfjiqor6yCPN7LBk0WA5K9F8gY6I/XYQ2B5GFPyXegnHfUlZ9ENsK8CgLjS8m3ruWjKruga9hZ7SRbriWLta9AZ7p46hoeBGLiS4GfmaNnLkB7WJb38HcLUKdDm0fV33PNGegJiM/fK0ia/GgDOSUnyldOYyh+h5Eo49KlCZrhk7IDo6vHO9uVU36jJ5C2spWl7yqr4IstsAKACwQUBJjg1SQw5lMlG/VlSbHKT9bUmR45e/Ypptf2ap7T/pJawgBc03ZtxJtkXV3NS/mHBVrQ07xZENnv8IJ0Zv5isp6c2amjMeB9fVOgYOaTOcC+uSBa0z36D//V6Xn3w/4GWB6MDT3kRTn44738jm1btsD4wiXPToCgfu1+oLV2oDudFj/q5wf3JiEtjFNZgfPJXvM9PAlmsM6aPaHeCUxny+b7+B09BW27tqVFuQ5B7+P9fxX96a3sWf2BxsZq9QfqL133ZMZ1NlL6Nj2IvmyeEgg84/5Wpykz+c8O81zX1J1fm2z63vIkHyb6s5EaE9v2Z3v6Tm+EKRaoj47ue79548P/N/cWSEoOK78yslVcD0MP7/hw2dpBFyx/4B/97f9pravJIWUE+nRoFuJzMBSMOa61hNaAC/AN6GRovvzyq4fnUiYZvTlh3s34SUgwKeDcfUJQlteWGYF1GsEIaDJRFzpMupSMyVYdnmE8+C7Ik8Go7gyXDKEmbfdyOH1TvGUBYHDZFQH36A/AUBch1TloKWtUmerxuX179p5NqWtPGZXTUaPA206As+q6tgTS16G+c+DQgVb9qMwm6pz3BZavLN7JLNZ+fw1ORq8+1gfAAfzIqAjk1De3bk9WfiBjk16BsGRmK6CEeJsJQ6EOADkKCf/Q5f8MHm3Qb9uM8hVkOjdLJBmRnmly8iy+KrcJdFYOTXvbhsrKhrsPZwJQHiCGDKHB+9ocoKBsPNXnGYICGNrTEuyCThmpW8c15anf1/ZE+wmprLq2bCmaXxDrw0phCx6dOjcZ9wEYeBjwREaUqa5HDycLUb9oAzDol3/5V3f/9V/7G7sXnr+6QBCAj/578uRod/6iLU6Ahrvd6VNPl/lnaAhQLoDh5Iklc2+//c7uz/3Ev7n7M3/m39iDEed2FEsTfc7ziqQfPdo9a9XA7du7O7LGHeR26vQ614Fc4u2Vi4DJ+7tH9qF88nithDhzdg5M1o5nLs/hjMcnJqpbJnQGNcN/jd27ewD14uXdO7YeO3PmcDYMxW4Fi/oa9xkQObWtEvNsYzYgIUNCP5GZLRBpnK0VIPs93vVDk1EO7taIybhwePCSu3VewyzzJyeBNQIjGZcL7Hvm6uEMgyZt21jk4F3YB1jwXR/TIwI1jWdtaHs69JWdlQEcSGY8HB1N4M4WSjnlx7sJfmeAobUxQn8ETgYQec4KIfogcNn/6SB8QGtBZdeNW+1BW4ZODpPfGS45GmXwcohda5WMdiqrrVWWMXh6xvcW0NMvVkAA7N3D5xsfvLvOYCjYW2DCmNEf2uJ/vGg1CX5+5NXXDxl7zWV0zFp9td++KGB6gCFbJJ1fc0WAYvNvQIZAjfoFYwRmyJ0gwmx76LwfB9A/ewD/04vTh7ON4u/93uzxr4yM7gywHBXBEOccoLM+SF5y2rUp/WTs4X37wesjq0MmoEmfD0Db1jrqwzvtwzftELwY/XjtMCcK6DjjBF/1t99o73yaQHi0+dNO9U4A0v7KkzHZHIg3rTAJWJ7xdWOd9+K5h49nu4nuFxjBqwz2Feg4enw4SwP9nSdCJuk+vEzehp6zK0Dwa7/2a4s+fY4e/am89sFXh2CRMgJi8LbgZNt5mqfx0HxWkMc4p7e8l6GsjgIw+Gse/YPf/+ZqMyeZ/Bu3r7760oH3tpRDH/6qdx3SfHl0Zc50xixZRW+AjPL6H89anaDv2yKqLVG1y300Nd8XuNwCWfjl2Zz0Bb6eEXz6zgF8myDG9dVuMmfrPh91zrierD79qR3pkYx//e1aK1Dwv6SdnMqAveZpvGn1gzGgb8j5l7/85d3nPve5g82I7rbvQvsCTs5NVt44o3Omnr8CXnSU8tWVzm6LVzKiLa1o0AarGJTFNlwg0tE4c9peQMn/ykXztWdnGyP32Oeua7O5KzA6YL8AQiuGFgD8ZJxX49F7eFSmbrZX4ILsfWXWJv+rO0AWz7WFjJBh9LXCIMc2Pa3Ogvjey3/YAmL4df3Z5w/bZeUsffKTn9xv8zmrFWorniuz1aoTDAOSya61XYT/BQTsmX11Of9nz7FbTi1at3IZ2J5dWFArmxpPXHvphRdX35DFtrZsSzxtLmHGnO1ckkC8gnU5r8lCAIb+9EFHgaKCeznR6kVfAEaJFd774NbMT559CvbMKv70yuqT0+cO2xnrk8DL/LOcT3Snn5pf1JOdYbzkB2Vzo0ddBeTpV/VnYxQw0a/5JNnSBaaUlb+pHPTk5yzd59eLaQAAIABJREFU+9y1w/ZP9G/bd6kHj41FY7XxiObARHKCPjqbTJO3gh3Zeukz5Zjn80/QTGYE2AJDyEb+dfbyNnBfP2hDW59+cPP9A1Civ4xB7csWQmvjVpvyf/LxbY2rP9IX3tuu9mu7xeSVbRnwjlZBQG3Fu8B9bbxw/mnGdn67OhtbB2D0aFb26cvs14KB2Rzq0aat7ZfNIYEgP0mZ+W/ZSsoKwEmW4lGBvXyGABPfZMO7+ZDZwWgNNNLe5YPus0qXP7Tfoib/r6Bm/Z5cRIN3tv5HwC/ammfURzbCLsJr1KH8gCn04FE0B+p7zxzWWPO8a95vnOST4wXeeTddG6CJj/6MowJVJfZpxxbczw9VhrLyeZRFD7WSQL3ZEuhWHhoC0tIpBYbCavBRHQGEYVD5h62u0zeeSx7QUZkHEHW/RaXf2QH5Qc3xeJeurc+z4QtchK2gMRBW2wMoC3QkJ8mmtsRz15KdbWBkuwJCW7fJGIHE6ep4pJ8lMgYKBqCrz7UwloIJ6aE1cewBf3yI99vgU7aBMr3XOVcls+Ez2Wy+COTXpmS2YEl4S1hi/kDjES3bfstecK1AU3Y02yGbHT/y1ZuHkpP8zKOjp4d0q4ds5PsHQCuncam8cBzPXro0SRDNO+k6z3g23ZsPpt/ME8qbxGjJ3oM/ald6rTkmm2LhJvvtjra2qv+VE/CebaesAjuNpdreb3WVOJQPHp9dR3P+XX2BzsbrYHiDXSaTrejBjzC0eLB0+KnBmvPTzp0Zfma/ZZvUF1ueeM5fQZD0tGdPnx4cIP/M/+6fOznb86255czJ3ekTp5G8O3F0Yn0XpIq/3imQoZ5kP90wdU2QdM3H1rBsAiaue6c5ojktXeo7v3e1+8kkQDmfc+qYM0mdvzpz0CSbNsa3dOBh/GjM+k4W1E2Olp+xT3bqfkECv6MtjDZsNvk1ngpOhoE1HmB2sBJ08Z3ThZU/+t92hBLFnybYpoNt0ehZ5TXfxttobS7a9nsytMUfwoHySbd2Zvq44I3fi8a/+z//zeOif4SvbKmIUVEOjBcwNGCgChGGaWWkaLRM8EAHDpNnOW5Nou+8873VaMzh7LjeRKuejAsOiU5OCTV5lG1roGYQalQGHxoYnK6V8cfo4EhoU1kuKRjXluG2305LexgJFCq6tblM5O2gQWdZXRnnsjszoNFJGWifib3s0CaWd955+/A+GsoGDuS+cGEOnEQvBUI4lN3fFlRHF5o5mhnLGdTq9j56XAtgMFiL8noXOKPt+OjTFjUERxs4pPptOZfXr+/uP5g9SzN4tK9DxjmaPjlM+ineN2GmINDWRIyeQBJ9EkCpfT7oI3MLmDk/WXwpWfxp4AaKcyiVkcFSltjKvjt3fr810PdX2RlkOVnKSgE1oerzgn22nmrCdD8F0H6i2uHZAlwNZgBnRsIW6A7gasJUd4G3JqHGijIf7w8RE9lWP1njBOi/QPeVzX312cXfHNOAGkDc3/k7f3939erIhoOlGU0XLk3GqUzHDCO/feb37GO7O12GyUTC/8pf/atrrLz33gReLu2zm7/whS+scWrLKHSeAei8//3d8YNHKwsAUF8kfynAFaU/sTt1fLQ7bRnhHvR99HgM84vnZ2n7iy/PIcJb52XkcSamB49nJcb5s+MsFBzy7srIOH66PU39vAW5t5O4d8kcx1U/5mRmcDVGU67Kee7564u2gpra2KoI3+ggz+mq11+fvfI//fFPLACNHLblhv68dGWCgmSZs37tyjMLtAkkU1aGsO9bH0w2MNrQ3oTXCgXtmAOYbVnm7KXZDkx5OVBotIrA2HAIsDrw2OHbDlnNMMsYTuc1djNK8MU9dBRYOH9+zjCwEguNysghRANZCvDrMGjvvvbRj41OvDCGQ05JjlgB4JxrdeLxAp1eemnxbznUpyd7UlvdU79twmwJRX69v7Yae27OmhBUMabp+HQ1+gGdAN30pTar58rla7tvfvOtZQDQN+aKxrN+Q0NBPzoRWC8oYZ76jd/49bWlUwYM+gKJ0GgbLueToFXZ6afZymrkRL96ByicbtK/eGhFxQ/90Gf343X21EfLBCNmW0yrLPDEHI1uKzm0ES9sBaSPyE8GpxUdY5TN2QmuK4PxYxw4S4Qc0H+BA+rRH1bbZEx3zohgh+c///k/tgLxPmibcfHCzioUff+JT3zyABzniOIHHs++xWj/9mFJtL5VLt65F2hODgT6bt+9swB9PMMT7bdtS4AYOlaA6uwkDwCQtMd2SJ0XYl4KaFBuyRL4/Ju/+ZsHIM482RZpnmulH9mTQa4d3rF6IUCK/JXRCgzLNsthME+vFW/7c8UC4JZOuHVr6RR8Ond2Av+BI8BedeDtdpVZAYWTp2YfWuWRgbZ1C9Ahh/hN5gJofHte/+uDVgdoq7qas2dFw2SSkYMCs/ixTRhoXjdubSGX8ey8mABPtK1Vno/vr29tNX4KwOU8ezd9YOVcwR731/ywn9MDfvCNHtIGcl+meQ5Kczr+a+tnP/vZpStcRzc5afs1PHnvxpyDViC31SplsWZrk2PzQUCxdwOX0nX68Ed/9EfX2G4l0huvfXT1RUkl/s/JXds27WbVJDmlH/VfDoT/Jyg5mWjpF9c62+3eHcHX2Xc657D30/eu433BJGXhW7wNSCbj6XvP4FvOvbLIBTq9l8Oe7ed59CbH2euXr8xhv8kUWvG27Y+M4YIF+pP9OyuFZ3sJn4L3BczaBve73/322sKB/GTzo0F5yqiN+JXdXfDQmFvZpScHzApkV5/3A61WMogtJfdnILUNbqCR9mpPeq6sc/xG/xacz/kOIM3Gx5/GZ+PvytVnDvZyoG/neOQXLPvs5KzwzS4veS2+BY5nkwRYKrMgkbqN77ZMq+88ox35eCUpRWugqnbmmKc3khtt9Ly5NV3afLoAvYujl/JzA1ADMUrG0CeuBQ4osyC0vog2/DOe8SZdkN+ClvxK8mA+E0BiE6C/8vNjve+eetDceFR2wUK2cwCSutPt5AnfvGuu1b6S+pSbneTsPHV3TlS2a/KzBT+MNdcLOOrjT336E+tdfGu8e+6F5/dnpL322rKZmg/yUZIHARQ8zqfJ5sxvDKgNRC/ZoTbgn//p2q7hR8CItuWv15Z0h2+0ue6Z+ida08H5gOaWfJRW65S4QYbc945y8+MCXPJZ0/UBU8uH269wDMBrLHmWTLje6pf8/bFTZwWm//V3K4r8j562WyyYlg7XT9kMJQsFkDUPoU95BQLS1QVN/C7ZFP/CAA7A4D5bvHGk7mx/vMlOzvYtuGWcKaNg59Yfyf/0bmO27PT86jLclec546EEy/pO/T76TrvbdSGcwneJOckU+pNN73jGWGjsxr+VPLPfrkjb4wc5oH+VG7C6DdpuQUfXlZMdqH+10zPNZenyym+uSu94Z/T8+HJ4V/+n96O/MvKjtr/z9wsAob+xiJZ8u+wGbc6XSk9nIxW0CS8JSFcfWrJzwxMLuMS75i336//0dnq1lWuB0uN/jP3pE34W6GoFSm3LplrA+T4RBU3jc8w8Mj7DJC75vnBh9EbYgfb7C6BV1sJB9jhg76HTvYsXn65uCtxWZ3ZaoHQ2cm1vzmvs9Rx5XHbvPmAyNI4d608/lQCgzG2CVTYUGv3pn/Rbsts8W7/vN95ZMjZY6qxYCYeID9kY585PYmr+xCS+zjl45KZ5qWfwpI82JufbftRGqzt6t7GxcKpHk1B5an9mrfJKAighqOfVH6adXHk3+UNH/ml6/M79WaHqvWhL9tLj4VNojm/J4xPbvu9XFGU313blnD8/frxPeiuZ9Hur28Now27ovnRaQZvozIZObrzb+Mre19fZWPkBJZOgybu3b0+CmTZIKlRPbXS/LavtzMCvVjY/De4/OnWOUgh3Tc8WvMiGDt+LR42PeFMZjXHP+TSm0BUPvJvMnfj7/9vPHGe45FDnLOVsqDyB1SlbgEslOrjJIeDY4YwGPkXufXV0r8yeIsR+KzdQqkBIKyjqrIBYjhtjVkbur/7qrx62VErxoCkHwrvK5rQY7GgoE6oDpdVT8ELdDdoGccB5W0p0HT1lZbR/cc6g8igP971PgFLweLXA9yUAswrGXwOtCWgy6iY7k4Ojf6IlxcCQ8X+TexP71hFCr/K1PYOJcE6mbIr44jKitBEfW87nGUa08vRnhgrBW8bYbraeUUdOJmcDnR1M2gSkXGVsge76vUCBcuuPUQDnV/1NAN5toKL3hZdeXI4TZwofADLaEGCSs6Pulus7bFY7yN1zz72wZDSQtYHlWxuaODJATdTai49lZDbQ0EphDLj4zhqAnI+cowAd/c8ow1N1t22S601YynE/5awfcjLwZ5T+k929/SFStsLICEQ7fjWRrsNAj2YpIfAer37kR35k8Yvj8Eu/9Eu73/qt3zqcMfPOOzd25y4MKOOsndOnT62tFlK843DNb2ec1H598+//5H+w+8mf/MndW9/69sFI1Bdvf/e7s7XTk8l8OHnmzO5b335rd+nMubUC5PLF2bdZ2dp19tRMVOdPT1tufzBZ+i++NGfS7I4mu/nEqdn+jU5yP8VcVvPpc2PsPnrwaG1/9cbrr8/v/cR24vTsCa3uAPcmjRQleo2TJsBF3377Kde0j7OBXuMs48P31WtXDhNcY3ImhnsTmNkfXJsBff36RNGvXLi4AE/tams3AN3ps5NZgra1AuzMOLOB+GQDDycI9d7u0oXJHAbSZHCndwO1jZ8MIfS0SqjM33QautGT7JHnF16c/dyb9NDmem1Lfo0J9ae33P9Tf+pP7X75l//vg07Cx4Ip5Fn/5ogLVPiNdmdHAPiN5wcPR6+iIb2hbLKWXkUPPekaOjMMjItbN58G9NWdMZuOwUu67eVXJlhR3wZkJgtoF3jWx9XhwOKvfuXNpbvxNZCarKEZncpskhcA6HB49dJlgggBBIIKns/5jufKWftk37ixyrJdlcAJumdedkjsbAclkGV7r4yBVgYIUAhoNIYCHjJgHFCO/2gXfLH6ooCaVQRlBQre+B0tHYI+IOejddA5uttODh8EbGx5pVzvG+8CQeoQ7LAiJsA64x29QPrf/d3JSPX+zGmTvWgsdraIuUwd6tLesVlmnGaU4SGZUt+pU6d3V6/P2Qz4oFx6HGCl3DLI6dIzp86sg6m/+MXfOmRTffrTP3CQW3wO4OgQe9fwaG3l9XAydH7sx35s9TfZVJ82oFsQxjzkr4Prc6Az+jJYA36W3rl69ZDxjz/ez8m2CgHQu5zORzN/e3eAtwGyX3jhxb19MvKX425FBR1gDtEX+Gl85SAGNuGbj+vqV77n0KpNxiJ5TB8on1yvVSaXLh22ckFz8oL35KbkCXR/75131319VxAuQNvvO3dnDs8pCyRXV8568242blvjBLijnw40vn3qI/2Qs+PdAjjarj2eyzEscO79DswlD+++/95hC1dlKbNyylpVt6CLOfTVV15ZwQfl2XZLoCWgh02Md1/5ylcOAODzz15fepd+b6VHGZbL/nw8W0ehkzwE/GSTBFBpX+AH/rO98f3mDfqEHfV0JUGZ28oMkGjObeWYfvVe9hL5qG7zXjK5nXPXipb91lz5AgW/lq1wfpJZ8KrD5x8/ebqFBh9AO9AUKG3MlQCk/dqBt1Ypoi3gueQc9Ssb7/BdAISclGQVAB4w4btAmfKy7/TzWqV8YuyoklaaOyqTDOtTsmK+LhjiHe935oT5rRXuJXc1v6A55zmnOZAnp3wLtq056fIAbvXTFvjJ1kLb+++NXUTW0ae8fAfl6I/8pWwHtOuj5i3PZePzGbRRH2WrZm+THeUrp6AZfrlOfrRN39HTbCY2D5tJH7vuOWNsgJrZCuvBwwkU6TfjvoBxOi/5rc70h/aujNb9Hu7+3wIl+XAFVBo/Pe/bGHM2X6vlo8u75LlgVzqwsaCdxgr+W2GMn3iunPjgmVYQNL63NKlLubavDVzVV4FM2ccFR9KtaPA83i1Q4czYRNvg0ALkr0+iQ5nt9Vu+SRnGVlA1hul2ZWlLulX9ng2Mb5yRiWVDnZ4Alv4I6Mu+KrAR3wowBJoEgHuuYFtzZEG/eJN/kE/aikJ06Vv0puvzC10bX2m2E/QJRF3Bz/29fM5AnvomEDufvSCN5/CsxMCSLAq0er65Y2yNWRWEd36nJ/ksbVfquvvZFu6Rp+aFRfxejyy9vz+0W7vSk96NF435+BIQjK/oLIgRhpLMh+Fke9U32cCBnCWmVXerOuOvcsrKzyYvCOWZ+ipsJGAtzKZgmTaH2xSAiKfaxv4Ju0GjP/05du33Djpp+cqb86z0UYH1AgbhcPrHHKu+5bvvD1lOv6R/Awvrs+SioNEKUJ8a26uAIL7ke4Z5oUXd+XHNrdluBUay7Ro3nktPpGPQku/UPOuasrI/tkDw1s/Ca7zUbrRlNzduey/fJbA68DwcKln1rXz9n69SHzUPWMWZHVqwriSabJZAVPZHQHGBTjtNaF9j1zv4mx4poSacUBmTkNU2bZMQmt6tn5qv8RW/mzeSf23tmrrDKhpHW8BYWek8Y7oytdc48lvfhouiXRtKZkJT9kIAuGszHkbvZeM7cwS99EMYZ37zmrcuPt3KdfnOp4d/9eGWF+nL8OdA7bAt7+dnHB+PHRZGld92+nhWhZw4PQkJjU19msyrJ743TuvnrWxE5x+xnY6Ghq0sKq+x2ryJBvX5XaBl9dtuErZrG59wnplVJLZYS2/kx2z5Vd2H+Xi/OqU+bHz1PTphMGXf6esCDuGl2Y5bXYBuYyO9M/Pa3XWN/xWGFZ3hDa5r11yfbbjVP/Py4JjZzbWterd2RzyNxvjmN14mJx+WfWVvx4r7fq++/T//7s8fNwk0MSnYSwYrZ9VAyTlPIDJaEoayRz07g362bmnS8T8lYMBl1JvATYRrr/q90BjYhMUg2ir4Jh2MacDbxoejEihC4dapvnOicvY9Z2Jv4vJ/Dh5a/K/8srjQ3nI19HCg2rYlGrXJJPXVr351KbUAb/Urs8liC86uDJl91ralW+os0yOHOkE4d24CI221okz9UyaxdwsycR7Q3OAmcNWv/AyynDAOfU6FdwLi9G2K2/cI8s3VdxlZKf2La3/82a8SnZx79HgOrXipvwKGczy2A7LnCpR4psycwKyMgwyjIt3Xn3v2kAnbljv4i94A0Qak8suuIG9jYMwhze2vzGnSBxxK/NF+5XHucnqNC88xcJpwcha3jk5AAGAi42Jlre+3NWqizhlQb5OwctSd4sRfZQRipwROnp1D96wUauIt0zLDzRi+d3cAAuPYcyZh8lJ//OIv/uLuS1/60qrP/bv3x7BtQhEA+aOf+f3oeIKjYyhaarjb/fzP/fzuzLkZawcjex9Y3LVnqe3WnPmxO7F7+Oj+7tozs4VARo8AiADltUuzv6/DvNchkbtZenjuzLT7aDcAh2t+F6CyRcWSsd3s8/p4nV0yWwfkoAsuPjqaZZDeL5ruOf+T3eRWuW1P04ResKFgWBkv2pGzcXQ8WwbitXHhfzwvoOJd5TXxnz07gOmlc5NVHsjomQV03RmAFI0LdDx95tDmxqp3ckiPHo+hYgsh+pLMAhlbzfL1r39trfzI6CPP+t1zOUQZE9M/sxQXOL2MoAcTtEpvowG4gaf6RVlkPqMW7c03c0DyxcOWJ54jf54RYNPv6sSH73/vvbV6AE2zcsB2PR/Z7U5M0MI7BVnIYtsKua7ctv1yz29laOvzz822O/oE7doa2GP8A859nG2g/M9//vNL3smmNhf01GeNO3NAq0He/f77uz/2x374sBwcz7zf3MjQESRQt9UVAiD6TuDD9lPqSQaB/gwJ7wDZ0wHppZxEK04EOfBfUKFVHBkB6M7waRWGfkq3ZHRojxUW+O7d5Bs9ATRkum0TxqCZ7R5nayV73s/ZPPpL2/UZOutbslCGni2XZIdop3KMOXzxXgESKzaqfzKtnf0hg30O+3Y2iFUtgK+cZzIEsCU7X/ziFw/B9IwmPFJ+ztLKvrt9c9XjWvol0FF52rwcgCdHq41sDCtEtMHKHDQPaPb+ossKlaW/9mdmdS6LMySUZ5Ui/hs7W0M3QIC80D9oIxMreLd3XjKQl6G/38ah+TnAoT3jcx7xzJwHQHJQanMnB0a7tFtfdC4OvnvnwsVxIqo73mSvBZg2lhdItw8Ye0eftApDO83jBfrdM9a9EzDuGW2unrLrC1rYYg6PcrgaWzmKR8cTDGr7pRw1dBYkRWvOXzLsOWPbpz2Pbf+CRvTpr86ZC0zJxvPNriqhR/362HPe+eN//I8v2WbjPHg0K1DaNi+nD336Sp/SXejHm6Wz9oc3F4xTjuvmefVoVwHwV1568SBPgVDNkWsOOvnUGaIz1Yn+tn7E7zK46UV9qL+0Xx+89/3ZVnabVKQM/VV2sb7IL8gB9zvHZcnV/sxA17QZ/WU4o5uOXwHvfUZ0zlYyn+7Dd+PQeF/22fEkfqRHtAv96NCXeEVXG1sLEN5vS+jdbDw0uRdwQL/XP7duj8/RvYJYJangET6rP5AVja4teXkwyVA+5pcSEAJMtd0139kofpNB/aiMeF9iA1oWOL3/a7VvQZl8N/Vqr2CmPu5g6+VP7be71HfoDvwi034ra9l/D58cVhb4XZJHwS00BIjEE9fw3ScgBX9KgCgZCY9LQkJbji2ajYfmq4DE5mJ6TWBQmf/8n//zgy0WUJzvtvTmiUnOSz59p8tywtGgrmyTAEn8Jwuew6d8r4C6wIZ8THzbBqAWaHtxkpw8q/2NtewpvGgeS6dp79hItgofwFWb+Rl4ELiev9f4STcGgC6b+e4k7WQ7Nn80vrSpeTLf6f9j695ibd+S+67Pte/3ffY+53Sfvp6+ubvttoklg/ySyLJ58luMgiUERPBCeLL8giCWESE44cHEEhGybAJt/ECARFiKgMhOhI2EBBi3045vcRzb3aev+/S57ft974U+o+Z37n+3mNLSXHPO/3+MGlU1alT9qsb45wsskOXhvYM9p79oxeeXr09hWYBSuhoYS1cXwH9qKmdLgBtLleLFHnTEd82hwJtlQ/YPQS+mZXOSZQlbdBlXOtnOnWLe4jHyNe9b87NJjd91xlzypdgvfS4JZqwBc+kN+kqY+Y1t018xb31sdSkZBFAXd+S7uZ8dSU9LAGqrNRwt2b/slM+tr13ns3ZWUnYPkLF/ruVvFHfnV7R2r9hq/1yD7NPEghNvVdxaMgq95BnotZ2T7gl0b05kdxpTALm+8M519L04qRjV7xVibhO2+XTuK9lZnNtYet4i+gP4AxqTcTsek2vxTTFP2FGJyuy4fv3PZnuP3/4nZ+22Luo7m6j/7I8+m9u9669q/WI5PL9/f07n8FdSAY+0l8wbfzGRMRh7WEW+Fb+jXWTbtSR/jay0ayz6yh62fuZblfBBu77SlfTavfm0jS96miclCIqbwyW9uyc9RQ9+4Bn+pXvZcEdgFd/qN191a6vxIcySbUGb9gOoi+nWerj3wf2fHQq4rRg63RtfdABpNLo3PdjihSXVtBN+0DqSXoYVkUvj6QSQ8NLWbe2F0RmHvnumYWu18Y7+3D+MqfW1uTvY72BUrrX2A8TJvSR2ctEP/ZAAMYYKwuE/YbZkGa147N7iFd+HM2397Bd48OwU2c4R1188Mzb7+dH4UfrSf/2sNXS//pJjti/9y59zfWtu/y+b9GSKlsNrW/OzgcmuBEuymZj44e7sKWvf4A6Nsfk/tE1yPZ8OPeF84Xv5RdGQHrm/2CSMKfq2cdKW/8k9voc1oVV/xT+DUcBNFHBeXN9rMxnOGCaxoX24xZwOMfj9+H7m0viRrS9hD/rf8sE1zX3/44exdX2/9Z6uNI5sXvM+W3T093/pb6+HoFMOClyVugm1BWsDsWJyzrwOMhY6ZyyrXBFULJBxf3QWZsREhr0zb6vGq+qihTgQj+G1mBXkZOAKgrcZ7JIXnPqZoHN+WVm3AmnGvook13W+uCAr8L6Aj5NL6TC7aiNBE3rQ5tiBHiiKlhykAN2EkAGqQmUc6NeWggM+vFMWbWQ8HSWGnhZ5bTIkBUhVN+BrVbXoKsDM8JcIyQmjCO2wSdE6PxGdeNOZ4Tkb6NVuCZdl6G7OA6zRnLNXEB3AgLYy3xSvQDZwx+cAryp8GG/jQGMPUXZvSSZg7npo9flzy/mPd64hSzQBu8l9+3CqjEYBsQQT/eOQriMh9gCDMVQpTuYBu35v101JKUapCZcDViDvN9e3wJm06A5sx0O8zhEoMG7Cu65MJ/0zLjL1/zL+JyY4P3lygHDfpyto1v868/7CBNkZfzwtEed3AeUv/MIv7L70pTd2L798bff2u+99W8ZaAiSnI2Pu850Hc/RVwcSdO/d2f/nf/su7f+Pf/Ld2ACNyXKDevurOjoh28awY7rkHuZ/cHT+bihkyX/w+Ow7L0wdToX/65Dgcd+5OMHrm1Ik1506ePrWud236SReuX59n31igloPybLb44fMARFNp/ujpOJ7aznlopxjda3EIOKMjBfnmG91xr3m5dagLXgDnJQcDTdCP/+jUN91w71QVTiBy79Y88J5s3I/mtWideQFs4PvlCxcPx2/k6LvPGLTnWSmSFdqkh22P1Z/xA6pV/m+DvfSk5CP+ats8y1mQ0Fk26uJU4vmjd8bT3NLX7GKbxV472S996/P8+bO7i5cuLDu6HPEnc07+8fHRSjqq5lxHJ56eKoPWE+3h1fvePzsfjA99LWydtZ5MAq3wEX/w3/g+8NqHD88nIOvWr3TUszLw70Mffm1n51jOOtmVKMab2sSf7S6Q1z/6iSWHqsqzc2Rpx4f2/O+ZF3ZbGAPaJS2c529svpOImLVtjm7KkfJg93ZdAPHxRR8SDhyrHHffOfIKD/GdXOh3wYpjoOzOANj3jJeCZ+BTwXY718jEd9lwlNFeAAAgAElEQVR69PS/+/RXslxiB1/m+DTnR4/NNXb9tXujXQHe7QD51Ke+a73jsyRMAWFrA37oS9KBDNAd8EAHteMadAQO/fEf//Hs6HnttUNlVYEaABmda21/NsFIz9DSRtehx1iXvp+bIyisb+iS2ECnpAgayBiNkmDu+9M//ZOVnPKi33ZUaCenNQBEm+wEvQp0Lghkq/lWaDMHs1ett77zm8/aQ7u29I/vaJXsNt/On5tz9u2cCVhCL5n4Lltw7frsTMMTCQw2HT/wl41yxGHBvx0yHQ9XpXSBYetegID28c381D5dX8DYyZNrjjafjNc92msNo2Mfe/2Th+P00vsBEwfgPnV6AqOO3vJbQJYkmXsK/vSNziqcswHo8X2BeYmCEgmBEwEB7sMDxQa+s2aUGMI34GwJhpu3BxzXfvMMfeyk770Ulbg+fhgXOZI7vTa2Zev3u//0mW/16stzVFfjlhiwcyQw8+79STK29hVcGFtAirZ60K7/6Y/+vSRA8CUwKn9mrdV32JTrSw/xELDEtld0Yw5KVmSrV8C6P+qDrLOr+FmldT5IgCe/toDYGIwF38l0gWln5xlDFQzxGfC5NRcAW6KKXWz3UHOOjjQ+v+EDXcXPABvvAbqtmT0Tyjjwi3yb49mopT+n5+jfQAVjTh/cW/IvsL8ju0pEmLvmIDrRb1z4iz8lkLSfb4t+4y+Y1x/a/eFtiQaJuW2QjPbWNW3nL0mAuBfNVfy2LhpngX2AZAkVbVVtnf9MXviarNM/fC8uzS92XfTgo1dgvf/JqCSsMeFjctdWyS7FN/nNaC05kD9E39EciGbsxleSJADXfY0tXzQbbnz4EzAUyOUez7Cost91bKF50s4TciOXEiLe/RkPOs6dn+pbdJpPxWf4o13vgYSu62heOqn/x4+mMj2fzTX5NtuCEte0C978Cpi2A8r37XIqzj51cs7nd188Q0sxvL4X30/MzrlAV/1rozmZf0IXS/zhU4CGuCRd1lf2gH9aQlCf6XcATkmpAJ+e3+Z3/RR31Y8xpBv5RemLNtCc/90a0hrnXu0FvucPt6sl0K4x5ksXFxeHNp/ywele/m3xRr8FDHmfdXH8wqqyjXOb7GidR1O2lw1DE3/Dd/mw+XfFougN6PIePkOWri25llzR5IXPfgsQ8x29yh8q5kJDmAke6Dc/v7giPalP97i26vnWcv0FruZ7ozc8xTv7me0jG22gHc+iSX++b+5s4wIyyJ6jNX3Ih2hdR194WDx1TSB94HZj9r3f4x1eZQPxgeyio3XSDhD6o40tCJs+dl30RvsWzwgzMpbmWr46usPtjKv5G+YV37QbyJm/ZBy+x0vjal1sfSmuLN4hw7Cq6G7OBPR6Dy9Z+MF+F3fzofnc58ePBzNpbm3bDysIOzP29KwEkOIhr/QtgD1drr10LflqZ8Y1u8LSQXxDf7riurAt/+dzaD95uget6KxI05jC6dLl7Cc++nP/tlAxGWUrmkvFdmG/2ktu+k7Wgdbuz/fI9tkpmB4l7wWWP51k11Y+rRn5WPEwu+FzuoGOAcL3R6bvdzW4ZuFkT4d/p/bPast/yEblc7RGet+C/6012dcA9AO+em4STl75d+n1VqeNuXbzE5YtORrdaV75vzV7jiWfI+fSl4VZ7XcThu3Gp+26mKzyLV3T78mpeD2bEq7YGpJs07Xin9Y79znCTQGt/rb21D0+P3s2u5vCCma9nWSfhMjzfQFD8zLZ1p7vG99W/7MJ4XN+2/4lJ99lR+Oztmvz6L/+uf/0uMCBA2UnQwahgQ4gMxXdBcll4nOyLKaqIFf15P64BhPBUSZlwd2fAm4zOGX9C44LAAqcmmw5Zlsja1EuuF8ZtbNnD8G/z9rk9OXkencPetvunvIWgBEOWmMe40IJ3ZtTklAJuQrBdmcEarrH2LbGAu3ayyh985tfX4tY2dUUp0XCUWL67SGbKZI2te1eRg8dGVdjTsh4wMEMCNLOKOazVZWu7RxFNHG+C2abMNvqm4IpgasF9+r+bHnOUsZUFVOBcAqas6i/bcLN9xwO11f9gI7kRU/wKx2Jp3SVLL755o0DL7UjqebaApOCAzqZE6cvNOCLZw940YkFlB8fH7ak42NAQgAOnuBhIEBOluv8lmEtqCuoLhAscCoDj762rudIpv90MLCtSqEWB3Tq89S5eQi7BEiTvrOsjbPA25b0nIFo7JiHzowFYv3CL/53u9fe/9LuvVvDrxZ6gYb/c5S9+/zwKUOm2ufEABvP5sHn/8F/+B8t4Mb/gvMn+yN/PEQXXeR7+fLF3b27sxX84f05Fij99wwQOnv0dKqanzyaY9wePR5H3hFYrvcMmCoAG9fQPQHn8YmpZDlzap7p0Fy/enWOQ3j45NkBECj51JwFLhWAlhTM+dRHOz3wgZ4CJ7Ih7epR8YB+MkkntwsW2kr6jf5MYPD04VSakJ/PLXwXLs248Holoe/eW8CYz8ZfsgVv1kNdX3YEyhxf19zTT0fXtKPDcUEBF97p5VTTeUjzAAgFQNqegP/JeoiofnM6c8DRU1JRe8ZozrbzxXy4e3cqt65cvXwAZ0+dnGDx1q0BVQBmK8F+es4xffhwAqw58mGOLnzp2uUFojk6pWS4a13j9wHHrx52ovRg2mVD7wHDp/ofj79zhx361k6pMyfW2ogWNiZ7tgWpF+C6326ubfK+dHGO9cILci/Zqh16ViV/Dhu9GZsFPBjbl3MgGeC6AUtnTbZDxXUFtgF3rZHkRtbGFbBcMjp5+w09do6Qdef7o69gkLxXwmt/dr973YPPgHK7VQLdquj3cOqcK9dKJKXvBRwla7uuAOz3fu93dz/yI//q4nW2DnhL940pfZP8GBnPMTzALfRIQOQEzlyd45cc7bTm1z5ob/fJl7/8pd2f//N/Yd2/ALij2aVToIiGknnkaKxof/xwKmH0Z0wSHuMTTXIze4MmCaDWCW2sI1mez7ntrTOB8/pmP/VhzMtW7Y9E0D5bQyZ0rMRf4Cnasgk5r1s/Bf/ylZ49nUqcguuARQkE/xcg2Om1Aon9eePmpX7pr0RdOzbJ11jMGW3qB4/xLtvUd2MDBsjjdxRcZiOiydjp7Fon9rww1xafd3O8Q/6OI8z8X9AP4NYPPrUrjL7zmaouX+vD/qGdaEBnR4EG/AaCbIt9CrrRni+m30DmEoD5vYHEaHFMFfm+8dWvLD2pqlubxlpxhX7ZNjQDHv0WCIov9EUCJD+qpP081+nB7qMf/tAaJz6b1+5nJwOFz+yPggt0ydfXV2C6+Wwe0iE8R29jun93iqcCBwvKXNfcpefN2RLM9Ab9aHe/V4AaGQTwBwakO34LfM3G4XOJQ/a1Yik8tQPEPR2J5f/A77W+Pp2jabxqz3s604Ph8y0C+dGKxhKU7MYqNFm77uZh137vgeYlwehTgPcC1E692HnYTpGAYpXXeM32VL2eTdN2BVyur7AAHwoE23FmPgaU+a0HzBu/cZANuSe7tVPr/NjIeBXQgA466bXszJtvL51CZwCR/vI7A6hcQ9YVS+lTmyXf6J+/krjFnnwGumq8bB674n+8ojfkhPcdAVkCDX3oKdYzDvLJVgRK2sHgu9aE/JziMzQab/M+8IA8A299F8Cq/8afz25OlpwpkeOeBR6eu7j61od70VXCBw3pf4mYEgVkhP92sLjGHCObjjQKnNVWdrSYfQsAe4aSe18k8OfZaCX8FQXox3fmLF8+/3UBP0cDXrpeG65hqx4+eJEkqtpdO9E12MDjNf+KOQ9r0rNnh11TA24NeEMfWyeLzZ89PT7s6sbPirpae/PTW7e01RqVzpJ5/kD4RIkS/eJbQHqJrAC7bI+xBWSSTXMifTE/u0YfgUmNJ0Atnyq/P7vXWmweB6S1ZhUThp/opwQPmoytRGr2hD0kJ+v2spP7da81VhslgwO7V/y1TwiSfWMPWPVd+NAWDNMOWvGw53cFRm2TKfmExh6Qre/8+Aqx8hGzyYG96UoAbXqTXc9vm3h5QEttGWs7G1yzgMl94q6+es8XT0+yIz6X1HMvvpecCkAewHAKxEqi6S8exLOtzpeIDQQ2R/DbH3tG17Tr97CCgNcBXacYDg3FZtme9D87n+wCY+NRfKzYL2A9TIROVmxj3PpFH3roWDGMzyVR8zfoU/pj3AH+eBco/Z16lf4HFmdnFx6w38kUGN1YtuBp2N3gPS+q2uNPelX8HdbR/KLH8Vsu1vV4ic6FOezX6/jL5odRtHMIndPuJBDwb6sn0R0Wm48SOF7yw7i0he+tWa3/eGBM4QfJN79cv62Rrem1kz9XklYf2qq/AOri3ehLF7NrFal5+Hk8a94tPOroxe6G5Fmc6rrmROt5/o+x5MuZv07S2QLbzdMTz+boVs8AcU/z2+9oNO50Lv70no3yXiIh3maXz154kRTst+xPNG55p//8rjXe/RFa+W3pj+tgAI8eDSbmnnQmOTRGPI9m12WbmoeNz3v3tH6GBR/4tU/yoS2f2Ps2PswuTPtTMBH26Lfll+xlN7S+OFVAsqTYXTGko+rz3eNfvmXx4HY82fDGuZ0nXRff3R+W1W/ZdZ8X//+Hv/Nzx4EZ7QCpUYRZfDihfvP/Al33TNaIhTTgXccURXuuy7Cb3FeuTMUYhUsJMKsHQjIS7q8ClkMeY90fQzMgVWqgK8AFHVVDVk3HAGtH5V3AeOcqUjYGOcdd3wUDHBgMzLHNSSoLblE3RkGGaweMctzIPHCpSRxY2OKdM61tY7l5893N8RNTuZTxd8/9+7MNnOOJ1iYwOtxvDGjJABOqPtCAhyUjehiitqpWryquQIK8c/DII3Av45MTSoELMo9OTOVvToMgu9007hdI66escg8yXtuk98/BcK8xGw+dQav/8SjHD22u71gl33/P93zPt1XhBXzQgYB7uijgC3hsgW5M77x381BRit9b56dknntKZBiHecD5yEDqr+xpY3C94CFnYwDjCSirfqP/BRt0Vz++IwPt6D/HJ3lWsdfuIkdg4aWK+RZLMu/5DtpYDtPZ2VWED3jtO217Jseq4Hg6wdbP//zP7/7JP/nd3ZWXHN8C3NhvWdtUWmVIcyTWwntuziR2pMq7zjX/wId3P/VTP7V75X2vrsr5B/stdBbCAeIngLt8aapP798dRy5g8dzpOcJu92TArVvvvTuVmOcnoXByD1DuTkw1ERoG/J5zmV2Dh+/enKqY69eurUDLDhU6QTfx4P6jqTwpCE7/cwyqYs3JMbfQr60qa3P+kmcL85LL/ozwAqacPDQZX9Ul2caTJ/dVciemGpFO5sCg5fzFFw+hWwvRsxeVSK4198z7bKGMVPM7/co5yXYYB70AsANy6Sd+AoUBy9oNUCy5qs11ZvPTSbK1oNKtjvQpoGEXA7pzjAfQmcqP3dGAy0v3zw8gIKEHMAl0fvpkKh8++9nPre/0YfeI+49OPF9gYmBIDnMPPs1ByC6ak9ogt2svzToDuKZfEkFoG5pv7T760ddXNfeNN7++dqOYV8BfbdCVcVTmOJcCE7ItAL94YR6IO87W3ZUoqLISfQFPdnLgdWtjwBO+Kixwv+PK7J6wa0dSq8SxvrUDMMt+tKb1UHV2A83GtU2IWLsC4FWcFNQAwO0KsYtEWx0HU7BsvqC1YEvbPcTcPYBoY0UjvpU8ddyUe+zuKLCqGgkt5oz+7B6TgGTLfDYun/EhHVRJ/+u//r+vfgK28H09m2P/8D96Z92QKME7Y8ppT04SM3ZmfOYznz3Y27v3x27ibUkLa4+22fUcxnt3JJjm+Sj4Z+zkI0FFf+zOyaYYG70jk3Yo0N0C59aeVViwP2+Yf9Tcs+5YG11fIgBfAhvN2wpR3EPfXSdBoe3Wzu0OBwBmtg1fCiLp1wp2zs6W8cC4AOwe+m5sdsD6rG+v6DDeEi/Gw86QEyCzB/OqLvUd/f3sZz+7rjFf9Kcv4/N/Pk5+oHd9P340RQd2N0lu9XrzzRtr7BcuTvIYj/QBQG33bnYhsKs1WnslXEqA5FMEXgRQ0WH6VRFJvlHBCh3Cb3OA7OgPOqyJnh3z1juTGC3JswX42Fe2ZruuJKv60zd+thPHHCH32Y10ez1bq8A6kMt6H2BuB6zxG0++KXp7FotxtFukQCpfpV2M+Sid4e+6bTU02viBaNcHGo3Xyzu9LAmC1pLD1iTX99weeqLPtXPq7t3F84C8doEG8mYjdkeSkhO3aK/io4lJruwunJ/dEeiYxNtUZrpWW8U4Vc5rpwBvgqrdoh9d5qpXvocxoU+7yRWvmrsBLSX/6EbFYvkG5GsO+V47gbGBBfjVDshigPxGfXrhDV3wotf6NV/bAaiNYhj3lADJd9U/ObDTHeXpXjoE6HY/OnvGUXYgvfrOeCiQl57ol1yNreKyZGcc+e78mtpFl//NH9eUwNceOsiqZFJJBbRnw4phFwBzatawAEuyy98PvCYv7Wi3sebzFLQHIAVQua613PzJphc7F+PZ2Zo+lCiOnvQjsOU7gaEFQj0bULF1ufg5YNQ12g98385h39vBQ0+1oZ8A4Wgwp7XpGrKyg7IxGN/de7eX3uvPu37WEVNPni9/JDu/BejaLeK7925O8ooOLHvlmJR9YYW2jMt1fsPj7LFxkP3lS3Muf3F+AD966A771bzCC+Mj/5KcvnNv2IU+tev7QC//r2KH/S6AEsH5WNoKo8gW+s24jKXknrE1p4zFHKogBM+8tFWysSJA1+VnefcqoZFNLXmczpAtHdziNiXajZE82ayOqjHWEsu+C5Q21vwC/3vpy+8HEHCP+RQP65d+e+mrAs1wId+39gbcZZdL3BQHurZ4FX3FnPHe/c3tkqnki0b0sFF02Cv9DvgNHMOr7HZx4IqJ9zs5+r9+VsyxBzKbJ3jTnHZ9iWVttNtZH/quv4A/Y/E/PSxGw98BdmdXU3altQePSyptQUdjTH8neTK776N31qw5omrFv/vigUBD3239Y59LRLRepHsB7q0t+qvI0ByvkLCYd7tutqZ55pwx5+MnX/S0lvuuuVGSojjFuLq3MWbzAp7dG0BrbMUt2cXiRX2mG+FsaEN3/kEya55Hl3e6k32lixU6dE07D/M3ozvMbgH1+yOawqm214S74EF2INrjkfd8qS1Wmi5vx+o67WRv87PxJWC8tRhftuB6+qe/4rf8i2wzHsI/vOsLDdsEietOnZj1Fl8D3RtLAHbf5weHpYwPObtywhLSixIKVy/M86WPT0xBW/OoBFzXZ7uSX32WNGk9b+6HTdZP1yebEjfNn9ac4oLkAO+pzXQUH90vASJBgMbkusUbWsPwf5IRUxDi+uasz36LTm23Di757JPBxUhb/UHzdrzZ7OKJmVdz1GF/89vI0u6P5l5JGxhHfhiMwDNk0vXsUnYlnfW5+/Njlu+zP2Zxazum3ymW8E7OW93aJsmXPvz3v/hfrB0gFiCLpWCqaq2tYXKxBtuaX3ZT4+3ASHAYVVBPKAyks8z838KMQMQFJOdElC1lbDNCq6JkPylT4pyLqh7RXMVdD9u08KDTAiKQxGBjKrmBWYIPtKKlypCcMH1W5WWcPufsreB6c64vR08ghA59+C3AO8OlXX/awqOp7hzgPwesBRKNDJNnqbgeP4AFge0F4mjHO585Lv6qBteXz/iiEm0A4nHwBkCcKjbXtyjgWVXI9CEgHn0Urexdk+j58VT840djw0egIXm3fTZAp8Aa76tmxIsAtZS/idNingFOubXTeAI/gQodT+G3klbuJece3Jpj5v3m7QHejXNbKe5+DjRecOS1kf5kyPEN3QuY3h8btjV4HC88lPQpeEk/GAq8Ng7f+b2FUVt0uOoI39MlOoAmspMQW87pudmSXwIEba5rsUI7Gl66en3JKCPGKXWdAMb8UgkvoPzVX/3V3ed/6e/uXnn18rdV3NsBsk185EjlgDx+PobHjq8Pf+jDuxs3vrX78R//8d1f+vF/fc2923fuTDXC+TMr+AZeo+fhg3tzZN7hoU9nFlgkAUKfrl2arZ2PHkwAe/bcVIlcvjgO7vHROB4BrHfuzHXGvxaOk1Pl2AJw+8693Yc/9KHDwznvPZx5X/VmQfYklY7XczO8V9WZndCmPgQRzUHAjhd9cM8Czc5NEIeWqinQXzJ2CwKbq56JASBzBFagRA/aw8eHjx8uHWi+3r01R9dU+ZKz7PeVdNxN9Sh9om/0bqpR5yiiHDk0lpQp8VlC1/dVKONjwTUePXg4SboCEeNq3aD/5lE7maqIcq0x+Hzhwrndm9+6cahqfvxoqhkuXJhKY0D4cnBOW9wdNXRts9NmjiyxA4SOF2SzOeat+9gGvDdnCnjM0UB/CRC7KCR+qsoqGAJk49FKCO1e7LDLUZ6E2p3VV9Vy2cCOE5QACcRXaY8mz2OJJrQEHm2drfS1wJcsVVLYrWJnRfrYw87x2rwC9EsI0E36gzZtsP/snyOnVGEsvu1t/TiQA5C7j+MFuO/4GrQUxNMFSQQAebYO0A/wB+xLAOSI0ffv//7vX3rfOdKcHjrqejbIi2zS5wAAejoVIkCBOSKGQ6X9AlLynp0F99ezRehTAVS0tbbYrdRD5LNZA1TeXvrrOokQfPbd1WvzQNkAQXMSz/BoW9X26svzkEr3G1cOFtrwmv4UBFflZWw5ZnTXPGvnkfEGANOtgO12LVV5HBjUuhiA1LEV5NRf6zg6ja9niZhfb96Y5KT2yRTP0SuZYEfQlavjr2RPja/dZNYu/hC750itnHzXd442edBLSaMcc/25pqA//QqgSWZslt8CJas+Nwb0SIC98eWvra3U+kG/JKP70bKqpU8cH+wTmra2IBAgPyKAp7WePSiwIJctkOneAoTW9o4MzZdwL57TRXMvQC05LMd/N1v1tYWvxuZ3c69ne3gGSPfkd9J1uoj39Ao96MtPbkwKC8jMuDsWLb1yz7VrLy/+mkd4SI+MJ7/Qd+xEQFnBabtKtF3QZB2feTuAa0BUwNe3Bcb7Y6PQbzdxPhw+o735gMYS+r4z1kB8dOsvvhaUor8dKg8fTVFFR0BlZ7RhXkiAtDa7znpUkiNgyTtdCMgvwTD+88QddCf+0jN8cQ868NZ3C/DdJ1tc7xq6gY6SSfhRIIxGtkEbbI9+fKeNbCA9cU3g6vKpHs5uWXw0ltaQAs94o2+/uzdQoYD50pU5OjAQZRni/a5ftsd8Jo87t2cHa0E6GQRkVziRXQzU8r3vvhPExD9j2wIcgd8lKNDAxlkzigW7PvC7fgIWycs49UsWrd8L7Do5/iPeFMe2HpasTL/tnHKdfvK3SkrRnQC35n3P70ie+FRitaT6zfduH6p0A1EC4VpXAgKN01ygO+RCfh4i7nO7a/Bn+fV37y4+1uaAoRP/kpU+1vp+5/7ieTtX2jGinRKPPWczPns33vzbEjjf+73fu3SP/D2bw++t58V/+m3n9Epq3L9z2OGzClKuXVv2hozoF7tAV8gi+5KdNjb0Z7fCMYwz4K4xB77GE/yrgKUqYDRuATJzIeDO9QNKTcV6difA3ufiYHQ1/7JReE52xpVv6v+KERbP9nFLsfaKl+yQ3hcStO65Nhm0phpLmEOgXnOFHuJ7hRRhB/irHfOuOVBski9dJfhWN9Pn1gL9NMcbD1rRHlge7d7DK4xDG2hwXzbBdz7HE3STX0l1vxtPmEHtkF+67feOwq5wNH9oC3rqswRwibAAYT5R8ZHr9Nf65Jr8g/y5/ICua91A74pd98er5Z+0tkYX/WGDvLbYy/g2gx2Fw20TrvrTRvY+X32Avykecp/70z/04Hv+ZniO72svTCL/Fd0lo7b+aMB0u9DDaPBfe/jUXMrmN8+OjqbINZmSYf4MHpO93/3f3C3G3YK9EyfMzk0veha+VHxafOX3ZNAakv63xkfv1vcdHPPFw6O1EQ5SQsD8qZAGveZuyT10Z7f1iy72hOy2/MGLbFr2Sz/pexhc/TeeaEuu2ty2H0aS/pfkzK77XGLAuLXXXG/+J9tkVryVLS2pFpYgAZJMjN14Av+X3/ZksJvscxiTd23gZa+A7jCT4c0kjZ7vTwRxbbq91uSjKTL2EPT4lH67P/sTz9Kx3rsmGXVdMmgs+ky3az9667dYzWftuK4TP3yX3W8OzgPDR5+3yYHsrutKtLTO9Fs6VPFa/K3vdKDvs0HGY64l160v3DX1pa2nT+e0oWyAkw/Qjd5k6fmRMAV9icHzb8ZOTsKuOdp4XOv/8ErvzQX0NR+8a8/1aKid9Lg5n97lj2SPj/7e5//L48BYRoPCFeBvjYP/TWRGjaHLCXCEQ0xbzvbjyTaZ7EAPi77JwekZZZqHoafggUeBkDLH2slo6nMM+RhSjLCgqUSK8X7fHq/V/ZiTY1oFX5UXhGjiYWaBe0FmgvYZfQxpNLgnpQrYbHFuJwpa8EQ7KYEAp0mTo2UsEiAp8gCCc0alvzmWac5QAzQUHLdQkkVnbVuQAvlKbBTIt7OhyYEHLeC+q9KkijEyE7B5GX/AmLEYc8dFrUqq02fWNe360JdXDhQ+t2gaW2MoCMrI+a2Fugy234x1W0kAvEG7MQSOul4CCshQFXGAkDZ813EAOV8ZiHMXLq5+yadExQos9tvK261BZzs+rMXB2Kp2xYOC1wG/ZudRkz26jR+dHa3k2pxC7Vn8/XFWAEfe9a3Pgp8ABnR+860bq0LLQ9DJpmcpkIffAy5ee/8H1//4NsDHtSWjh4/m3GV/Ap4/+Rd/tvurf/U/2V24NFu6792b8/wL6I92U3mScXrhwM4OMQ8V51Cj0Tj++s/8jZVYuXHjG7OgPXq4D/ZnC6IEiH7Onh6HFr+WvB9P1d2d92br+NNH8/nJ0wG7Lu4TKOcuDIjvLM6CkIyh8Z+/MEcSODpJ+/GoyjbPAIn/HWWHF9mfjvUzlnYsaadk63qQ7T64DvykS80dzwMwmFEAACAASURBVDfZ6hw9LxGsnxy+qpMc67QWvMcDWK0HFe+N+3qu0e7FM2iM5da77x2SP/hrbrC77MUKMO/cXgAxcLBjRwra/B7taKnyms51FEpzO4cXbSXLA3PwRsW1qva2ZbcwsRUFtvgCAFcxv8D5O56ncnF3f58EW7sAn3Zm+pyjm56dPDHb0l99dZIOKoov7nfDXLp8/pDowEfJQXzOnuI3OZFDQb3xrgD99FQtVeXo+wGRAF6TfF5yPfHiLFZts93mvjbog3u2AUAJipevz1E7QHVzzx/eevB5AEeOu/FpT9slQ3smB3o4Euhhm3/jN359Xx078zjQ2PWeE+JVVafxu+d3fueLK7GhX+3MHB2nVNJEAsOYc+rIWXtDj0r6kQn+TsX+dy+7kU1/4w3n+88D3fX9R3/0z1bbVWobp2vxy4PCq5SjRwWxEhX6k9CQmEJrxzF95SuT2PrkJz91kEtzXluOuTJ24zA+/6MzgGeOBXJs5BydRhfNC86ZxMr4JFM9w04FtLL75o55Yb50hNICUc7NumVMEmYTCM0xABJeH/vYxw/PgJDA8dvYQ8momyuxFv8KorId2igIbeee/skygKhAOBtdQq3AoSKAbLwxsA2SzO555eXZyYbP1oSOFHv9Y/ThncPRBuyg+RTgjWb0lxgqEegdrfifndmCstkH4wiomsr7sSt0x3pHnkA98s6WeA+kNP51Vv7Nec5LwR8ZmHuuwwNH9OWz5QfwHatQRS/ZNacDr9kL9hDQm2+DX+iqUrskauuhMa9jzZ49WzLXb+3TKePCR3YwsMQRWBXh+A4/vVedS24dHViStSQ8HQI69oB3+oMXyWnpzuk5XkH/+tFeNohcBCAVAOW3F0hUSFNQ6fqCPOPTnv4K+AISA+crPMgv1U5FRvSUv+TeknoVYAVuuYYcK2oBQGcX8bx+/W+M7ZCKJkD5jTff+ra50nE8BUTPn0l8vu+QaLt1670lMzRU0LD482SOOC15voDsk4qJxn9iI1pz0bySi/sdT+1e0o51i4yNYwtooL84Qnv6QYN78KwChMDPgkG6aL0vUA/8J+92XmsbT8iuhAgbawzbXTzbBNp3febTS+8rCghY1C66jckYvvqVrx92ihtzu4DQSR7FelvwLEDfGNkQtJX0jQ+BN+lCMVIAa75ysYZ346NrxQD51gXFgQwF68tvPDHH4ZQE3oIjeJodQwd668P3+JWvXtInoDd624Wf7SoR4V2/3/j6jUOsWIFKfk+xo2vZyO/0u1aceHqSloGb6YH+0+NtLIIe/aZrdgAG2AX4ujf9K15p3hk/OWvbfY60Dajv2EP2x8PV8SawnV64js1qnKs468ocLx2GkG8S8GyMAZ5o1l7JZ5/1E4hT0iOQSrt0q3kUX33X7gW2w33FxGxBdtQ15FoM1z1kyTa6Lx3Tl7HpeyXe9wBXgGr2Bl+b02Eqrscrc6TkdPiB37TtfrJjU/IL0FHsnq3UX8AzHrJh5njJztahqrbTcXLWV7gM2vCpOC7QC79at0tK9ltFVM3FwNfWxxWP7Y/c0762SyrpK31fC/4eEOz/7E7+uPvpArnRb/xq7S1+C9/Bv3CJkpIDvg3oWNyGnq2eB6wZh+tL8hpH4HPgnXvz27VhLH1nzgRu6tM98bn/A/iMaRUEPn3xTEx0BEpqKywsHCTAN7AwbGPGNUB7WF54S2M4f36OYmptb+6kWyVdknXztL6/9a13DoXArfvZUDYrWukGGvBSH2jz9+TJ7L7Jr0y3SwC0Rrq/+WcM+bvxWNvha/mL+jms83tfmv6Ya2EB9ZN84lN6l+7Gd/oWuB++1trYmk4f87HIs2RWuOGWT63jtdUcSD/CDorv3Ota9IZDhdsFnEd7cmi9C0fQVna22LEkV7ZQH17uSdebq/nB8TefsPgF7R0tWtzhO/JLbrVpB0jzz7XJI1lvbR16JtkxyZHBnjpyaY47Mo7GYmwSIEuXHw92XGzr2tYY76158T+9M/7mk99KCm2TAN2fn9znxhMO3LobDdOWHXaTbIrnJVvEog8fzu6PsO78nnRdX9vXdv76XlvG4M9vrYHdlwzT3Qp/t+vi4uP+WMBs4QsMdPg+c3qOyFeQpv0+px/GY6wl3mbdn7Hn78WH5kX9+T77yhZ46TN7kl+QTLXHNuQTpFfFXc2ho9/4X/7uccaQE1+20sJfRzqumkOnW7AaMNS5poj2UM0CEozrWJYYbst4QX1ggs/6aGt8D6PcLpCCi4xwTnAPAc1BrGLJ4I2pyVuFle9d0xFYjSXF9h4omIPaRE2BCpQ5SuirEg5N6DdxO/KkM8mrftFGlWiMMGfnlVeur/v0U1bOOMtcPXkyW/M7v7ZAyO/4rr2OO6rCg3LUhjF1T4tOk4ChpoTk4JoCoJwF7RhfAEHGssVgnd16/sIhiCVjoAW+di62a91nIuqjwLUJhxbtk1f9kJNXjl/OpHszyvhs7N7xt5057sGrgOPvlGc6SQ/08+DRgO5egRbGEUDSWeF4sgWVlvO9PyscH8mCvI3b/R2PFM2Bfa7Bb8kNQE0gUY4xnUIXOumR+9tp4jtOcNv78fYb3/rm0sNTp2YXEF6086fAhq596IMfOVSh6Bdf1u6rfYa+ufLKy+/bff7zn9/92j/+9d3LL6tIneqSg6PwdIKjDFYLnJ1Kqyr5+QCvBbwf+8Qndz/7sz+7Ayz8/u///u7dm3Y5XFoZ+wXq3ZsK+vXwkN3uxbbxB1MtcfvdqV56/mS2sj17vn8g5ckx5hIgZH7ixGSM/eEZXUOPh7xeWw9cni2CGXM2YQEqFybB5KU9gFegmzFUeYLHOe/t+KkirePIclRzTshjPeB9fywdmbeQtDjhYw9sHRs4z+I4fTTHhQgSO0rN+N+9+e6hitt1JUC02/jQl86875V5gLWx0s2CBXbBPfrWB10BGOHbP/2nv7Mq9PEq8Iz8C1LwOH7l/AU++y17HsgyD/CeShj9kP9KYl0CKOx2Z86eXrr45S+9cQCTAUu1vebQ8TzA3lFRV67MeddXrlza3bt/e8kLHwtcPeS3INT4Sn5mF6sMwq+333pvjbFdU9oFKFrE7QppbXj8ZB6WZ/5JtpIx+aqO9DL/jaFjDch8OZrPZ+cUHviMLrsCJBM4CHisHTTQL5870qbFvUAbbyUsPve57112NnuuT8nbSVjcXBUYKjHYrnZFkIk+AvDYS/zSF70CXgiU9YEeNmaAIceuzFFfWwdSkuH7vu9fOhynmNODZ/UZGGDsxkWf8eX9739t8Qkf0eT6L33pz1ZiLKemZ9RoF786Zigg1/jRbTzGPUcy3V67a+gi+dDh4ffsRBy7fGONDw2uw0P9FrDaQYCe02fn7HE7GQOj8QNPgZh4sZKZ6wFwzpedh9mTac6htj7xiU8e1g3HNPVcl4Cqt94e/rdGpsdVH5vjAUB4YjdAR8N11BydpeMBv9nywLqqx+lpoAba0UA/8+da6yWGVBZvnceOJLWuabdjS+g9u2Keea6F9nNO8Qjv8CwdX8HRZjeCcbKtZMRmoV1b+ijBGpAakFcwsILD87Pzix7R1S3YhQ47WPL3zFW/S0CNo/5k7U6MJ/mYAQmrwGMPQhfE5M/QjQpNArvR37rjejoZ2Ie+LXhQZaxEm37IMB+MLAsWA4p8zl7TbbKip+20CdAy1kDDlVR/Mv4dGktst2vR58uXZ5dB/kngVkkHtATglGBvfcQ3NJOfvsin4MZYqyZP5oHDWyAyX907njauEmRkos0SJ9ookNenPnxHD8mNDAri8OGrX/vGkoH2ss3NtZUsODfzHG/R8PjxyMO19LYA/L2bs0sNz/DLvFy+7CO73R+te+12o2PtCghowCP/4yM5GZN2283tN2MJTMsnqNiMXamIoN1U+b9VlZdoI5OSHPmxxUnor3iJLI2lwqzlu+0rWldC4uLsKNeGewJojJndMRb0eoZE9qt55HOxib7xO5nps2PdfIdW67H+t4m74q2ABvQmpypJA82KIXxunUk+vquyfCVEr19f1wTI2KEbAGNMrtmCmQXv5k+xC3+Jbhg//hl3c8M7evThhX/WC3wITAmwWEDamUmE0AU6V0Fb8Ue71sgGza0F+awSOAEb6U+xdnzSn3EUQxb8+94Oio5vK4li/O3G0S+6zcttoirdtk4E0uuDPpKpxAReVrxWUtv4mrMLmDs5tGm7XSvNuWJCdoUOJov8oWVHnkySirz9tYuuuNZY23VTYSIa0VaCKF9NfxWxhBXUpr7JnVxdh570gezyMQPh2+1dLFvSxtjQiy79BgjqtzhCG2SBvoqSrLfGwb7ko5V4opvaaa1a/F/PWJy1uO8Df0pqxrdoStbGTG4lxIrDXUfXwgFW/PzgwaFgszixdUwRgVeApfa88muLE7QRrhIA3Zxs90f+Z+MMp6Kr9Ldke75HumxM2XPj6NleK0m3L6jVVz4bOrTZnPKeH0LuXq7RH/76vaPT07X4E6ZQ2z6XaNLnNlm65sK+kjrbscWzKrYy7sD6LVieXSgeL9FaBXk4hDZrf3RzgEX3BQK3FmjfmPMPw2m07Z6JNeb4LrYlvfPZ2PJx3Yc3YSbFyYMpzpE9rb/xpGu34G9rgOuNIZpLAIVLFZ9qI0wg8DnfAw3Gls4W52Ur81mKZ/MZ4nNYlvZK9OqvgqSJBc4cjnM3LnzQDloCufMLWiN9T0bR5dp0Mnystdg9eB6A3NzKrmz5hTf41b2H+GWfjOvkmHbeNpZkmM0KUM8nNC790YnmJDolQOofje53XWtj9BytXQ6zBgTGl8RIz/EgYLt+01kF9eM7Hn9bEYj5v3C0E3NySwmQ9Km1ufGFt+pn6x82b6K99b01Vh/Nw+jcxgrpaGP8zv4duTq2DYbVbg/JrUk0K4Df6mQ4XP5RfNBGPMy/2CYDtnMDfVv6XZ/NqpisuCOdie4w+RK3z57Nw8y111qX3JO5cfmt9Ud/+D1zbpJP+Bzf9Nm8az6EnYTVel842T6xk14YR+POD9Z3/kq2Y8W+CmD+0a/88nFGswA441xwonGNFfgUzK7A6uIAOBhShpNzILBm4LRtoUFolRcY0LEfggeEcIpyql0ryBDou45RWQ+i3WdvEZ8zVvsBByYyg+TF0YnmMtwYpJ+yQy1qLawW3ADOqlfQlnONVuP0ucXEO5qMm+MIVLIoSmzoxythVZGfQXn0aByVgtSc6RRCZX9GqSqgFXjsQb+cVQ5YCpdzn/JWXZuhwiuOtXcPEV9A8v48yEC1qrTKImecqj415sWX0wPi6cM9xs0hsSBq37i84wl+euGT/vDCe05PAWGBkCDDtVUQ0gPfuV5QQc4FNMm0BbTzhDurPANHJ6qIaWeF9jJ6AbRbUDW9bsE0zgKlp8/nmSsFxx0P0gKHxgKODLt+8SQwOmOAP5MVnUXP9+li+pkzQpbk/dVvfm1/hvYcnWQcjH/bm6vuFWhpQ99Vx+pLBZe5hs9AVDqLZz/9H//nu+vXR154ylC5X0LOeYvaq/oo+zGOxwTGT4+nMpzB+Ymf+IndD/wr//KaL3aCeN25N4CvIyjQeuMbX190AEX9PX30YH2+cHoWsONnEwB7CPp41U/HwT8xW7vxwqug5OXr8+DYW/sz/8+fmyChBFFHKDw/evEMG/3QG7L3P/rwSr/kmA1oMaka2dzrWIoWQXJYVZeeE7l3kgMpc/Z832LAztGT116bc+KfPJjqqKo3qyT5yte+cqhCx+erly4fAJ+S1I1j+PRsJTZ+53d+57BzrwVCm+lZiTd8RCeeGl8LP1pVV0tkNHcLiAIuc9yqCrdTAD889wEwDnBurgOqz56z42HstfG/+eZbh7XE2NFUcMK5Mr4VtJ4cHV/r1KN5Jkt2inwDFMzbgjj3uZ5M0O9/dgCAGkhCV9He2OlBgMrb77y5HDzt05HAIf2apyW5S4Til+u++Y1vrapv17NZdiCgD1Bu5wFdcvRSSZhAevyqYr1nsyx5X7266K1q3ns2UlutAQUryTX6JBpKQKHRjg3jVZ3x8Y9/Ys0ZQL3dE9mhAqICbf17HgleGgcHiF6wLetYFEdIXZ3j1vTh+Rp4hH8eBF5w7voqZ7WXoyw5ERhhfHhjXTUfXdML3WSGDu3gXYkvvPCS8PC9PwkR/Gm3Uk5ZTu2yh/uKy92JAcgLACfYm6OJjEl/+HL75qxBrVk5kwUmBcWtg9lz9sdc7wg5bWUX6FyJfLTpC6/4Q1WX668kdkfNFCAtO7lfd/VjTP60i590Ec/ojR0UfmNzJT4FLu7HazoTsOwINfP961//6vo+38i64H40bJ891RwK+NeXBAnZa6s1Kmfc/VWBJ+MSA3iYz2UOmU+BgQAwz+2xOwgPyVgCp/Gfv3B2PVsE6Bpw2Rob2JVznZ8VcJfj3A4NsmVLA6YK6rM9PhsP+ylxhtf0vuM3A+7wy7rcrt5kXbJd+6056ag1AV35X/R7yfPO7QOAW9C+DTZ7BojvtDXFAnN+7qwDsyuDndQnvcpPoxO/9Vu/teS7gsk9cJyf7r6AZrwxXmNCY4UnrqEvxo4/fAvv+pHYN6bAjOZxlaPo6fkY8Xib0EUnXuGxuZNdCWjW19lzA1wXILWuJLuj4/FvFCq0nrnf3NwCRce7OT6IH2ss2lu7Fy5NAoZ9oteS79rBr0BE7fnfXKAbn/nMZ5YdwhsFJu43H+Khuc7uuMYaVRDd2LPlaDC/l7/09Oma160PeIIfVQ53nGE21r36r+Jc3wFHfnvnvXcPNJC/35ovdLFY5PH+IZ2BhvlLzX98RqP+K7CKTvzIX60AwLjxqEC1QDtZoFk7Prfuo9f/y93ZV2n6n3wCAotPySWfAG3Xrl9dsqFfgQIlH9L7EkPFldplB4pTA7UKxtFADt7xatb7MweQwNygu4Fw2vVX0jOQ3XXtWHI/mcbn/MziAHwpXm9+BQIbRzGoPgK8jTOflM7Rs+aO9ylUer50Xvvt5slOub/4ueINvFo25mh2blRURkb1uwUuxB/57BNfzPFcJQSLIdCyrXhvjnm2YckOY+wkhPQ521AcFji/dqvvC5wCULXTmNHSPel+x3/j0/LtJTQfTCEjOq1hgeLmB94Udxb7BZgF7mWX3bcFH8Ngir98Rm8J6UMR0YXZ4RIQaSxsUbu3fK5tfQaOthNTm2jq+D6/k5u/kunhG2zHNl4ng8C/bVIDrfSb3nhlr/Rff3jYerQS0efPH/CUbRxnnC/WqgFL09V0Od4GoKExv938ax3JjzAeNJFb2FP6TqbmHX7mB+hTm+Tbs7Pcb43nj1Qgg8/+tmBgeoyf6KNjVfGjY4uJ5f/lu+bjhNtsZZze5Cu2pqN16eX92ZkoAdK8y58pUTp2YnhQEZ7/S0hoK1Cz5Bh5xMextxPDbmnTv77zmbM/xc14kq2yAySdzH/Bh/pongdUGzd5V8Dj/+3alQ8WUB/2kt7OmjtHqDa24vDGbqythWFjraNboDyfhgyiA9+Nl25JttGTdmhmX9kVfS3beTS+gvZbozpVID8uvwsP8CYsbsn8yczB8M/WsO1Y8KfYKd00PmuLl/H68zn7EvbgPq/4Gt+Sz7MnimOnOHHZu+ezU2prk/PF0Xj69CT6SoTUbrFia20g+NZ328o64F/h78yXsQ21l99w8vn+QeonBr8Kq8qnyo/Ob6Cb6V82t9+2iZkwO/dn0/MhWkOjV1/N6XQtWiQQZqzz7kVGPUdDAmQ+j43vPp/9ny+Khn6rDfeVSKvtgH/XzHfzjBYnPKBBseOLxBX85UXxSjSU0HSde1o////6cE+Fnv53bboxO0ImYZH9SpfRh49hce7d2jryLfnenCi+2o4xny1eZB/zR47+1//x7xznALYoNSEirO2rJnUNHARy8sWzHAi83SBXLl87ZBsbVNWeCOdAGty5PTCZ0fGbhcZnxqqJJrgwQS1o0ZUjlbNdIIURPRDWNfqv8j6QILBdgGVRQ7u+MsIUqm2uOaYB1FsFI4jPfe5zS4AC/MDtKlRjdIanytoMnoegp7yMpe/R4zsKr0Jv3i8fttRLBhnjFpSNJ5SGQlh8moA5CuSMr4LUQJv7D6cqKqV2X8YxZ85429ZnvNrA87UL5sEAJgyg6zkDruUctFhsH5A6k+3soiHHvzYz3hl8vMjxR3tOZWBwYBL6Ag3QbpHGhyoQVf/mCLs3R7bF1HgKQPUTCEp2LdpoKtPf4q6v8xfHQdMWHmZY0F0GUnsdJ0IWzacA65xdCyb9G2DxzEpIFPSSETrpQtWaq0r61gSq3/jGjTVefQa+VYmof2fyujcwMSMNoG8xyhE17/6df/ev7OQzrl6dxf3RIw/tniBs2YkTM96MbgkfGfn1OjlbJx88fLB7/aOv7/69f/+v7I/6uDfn6N+eM8c9BB1N773z9vq+BMVRZzo+fbI7zdjv9gmYp7Mj5eh4jvF6/HSep5GBrMrzpavXBqQ+6sFzU32x+rx8+VCFIQGiXzxkX3JmyKGqhuZEoKw2OtNdvzkRaA9gLFj0kErXVPFb5VBOAF1MjwF7FkTye3BnHsTYgmxurKD5zGS+0WT8t9+7eajC3YIFJSW+8bWvHnZfNU/oumuBhnj55/7c9y/9reIIvSU0s8MBr673uz964piibNwAyBM0V/WK5v7/kz/5FwsAB/w7ekib9x/cWbzBT31ZF3K66GvHeFRpXKUYektINvdKqKrEtePFAzvNkW1goZ0qrNfCuZuxsEeq6/RHPwYceOvgDABSmx8l9skNPR39UEVhwOZyZB89W1X7ePSbv/n/rIRDibNtAIhnjpDqWJgSTWOzZxeEazor3/oS0OEh1F/4wheW7lrn2mWYLsfPSWxNcIcPEg2uRQe54hv7/c//+R8tOq256YHvyZd8JiH6bCVKlq4+mN0xP/zDP7JA8G98Y56ZJInS0U127uBr+mFXCF3oWTTeR05z9AK94oyRbQCh8avy51DFQ9/py7js5Gj3hyO28Bzd2Xk0ujZwzXh60Hs80B79/PRnP7Nsdr5FekxPrXvaFvw+vD+7F/E24Mt61/pT9XkJabZYv7MGnd29/vrHdk+fDbCgr4ISCUu08k9yBNmAbFhgQs/pwTPXN9cCbzp6tCPtOhox+6QCmB44+gr9AJ2R05zBXeKkpP+DB5Psd//4MrO9mr0hJ+0HmATy0EnXVEhA1+gMmqx523vcG3BbMOP+CkkCurW91rAjCdvZweBe/KF3+qITKpTjTY69a7SH5/hElh0HlJzZD321m5H83MevId9x/mc3YsA7+bVTiazYHvzP1+sBwj2DhQ4be4GW60qElnzKduGVZ2XkXxr7Clqvz/MUtNXuCbqsXbS/dGWqgPMbjANfmwsAeN9l30sOBQTiI7r0hyZjzsfQP97lP/GzjL/xBAhrU//oLPDPX+1+vxtjQV7JSO3he8fY6ds13skqYAmNK5Gx93+XLnsm0MnZqUsWAeYFv2i4dtUDwuch5Z5P5r7ATGvxAdRy+OTeN2N78WGN++JU/7OL2mBvtskMvh4dmeKPG0tGEnKuoy9VMNqVVOEBnlRxb+wBxL7DI+OusMV3EiCBOsaEB+huziQ/9KLF94FiZF+FvblO/1z31jtvr/FY21ozm4dkg/YFfh7P3MkfCBAvCC1RW2HCNogtLuw3ctG/OaMddOeb4om2ik28B4607laYZ46QdTul3dc6YkwVYK3198k8M8UrG8amajs/HI8DnbKLxmEek2MAhWsCgl0Xb9sN7x40ZrP97550PqAXL9FbrOj/Cp/w3p/7fKdvYw20jG+u0V+y1XYJ2eyge8mg3cKNo52j+Djr/KyhgYjkZa5X+KWN9Nz1K/F0bo5Twnvt4mHPwfHZfF5x46U52z8gB9/9lk9XEQpdKB6f9X4KWq5cfumww6c41DzC/5Ji8SG/NX3IhgS+oUub+sLPcJG+o5uBPM0pzzAJFzHvtZVctUGHmi/5HYF7JZWbM9lp+hBQh/bA2ABl3xUDiuuMI91xXwnRdvo314tTyDX9bIeiMZKnMYe7dOqBz+RaQrC13HfZnRLdvitBmb417uJpnyu+MqaAZG0EbAeaF7NsgT/jK953HX0pBiw+KP6u+LO1qyRJMbu+O9o4+qzvywa+9daSn/HmM6DH9dYTfTmGO93d6g96/JFxNLo3vWn9yB91nf9L9KPfH9mRKRroXyA4esIG/Nb9aCj+N4YtwJi+6Tu9coa/fv2Wb5CfFs+LIwJxS96O/ZlEYRiTa/Lb0Ec/KrrMt3NNCZBHj+4vnqCp9Vt/XmFx9ds4jatxunYL9HZv2FdAsXtdh9b8kDCDMJvazG74vYS+a2pTW8X9aA47i4/5SD2/yDwwltY+fC5h4ASO5nOYKhrzb8O/stWtmSXAFSBkH1zLltCXfC7vvjOOkgvu1X4FbXzFihzCNgOps035DMX26FmY6YnZSROwfer0JDb1VeIj7HN8zkl+hMOGHSTjeJz8i3eMsd/CirXn5JHx5+boq2Lq5s75U3NU6qmzc4wcWrb06Cd5BcInx/w27cbjfEff+Use3sP/AuTDytIv9zanBiSTfJqkhtd2B0h0OsLOK/vs2gN2tzlab9tuskmf678+v52OwfMkXOAM7TwZHRKXzpFr/aXv/U7G43PPzqb8JG3N+jfHGbdmtFaJsQfXfukgk/iZDcmnbF3PRuBF81kf2YXWomSSP5kNbZ4uvd0nY47+/i/97eOy1DXcsQQ6rHKnxihkoNhykJ7P+YoGqSOLUUxaC8W1eUioyWaiAXUDuk26K1deWvf583sLWAEao9niK0hgHEpuFGib3FUKZDByFhqsdtFu4awq0f29MgYFthgU+NaE0FagW5PQ9VX7+b9Fyr0+F7ihq2DAuHNobd0KjGhhwIuOR3r0aDKDOd7abzFHuwV6Ac17QKGFvc9ox1evnPPkrV0PO3RPTmFgUZVHGY34lrEOBDt51/56HgAAIABJREFUYs6tdz0ZVFmjus+EELC16GyTMsnJu7EWzBiPvjI+xl01C75oNwdtDOBse3emOT4KRI0ZONVv2kcvB3w9Z2BfccLRx4uCVu3qr2A6oLBFIEcQjzoG4drLrxyqhtIdfC4AQYv7c670Vca/YKbFygO3V1C5Byw4Yu1kcb/xNR8K+h48ebiC1Dfe+OrqI8eixbZFwbM7CoBdV2XaBz74/sNulhx4MvjPfuZv7r74xX+2u3hxzli8e9f5qHOOYAa2YAC9gF4JEhn5tVicPH0IgFz3F/+1H9v90A/90O7p08erb/Tj06XLF1Zw5KiOAQTmAXgego7/D+/e2V2/dm1nq+QyrsdjsB89uLfalwAJFIjHeHT1ysy/u/fneTeAhgJo8vBsk6Xj++125iN9CVQp+Eu38DVZBPAUZDWX8alEISDbPQBFuujFfqGdTMzh5vTv/d7vLR0BBr711puLjotnzx0SoVX4r+D/+tjLxvqVL315taPv6KNPh90Db725u3BhqjO065kOFtoeljyJOcDdK4dExpLnPrk1FSzm0tlvqyLPcclek91778352xY9tj+70m4qNJqDbASgGl1ju8YOV/EIJH/0eCqRW7TOnZsArUCPzN9++91l/0ocA4XwuiRTSWPrU04G3qGhefj2W++uvj2rYXseeuALnbED4/nxPEuI7udMxiM6EmChbXTTXUDOwwePV4IJPyRYzGl8ogcf/ejrh0p6dH35y19aIL6xuZc+VJETaKmv7/me71nt+H92lUylr34DQ4y3IAfNQGL8KxlizJIcaJGMcg2dB4RLPFT911pvPPSHzSQ/PKlKhfyM304Wv7V2FDTkuOR00LecMA4XXZQgGZB2dpPih3kS+Ifn7IXvjcH1eFUCRZt2zTh2yngkUNxvp5HrzUs7A3LI7AKhZ61D9NGDv/WjbesieU8C6slaw4xLm3js3eej4zk/PuCmB7sDOwXqVVnnoOanTDL14ppbgFc2sZ2mHXnnXtfNs3MGSOpIGZ/xkM5XjdpxU9ZjNBa44zve0U0BO1pLzLiu515oq0RjAY9kHprt1PLqjH/3VcCCF40vIG5sTc9Emep8dGRfXWe8aO/oD+MLwCuYU1Ri/rKnbBVd4kPS7ZUkeHvAD+3kg6LdfJbg/fRnPnXwf9ybc61P6y195TuYn/rhW/of7eypOSjx0JrtnawkB7XhlY+Cdn/sAp7kI+JvAXMJtR5aTFZ0pqo/9373d3/3Gou5TYboxrf8Iu8lKl774AfWGAri8rUDbDwDhJ7kJ6LdHCJ//JcAMY52CgVAGVe7A7SN16uQYv9sgXxpbRXoZucDLgLMtjYpu5Qvqp2KcVzne9+13nZdQXvBnL7QFGjmno7ywfux2+/szp2f3SvG6lUg1tju3rbOmGNztj652wXFJo1/OeCQv3Uc1/npp0KtB/cnGVz8EDCHLjRlM/L/2XOFDuaaPw+hL8my9dG1o0/04mNyxQ8v7XuRp3607+U6epyfEThHFwMn2aV2WegHL/UTb8noybOJZfJttEtOPdOCfi4//OSLI1rpCb0McA341Uf+KFCo3ZPRWEyhf31uASVyLGlcvBfATKb61L5rilHRBqBntzpBQB/4SHaBYisYfzZHxJm3+II27RlvNqaYKh2sIM71drl2rf7bCexe8m33k7EFpjbO1p4A4KrBA5ACD7OdxhXIYgwBoOjLB2BLtnFFMSuZVkzT2oqPySyQx3cl8A4gwR6AHUB1EsrG5l76FzhiPOS3fIzjF0ea6C//Ez/QZ0ceefD/i6m1ww4ad8kddBfDR2Nxx2rz9Jw8ka+TnSyZV7zimmwA+aJDP62jJQaNvX7YguaFeez/EiPGqM0HD1/sNhw8Y55vmm43JwPXGot22NwSRyW56Kf7Wy+24HO71rcAVnEdnQmviD+B6cZZol7/5Oelbd/rO533fQCS8RTnlsSPz/rAu3haEUBrovHql46UCGp9XPZlfzxmoK/vzCN9rrhwv8srbGObDNVO66jx6Ke5SmYVhhZ/tIOzmEmb7mkXSDF6iWT+hVc2tbXWfdogM78F+htzvAiADYgu+RNNgcUluQJStxiTPugxuZScRUNAP/mRUfFSuhYPA15nbs/a5Bptoa/2B68YrMKrxIXP4UAByc3h3gMrz56d+D0g1H2BoNpxvz/94pcx6AdfZm5OIjs9yZa4LrA3Pc7PjKb6CdAuxsu+Z+fCRdxvzUqeteM9/rS+xqdo01brlGtbT/2eLL1be41lG2uhr+RDuGTJdQkQ9Ab067+EuO9ak9c/+/U9v3K1+3hAeP+jZbCO2RnQuqL9/Onmb9hn9r+dc9mvbGD8MGbXptdoWUmM8+Or1V82JV2NT+J3dDa2fJutrdNm9l5f+kyffE6vt3L1DJDBIsbO5EMV50qAuPfkmUkwpn/bub3s+D4+8Xt9Nv/qDz399Z2283e2yaJtrIHu9Ll53v3Pn888SHeTcThgO6zCQ11bomH80/H7etVufZYoq73tteO3zHwdvr1IxihEdEy3nSH9jsaZi/MsDwkSvBucddaRcCGy6GSIkhWz+2psQPER+4HGLf3hW/rNJukj+9YalY3KLuB5OEk62dwIq+n9ELP+w7/33x6nWAy5CcCg5fy21RLxBY8GV5B35erFA2FV0HQ8xFrEzszRM4KHjorJ2I7RmW2nJqDg02Kl76rj0VYg73qK0GQrOAr48XvVPwWECwTdH7FSJoqy+2tBCEDYGt9Am4KbAnNt5fCWMa9CyD05MAWYPSdAOzkZbVPXH8AzA4kOyRT8EnSPkZpdCBxbbcwDryejpj2yIGyGJ+E3CQpYtb/AuP0C6L2A6uVXp+rOvQWz2ueI+EzxqjZLUbeZtLt3pjqkQNa7tqu6M6bOXu3IjoCR+E0fSqiQ4Rbo1GcgmHbw1YM/gQPocL1xqtgMCKcXHVWANuNBFxClis+cLb93pnFVLMbenGii+K3KpAAj+vrs+MW56lunl/4aX9UNGbgMJnk2X9BL1jl/aKNHeCIQ77ecBp9b0O4/nnN2ZcIDndrJkA6v4OjcbIMXxKKtOeQhsWjDl3bOuP5Xf+0f7/7BP/i1nV2aE0zcP8xz48q5aaF69JAOyATvHxB3cgJqY7l77+7u5Vde2f3kT/7kugYwkc5JECwH4vj5oqFA1UPQyfvCmdOLh0fPJ/l48tQEVnd6WOmZORbIGAqylkN3PIkGQOYANLN1tgCE3VnOzb4Krm3V+GNMfqv63f0BxBnlFgU60ThzQtyrvQW2PH5w2N1gLnR8i3volKSIZ6PU1/37c1b8qd04HMbVDoO1k+r2HOvQgrh7NmCWMbd7wHxtwbh4fio+Abwz5z0bZaqeHXnEhgCLJUDM96pfCsbJg95l85J7gDF+FgwA0y2EVVjim9+9k5GdAUDm7EMAlmuMB/CsGn3tMnh0b4G1OVQSZ83LgIhZG6YSKgctW5TdbpEsAA2E1e4f/MEf7F66OucSW0OA/0B0/eQoTnX6vd37X3v1UNVS8Juji1dsT6CE78l/JRlPzPNo0BPA535jwO+cp8AQPLEW/tZv/b+HB4apUMa3qSpzFMXVBd5qc+1C2O/IGADvvfWA8Zxy+swWkk2OMP5LNPhtEu2TGJDI0Ae9yCHPhgRixeeR7dPdpz71XYct3uyHtuly5z2T+cydSR7lJNIjOoQPn/70Zw5JcokM17322gC7dMID2tlc9P7RH/3RoVIunRr/YOxA65jv9KGN7HDgBQdO8sPYrLfA6OwCu2z+PDseADtwxu8FRe2sI9dTJ6ZiNd8j562zzumAfgB/dLAdkrNWPF68+sxnv2vZ5GUr795d87igjK64Bv+1Y26lf95LRKBbgk1wvug6dWqBgAGY5Ola/dJXnwOss3eutUuhwJAOowkw8M4789yDjvmomEGBhjEHmhl3emBdnSTJ+Gy+Z/+2if0Cm3wWPC5xhEb6WRBGBtprFwT5eOYcvtrtMdu3hx6JNQ74d336k6sNcijR0LFePuNhlb18VLI3NvO5IwH6XLBB3h2DhxZ8IT86jyZ81O46ynBzjFprFL4ATsnZd5OIeLj00Gc7BJJxuzryFfSFnta823cHzGunT8nZ/MNPfOz1Q3U4flpzAivGBg0QVpGK/7cB7diK0bP0hi5uwcD0JP9uW2FpPI2l3UclAcmTrNCPTx3NRndb05pbbDTbFG1oQVvn5WvbuNpxVuLy/IWpfCypGkiYT3z54tU1/hs3vr4SwhOTvHi4M77cvn3zUJjxdH9kgTFYl2++N8ecBcJGJ35pt4cqu0ZbdN+96JlgcXc41gydfsNfPPRXshUPjbUCK3oQmLYSsUdHh4TcAEtjh/G2NbSkJv/Z2ldyJOAhkI1sX33/+w4JZ22lyxKC6KL/3gHQ2zlUwrcdZ/QSzeYWmWRP0VIioXgQnSX8oq0kWqCV78lee827AKR0AF8DJPETTXjif/bN761vnqHh/o7tZCuM13x2nXtKyhTbZIOTe0ANWxbPK1YyHjJP3vlL+Blg0HzEB9+VCA+Y1G5AfPELmts9ho/aD1wpUVEMj25/Bf/sWGCuviv80gfemnPN25JV5FC82Y6+1pMFhO2LPqxvrr14Ib/7xY4Ic91v+ua3mBt2gBRjhSvku26TDQHLW+AJnz74gUmMJwt8aOdMcTF5ol3f+SV4U7Iy3mo7MKpYON/fOz2vQM91eMq/17c+8pED5ItdA4HDJIoXwiDwb5sE1XbAYAkKfSSX/EjtSIDkq/Zsky0f+z993+pIOum3kouBa3QCTd77rrhvFajt1/R0K9uCTyXoA/FnfZ6EbgAqu2Ac6Xo8yQ8OCC3RG0bDnrWzJLwj0I18tNvapH3z173GV7GWvtL/2i+m0lbrq/ancOb+4Xl6AXXozmfzez79Alv3iestUK/d4qQt2F8Cf5vU2GJOxlCbzXP9VRDU2OJBOFXYiARIya92U/GvyGmwrAG18SPgN52nz9mg9LBkR3HwyZNnlmzdG55T0gCv0g80+z26w6IAwMUq6RfdD2sKU/E5PdRm92zxL/Rukwc+4110tDZP3Dj4RLayuCYQ3e/Fjo1ri38Vy7gmfWyNTmeyFVu+pvPuJzPrT+PVvv7DRvKj9V8ycWEK++TGSgTefjE/tRfY3Ljd2/oaJhF9xaCuMafzRbON2Xe/h20sm7PZsScBkq41H+OXceVXSlBow2/FgPWfLKKTfJqf8ak4IRA8nnU0ux0grnH9igtgRpI2D/YFNWfmlAP35eOGYWszjCP8IHwnuxSQnp0vdo+e8DjXk0+4WHoVvcbauAewl+CfZI++vfpdEkKCJ78gnY8n+W0+h231Hp35iF0bDun3iZNKIM3JB9GZ3qDL80S9owvNYiztDK4290uIpOfxpj5nzZ4EVWule5b+H02BUd9vMbruJ698rGxS8mmtzOb0PVrCRWqza7Phy578z7/8Xx1TFo4B56/qQRdhXlXOTSiGjCNuUGuhPzdnkfmec9wEzlG5f28esM3Z2RoZRA0YcPtwpASn2uR0r3bclwJm9JtUGWwLYgY+xyPjanHJWUvB0fCdVY7G756qLFPCgr+yvJxuQjdxMpwY3RECJWpyKqvKGeBqdrIUWOtDv3fuDBid8UNbVeTzoL15IG38LvmQscnx6KF8KTDD47sCYg4np7vgs4r3o5PffsyOxczLmMm5QKBJCVRxjd8AlU8eT9KnXTUW10996lPLuSnw8I5fVTBuDW5ybBFFX2cMk2sVQ3gVwE9PWsDv3Z0zzHMgAl0nkJ1nUBiroI8MBCM+V13+cF9R59oWe2MteEDrtsLcWNBojNp+46tfO5wLj1cAlG2AkHNB9saIV9pr63GGJqPv3UKl/+TgXZsZW/2iY4EcDwYw95DvwK7JtM426hZ9Z+VOpnbAjh7weev2nBvdrqoWqFOnz66ExcOHzn62RXWqDB49EngD0ywsU52qnyePGVOVDBPQPNsn7rIbHvb6oz/6o7sf+qG/sOxMD67zkFpOlWdVGBf6Foh4PE7KqePZRv/cUVi2se5m98P9u/OcjtNnJxl4AHef77690uTZ7BrCowC/WVxn0b+7Pz4Az3MioyFgMOCsOZwzpl80xIOADbTkKNo5QAcKEAGh9MD8oG/kSrdVHQnkPvKRD81OuP0xP3QqgGxVrzz1cO6X1p8k6YnjOZe+QIe81xEE++MjnAHv5fkd5OfYISC5efLBD35otQMgzzbbKZAToaLf2KM3IKxAkD6Ro7mANnqVkwH4VonvBZwELgGWAO0rcNzPOwmMqggHfH99yfPmrTl+qCNQ7t2bowauvjRnVa9dQ09Vyk1lCd4XIACmtMnm4TceJtN4/n3f933r+v/jN/7Pg9MBfHckUQArvkgOSYp8+CMfWHMkZwSPBKTaY9PpTucqN4foyb27U33nf8+5ANTTu8AIOyk8L8O98X0eKP2HCxD95Cc/ta6fpOXDteshMGhAr9nd54X3noeAFv+ziemP78w79lnFuwQKnki+qeSgP8a5fTC5NgtiybyjAQoO6sN1f/iHf7Cq7vHOrgZJGHQGUuXkdbwjPSypUHV6YPKNG2z02HQJENeW3FM5ig9V+Oe84ov7O0avAJ38Jhk/8yxnnc6YE/rpSCL6R0cXgDimc73wKeeNnrVWG8uTR2Onqo5uHunTWqAf84Rv5DdJCjQPgAlwurKSffqobXPDHDZ+7+6j0/pDq9+1aXeE49XoqXsDkLvG54oH0BfoFhBgHB0bh56A6nwv89o9/J4//MPfPwDQPqONPhwfHx3WaPzTXru8Gjs506tAYdf1LC78LflkTqM95z0/LgALvR0fWfHJ+9/3wXV/a/3XvvbVA1CMJ1dfmmQPWo2RDVnry/5M+gCDbBva2ET8pt+SsM15vCyZyd4lM/IviYZW8soH8Js2s4/aKCGcTUqf6DbesVnuocteZIx3s/Nqkob4z96q1Ed7O47zp9Cjn5evvbR2qxhzNmeSj+8uPl+//srq87d/+7eXHmuHDPA3m4JX+uYnGNs2MDYGa1dgMVmgLRtnvK291orAHTaydU2bdNLYmqP8SzyIZv/ry+/5TFVyk7N70Rg44prlMz96smTp+23yx+94cO3qHLHVGqFSsTlvXgbmCVSXPd+D/w8ezjnyDEXgqDZ8hz/JfYK8Ad99z/ZW6KQ9uxiN0W/mhPusM/rJLmmj45YqkiHn9Dj/t/UvG1RQWDIl2XQkU23gdXFXlfHPdy8erq09+lTRhevzab7x9TkSkFyaB+ZilaSBOGisqIest8kQssDngJ/mkH7pbnILSDZu/ZdUIq98jwCGfF20BYoGzpas0o6jLbfBdTFfoDpaS+L6Xz8Bed2HjuLSARUmkRDobKzoKXlBTsarnfTa7wF25mBgFh0JkMSf1mS2SXv47lWc4X/ttrZW2ISuYiK/F6+xp+1Gqw38sl64rr6NqflFR1pD4kcgXbuJHJHbLg5tuFdfxuYa+kYP8T+/fBsXkrkxpmclQ1qH/U7HPvLh1w8FevjTWuGd7hW74wde8ZWty2EFgXV+L9lY8qy1qZiMPUYz2vW91pLjSU6VvDNWvKbv6K9wRD8DHg0gS67ZoHQAv7SrvxKA3q23aDd297djcgHq9+cowOJe742poi52iexrOzB6C1ht9ax1yRjIBi/jRbYxcNfnktUlyNIz97u3GMO4SoC1fpIvOQXwpqfxAC3pRYmx5XfteTEA3RR1BAT6zXfmUMWxxp7PoJ2KfV3rL3mEW5WoQZfrS67gv/H4Dm8CzEsQlPwvvi9JUgInnCPfKH8g3Ky1NXwm4Fm/2m5dwzM8KslCplu/XPtz/dnlD3mtOHuPJZSEOTqauD5/KJDf/RXdGJu/AONkpI12mGgjP8bv+fJb3yngO32awhNr9NDu/safPoYBZs9KBhU/Zu8CUft9i5WEDbh2C8KucR8NuB+QWzzvnq1/lk8an7Lz/MtOMMnXyY/ZYl5+CzPcFoAERE+kMb5w+lhiMxwnXyKsatn5p7NjoXbC6fKp8xGaR76nK/iHt/Sanviez1ri3hh836kH0dea5fpl807Ns53ItjhpKwM6Q+8ePhwZ08XWCp/DTmq/seYDNJe/MwGSzEoQSIA01uKj1fbTOTHADhC/J8dwiuyHzyUHtuPIRmZbui8dJlfjSd+0Rwat5flYzbHttejhV0ooSHZ4n7Vhdl94D99IL/2e/6JPtJJFa4v/o23FsXvbPUmKOcrK99k5CdDozaaGb+VH9tkpIKOfs2OMHrJTzU1FZzPHZhdwcW58b917kfyww2d2mLRuJmd89X3xQnapIp3i2ub/1v/R32Cik3RpPmVzi5Fcc/SLf+uvHfewHj9Q1lHYFwBqAGPVSVUYIvDuvXnYV5nsCNLWqiK+/3j91m4EE4AzxNDNWa/jVGpD4CeYt3j4nfA4Z/4nuKreckgwYTuJqvxI8Jgl8DYBON8F9mWvqgCpYi8lC7jxvWtLmCwAcr/FeznPe4fKdxbXDBOaCrY5ktHjnUNe0mQWt3FWvYwzh7L2X3lltjTjT4mQFmfX+M449OOzP3JqMjfxcqi0tSrr90f+7E5MJQtl8F7VRxWFVcS7v0WKTBhRv3nWQvJrsW/XC55st19qM8MMlCbPKjy1hz++60gH8qr/DAulLklkjJf3joC+6AMZ5Xz00FhjouN0iPML1Okh8Cf35+0WbBdYVTE0i/yAzl5bMAZNt+9OIiJnU9voK9Hgt8DpqTL/5gHkQVfJN3POuPGybdFjIE+tzy34TXR04dU337qxgn9AVDJND1uU1sK5O3moLEzWJ0+Nk4jGQNPm1suvvG/3+c9/fvcrv/IPd5cvz84OL3yZQNCOkFm21r1PxuhIgHg9fj5bOwVCd+/dXo6GJMjP/MxfX/pJTnfu3toH//d2167OWYB06P6dW4uHVy5fXA8Df+/mu7uj58e7J08n8TjJoNku/e67ngkwwJT540iKDNxyKHZHu49+5COHs3jxHK9v3dofy7Cv7MbPFght5bCQu/F2NILr4ldJkxYdNi4gISdDgFTAXJJ4G3hsHeR5zsIEcdcuX1n9ZsxLzr751ptLf9BHlx7cHaCkpELOiD4kK0/sOKMvnsWQ07OO+bn04vxyPHFvwT4asuEtRPhL1jmyxgv41n76DlSmq66R9GgB00YLkfdJAD1aQPkEpI9316/PM1hWtdip2SFDp+b5TXPOtflx+cqlnYfaT7X5PPcmgLdgrwfsriBxX0UlkAwkAqjj75s33l58lEgAqnfMDnuB5xIU6/kbx08Wz7eJ1gJ37dITsgcGBtKuRXw3x/4AtXI204cWZwkpOzzwX+IIWF9Sv0C6z83dQDV66X67NhyhBdDPmdCvBAA6yCjZ4VF6bDwFeeaLa9vhkM3Rvh0ZrnOs0Pd+7/etoDzAAB9yxtw7gFXn9F9cSQVybY2zo0OSxBgGRJ5q0WxoQB0+4am/HD06gz90hI7atWIsknXG63tJPDuachYLFgNHA0Ps+JEE9D0+4h9dk3B5a7/jAd/RVcBAZs0NsvnKl9/YO8CSII4VAl6p5D27qvytHeZiwC0eus9vrNPrH/vIIXlhPgX8WBfNa+uJe+nUducEegLMC97JAw/ww++BjAXwaFk+2f5Bfz2bq6KMkur4Zp7hRUCSBKQ20W/dMQbV1B/+8EcPxQ2+M9aOcKMT7YTcHg2gjR/4gR9Y9PH38LfjT9EYUIiOKrnQUVGCeYL2Vc3/wHF/czzJNgi0q4mcHS9GV81Lfx0/hE/4W0KBrhV80wdAGRngSQ57QY32OhqEncDTnguBB1XqB15UQc7/aYdCR4kVPJgLybrAN1u+HPWjo0UP2bJd+cSepfUiSXxv8bMCkRXcHc8zxfg77GzBxgt/fSpT0Yonvl9+zW07ambnR+8rofLyy4dkSgkJiebWzIIm7ZS0bB4GqgRKFeTgL54Z/7cHVONHm78dz1aVs3kZiKX95TfsEyb5iitAPzM7FOiH/joa1T0rmB08co3ffZ7Lo+It8M4zqrQzlcfvrbF7dWQd+aHRWPGnOeh748JH/Pe79d2cQbukjD4lQAJJ6ZLv2mlMJ5uztc3+GE/+imujtTH2u7bc51p8lTBtl1z2SPsdCYk/dMd3b741x+4Zu3vpK5lOzHZuzQ/f/9//128ejoPrqCrzOVkaExqTTyBsMRbeBBTTAf0XiLe+4LcxbpMm290egYDZQfSVQC65lW437sAkO5AreAhQRFvz3nfk004ev3nRFfzWV0G7ed7c/04w32c2S1+BPoHi+Xglz1ZcvT/qmPwCi/GleDTAJlAtGbfGB3RVCKO9QCs2As+MKd+oeMhnz/Fi4/Az+22s7Lb26FWV+OQSiJQtXfzZTbV/c9472WozX3rtmj09laTR457iIPM+uRtX8eMqiNoXSerHuNAb4LEAr31lauBQa4kxsCX0Yevvt6ZrG6/Qiib2On8qUCf75VpHqKVLFevp273owb+AabqTn7PFFLaAUwmnbIf3CubcUzJTXFVCzBj1EcBtLAG4aw3cH3MVeFmxg9+MqQLO/Ib8hfz9QH5zNVm7jz3L7vle++yr6/L787WmgGdA17CNcA/0GYv7mnvNP7xpF4e5vHbn7kFcv7Xut0NyW0iJd4HyzTkyKzGH3hKvaMiHpSvZ3jAj48tOhx9t52+JSOPILhT3a2/rl5XwaV3FZ69wmOgmxxIPdB8NJQQCUre+QuCs96WbnlF6fuaQF76zP619M55ZY7RTojY/KB30mz/9Z6/Dmp48GaDTmPNdW4/yHfxuzM05309h7eww8Zw248nuh2+FwZQY0UcxSUD2whj2OyfStW1bfZcdaK3AmxUzP5zCSvfUpnH2Yguay+4JcwxQPn1mKvTTjRJaWyC6NYJuhN9Es88lLUowhd1tY/9kUMFz9zvZo9ja9cYSjpkeZY/Ixysaiyn1SzbNgfw17wHP2RSoB5UlAAAgAElEQVTv2mlePHo4u5HQlw0lXzQUs40NnKId7SWLcBB8bU19AabPOMi78bXm+T560Oz/+J0frz10XLs0BZOrJHcPWNHz7JM2Wyu2GEq8dF02z/8l0Pou3amNdMf9rm9u13f39e7h7ZIdPXsD3a4V5y588/Ic5V6Ce2LeB2tO5+9EV8kWbRez5K9mn5Nn2ENH0Ok3ubSeJZPmQrqVXpaIiYc9p1Tsla9SUYs2i4dcN74pf+LSwdbqJ5tJjmHZ5mCYW9ie8WSDtvhl/g6awjjyz6I/f3/FH//oV355PQOkiylHAFUgi88tSCUcthm/KmAtwCZSQXITbRm5feWbScDB8ccYqyTHHIMUFBQ4VDVX1jvnPsHp32Crui7pMFnlWYw5nN5ziHLuYxhHsICv7WFVzaZMHCATOMGMUk71Y+dxF7jqB93bAKWFB3/1UdCIRnyv3YxGIIPxtd0cvQFhrqvS1ffv3bp52ILYQqTPdi0UIHlWh744O9+WId1XK7qX3NoxQpbkZox4alwlvlK8KgJLPLgnIINjhG94bvGmFz630BtfD30MrMSjFuuOLuGkt7DmMLmmAEvSzJgEluTib6qQp1o758pY9OM9I+X/Agf3tQC36yUnw/iqxA3IQx+6Ll6eo1TQ1rZ/TtoYMQvLTPAWzwCw2rZw4jH+OMarKuAF5j94sIzcqjTc7faJjnGKyMB4vrx/yHWGuQosPMiB0rbfk1OBzACVKoYcwzEgUhWPH//YJ9cxCX/jb/6t3ckTgCgPQB+jfuqUrZoSAZyGAbZP7J3RFoyM2fnzF3f3HkmW0L/Hux/7sb+4++Ef/uElPzx579a7C9z2nI91lMe33how6fGT3bn9+duek3Pq6MRO1SViVI14XTrvGRHPDlXRS0Yn92d274/ds3MlJ9/4rl737Ii3D85uRpasmtvGUKAe2N/8bI7TwRWcPRyn3hFNdF3SIYcCXzqj31ZR7Qo09WmeAJMEEdujLYxhzYOzc6QBx0Gf7ikAancQ2/Ts6RzvYX7iKT0mZ32RbQBsRwvmqJgf9Me1VYH7v0D54x//6AClpyYTTy9K7qDDzj/fP3wwawNaC7acp47XgO5JdnOSLh8CD6B8gabnY1x/+eruT//ky7uLl2bM/am+NqdaT4xlnB+B2zgKdLwAEu1tXzc2/HVkUgB3x8mhrXXEEVhAfVs4/W4M5r+xW8gL/NErQVJyPge0oG7spWq8qfyTUAHCX74yx+HYrUM2BVbuWw+rfHK8EhgAfPcZT3aYLfizP/vTJceeF0Jv8KBgIkA++ZLrOBbz8Hkgv5edIQG+BZLLqT43CdZsnnZ+93d/d+lNRxHhKd3GC9ehj876e+ft2W1kbFU+6Y8OoKG1MBAyQEWSgk588EPvX22m92RWUEDngNbG4X/VwBIHtbl2sr3qGRUD8KJZW57vIbFRAm0ceudEe2C150VcWcfAkbXvxoGec9QdjWUnUP6KdppHVTrmhPne0WK379zcvXz91XXckh0/b3zlz3Yf/MBHlg4Mr+xsHfCUjCW76I9+AEDkYJzGzgfil1TdjkY2xHpaxXwOofYCqvVDvmijqz67x3tgYEGDdtwXoB7IOcmoS+t7IFjPzkFDiWBt0IN8l4JGMnJdRQ/a2vpWrYF9F4gkcY7Hkzi7u/vWWzcWmIU+c5/90C798+fB1PljE7QP4FDhRrbQPf6Mf4GCZxWzWLesyXOEBz45Xo4+kD/Zo4u/IpGrXTqMrx5UjydsHjuBBmO+e8cRKE9X0mwKh6zZpxatE+grzLCr0c6IeYYXuvHW3D57bo5iyGGvwAB9+S7GQF+sLZ/73OcOyWaycmTirBNToR0gZBzmo7GPzr26+iH7Alh69NJL1xfd7ZKwHiV78yzf3D2tixWDBMrghbXbn7a8Z9/Hx5+Kd/xCR8U1aKQvrbsBMYEJJXK2NtH92UDt6AvN5G/s2pQYNJfyZVcS4dJLSxfMSdeVeDPPyUOfrfWjT/sjLCX9Hr14dpI5lx8lnsYTvPFdCVj9lbSqsEch06wpA97ibb5xiXHJObrGD3RdsUQBGz54tcOrdUpftRGYD4isehPfAxdLJB6SBFenMjrelRzNf3OfcRkfvrrf/LQryW4WtGazKtwJICxw9r58hv1OOvrarqFrL728fA6ybKduPgn7WsKiZ5YUP4m/tInX2TX9BEjgXcBPya3mvHbxxthu3nr3cCxSQG9AVPbD/XbD1WYFBNGmn+xM8VzBfjJrzSwGSx6BVIGGxV30Vz/5fcatDfenrwvg2T/vJT8vgC0QwzjpuldApHvawVAcHlBRFb8x4VPAjnYrjIg/ywe/OA/UJlNy85v52dF0/BH9ojs91We89gwQfbL17pk1dXYol6Dxf3YMX3ruiuvv3Z0dm4GmAZTG0xrg3oAR/AzULKYtUWgMXt3bLhjv7nFvPkbJKjtYvIwtPSvBkL74LVBaH+xSoF4V14G8ANlAbTyqmGYLyA9QLsEyR/OG3RQXGGugbSAifSvGL373OaDc7+KHFVPsi8KKkwMtux+v2Ty6unZZXr16AHFLPuNJxZwBi/TVte5tvUY73y0bnw5VjBFgF3gVTXjDLlV8k6xru4R8YGc6FE+NJV3PfnxnUrPCm+aCcRhDgHa4jDabm+30C3sImI13AYP5UflrranNo2K49C1sJDuBJnS4LhlmL7Zxf78FUmcXfJ8PhzcVrfo+8LTxbrEf/aExvyy7FPZErtmnsKzA5vyDbczWvF4g9f7hxIHYJQvTAbLt3nxwPEj2zcPsDd4Zt/cSHC8SN4OHtH5kh+OPfgKPvRcvZte1a565P3yTjPqfbqC7JIBCyHBJ84KsiuGaX+7NF6yIF5+zK40zGbQWdP82oaCv/KnA4oBx37t36dqpSSplQ9gb/YUnNSeKXbY72pIZnUyXvBev44/jQ1sD0d08yCcIPyo+SFbJo4RwCavGMonGORbt2f54Lfckq9a75JBONNaSB+nW1sdCr5M1SlLE/9asxtCcJJf8jnyc9KeYPl/oReJjvjl5cooAXTdJk8EAxKUlYZojYtfsx2DYkkmTPHJttjfZ4ffsIhnsbXgyxVTjo80aWXyChuZJWGtjj/5k2TiePn1xhFsyJJvmSWOIxuaXd+P2e2tbcY7fvKIzWZJV8m0uNV+M2ZzUVra++1rPmzfZ5DVf/rf/6b85FvBQ1oJYSlimMSPvu21QboIihuMaKIzAKqwR4nudZrQyEO6rCkRlOSegDGTEoifQ2fXa1U67Azgl2kdfoGuBVRWEVeRkBDlU6ArE4tBX/aAdr5wdDMVkxp9zlvNXYLOCqn3QxSFDSw5bC4D+GQT9CZoHvBsAYQsIJDBjx6+2Xws0vFL67bEROQJ37k3CJwWbyXN28bTt7KvS4P7D5QhHW2CsvnPU6kt/7ikALilmPHREuzmoLUraa7E2Bskb8i550nZk9xcoFgwEyGtDEFRFqIA/5wjP0OFeL0Gv7/DIfY4WQZfr19nMN28u8JO8AOraXM8W2GTh8arAvEC/AIbM0GqcxqCdVZl+8uRyFqqYf/x0eOXlnrYntzBL8Pm9yrkSHGgX1NEDelMFeRNYP/qgP4CsdKcKdddJ/jw5nqPoGktOgPvxSz8dzWNs2nE9XTKeBw8meLcTy29Vm6kw0v9P//Rf250/b5F0pA7A5cHuwcOnu3NnbeEGKE0V0anNLpIMTwsDnXvrPWfcC1CPdj/3cz+319enO2eYq6w8uTd6t955d8nu+MkkTWXIvc6cmiDi8bN5CGgL2OMHs5CXOHv05Onupf2DFgcMeFGZsoz5qdmmV2BHvgU6xlGQlu0iR8F2YKo26OACr1V43ZkKwosXp8oUKOBabbbo4vPlSwMGt/Pgi1/84sE20FmAhetzaB2BNWDEPHQygEv/zTXfnVlJqAFGAgy2jk4VFNqehXD4lZ2oMjKnMxvvbFb6+aEPTIW8+wGx/seTa9cHSHv7rXno9dZparF0D7lU6cSGOg6rRZUeAo1zxgvW0M8REzyba3it7ypYcvyMzRxAk9+90vkCHeMy97xK2OoHbeyVHYqz5qiWurDsR06S7wGY5DzVMSfX0VF+7xiFAl98bA1p3Vpg4/15HoYxG4+5HiiGhksX56Ggdpq4Bg3AciAtG1oiFFguSZK9Nma7RWbdnoU/514fOU1sF5DX73bbmNN0bJytZ2sHJ35rp2Nn2qHZUZcFvDnVxucFBLt1c9YffPLA8TV392fz64Mt1p4xBvKufu/eWbtKbt2e4wy2hQb5EOliyZEf/MEfXFXM2qdXa43e77Ah2zfe+PLhGTclpbfBvl0yrolXEicvQI9JfuTY4Zn27ZwJXOSADqg2APYqhLjxtd0XvvCFZRPoYoE9XaCvF87b3TLn3bfme85NfsCNN79+mJf0xJjzWzqCEjDBnmifDmmrXS3otb6ROZ7gNfkGDtID9mu7VkZLiUvyTT458K1T+XcF5uQ+wP6tJdscXDLNthR045V+Ax63AI3xk6sKtnYAZVes+8bA/pSEcT0dEfR0Tj+Z/39c3Vms7VtW3/e1T9/evjpfCoqiGigQUDRKyZZReEByZJUfeEiMlHdLlhw/2DxYsh9QEhKkJMSJEiUhiSKUyEQgOUiJ5DhliQSKVkAVVVwXhaGgbnW3Peeebp+zT7Ojzxzru86/aklba69/M+eYY4455hi/MeacAqFk2j1jsrmg1QGHxIULl5ds6CdjyDfeBYYZf8aXev7sz/7N4gd5DoQXKCyJQ/vxFa9lIHtHvbK4MuzxiQxpGx6Qx865M1bwhvx/7vOfWXOx/tL+kh4833xAJuiSVnDUv8q9dm1WbXjGX0BENqvy0qdoKrFEMBFv7KEcgK/PlckuLkhD9r3T4dH4Ub8HiI8TNYFyMqCdW2AmAClnR5n6oDMM9EE2JxrxsrkjOW5+w4d8EdcKpDW22Hif+9znDqsk0wOXLg5Yrk/odfISyDb6S1/NljlWFGlDwcM1z14ce8r9QK4JoN1c9HaAtvu2FUSn656ZYNbIm/slnC27Zr/VLFqyubcBovwN9KWb1K9d+kQ9gWfKCoxLrgtaBdrl/KlDnc5I24KG2hyvA820w3sFZVoBtl3trC9LClFX5+zk/+TXZRskM1YGl0zWvK4+Oq05dTuXtXUrWUoPZlsXwMKHguQB+80D2T7oI+NXrg7QUJvzpfzOFla/8gpekQ2yVEAPr/lWnqmPvBMo1NjOLqPDx7bdHZJxWsVbcDLfCw/8vz1PKFBIe+uj6DamW3VEdvim5KOAhPmp3QLQbWw3R6AzfgXA5gf7jbaAsMAfAWy6JjsoO7XgELu2e+SmOaJMfYcAoynwI6zAc+oI6PA99tHlJRt+r619TmeVlTbgYYGaAcierr4vyUg78C/QSZvzw5q7/VYOPjXWonsLaHvu+jOz6jGbqjmu8ZbtmL0VCKi8xrYye/7kwWSukh00BniHndgyJDvT961bNw4JQHiinHxF7WwFSmBTcxXZ83++t98B0AGnruGrP8+my9QzNtycJZg8BZ7TSZ7Bn3ReOje/1/UC7wFb6qvPGmvNtfiwbXc0KIMs9Vsfhk0VDJQc2QrU8AftwR9/2TbZgvV182LAcjad7wLFzU/5WQXd06NbfddcpO5AvuZrPM8O3wJ5eFh/kp3x1Z+e95M/iA/o9tt9feDZ9K7r+f6BsoH14RdhD+63UiR/Yezemfu8l02u3NoTwKgd+XLqJ3v+oqF+7rnGwlbW1OF3K2fIWyC997Z20thec5hzQYJ8zOaZggToqd3j042eds1v/elaALB2uNfYwCtlhZFm4xZISa+gJVxzrcw6GoA6O9l3wZF8UTI0tsKsCsmeQ7N3a0N9kS7S/uad9HNykV5pLDfulbH08uNpnz+/+b/Kq33p4DAGv42xrX+R/YaPtWHAd3yacyXiX3ht+IPE2K2PtgWnm3vS5fGv34IHgh/4lyzVb+E7zffJz/b+Vu80xmpnAZCux3v1aIN21qZwLs/o02QhuyIdEO99P8WCrZ4ajBwGETbRdlLVkW1dIKMy0iO1Kx02tuXg4/oi3VOgBa3+V148yq4I7wkvbIwfeLOfE2ZemLFSH+RHNrc1LrNPnrZvdp2p7MZFPoJ7+ZbZTY3L+Noz044JiG/x02QCDejpo050Lp39v/33/9kpI4gBT7AVnjJVQeBbg6QXC5Y04VdBk05GhnLb2sFkrPKMfQNchnaOhXcJt4FkIGYYtNVIQuO5Mg3R6H6KDx2YwDlwb7tk38Soc2Va5XyUTdLkgV5lF11v/9iyfryHse3pXfZqmXUmCO3VJp+cmSaUOjGgnVGoAwO7C3pwdtHLUG8/6gAS9XtnRdhPxsjRH13LcWgSxvNnro/xSRj0oT4v6KS85Qxdu7bK1C9FuPE1I2QyBicwUFZwQhbI2cSlzpXRvz+ULIfTYCRTTWCtSEHLonPv4DL4A/tcY8DkNOibVjpUlnICP1q1AozOeWhyJh/qdr2sVnxp5UP9rp8y4Aq85BC16ghv7h7PXtDe0wbOr7rwWb/IUG2QJwOeS2H1DZDQX03I3i/gUlZqK0HKotYP905mWxJt9m7gk/+1KwOrLSSUaxzloH/pS3+27/tnDhmneHP6ZJz1X/3VX939P5/69d21q5P5MSDmBD1GiY7ys5VYSrrJVrs9v0C1Uw4r8H23+6mf+qndJz7xiRV8uXPv7u61176+u7PfWuvCmTm75ejxk905mXX3ZguSDj+/d2/2cD93cUDcM6eTfYf/+HP+whhbrt1yVs1zc6h5uuTk8Rifnt8aVfiS0ZDT04qiDBDtold8BDLIz9dfm33NAVF4T0bILd5wDNra487tOVQTiIu/v/u7v7voR4egX5ntKyvROUhWwKxtpCaDz7OyLTl5ZdUuOTs32Z/+NyYy6PFCffrMuCVLnguMSy5yZAomKxu/HArr+4XnZtuCjBvPrwzf49trzrh9azKG1EFOnd9AB8iIJn/AX1kIAT223nIfCLz67+ws6czYxdsymZu4ypRVd8GDALaAM+0sG1j/ydj0PDBVPfg6/TQZa66vFTPXnIEy5wI5A0NdgTmNE7wrSF3m5mTAvbPeQTte4RMeDxh5a2VxXLs+WdTqBXyk4xrT6m++tYLEqhnPp9ONawkK2u1dgQOg6hjNo/u9o9/aIiLDGk9qN55bdYFGtAN7F9B4dgJq9IM5N1rxntyRc/XiFTo7b0a9S9cfnV9zbMapMxj0J/DYfXNXul+97lttUzaYrcXS29sACf4YEx1Oq5zORIjfC+Q7f3mdE2KMWkkQ38cumMCPtlqR8sEPftfasg1/BJpy3PARD8is5+rTDF1yEMjoHBeHtltZswDvs5MtleMyfTRn4Szn4+EYtn4D4MmaQFTOqexysoU3BcrwGv0dVunZaMXnxnZ7twd6koGADuMIT3JU9IkD30cO3jwEWsgDHdXY8l7BlZy0dKVx6Vmykp2FL2Sz+b8xpy1spFaNZZhqB5nUJnwyz+gLdAuoGS+/9mu/diiv8rNbBIS3K5KefXayhtMVxhg+mPsFjALMzp2dZBwfdeFjgWcBx1ao6Z/mAkD48f07S/ab3/HT+C6pwBZctmTTf1YXGIt4EwjseUG3QI052HACjmTVHtIdHIw2cmKM6SfAcMBNAZFWNRuXozdmrsnWxN94Ya5Y8+CtW4sX9QV5xgtZ+M4AKSs3xz4bji3aKo14QNYCCSpHHegrSQj95LezBMhEiSR41yrIykw34hnelMCifHzOnpgAxq3V3pzggMet45Ru9SxaV0D1HfOTLWTurHcFn8ikcYyn5NWzY7vJDJ2scwBtOjPgwXPaOuNjgBe047u2BN4pN2dSIkbjKX4U4M1xU2ZjbIG7+wAP+cgZxFN9jHbXAsB9F3zOMcxf0r/kDT9WUHafOb1s7qNJBkGTcZM9gEfZ8AXhlVFf55QGhJeYRC7xwvhTnzLwtKCrNpaItsDOk8eHTHLzrvGeDUzWyEorXZQVX/Kj0J4vg75sKtfJHJnRt/jW2MXX5TtZUfHo6ZkN6PEXiJDv1thz3V+B0GVv7sGQeN1ckB51PZ8ZfcmDusnJyOIExAMIS8DYgjgF6LTbB4+VF0hR8EJ5+jh5RHt2e9/5J8mM8loBVXn61/PKIhOBH65Ha36CPgmA0KZZzTd2ezxr7KRbV/DbDg7XB7SgiwoOlMBR4l02YQkZa944PZ0Vu/sM1OZbvFZ/85My+51+cU8fKo/slDRTIAT/Z7XhBGd8ZxOWAER3kY8PffiD67vAiv4OQM4myuf6VnDHc+EQB4BrPx7QVBB667NeuDDb3wW02Uaoudtzxk9jNF/QtcD+eOCdgNMA/WyYbF28JOP47VrgVfrYd0E/41uf+J0uCCQPYEuGyEbBsOYo9MQv9ZAn9JPRwLOtv5YPHS6D/82rJXSqY7u1pnIDz/EvDMJzjQl14J/ytbu68bwt/uJFYHc+fPqnwCd+bse0/vE7/7A+wB91Ztf5v7q9E4hYULcxlFzpp/wv9IZ15OtVp/7y7BYHai5/CrBOkmRgbrrPO8ZLdk0Bn0BqYz2/Q7vS+emrQFht9U7+ZkFVtPZsfnh9UgCiOtBXH2fjupfc915jMfu1ede3/m0OQY8/7yVX4QX50+hNxrJlClLia/ovGypsLWzJVlnaXrAlXzG7NpshXArftSedjZ7krOBCwYl0deOmcZJd0ngevGZ0TnPc2aMBsNPxbaeqLLSmpxvz6ej0XbJVuwoQKH+CHZNIHvC+bKr9dqPbuTabpufyF9IJzefRqf71/25sWeVu583l2+63wIsfjX9lbnWK6/1pp3tnd5NUHr3ZW+Em+jW+NY6b47YBkGTGe2Gl6qoddl+JHjZnY882rD58xxKrpr5ZIVIZtpNStkBGeB86VhvsI74PKmefKMNqdD54fulTPSRRa4Ko8T37OnrjqbJnzE3g1v2t7dBz6YRo8kx8qh36vDGPd8lF81z+TM/Xli0fGq/Di8E9GxclY7ie/De/rDNAKAgTPQWvIECbTw61grYRUgPT7yYRvzEqx8n/gccq53grA+jUJNEAc2ZAUaMmHXVrnMHXpOB9k1nLrBkuKSWTpOeLFqtf5onGKls7AiUwE9icM7x13tQboO65gFX8mWyvcSBMGk2G7XvawbspwpaFqlc5/tA7WfcyuyeS38Hq3uPoBHZk4JYdZXBTTgZiqwWU8/qbbxwUGh55Tt3xpwnRYeX1GX6VFYqffgO7miCK8jeRNgHFj2gkZLIAtYGj0qoI/eCdwMImO/2JX02C2qgvyAS+dtBiji4ZaaLC/wIIGqzt3m8SyvEJaEArfmq/iVuZ6sX/lC2AhqGr7Cb0IrvaRoaV08ScMsGnlp6fOTeZgehsS6MmU/WcnMx+nCnFjO0MS/R7NxneOlJkKgeEg+B3E0OGx5VnJmiZvJD7Jrz4jucMRf1WRpH6B8R5ZxnwN2/eOiyLX47duck+srLmP/lPf373/HOTQanMu3fv7R6cPNk9+4ysuNme42gTzW3SyKhVzq17gD4Oxewr/tM//dNz/s065PzO7u29XFy7dHFNPeePBHPu7O7cmu1onpxOoOXOnQEezl+apefPXJ0AYs7W8/tDov0mjw6RysAnP0+Ozq52ZBzkSDRR6bOUdllzZT4WIM6IXEDCnTmMkV/aNg36I8OSbI+j+GgBusZKAZa24UBrRlrGtRUg6L9yZTK6lGfMomFrSJ85Gl2ZMUdeF382BqW2GWf6uQkip6rJtwAoOuLzCipdf3aV5z5d5v+lI+/PtngyawNQm8gA7e4JcsisJrMy6ZUn+zn9B4S6fWcyFumhaF6ZdfusQO0OCEBDS4fRWFDGfeMBYIw+7QTEeF779JP/6Z8Omq3/bVlUoNG7jBC0eieAQl0t7dYG5aiD0YH3f/Wv/rWdFT3eny1wBlDSHufflBmbofZNy82PJtCAT7NqbwAgPGT4kBX0Ae62Bs7MVbPKz/PpnupFny28BCLc9xvgCuTXFjxmADkHKDBR2wINkxd9WuDB/VajNbe++YZzDZ5fgQ20ABm1BQ8A/QGjASElBihnrb68fnnNIYEa+qX9twNAjBltbxsuZfq9ALnjp9sPpAPUXYapMlzX9gzk+kG/dLZJergVA+j1nC2ubFnVnGX7Nlta6Xd0PH4y20TmlNAN6Qv8enB/slgzCPHG//phJRyc3Ft8KICvnJyhxmKgajYO2dSWVf5+X231KkOb8NIfeersq7Wa6+WXlxzo48ANcyR+kckSHwI88VifupedE5iijAxU9Hhnxs+sFPacugUkohOtrfTxjrJv3hjZ1pfG3ZtvzTkV2pyhHP/U6TDFgi0jB7OtIJ7WhsAD9X7kIx9ZbbZVm2cEOMirMuki1wQw8B3drarSx0vH3J89oM0JytGmgLIFoJwZYHvm+jmPRL22YUOfref0eY61+xMkn8y4556frZbWHHnr1sGW0Hb6XuCiVT3KS4f/wA/8wDqgfc6bmWQJdHgvuUEzWUJvQY50ZP1uZULbx3UNrd5Bk34ow3ocstkOLRuRjNDJyi+Ql3PaSuvAj7bN8OwCn/crUtEcoKHOMnjxN18Ab/2tcwP24D9+NEeTfXTQbfqWDJTItBIwTiaRB43oESwdB+7+CqAqV8acd+nNmTeurvGdPRAYEqBKH1m9GjDVWNMe/GsVEjqtdNfG7IzGTo5aACWaO48hezM+xF/lB2Jk93lGm7Nz0aYO7/iUIIVWPEKbNj7cZx1m07ZyxPP0sj4qGU29bfdLhvWDNqWv8WkdbH358lqFkw71rPHhfcH8tnwlB+fOjr6jX+rf5AUP0/3xMp/TfEfuWw1GDtTXliHupZfiwxbACigXgPRZY/G55w6gcMGwfBo0NjdkG2wTufC5wDG+uqdv8QstPt5zD3/SlfkKAfgrW3i/Msj/BWt9K7+xFmAT6FxSV760egqGr35+OPvbwMsAACAASURBVAes5hugLUA7X2IbRNiCIAGJBRUCaZTXWR8DuJxdPEJDSTklt+Qzeic7Er+d0WQMzmq0x8u+8Gnern3JRzQob/XnbsZCOrjAVsEsbdKX2dCB3p5DJ/nKJw98yYbKX6KHA3gA9mgqkGcLw1bHBeKQwwJdbS+r/vCKtvhKxozhxm5nmgQYBXYXPLEnPFryI09OZmWpurMP3QuUil/xQZuytdSbrsaPArEFvgLBm/vJTPrKs4FZ6sNX7VlB1c2h6eni/FrPBXCpP7kMnM2uyWdr7s0vaqyqBz/1Q+2O543TlSB4796SqYLDS1j28qXO5t5A+RWUu3ZtPVPSj/+zLcNftEObwgfyQV1TRnIY5uN6K6XSUQVIGmva2nvxSbnoQWc+Ue/5zud033PZofk+fmtbAe1A2OyVsJpt/3u+4Eq6mMz1bP+HTaAxXd98U/9l9/e7sYUv2QBoKljTnBdY3Vy3dM0+KJv9nyz2Lp7l7+UTetZ9bcre8F66MWynuT3fPD2RzZ1/rs3Vo23qaS7MLkdrgVPvr768sN+uaQ8UV25A+jZAUCJUfq9nlOGZ9EL8wc8AbN8++Z/hBFt8pOc9t8bpkwm862d8KsEAP/KL1ZVcNZeauwuQhPf4TofUpwIg6Zj8uWyBygy8RlMAdViCthcgbJzUn56/eGmCH2gMp2wucv9bg6+1W53Nf/Eknq739wGQeKgcz6mroFV8T8bc06ZtAKT+8H46ufq0xxkcg0eS0XCpSeRQ9yTi2PppAgzxTlm9N77p2Mf5mfFKuZ5VTlhP7Wy+a2x5p3oFOOADbcW1HY/NA967dWtWAeZbZ+u4Rw+mr9Xd/+nS5u1kPzuj+34rr3mq+bXn0vvRtrWtt/TiY/3oneRktfuX/sefX/unENwmKRMkR5CTkONvMimro4xYYI9tJQL3PaPRiB4AZva7TakgUGMShMm+mIPVAtcRx8ggJE1uwJgArIBvTEJn4FIgNKcfCKyOnFr1ey5jOcOVEgwQ6xDLDFRtyEjCgwBqz2UsoxljWxXhundMnBxXZTFiWyJGsens+Of5VnyUva2snFk0BBjhEaWDJxwt/FlO3+3ZhzMlk5IcMG4CVStT6GSWNVJwrjNq4kPKGu2eISRo1VafHK+M0ba84cww/vSXMgLFEkw8L0sKL4AhDZCeL8vec6+88so3OXBot1pHOYJyHDJt0fcpnTKlyVUTD3pzzFzTjvpQu7arlraTqv5I4fofj3Ik8MUfGfJ+W3DZQgCAqb/LvqlfBwibw4Azita2GfvlkZ7TT/E3Ze26ugQ8WpliPJVJnTG4shufn0O6255ozLuZSFK6+luZRenJbNlotm6agNqtw7Y+K0vw8rWDwfVzP/dzK9KLx1PWZB1duCBivF/a+S3bu+Hjgwcmv4kUn54V0Jh9G4FWn/zk39x9/OM/sDs6C4S4t7t39+4opgf3dydWUOxOdxeBgXfu7q5cHf2Ab3fvzmHdZy+MYrx6dfYYP9pN5PfbXn55P3HMEjd1LZ1zbkCs9FkgO14YP+TQ8+rwPJ766MMUdEBeE8lyaM9OUM1WXTke+Gk8kk1lLuN1v0Ik59eY8R6a9Z3+1p9tUbJ7NEvMP/ShDx7Kqh99G8fk7vq12Qoohy+AB6341HYB2qiOjOcJDk1GY5mAGRKuHR/bOunWCoAAgZvs8ctWQYDKtT/xw8n6CoAMWJjJcTLx3JN9T65mUj9Zh2B/x3d8YO2tr/1lhKmnlWZo3U7q2q2MgNkA+wVw7TOTk3+8bFUDXukb+kfbAME50LagMl84BySASuBmtlq0r+T1A6BYMCJjGT14I+sbyCkg4eM6gBOgdrqb7QyU/dGPfnTJV87Gypw8ebLmCwEPbQXGaguZ60wHmeV+J3eBJgIksuYFR90bx8BZR7PtlEO9v+u7Zu9yPLK6AbA7Rvud6Y9zk+lpHkQX3usvQGlGVMaDBIZWjpm36KS333pnAckF0CpfVj1+mKucdZAjj04ANJ6srOtrlw7ntGwPpMbHtvFBD97os4997GNL7vW98fPOzdvrnj7Dr3/9r19ZKwoaD4DoHEvtm/lmVjk9DRrN+Q+doxL4ol1j/HO0bx6yEd0H1i9D+OEEsPUlHjRGkwNbYKFBoCUD2fsHEP/x6JycKM+M7pwM9ECYHNecgeapbKmcOu0C2OAv3uc869cCGQGqyaJ32gbQuCFPrdoNyMqWqJ4c2sCUkmfSgegrAJIuJINsOeOS7tAXVpBtAy8AZ3Uqh04gg+wc745uPHOwmei2EljIq8/Vq9eX3vUpmw0vcxxs2UcvFfhK52k/nRTYTw953x7vzd34hg7P4B0a8VTb2UL60PhodYj3yHSyjCf41Zzjt3nIfOEd7VO2etUVX8g3EMez6Xd1+u3sKXKLD/iK1207l0xN0sLMrwJCZFpd6hcAUU9AjfLbrjVHoWBIgJLy8Q2tja1Abbos3mQz0xs+3ilIU0BZHTNXzDY2AdcBKYFr5N59PA1kG9vv8kF3jS363sOqJ3Trj3E0ByA8f27sRPqP/qSnyb8gJ77oH84mmVPfu9794uqvdGOriwMVnE+mLc1J3qcb0R0vZoXc2TWuAukCDOmskrOSr8AWz7N/A8zwYALvD9eqUfzNoctuqF8CfeOpftrqiGhzhl0BJffJUY4reWpuxzO0+xRgrS/SQejG7wkkfm3xgVwHPqJB3+k3/eHZ69eePcg1OlZQZL8FFh6v5JF9RmL2FxqyR9xrTGSvkXV1k6XteXz6wXglF/i15rXdnC+kTfWjcvJTPYNufUNGffu9zWIPHO8szBz1fDoy02qfQKISsRoPBQjwqlUw2Wj4gPeBgdqhzd51PX8g8MNz37RKfL/SBF+Trfzn0QHjkwf6GZPVN7btrArMlvU7mbECzv/ZJ9qOn+SvYHg62nyQPvTc8icezDa9/gLwyIh38KTVzua0ArsHUNEZTZdm68CCvQXb0FiZ2uiDrnxyYz15bq4N8A+8C8hnb2gf+rSrgOjy3U5mTgiziIfNrcqoX9CDPmVpl/r0d2Bzc9QCmI4mqEH+RydNkls0hU80DkrySS9VZr6L99AZsJjcNHYCnchcfl6rr2pDABnata95GW/jZ3Ze8yo9qI4Aae2Pf55JlvIL0Kf+/Bcy4EOW6ufs3/RBK81cR4dxrF70kttssvohWc2eL7G08rShuThAUxnZSPE4HAJ90RSfPe8v4Hp81ZGdwNoCMOEA0e+dfDPPrMS9fZa6tjavhnE1lyTP+iVMzvveRavnm4OVE07jOtqy6bSH3IUfRE/zA/7SUcoomcbzWx0Sb9QfNqMPw/kaw/kWPV+bAsIbk2GTntsCodugTEBn/NyCxcpVdzpzjbHNfKe+ZK85pbmz+abgsuvJqHeS7+hKTzduVjDqzGTVJ/PuNa+EmSof7eYRz9ae5vywg4JbW54rL8ynca6ugjXaUHnpBL+PTsdfbZ7LXgo/bBynE8lEdp936CZjrYA/GSJLBdwuXRrcRZ3pvvigrMZOdlHANV40HvKHlZuchKkJgHRfWflJ6cnVxj3f018FP/wusJFePIwTsaGNzu25xmx91dyn3fEwm7Z64nt9tAXg+TPsTQEHtujIv/Nix9/vM779zGPqCivc6p36X1nKTG7jcTZ0+iAMtQDLjJcJ1Pg01ra8jJ9PddYkvW3xocZdQc7sw3R95SvLe57fBq+y92qjMZ4O8XxjrnGXzuj5La+2c0x9VfB66bd/9gv/xanGNCn7n9FDyAl1Am2wEvYBx44P2bVF18tSoxhTnoyWMt9MHgMMzaHBTWx37ky2Qg59g7EJBGMY+4GDmJphFTiQc1xmLaOXM9S2XilbbcqgD3hu/8omZgqgbEzGeM4luvElJaR8PENXzmjGDx7mNHsmwN3/+OGeZ9Tp/xxl7dDReKyNBXiqM0ObseX+2tbo+rU1Mbdthuv6Tb/431Y72nTh/BzC7P+MHvUXiEgZNcBymj2rnCbZgiicCBnthDiQxLv44VlGo7bqA+/gfUZsUT3lNmlwzMmQcgltk0LZhuoK2Mgx0j9lilpy770OydRW9We4NvHlBGREpLj0rYkGTQVtGqD41DLv2dZqAntLji8NuEB+GVIpiNpq6wOyrL6CECmksiYDpoEorTJwDw+Up6ycIGMFrWUAXd47sN5FD9lIweRc4Yt26Uv0a3MG+ssvv2/PsxuHwxLXRLIDdM/Btp/+9Kd3v/RL/3x37doYbwOWzPLgDlV6uA5xYrDPVhDL+Lv/cPeul55ffWyrrtu3J6PTvEc+f/Inf3J37Zmr61DrC/tsvuNbs1Ll5Hi2kHv4YLZxUZ6PAMhq31kHt5OrOcPk7Jlzu2t7I66xPRPc7Ad97uLwMiAgx85v7cmYyFB3XZ2eU1/yqP1kaIIrD3cvv//b1/8Ocs+5JOtoC3RaDsM+QJKhr5yyaLcOrrYu4+hMZ86McdpYmaDaANr01Lvf9dIab3QA+SMrrbJCMxp8vEOXeaftPrzXBNEe0wB1smersZWp93Am0oID5Ivue+vt1+dg3dOZxHI8Ao60TdmBgtr0pS/9+ToYvAxKNDsjI8PUd7xV98c//vElrwIU2pvuwm9tiBf4rq2+OzR9uy2B57VJG5WDn62iu3jBVktDV5O+/t4GdPWP8V+Ak96l14y59MU4FA7dm0Cw+tb4Pplt0crcxJMCVgtMOT9yOZmT9iO2FdsERmVfqFN/4nvAn3v0q0zlFUTaB9VdzwHNGEIfwBdvrAbRNn2hDxlZHPjmee80L2f8BaTgZ87MrFSZA4/feH0OFc6IGedJdqCVl88uMFW5ADHbd7mXYSVIIgP0W4EFfU8W1JHdgf4CB0BB4ODKxD4z2bUy69FnhYYAS4YSoFMiBxoaNzkwZaKqw/0yePWL5I7RVQPOFOCgD5rP1lx+Zej3IXv4FLi8nLjTyTYjX8rJ+cAvWyPZG7gsVOUGsOsf5Quso6cyPYM35J8cNb7SbcZ/IGagkD43rlpt+id/8idrvGz1ag4OkEobyYQ+wxt0k0E6W5+grS0qvRdoiQ+BJ97Z2kvkNwcox3tlkd2bvYc9v7ZHOz97iqcnS3BAj3rtKVwAUfty0vHTs1ZcJjfpO/W5j+b3f9sHVkCuILX5S4BqZHq2ChEo9HvNmSezsgUfOhci8C/AFB+zhbJJ9dl3f/d3LxstPrpXgosy8EPZHQweYEcOZ8XWbDOo79Gjb/VBAMSs7BQUOreAcu3DAyuuOzPJe8pDg7GorK398fbbE7zMaTFG1PujP/qja/VngI5yCuC0FQ0dkS3hPtlBY4B+9qy2NNbIAT6QP+9oAz3qWf2G58pMT2ZrFRRUt7IC2iVPNB9o18svj6/gmnalO40J/JHYoewJss82U4KbtsmT9JVTjA7PPfPsrEQK/CjQF4DNwTdOW72tPG1sBXZ+1PXrs1LPx7MFpzrQXJtL4koHf+Yzn1ljNjs0EDBH1m/ylL2jn40/yUJkRBvrgwDlQLKSeyTwqDvgMz8gACQwPL4EZuNvW5kFHBUcEPDSB62uPsyFDx4sHakv81euXpkzSNrujQwpWz0FA7PR0eBa/VqgQJltDUf+yaVy8E0/4EM+CvvGs/wM/HrhxedWfxkfyg8kCYjJTlNWPl/+aiBawQFt9lx+bsBHARPtSq9kk+N382fvboMO5CWbM1/Gd23XHrZD262pI9vFu9mx26Bwdo5r6CmBqvYHvuU/aE8JO2XeN4/ZWg7d+b7q0+/kJv2WvqGX1KlcfbKAkSezypDsJ69te6eswOICofl7+Y3kBy/Lvi7pqHmpZEI0GBv1SThEAfwCDfn/+V76VL+jic1RH+CxOh49nrNgOtstu8M1n4C9gLswCO1g127BwoK+y4fcTWKW99FIRoybwJ78v+QjvztfJcA3m6lAae1PZ9Se+LkNspBNzys7wNxz2d6BbwFc2QrJUWPY+/VP/rHfyUx1b0Hu6Kz96qD78SHwMXujlYX6LNs6Wza/xb2CPuajVrCE1SjffTShh+yGfTX+6lvPNj+EReQDNf/rs0miGpta/QGO8QKt+ZVhRPl1YT7kJjzI+3iKn4G620BtON5aWb2fC5KZ/FploD19QN7RXp+6F9ZBHtWDh42dxpXfnqXH8/2UjW9oVl+AZFhYoGnAfM8oJ8yidm0BVTzRjq4lX/Ev3ufbJEeVmb1Zn20DBO4Zyz4FC5pfCzJqlz90J+P5MOEA2W4943n1B7ZKpEHnNriVHdmYCPgtaakAibkqucJfddbv8TJ8IDxDXcqLjr6j072FVzx8uj341q7IDvAeWSmAl5/nu7HW+HCtuUX92m8Hi+a6ni84Wz95Nnwuvvod9rL1Z8IiCgKcOz/JKdnoBSpq/yJoExhR5/Zaern5Xl/4nD4aoH0LoGcD4XHBGf/nd6s7WU0vK1eZytnaVPmMu934junQKWOSdNQnKOKTjCsnm1vZW95XV89vx9nClPbB5HjF99meKdKZIfgp+dP2WvWRMpsP6nt4hS0Z9ROawls9m01TMuHyhTfzYbysnwqAZOvmd4Q3on3Nt/tAEP6n27QT392PJ+mUbX9v7bv0zAqAEHAVMLYVZoLIWAtISUA1osHkWst0U4garHJGaRlNGVoJU067sjgG1eF3E62yU8YUsncD+jvMW7mBl74z6hukRSXLEEhYfCuvYE2ZOjoN3cr3US+jTTlodt1gdJ2ToeMzGExKDP+2uHGdE6oNMo/ryDLLCwLge84tOto6wvMmlwxKEyR+1qYcMHv4pkgzxNFuiwQ0OzTW5Hby4OFha5gmtBRHxmoDNYcjxYOGAEXGauBITnOGQ/ttBv7qQzRoc6B4z/pOeajfO9oYD9DC2d/u0ZpxIou07L4GMwfGfTzwCTBXDnrxUr+VrYsHKWm8bOCgV9+hd2WA7g0X13Oi3UP7AgJ2YyypGz9bDYOecd7H8NZGf95zHRiBNjwMVEueZuKYbbG09fd///fXJJQxbeD77RlbYPm0j3hZMuSRXAS0BAg0seXEiUDjj0BBE457164O4KHN6P2Zn/kPD5k0Jycy4221AlyflVYnK2td4G8OXhon1l6fQ8PReSslbKFkXF3f3bhxe/fJT/47ux/5kR+aTJSzM/bv355M0EcP7u/uPzjePd6fhWGiQBfjTn34tsDAh4InkwVn9Yd+fPvGjbVixTPvft97B/R98vQQxeR7GfCXJujok0LV595tZUagTE5fEyg63vWuOUthVrbM/uiBkPqIzlrK/MJkyfmoj8zof+Mpxy9HUH0vPDMA8927k52rjACGDOBV7zqIfoxD5XpmG6COphyiJskC0k1Uxof3BJsBGwJNa5J+MsGPdKe6l7N1f7bDOntmQD1yoh3AROUU6GgCDdxpgvOOdv7ll//8MA7wC53aYdyjxTP6vIzh5hs0tB2HcVBgns4o0zCgJOOjQBJa2iLLCozAds/pA4cgm/z9r8+Miw5fzagsw6UJtsCl9gNSM74vXZ4zd5LdAK+ci+eeffEwlgHAeGrrlcZ6gIYy2gLK/5xxAQVb7DTP4hv+tNIjZzjwsDNLkvcFAj5vhcJrq0+NpwzAeM5Jz3DyHvqTWTTof/ynz1p5qd6Cp/ovY6VgDF4NmHd59/DRrFJUt3HnXjZATiBwGcDbFon6zvNWBDqDRL/pD7Lc2PauvmhVjraXOYVnBZOAngy/7IiMywLx6NEvgkdlYrftDv45xL0VZM0L+MmOcN8KB/32+c9/bo39DHdtX/Pfk+GPuVM57IfsKsCwVUP4Tr8332pbe5STTX0V6OQZbQuwLtM7Z944UVbym4Me39e+6vuATgHGwJXsDO9uHfDmzoKK7gXokhfX217Js9rbnAnAavsTcgVwVn9BSzzvWWW9/fabSz+hrTkuWXOtefD4ePZxJ8+BYOjCc8kS2rmCK1fmQEf1WRXiGYGpv/LyZPFnO7ifg+PazZtzFsN73vO+/RZ2b61+wvuyyXNSs50LUrETl45/4YUDwIUHZGYbCAgkzzlIh6vDs2PXjg2ubNcDZbN/misKgLcKIV6Y9wOcA5ZqR8CtdhcAdM04x4PGp+f1q2+83jr/6Ar48HyZyuhDq3LLxtd2NChbOe7rI9/NkTmexoWP+TFZyz7WNqtPtTm+GM8BZOQoIPLuneND9i690GoFK/fS2/HF77Z7vHNnkqnQyU40dvMz8CGwq+0DX3rp3YuW7Pja5r1tdr2+IFfRXsBIG41lfdE8hjeBVSUcoAE/mxOToQKF+SH4iPaAMeXTsZ5HY4D/2IaTqZn9MvydRLatU6xu5Xu/ZDTt8CE3ng3c6fyim+/MFqd46ZNM5ZPSCfVDcz75ExjOVvcMnRuYpc6ClWjNGW5OLaiPR1evXT6cOabu5hFjkzwFECfb+FLWs3tsjWyCAJ58HIFNZQTuoyNg3P/ueSagUNnapP/KNtcv6lNGCVP51/kE3sHXxrT60zX6oj99mQwGhJGvmStfW231bEBYiWDqD7Rt/mpeF+Bv3gv8DOgIsK2cggoFsVZi0vlZzd+KenXT7wX9taVktbYkLgC75PJ0MrnJSGMneaV3t4B4QGN2drKffRNQ6tu9ktY8j7fkrnmzOfHk4SS34U96MD810EYbWvm/Ba8LJuZ7xDd044n3JPKSr+zMfNZAxfy9gl7JYiCVMV6d6GkXgfShb/2nPPxrDIRroMEf+dO/eN+8lg9ZnbVXu9CrDXiRzIQdBNb6Dlzegqf5rfhBH+sP9kzzOVrIfglcyvdBj35LzpTvue3v5bPsz0LYBlkCz9OL6VntyL4wNpIN97OD3A/LyBbVnoDe5sPkMvwpfbTVLfVrgdJ8u0DW7K50Yn2mrSUepE/zZ9GCVs8oP9/Ec2jTp9kWJZeQ55I9vd8YQ3PP478y0zWNQX0xPvHT5E/1F1RyHW3KDdSMN13LD2zuaGwna7VDneEBnvE7eW6sNH97J90W8JpsNObc3wLFBaYK1mx1S2AsecSXxn9+iHpLArpydRK4Clz2TDaWZ5XduCtgrw/U4zr688WTN32wpd1zzfWB5ukO7+ffHXghNXPPw8rxW//rgy2WkG2prfoz/AqtAd3Nt+kCOR/pouZ39DWvRtt2vKCjcRR+sHThfpeR6F2YxPmxL30az9VXe7a6JYzT89vy/F8fLxl7MHhduiXfJ1lvXDYu6s9szPRJQd6Fae1XC2VHzXw02MD2mqS7eX52Aqis/L9o2uLm2wBJ/lh61HkinfvhnsDFjJGnAZBvlRH3kpFt2dkqg2cKxE1y7lZ2qx+P0vXxNztQm7Y6t/Y31+VD9lyxg8bcVk+kI5KpeL21eXtPeemAVcb/9E//o9OA7pznhLjJgjGZMPnmrDNScjw0lOOuHBN9+7VqLAFw3fMZHgjOKLItTvUjXLAgoG87cdZBDbYGnMZEJwWbkg+kUUZROeVm4DWxm7w8U9aN/9sqgvKRYcPIbXVAwtAev9sOcq+MO4LL2PDd5JRjo50pNO3SpsAZ92zzgScAHgaAgRKwUwbaZADf2z33whxAp21lNXJy1eVPv6xg1L0BKAV01OVd77Rcv8hyoKz6tZHRgZd/9Ed/tPgMlGS0AxH0L9mgLBP0zt3goHSIYIY5XmhPk7f3U9g5Fr49x0huuy7P5BDqL8aea9rjt/arK0Mj41696tKGDLxkCp05Y9qebOJ5zmSD0G99VF94PkdSAIosldEScFgwgSOeE4Ruf/ior7YRzGQAT6oHzXgtY7eVMOSdI+yzltYf3ztkHjdpBMaW5dKYyFhRBn7N2JgDic0hC7DbG8zPPzcHRwaq/+Iv/q+73/6dP9i9+AKAcsCJMdZsU3Bp92gFLAU8xtEdB4kRf2Hk9/L0F54Kzv3xH//x4unf//t/bwCOu7d2d9+5tbt54621r/mz1+dQzwf3xoAWSFEOmcxIuHLl+u7K1WsTXHr4cPfcs8+uZ15bmcKPdi+9+OLumRfmkFyZn/ieMRtYIQMysKhsmMaasowdgFVjcAV79ktVjS9brgwwOpO2sRugR5fReyvAdf3qYQL0nHJyKpNjtGWovu9d7156VkAJ/W0PxGENtFxgzP7QKnXhbQdI0gHkK4OpAGNGkDIy3Mly40n9EzSZ5fZnj54GacicPfStOtgdDUj50osDRgYANZlnUGfIA+ttU6RM/CuwCACuX9WLF3iGp62QQVuAiYxo462AJP1ToBioCSwPtMHjxkQTrO8AiXXA9vUJrmuXFQs+aGUAZOh7vsz4xofv42NbGQ34r02AU+1L/lcwY89HdAZWF6hYc+bxnBtgDAK8bamlfbKT277JtlhWJADz//RPv7jf9962K86fmD2pA1nHOZxzVprHvZ/ji8cMK3SvVQSPJqPeXFcmFDrpTPqFPmzbCnQByZQrAcC3Q9yVQ+bTv/hHRlZAcw+W53QWhJHZYrmt+vErHYoW/Yle/DHPtXInPU128Gvtf3wyh3kKGulvf1uA3j1tRot+1ufe9785QL/jj7biXeNbYEQQz2/8QLf2kWf9gN8LvNwfcl8CRuBhmf737g5wrl/plZwKNNiC59z5p9tf4RGZI+voDPAMBCRj2pETjN6cvHhofHguUKVgEplrbm0byAzokg7azok8AcSUrQ5l488Xv/jFA8gY2Owd/PFXVmxB4IxivAEepV/RWCYw/WHrKf0+KMaTNZ7SU9mbZX+++eac64V2fFFOW5fRYwHSJXoVjAhIUZ4+LfP34oXLq5+tFNLulp87nBcNJXCokyyiQzuef/7Z/Xkqc+B9so63lV9GVPSSy20AAE9dQ5N6jLm2DCqDcysL9aHy8AstAjHVowy0ZPOu8Xn9+iHbVT9Y1dH8M98TjDdG1EnmyF6Aq3va455v9eId2gsKNb4C7XIKA5BL+iHzARmewe/kfWvH68cCNulrv2fMjHOInrH7Z5tZ1/S96/qHX1Ei13a7SXUam+ogP/TvnC347hUUD2x23TAfZgAAIABJREFUfmR2+gp07pPE1O/9N96YVULuuUYGjRljrCQE9KHBePjwhz+6+ibQ3hg1JowF9/Wte8oogKFM9vYEeiYw0dyXP4bmkm3Qgb/0Gj3tf8+py3PZoYGJbAZt1H/qb45o7nBNmX4XiKqP8Uk5rUDRP+ohF82B6O2cswCvQPgA0ouXZpzFx+gxLvAlu6tzFsjmFgQreJf/01jzbmOt7X6zt9Gd38XuDLxo3mmcDVgwzn12i/IrtzmzYIaxG2BREK/t7JKrzgHY+nUBNNnn2kKOZ3yPv+R9soKf6CmBBZ/8BRCtVbl7MEi7CsApYwK3N9d9PAhANq6TnejXn50XVLAjwDQduuT5zqx8njE3MrACGxsfI1+0gI/6a+u94xk/PsoLhEJvAZX8x8BnbW+eFQBprqufAuA9H8DZXJfNHU2BUum4ghf5idvrbZOt3Hhhb399FTAamJ2eSpa84xn8VWcy5DcZoSfQmu7FH+3XPnXhrWcL4mxBnPyhgKCwkezCgLAASN8FmJvftLvArfasuveZxwWCmhPIkbLT79lT5CJbIJkKaFZ2gYwCpdkua9rfHJScns8mUJY6kxN931lY+BFgGyhbIIucoAcvw2mSPdfcD+zO7yHHJReGK8UH7U8WoyWbcXzh2aYr/Rkm4J1oig7tCf8ocGG8a1d94v1whPrbO82P3sOrAjMFvbOB0aif0JZMBNJvfQb1+k03ZO8l3809eIEGZQZuaxO9E6AduI6+6vZMgCgeezewW9kFyLZ+dSBpuF2ykw5uDo0/PR+uFO6j7nTG2HaTrU+u/I9edSR/AbLphoD4QNkAc8+ns70Tdhe2U8BCPXi/7J6TWcWtXnNT+JFvz/VsmE1jUT0Fypr30m8FupszA3zzw8Ie8w0bp55Pfq0AqW605DNrY6sp01fp6BIetd14iX7vqyuMFJ3Xr89KuMY6mhvrXUdPuAxeJrPheJ5TVu3Tb/p16dizk2yVzVnfBb6HS7pfkKr3s0nClrcBkJPj8YuTD+9vfS3lNibiLzpK4EhGwpvTU3ipvsaSRFP3wugGe5pxJsAQNpXseS+dFT3uZdsUlMJjSXZ2eej+yNEEPbSn/twGMOrDAkW2hh7MYJJ3G+Mdun7x4pzFhO9T5yR751+hMd1XP3ne/5XZnJscZz8mp/Es+fc7H6b2bufW7AB8UnfyiP7anZwe/bf/8T8+VSBjhwJsSWwOqgYh2DNFWBpIKfOM87JZgCYrm2+/9ZEyMgRTNoFu5y5PtgojtaWMni/az4CjFFKqGOfZDLqAjJgfOBjAllJsAJV10QRd9sZTwPrpeQ3KNgiWo3R/9gpWbsLoGlp0YJOIZwJTtLWsXe/pQM8rlxHAMWu/xiYMdAXYc4Zy4oBBHdqtjrZfEQBRrvIW4OZg5v0Bpfiao/jOzTH00YFeH3wuy7nVM4GHHZLYb/UFdtQWPA98yMAMDC1jm+Pimt+cOStS8A/vtg49enLwco7R7znti44mxVaZJJP4eFhWv89SVx6DsgBNxqdBUbYkWtCoTf7wAZ8o5JQ1XvjkqBrgKSYrCPBGPSmPMoY8JwCCLvLfJ0NQu2ojXuor7djKe2BSEflABGPO/94xbjwXYKMsbRCEAlpRCBlNKeiMtcvX57Dnx49nv1Q0rSXC+zNA9JHfr7zyhd1/9V//d7tzZ2V3zDLB8+dthzdG+ZkVuOIsTrAucCQj0gqQJj73b98WRNrt/uE//A+Wc/6Vv/zS4pNAgW1Orlza7238cACXZKUgiuDHmuAfzcqHNcHtA2rL6DozwL29dP3Gr8CGAXxmiei5/eFkrnUOQis/cn6Sm3Rh4wa9tjibDKmnBw+noHOU1gR+POBUfa6ftZtc5FjlyOiva5cmM/G55wZsFYQx/pSRs0knXL402VloTt5bXeE9usB4z0HTBxncTXKu+Uw7Bmh69tlrs83RzVsrA568yJB2b61Y+8ZXVj+rI0eowGS6I9CI3qre9K13lN/kiVfGIXqbI5RXENm9DJZtZiK6lFEA3nzRFoHNMfFau4E+ys2ZxP/AHbQBpfC5wFVGZM5FxnUGizNQ9JszQDIW0DNG4f21xzg6AizSk9q4jPAzM0krD13O+/A8UFafoT0+KyPnLGfMCg516X+fAejnHIQMYfVoj7YpK8AL3RkJrnsHD+g2Zbqvvdvr6V/XC0oXlDOG9Gu8Qrvn0q2dYdBqmubwxqf6tCP9VXDe3CxoagwE8hYcR2eBf+PR3NvqDeWrW5meyfDKeR8DfTLZ43Xl4wteplvxx/PaVPJE2ZBliQUq5dQo87VvvHEAdgS69IlgSvPvu9/z0mGFBxlo+xxBAHT+9m//9qKjFSU57nQHMMx89T3f8z1r7ARU0Pl4WbZ6q0M6XNk72RXZNslfoKcEhxyFQKMcJHMNvgQuGbPxB9/aErT5Er8CBcqIag68esVKni8tvupvGcF4gHfka5uJNqDZyB2ZUJfVdoHzvtPdT22oNxadOarpKzT53xkEHIUvv/qlJTsZ++r1XttXvfDC7HntvnnVu2MTPlnjIx1a5nugoeuuGXv4id/ZGclLtJANckpH+XgWn9NR5i/yXiLPmvPOnFn3225DfdqujgLDBUH8Dmhutenj/ao38qP96FRu4H+gQfY7mSN7OY36Kae1+UQdxmB+A17iAf4VZG0eC6DIdtG36ZUc/+xCbWoODtjix5U0gBYyVH8MyPcUtCEbxhQ+qhefXv3yVycR4OK5w5lLePj5z39+BeKeAvzTJm1pW7LGFd7X37Y983GNvsquf+GFlw5JQtqBr8rDl5x/PNBH7Elbwib7vl3Hl4LABcrIkAQZ39lByvG7JCbtUYb+iX/qb07FC88at3ionzpnkJ7wW194p2BWzygTvQUelbU9f6OxX4Bi7Ij3HpJhzp6fZByyF7ifw4r3+Ec3FGDNXtY+PMnPSC8G7KEDX8mC9/Hcb3V5p2Bsurt5MUdeO+uj+hn/lWEMKrc6C2LGm3RomfdoKVATiKMfC+4UpN0Gc/BoC6zla+N1/pDnA/bQ0vZi/qc70t/pJnLRKn39kh/dHI3edHvATeeNaFtzM/n2W9337s6OCMZzQQnlqbtkMHzU/80fBSQ9d/Odtw9yVT8VqCdj/icP6AhPyOYLrCvI51kypO1oKxgRkBJYHPiyggmOu7UV1z5QmF2mn9xPvrSNvDXO87esXEdX80YAXKBpc5M61UNWkrVAosZy9hvZQntj0XsSPbLVwjqqEy1k0zvqKzEC/eNDPHcAFRtbW5nIx8a3wKh8lbAeZS8/Zu+3FxSu7PSc9/KP1R/NBTDiT/OH3626C9wn1/kS9SNe1O8BrgU28tcD2tAWyK3v0xn4hD7jas39m9Vt+T34R9c0fjzrT3mN5wEpZ7WWOn3yp7OP/Q6oVza+Nr48g294io7GpLa2dWK2QnO48rLRmh+1rSBmwF7gNF6iOVsfjQGh2V74VKAVDYGFJVSgJ58rO6A5JABYuWFuPZ++w6fmoUDJZCh5KbATtubd+Bt2551Ace2N18loei9Amt4o0FPgJ/4oK70bTfl03vfJVw7n01/JdOPY7/CeaC9ooS5lojU/01Z/PuFKjUP05adGR7oj+1o/4T86jL/AfPXWluzq+Nu4Ul9tRl/jOZ/z4YNpR+0OpG6ctjo3foZ9oD/+J5tbfgRQS7CtfVu8IJujoFGYYAD/2PpPD44PLM8vyGa+dHlWCAa0L+xnv8PPNsDfWC/QmZ0QVpPt6t0FuD98ugI43jSfhneEU+q36C5Q4p3uh4ctJu+DvfpTPXYOsTqjPkgv+921xoR7+KKuOZy8rcMElyfprbZrnyRHiZPbspLNAgD5/Y3VkZUJshTYwTPJnupf55quhEtnDE+AtfNKJPQVxIB9NB7XPLvHmKxGyQYaTHJ2E4j2+Nbv8ENldG3Lq+yi1Webs46S+d5PNtMlvtdY/s//8T84daihHwl/2WyUKWJzNuoIg5rQZWgE6vvtGQISgBCji9AoK+dHOeevzHJxAt3EpBwdrZwEFmMbLAsgvDaZ31tjQl05/eop08u7DWSGlN8FNLxThj8mzcGSsx94Qp1h5lnlKFs9GXYBzA04Bk1OR1kxAUYml5xrzwdkpTwLYKSMKb/4qT1lEGU87c7M4MMLH+/jSYYMWtcAvD8TsnbjdYbSDKbZFz9gSPsDsjynnyhOcuF/PMww6fqf/umfrjI5Tq5xNAIvy9bg5BDkMhaKhKM72tCjn/EFHU3KbQ2SY4OfKUHXvFebcxzqg4wAzzAo8AONPozNBn8GTcB3BjtQoIydAYcHuF1g5LWrh6Wd2lW/6Q+T//nzDh+e82ICv9GRAY2nytRe/CmbEc2BzTn4GXMZTb7L+F1g9f5gazKqTQXYMhi3E77/vX90frJDnMWDx3i/AmSnZw7BGNcAPX/n7/zdBUDpwwEXKd6ZCHeb/fcyNnJelvLaB02a5L3z4MHj3d/6W39j9+M//uO7t17/xu5rX/vK7tzaL3G3O3eGsj27u3T+wmEFRoDIGInjgJ0eTYaU1R/ac3dvbL7/A985BsPx6JEMWOOMjKJ7Kdtz45Q0iTeWybJ2Z5AqW/+QkWRmxsvowve8512HjEX90JkJAQW3b02GvH7NYdRH6sDLgncZ4kePZ+k1A2I5ijdvrvb5zghZmVhPxpD3njYCLj2vD8hP+7JXT86fNm/BjECTp0DDfqvD06O1EsGKhM4O0f77DyYApz3q097GKDrxxnOu+//DH/7w2rYJf9Hkk+OPL4FAaDLetoBGTmPjvQBD4Nt2VVD3WrWYU9f2STlkOQ90dUEJ/Pve7/3eBX6hR9tyNtBjPOG9vvLsMtB3AmyjW2URo6ktUT772c+sLTYydtd42/eNepeB/WQyMQQ+7EM/c+/xWo1CTgLtCirI7CXPgJBlvJ2dLfi2e6hPhvJs+ed/fLZiQ9sLsBcg6aDLDIyMNd/6Tnv8Hx+1u2QB/WruF9huzk5WM1gzuskK2TWGBMG13/t4pf/a0rCAE/DR8+Y7feF+gQx829KJr8rXR9rb9gjGZefh4IX38Fe9bUGYQ5WR5re/gLt41lkmwGl1K9vqUMke5CT7Ip2t3egQAPF/4xN/XnppsqTRI4Clb/G6IEZGfPaLNuQ4NT49D4huXgrcyiHSXvzQD/omQ5CsoTU9ggblKFfbtlmT2XPkK37rj5zXbTCKjKX3C7iSLTSkLwMVWtGzkiWuDlj15S//5QrSCYB07po21k/kfdmL5yepIxuCTtFWbSjoHpBCFzrk26rXwOXAiGw7ARhtfvOtOUC8LaJacYJ2svDii8+vMZVT5voA8rPdGD63jUt0NN9m2+rDsuz1Q/N+gc3sAv2NJ9rfnKd/jJ0cNrxfTubR0bIBOidJ3+RUe9b4CqBo6yrv6fdlL+2zyclDtuAKcH/964tWNGtXDkXOXnYCWUVnATp047u2qRsf/Y+uOXdoVr+qfwK+08ZkhK7XD+NsTWZ6QI17gQIlvLBHAobMK9qgvWRcO599dhKECtIU6FGO8m68/c6i02HnBZHIaSuGAmvZJHQQmulgfcRv+vVf//WDXiUbP/RDP3Q4jwEYm/N5+fKcjafsgGt06ddAIHoUzSUCFFRobszfCeykV/D/lVdeWTLetmi+szkD1fExHej/gNyA+AID2pftiq4OEY+vBYuzV9Wvf9CqPcomj/lt2ptdnX8XgONZW8gq2zslzm1XU42dOf5E40X/0ntkCQ8ab8ote72gTaCcurzT2GiLZr/VX9BCO9BJ9vDLp2SnMrTVSxaav3LM412BdeO6uSEfSBmBY/lp2ZzNkdrRGFUXuwo96dKA70DVBZDv7TAyqJ2CtD7kQFlb2cnW3fr83qvfq0s7jI18Mf2cP2sMo/fxo0mcci+AGj2BumgIhNNv7uFLoLLMaPThQbz2fKsEtKskhey/kgZL3iMj6EdbQZGCgclhfqx6Clit/nowma1oL0CLHvqIPklXuefamrP22ID+Z9/1fnZeNoNn9UX2KxqzWcNafKfL8w+UOz7Kw8N23M8+M+dfBNygMb9O+fnS9X9zc4BcgN/yefZnpuTn+13Z2e7Z9tla+cL4qj62grrCDpL9Ag/qUz46kgH97pMNjOd4VB8pj0yXeIOm7LB0i3aGdcQD364vedyvWs2/KWHAt7GH/9uk08DtArz6Vj+Hm7gexuTdsd+sGL275KVVhwG2aAi38mxymR4rSEWu0ht0CVleK5r3qyrCxCo3vAd92Yd4oo5402/zd/JMFpvXlZlMur4FhUtac9/7yQ26owm96Vp81vbkLtsvMNOzzRlocT+ZQEcBvnCvAgXJWQHWxpT3A4ADQAvaZ/u73ja1ylWve4GjjYFkWt9G5zb44Fr2eXKEB+EeYWjp1UDp7BZlJfv52xLh4lFjeOuLbrGd6sqORUtjNBnc0ph959o2+Tmdnwwnb2Gyyx+dYzuWjNcnBbB6rr7BywKZYSbNPd6JZ96LXgmc6WTveD7dH98CrtOP1V/7C05s7db0+/kLM3cXUImOMNHsxfqafDdXZpvlq6pPXUteHs68kNxlo4Vv+/ZR98Kh9uefBLQrJ/qTgcD6bNupd7CSxm7jp/KSy4U17LED31tcXTDErg6CC4IRPsmEcvC5ObJ3G0PxbqRg5L7dFLxXIMRqFJ8JvNAJgzdnkw+vJphT/3tfclm+9cI7NtvprTNIHwikjF6tX5qL4nH9r470QfT2Xv2k3fnA2/5NT4YVN8cc/Yt/9j+fBo4RzARk26EUHUEqakU5ccZU0DkXKihLoMAA5WgyKEDifs6O59fqgQfHa0Jqi5AEtSi+Saus1zIRPZPQYp7Jo+VaZfYEODd55byiG7PKKkITep21wHFTrzo9E7MaRNqRMVMQw7VxkF9cgoaHJvoAh4w+W7O4l+NdVl4ObWBFE1Zl4TF6KCF94z1tyHB68HBADv3lXhNbk2mTw+NHE1GM/gzCJoMUU0a1sjjB2wFY2dqqXLwS+FAm2tqb3f2cONcCT7YTLkASfzusMKOjjBX8C/SRSadufaVc5TPw40nAYu33nAkdX5KTDDrPFtxBd85ok1agITrcz2DGL/QYC2hV1zJu7o8B7y/eZdSREUB7iqvxY/AGJOBBDoc6UpxtO1NGtn4qaKV9nGu0aw+Zdy9lQLbxVf0LhHvttcM2GeoiK8ogj0/OOGhJtvpk7uHXckwfD1CGHvL2/PMv7n7hF35h96lP/b+7y5cFTyZr4MoVQMKD3aMnsyzt4UNyRlEOsIvuFWzZa6yyGCYQNkr0H/2jf7C7fuXS7utf/+ru4croP787ffxod3J8d3fpwsXdW2+/8XQiOjvLwS9enu0RrAB5YQ+yrEDH49m2QFvWpHg8Z4EEFF66cnXdy5lsIlVWYHHO9oc+9KFlUPitHfQVQER5eMphx3/8MtErq8xX9XkHb9V34+03l3yotyCmflvbmO3Bx4zLBY6v7cRknsyWVBke2+Aevbc7nYwFf2X4qqelqVu5JiPp0BxOvOTMTB/P4dFoPD6eFS0Xzl1YfeTdJtFlMF0Yp1q9rbooYw+tgXoZRa79zu/8zhq7zTdoI5/40+S7ZO/JZFVv9XBzS8ZnxpMtYNozG//KqlYeWY/2gPBAhgCw554bp6xxrk5jC43oM5aM+zKY9d0f/MEfrHq0zQoOcn/79q21lZJn8dL7QNvX3/j6Kr+VcuntxqBD5PU/Y0DGxlo1sjdarBiwWiCAX8YFoAitBZNefOm5laWec4Cu2ojX7VGuj/VTgIbrzYHpQzT3wd+Mhq1RZ5zgc8564Iw+yHlF/xZYIsdosjLB/+RKmZ0nklGp7Bxme/zrhwJR2SM5y+RLWeYDZeUgAiVzvMxf2qQM73VQbIB1DqG+9X7BGjzwuwCQuryTHvd/PFG+DGxtV3eAYA63Q+7JHvnwjjo+8IHvPDjZb739+qIvJ61yyVR6PdDdvVbRALPVx24Zw/TizqHJ6Cm7EP+U29Y+ytRf3s1BI6tlPSqffHgvmWie0PaA2K1TSZ7NzwVZPFPQriCyugIZ0y+BCPePbU/mMF6rHd7evfjSBKqaB72Hp+TRuw69brUlmSAv2m4MFcD3PprQiV/f933ft+YkY8ZzZcOTUWUEWAX4FogY8GKy7/y/xvv+Gw8nODfyFWhLVgJl0dYe6wEjaGtLHsGdsvvw0RhKNtWZrOf8+C5ojZY1lm7cWH2ew9Pqv7K19Sd6OndE+c0h2nnt+Tk/gT2lDDw2LtviFO/pLltn6ePmgZwf9g1a8XLZE/sgoyBBNlq2VGMs+yfZMv5y+j1L1qJbvXiDFyUdodv40tbXX//GojkALJsDLT/2Yz+22m371hs33jlk9WrnNlufbKHNtbaY1V8DhJ9bY7X69Jn66R30N3eicc6oeXtt70m/Gm8Fw23Jmf9Qhiq+rdW2V64s3pPf6BKwHgdytq5bQbo33zwAUPkVyZVv/cMGwIsA7WSqwJv6yEA6JcBoO3+Qpwk2TjCtseeZkt5c07acVLxqVVhypIxWVem/OVtssqaThTfemqBSwdKcYOO080/IOZ5lV7eiVPnuBWLqp5zfgNycbnKRrY3H6mwb463fEIDbnM9v0wfZia3qUQ8+4ie51D7X8hHwAI9aQdROASXb5cwXzApsaJ4LyCFDgcuNG/Wii/xkZ9U2v5W5XdmXDYZvndPVeEJn+hzP1EX362u0u68vSgQqGKT8JZtnZvto/wf8ZkOUmb1tSwC99i4Zu/D0APV87vypvpUd0EK+8+HiZf5v9nu2fEGUQKqAvHidfZPdkVySUTwmV23ppn7tJE8FtvyfP6Vsn+08EUhYsM5vbUJ38shvUI460eVMVGWUCKe9+WWrT48HTPYMPoQf5IOTv+UX7D+u65dApYDt5JMuI7/NoflrbMOSg7KjPatefGqr6wKL+fjpFfUmy+okk8Y4mrPJC9IE0KsTrWFNyvS862jQLt+tGAnbKXih3N5PjyR7BWq0O95mi7in/+qbgnn5XfGy9udvBbYF+DUveT4AXp+mI5WvbQXQ8te3WFE+vWuBj+nykY/Zsjn/bQumBhQ2xxdwVg65ULYystXyE9IdvtMBZDYMqvaHBTXHJlfREkjsufzOgh6+s8t967t8ierdgvzZ/embAV1ndUjjOVktuKJ99Kx2xf/6tj4qCIIn+ejRkk+T3PasMpKndE1+dICu8vJdPVviQTyT2OOT34rG9E9ygC/5fo3XZEAbA4rjc3ZhGJZ3k59wxvqueVC59cOS+d3TLaQam94JW0vm8YBc5SdrY3Z9/zfPqMsHzbaKLRDg29gilyW8iMAoOz6m17a6w7VwymRFO+IRmvCVrDQmlak9lV25ZDb/Ihs6GdMn+RvOAKn/fddXymw8K7P5sjJ6rrk6md7+Tn+PnTQYWGNm+7+AxumpwMfTc3sKMGTf4IFVGdqkXIGQZGhsISvBZjVGelzfNnbiT3z1WwDE87ayhkHEO7SpT/nD60l+Mn+0bZc2qU+gRJBEWY3P7MKxfSYZ+OzZ2QEjPZbe8F3gKDug/qjt2VDxPBmKl8116HctvbWVz6Pf/b//j1MTCuJ8Yl4BhYB9hRGylgP7jQkZfCY4BivlTsgYCypuBUODl5AlUGuiPx6nqWBJyti1IpgaTKEFdKs3g9SgbHsPyi8HNMXboGPAlblPAFrVEVjgPc5MRk5gdY4PuglHmXJoZ1AyiFuyiqYc7CblJgfvoaFVAjK2UrwpK0BWwB8+yuzClzJomkDr0KUYdhM9zAnvXk6jspfAPHm6tC9Fob/d96f9jGP0oV1b8EZflqGibzyXkaOt+O/bX44w2jMuyETZzhldaFNuGTsZMgEavR9oTRa8a7AlBwH/ZegEgLlPKaHVH77jm+cAkgUKAj20uawK8qZt+lqdyinLAY0MeuUpp8nu7joHYDJPctRSvui/cmWWJLvWkn5l52R4t2CHQYr+FEIOrXLK6EajTwZmhmfji3GX48V4V2Z7PXfds+pdhuCFJpdRok2g73vvy4sO9c5kfXYBmD//X/43uyuXJ2IraHLlyozLB2sVjui5CDADcLbdarJh9qbkmozv3mV07nZ/+2//u7vv/e6P7L761Vd3x/fu7J65dnV3fOfW7sY7b++uXpq+aII5f+7i6pfdmf0KljNnl95x/8233to9Op1VUDkdlo4H2qzJ8fw4jWg2HjOCPNOEWoY7sCNlyuFURytuvOcdPJx+u3AAgAL49bE6V3D31mxtRsaVTybLiPZ++/03ft/1/Aur7FkiOZnrAa/6j64Afj7cH2ilbKBJ4M7WqPI8GUNvAdaM9UAYdQCtPDPZiqcLIDh3ZvoRv5qQTGwyWshKjrDy0NjqA7QBUstADuBVdoE+crzNSPI7YylnJB6iP+MDH4xFz3zjGxNIJaM+W2dD2Y1n9RtbZKXVIO47nDaHQDuNb++gk05FD14GVBjHX/jCF9b1xc/zk/GlX5VjKyzGAMAbT+xx3VxhvlirZ/aGmneO783+r7YX0x7vkw+GR+DWzDs3VvsEWdT96qtfXvc/8tEPrTY35zZfKRuf0hU5c+qmK9vqL1rQPgHbyXQCmvuk28t0U775gCyQc0FC/awcv7Uvh7ZgID7iPf4m5+oJQNAO5Xle2cad59N7gux0mT/XBR49L0iiPjpc/8igLsDaSj9tTQbUox1kp371fvaF/93T32TEewW7rfbQLuW2wkF/4gfdkO7QpmyFZddcmfnRWSPGAmPVGS0B1hwj9Wuzsrb2UsGr9FGyrS46DNDaKt3GF15nYOcMBmQGvGS7qS9HN/nW78YA+ffJ+RvZm8zdMbQHRF5B5/0extrdQcpkQn8FnmoXGSsApx+Xjjp5slZ/CIAYM7YE8442l2VMljNuj4+n/gK8wPtkEY0FSkuaQOescJnt2byrXvLqvUDmnErXtctz+s+qxLIcS57RXwURWgGJDqvHcqArgJVhAAAgAElEQVTwrbGOb3RjKzDS/wUIalsBmRwz75PTZDrgI1t9bfu3D+gc+LkHl70zDugEdOu3dAKeLKDndLLZ0aidnSWFN21ho89alZLdpOzROwNCKytd4xn1lETTPTR2gH0OCV4mJ54ztr2/1X1sZddbeex+eob9UEDVdXXiiwCOb+N4bO5ZbaZ/CrJsAZTGARqVnbNv/g0gbrUKOdZXPjm46iCv+lagrZXQOYxW0Ab4lfSgXH0T0Ky8ggbpmPwp7Qjo0M7kuLHg3Va3NXequ5VK+jf6yRd6sx3pOXoPX/BPf7alYj5X9sQWUMg38QzZJA/K9V2wNJtanW19FZi8HOLTJ6s+9RZU0k/qUy5+BsTmB6RjSw7Sp3hKdsmsvtQ/aPCMPtU2dLlX0KTtpPJL3Kvfc5YFzc0rzVWtUikZCZ3qzwbIH64O7U/f5tQHdKE1myd/Vj3oDLhDk/fiY4AY/RY4P6DD6PLGlzr1YeV4j74pEUR5eJSsV2fvB1i6X7+2RWxzHdrZ4yUN5pNkL+IR2iaQOAlsfWqT+c999WV/pP/0f76Y9vgYW/4nI+gINyDD6iiBIowhfR7/8kfUld8eLQGgyjXG64sCMMZqQGeAajhBchC4q4ytv4rX8S3AZhJOxrZWzszzc/hsPg86s1WWD/zWrAAPRCdD+ri5LdvLe+nFylNOfmd6wbV8oOxc9GxtdLLlnnK0I0ArHwuv9VN2aLpdfwUQFvDUDz1bn6IZv1u1lz+tvQUZ4y/aGtvp7OZFMrD9P6wg/ihPPficj42GdFp2YDZu4C8euaa8/BU0Gl/uKSt5S77CXeJFNoz2hM00Z6O77eh6vzEUNpS9ETAcdpOeDI8IU8p26Lo2ejbswfX6u3bmn5uP0ucF7QoQoRUNBcKyn6LH9eZFsoY/nsn/CidprDXGeged6Xd14m14hfLy9RpD9bf2FNgK6A3Qr3+y8dJtBUkaXwWIlB3GFRaFppI8wvbCIfPZwzsCaAcjmbFDzzVuPL8dkws/2Yyx7MEtrzyf3b0Feitna9uio/4Ov2iOy6Y/+CuP5myXsJ94hR5lKqekunyBAl/ZBLVb2Vt59/vq1VmB42PM0IlbeXCGh3LxtuCFMhob3slnzZYKIygwEl+U2xybDBSwivc9Ey7bu2su258lsmTz/iQX16ZvbZe60/X5QMmw/sGTZLRy64v0nvKfPBnw/1vLT9/CEgQL+I0zXmeuVDc6Z+xO/01bpjz3fAtEWL3RmA3f73d6qvlRwGLmwwmSqDcdkr3svl0qwlgLSHZ+orKuXZtk/OgYPHgSJ33UP7blBP3S7/Gh9m9lIp1Yn1ZOchB98T9MdEt/cpDddfSpX/7F04Alk1X7qnqgbJeyj3U0w953wlE0KaXRBNWkoRzXAsJiVlkqj8/sluFaeZQvxmrkZMY66PDsMuxSQm2foWy0lEHJQNHABg+wC30+nE/XA7UYtv4v6zWjtMEZQNgEqX0mzzrKhJWA++aglDWCzrKsylpSnj8Tmb8yxAq4AFbR15kZ6uog0oz2jMeAEvWcvzhZztpS9iD+ZVAHjNw/HqAtZ8W3d2SRFjgK+PAuHqvXvTJmOMplLJoYCFoThDrL7kr5+q2MbWQ1Q9f1FG/R24IYZXo0MRdU0paMIjSWpaL9bdMwA22it/jTUmxlup6BEUjNCWp7kzLYvVuWfkBCzmLOI94tB+L2rcOg9o76Uo6TiXBljSN0aU9OY4YN+Wpib2JDh/GC5gz+QJ6tga+eQAHjltGTQ96gz0lse46A0MbxV77hsN8X11kWORy+nQGiP4B75MohnsbXz/7sz+5efdVWKc/tbtyYPf4ddG4l0nYCSCll+D3ZG9Cu67vafHJyuvuJn/i3d//Wj/zQ7u7d27srly/u7t6+tXtw787u7vGd3e6xbGD7ac44dqbHAvLOTDbSkWV3axu4Me59OIb0j4mTw0B3PHoyCrdPY6p3clQD0jNqyBue0kuu5VQClgqakIMvfvELS9a1Tb+VtXcwps8+PWdDOTNJjIPIKAiUUYZ3z57aFsl+1bO0O+WvD/CUzHr27X0GZcHi+I2Osspc0+9oybFRLxlpcvZ+zoFyHzyYffYdgp4uS6aU++Bk7qdf8By/jRdZu2Vvti0HHgFHmwA7uBU9BfXoQHKK1/EhQKVsfnVoR1ng5LC26dsM8IL6+Ka8gpDo8y7ax9jerTkvnSOIlF4LfMR/MuC5Jn3vAxRu37q3ghPoFcSoLQDvl1/+tsWnVkcUkCSHB4f1rH1drR74jvXuG2/MiobmCoZE9GtfYI/+RcPXvv7qCoQVBCjD33cgGZlt/vGNl+n/rfFBN9ELxvz3f//3rzmtrTviH9r0mWeV5frSF3vQuDlmgjSvrrZoN161WjSnqICE980tniszig40xpRLf+KhuuyNH1gToBZYb87KqfP8mh/XeUMDopElsozPAYyNbzoQHQUbMnw9n9HUWOlgWUERbcpOIU+BicrVJwIgOSSM1+amAkIO20YbvmmzP2PHPEImAbn4XNDG/9pvSzmBIc94R3/or7JFA18KemtfZw3lYGpjh2wX6E83t/2U+ow5/Cp5pXkbX1ohtXWK6NuyNLf2lP5d21ydO7f79Kc/veTo4oVZ9cRQFxiSERwY6myTHGV9P0kWkz3o/wUGHI1e9/8KmFx6mrlYAKuzM8iEoD3dqS1opMtK9NDXgTCu462ACwBUn9Nf5lj9XMJJtqVvvFdmdqG2q1s7jbnOHyrJZebC/V76+wNWPduqJn2BV77JEhnJLtDe1Sd7R2gbZMSPEllcV08Boex03ytg/a7ZIqsVAs2bZfNnF5eooc/xozH31ls3DnZ1II1+LsBaMBk92uaeT+PM+A5Iw5cC0NkP2pK+nkyzSapqnjs6Ot298OKsGlqJLCePloz94R/+4WGLD7JTYNeWpAFZ2trWk2hSvjZswYO2XMP7bLtsV+80H+TUkk38TD6aY8md6/osm6zAWHNW+qetd8iPuvR92/+hvQBIwLS+KchUMKXxoH36OXuz7HDyqP7sRfKgz/Fa3yq7IKNv7SkIhj/1YZnFJUahc+ze2RpCG7ar5Btjydnp0SSsoNOf+8ZRtjg50X+tOs+mwTP9hWZlGZvZFIHUBYzrm4AD9LdVSMkw5I78ZY94J1+ngPY47EeH1SPbIEeAIjlMRyiL3kCrMvC+ORn/3NM+Plh2VIAg2j2f71SADQ3a2bafjXvllWiGX9Wdf17yFTnonCS8LGgRCJOvj86SI7KvWinpHjrWfHg0+4WjI520BdrJu/YXfC8QW4Dh5OGcqxUgg97GX/4IHiRndCh66PCA6wA43/iElwFgAVyBVa4H4mqf//MZwyo8k+wHAGqHMZP96n4Au3sFOFopHG6BnyvQvPdJCxajp/mlM9G0C03qPz2dgEN6MB4ZK/ie/2QLsmRK2crMVw0Ua05SPhlRR+NIvytTuwooBCLG16FntrRyrXb71rbkIXDa9QIMBb/oALwJ+HK/ebsAKP5XfglP+OzZ9Go0FRhsHsv3SufgW+1BQ2A8GgLlstU9G2ai/OY2vExujLeCqd4jp2gKq8o21KYt2JrPFE/Tv2gi0/V5Ppr66ASfErOUWfAcb7NZAwKzNzzvmv5tvAW2J9vkFP2tYgr7y6ajZ320r3nJ857Lbh9gdFZ9orugRSC99woMxSNlqCMsKR7WngDPZK2+Sw/X//hFl9Xv2fjRUwLQJD2MX7LsxA047/+u5bOiGe8at+mJ8Bn11Q/aGx7QvIuO8I/kON/KvaMzs9I4vaqscEpt8kxyWXAifm5BW8+R5YO9sznzAo0FqrLjwzHqZ7S552+1+WSCd/6vr8xf26B0dAa6pyu2tli+t2eiV52PHk1QIjwkDLe6rj8zydIl3HvXM+GGnsPjsf1Hd5sPGrv1Y3hf9kxzfokJ0dXYaQ7od/qtdpw5fXpwOxrCAZOd7M90X/239XfwrTkmPZ6ch+fs44VLdiqzNrkmIAEfGFkwV83ZG4MhSSCegKTrAiECIFZ9JHtP+TPbT8Wn7jfGm9fUQx59X7/ugHuJYnMeiMRXdU+AZfR3+m7kZ+q1SsX/6Yuxk+cMo+akdNZuN/TnlyQ7/Y6Wng8Drl3qiIahawI/zfvb59JxvrNhj37nX/zzUxN7wEpBDxliDK3ZR3kOGU6QVeoaIQVyBKZ0fWs4MTQD972f09EEcvxoGGPAYWIHD7YftvdjdNksDQ6MZTQ3QFsqGZih8RSiAWMCy9ibTN05jDwgvAnCgMmIoOC9m2HsHXS2bURGkmuf+9znlvMAoAko8L52ZCQ0SedcZigE+mzBhhSEZ/2fMayDA2u17eTRZDU1cURjE0ECvzsd4dDmFJl7JsKUBDoC0vXZFjxUp/aSlS2QpF6/8dGf8suOK0KuzARaHZPZPtu56FsfNOmjwKImRtczaotEZ8TVv9oFdE3ZK6OBjQb1FbxKjlNIZCqnp6zCJqCMqQGEJ/PZNWWaABcvL5w/OJHJVwb4RNBnxVOGbwa+NueotDdzmbSeVzYeBHgnl9pGzsk4R1E/k5GUS0C4ftIOsurdZLBMHCAB5XLr3u3VD7vdKL7G1it//IXV3oy07/zO71p99cu//Mu7//P/+pe7F1+YpfL28Lt8+cLu0X7vvxzBraJdyn7fx425DJTjYxm679n9+z/17+0uX764O771zu723Zu7oyenKwBy/+5kcMuMWg7obibqC5cmk+/+ycPdzdu3du997185KL7GMvrPnZ0VH7a+wl/yWuZXchRv3cu4K3C2lXVyYozr54KBeMeB+Yu/+PM11t0jaxnL+KD8SxdHTlwHBpNrhjaa6FzPeDdH+aXnZus/gF8Gkr7NQNVPZOOrX3l1lUVvoj8DOL2n7HiOLzlP6s35N27Ts+ocEPXBAlifuXZ9AfnKI1PqxddLlye7FE36p4Ow/V+AGnCj/eqSxduYmy2BJgChT8m/sjMK2h4np0G7lNE2GW3NNoHRS0vGXQt0Aw7rn8rGvwLUzRX6Ac/feOOtQ9ZrBl0AsbYpt73ZAxH1kXe18y//4tXD6pDnn58sam1GG9k4vj/7Zgfs5TSmz4/vzfz35ptvHLZg025nrgCEyzTdrgjBD/MM2v7Nn/3JkqfPfvazh+AqXupDMqEPW7WZE6OdBUTVXSJAgCt+0dna0QrQgtmN64IQgYbbbEdy3LaN6Me3HAzl4Qs5CpjMKNZ/5DfQAI/QVDDLPXK2AoR74CI6ynjT7xmlaMUntLlecMR48X4ggv5ED7rTl20HR+7aNqZsuIwxoJs+kBWM3zmVgb1oJx/vf/+3Lx7jQ3unXr06Z2t9+3e8vGgxVsiMcrS7A87RWuYU3mmboDgeBCLhcQGMgIEMWuMaj9Bq67YSAbJRsjPwQsAhgKnxOXPYHL6IN411fZcDXPC08wI6A4C+ydAMjPR+hyZrq0N0GfkMbcG+O3ffOQSn0mvaXHKLYLj2BlL94Wf+4AD4mJOvXZ0zlUo80U6AMj7MXDp70Cs7RzIbVeDPmMGTtlq5dm2ywtHvgGvvsYnxkVxoA56RPx/fP/zDP7x0DxoCvH0bc8poX/6xAe6vcgIo8ctvfMLzQNcCWfqXfJVQ9HC/EkFd2eTo1ZbAFrSnG5VXQHuBIxfPH7LH8aGARKB0NNC92kCu1orG27f3dM5KEXR3nhBZ00bP5IiT/+bW9CM+4xe5cj+Qr8zlbLOATm1s3I59NKvzONHZ6OfPzTXb0hWI+djHPrbZEnWc6wKJ6izzs1WF+kW7yYntOLP9ChSlJ7N1o6nMZO3Kn1EO/ttCdCuTeFl2dE5/eiuwxjPkAr/QqdxWuOD1b/3Wb6226udWOreSo6Cq960kz4H3vLbnNLZq07VWGee0q09b8z8Cr8vIRF++DH8RH8rCVV+B4UDA7AzjV1uNYSuo0/fLTtqf6VEAPJlRdrYH+TCusxMKwi9/aL+yofangwKqsin0qX4JDMTjQFr93DgsuKR+PPJXPyu7nQSy85KtfJB4ra0BAoFN28A5WgII9ae25NCjVfkB29Gard748Jsu8i4dbEwYh95PjvCe/o1XaPFcdjuearO+DmyOzgIsyc4CeI4ncaY5Qh8mzwVf1JH85WO1gsMZIPmD+K4u8rCV52wq9RaEa+4LUGk+o+O1IR90a9N4puBYMhPQi/+B4PkPgeXpK9ezl5QVzqHNYRvKLziVPvZcwKPn4uckgMyqU21PxifJZ1b1ej7ALxvFdbKCdmeDoDvd2JbS+JftmN+f/OCj8eB9ZbsecIfmgqBhI+itzi14lDxob5iE9+PN8hP2gdDswwBKbc3f8n/PZV96N9A74K42eo88FUTBo5I/06HarH3obkyiqzYFaOO1elr95nky2vas6sxvHCBvEsmUr7wFbm+2fNoCdVs70/8lzAWWolVZve8ZbUNT/AzAe5qw9c3Z/fiw5RPaleeTvkEnesdfH79vO0f1PD4lg9Uf9tIYDn8KiI/mynAdzZ73HY/SJfGy++oJsFRWwYMCKGjOPq9u5Ras0B/pU++n3/MZsoFWwfuP9wecn2AR2Ss40fuV5ZnGl9fDb1q1it/xxjuVHWaZftodDSblrz7Pbo9faMn3VBa6ojPfGC2eb5y533zd+/oxGcuW8Z42ZjsXEDl7NCvr0oue0+dhWcnwdryiv37Prk9OPYeHjRMJJNtxkL/he9mfZyewFB4U342NyspOR2P1Jjfp6q0NlW/YeEWb99INjbcteB8f3TPfXLk4CRzxbSubyk0nJafo6S8/O1sm7DOfLJtg5vQJauiv7L7a5JozNGyDtdUzAh3xZsbBBO4EJwQmWi0y2Mtsu4iGxmD1RFerTJSV/GY3CbCoS7nNI43RghX9LvhAJ6Fl9NvMfcnbti9GZibw2LgrcNHv9FB1Ne4by/VLbaxf6iP9VwAr2dq2/+hf/u//yymjqahgxJoANNzkxugghH5nWFJKjJgULgLK6srgJUhFrk2qBTBaVruU16WJ6iHOwGW4eef3fu/3lmHVXuVFgtSZc+q+gWpQN4DU6VN5ZRJlMGQIe6bsOExuFYR2+GSUuw5gUn+GgMkSXQl8xqPyUtL4w0kpUzGntmxNbe799rpXLx7guQlduwLFE86MJwbtAjyfzMqC3s15JHA50QscfzzZWMosO7g+zclwv72z9X/ODNnQNv1W+RnQysggySAv42IGzix50v/kTLvKiEFjzmfZCxnKOagZrUCfsswColKG+K+fCsToq4B71xYQvt/rlPygOSAYjdpf9mIAQICSZ8s0a1JDcwabFTgp6yarggxkxNYLBcq8x6BKEeNnQTH0aVcTKprKAMn4xIuAJ/+bhOMhHns+0MFzylQ3p8D/+iKlrK/XBOCg8WUAfPP2ba+/NkAiXo5B+N5lJCrnn/yTn9nRXdevzwS9lM7R04h5yqp2rsn4VHb+BHUyXqfvTei73d/4iR/f/fW//td2d268vXvz7dd2Z3dHu1t33tmdHE+GOeBqydmFASvtHWj7hOMHJ7uTx4DROb8kw/fSxQkKNg52ZyZwUuBqC+yho/3FtQVvUuq+c9bJSuOCE4nHxrh+sBc5GQL+ADOrty0FLl+a4AR+draI941Fsm1cBjovI/TCZFlaAdI+3dFRMG1tefFkMnP8NWmRA21q/NaHrfrxfhO9e/4PONC/M84muHz+7Bye6v/h7Rxkdnx/MqcDvdK3xl3ZyivDe78VjCzHxkmOiT4gr/WJ8um+xqD76cItAN/kpw8cTiwTvzHXAcsFrjO0AxTwUj3mmdH/4/yQcYGOsnzJKbnVN65ri2CCD37gF97dvTPZOAU/tKf5bAW2z8wqtAxafW5MegfN3/XBCWRYMSLIYQVIwRXAuT50CL3y8R0dX/vaVxdYvAJH3/jK4p86yKEycwjQ7UD3QDLl6psAauNhrY569GgBDs39rbxobk+XFmRtTmoLjsA+Mpiz1co6dTaWJmB15XC4rHoLLuOHOdJ3q3sCkQOq1KvOEhwCXdRfZpt3Alvxyr2cOPO4//VFcmaeVy9ayM4nPvGJRQO+k1k62bzlfnIq4IGnaAkoQov/20JFPesg05OZW+Ih/eL33buzVczlKxNc6BwEYwR9eNXWL/pTUCvQJ4cC3dr9gz/4gwvUwsvOBNGf2Tr6EV0BZAEf6We0q6Ng13aOUYZ+VZ568QDPMkRzRt0r0zw5UqdPjl9AhOeU610BEPWTLde//we+byWT1I+BsMr3nBUZzWUr4//RbOWibAGYN994a62OCXTyDpls7rUCYAXQ91sz5NwmS9mSH/zgBw4BkpIx6H51N8ayQ/Wt4NFv/uZvrn7TH54jN2UNk4VWgKAFvQPsTdYeOpqTsi3axg29yqt/gJoFnB2Lq30Dpt0+ZBCT0XSuesnOcjjPnFlydVhpdGu2Zo2nAtVsb9t5ua4fyvwuKLj6bW9fSPAoASMgo33rt04IWUjHxP/Ge/oIX9OP2RDkLedQn+YYTUbggAR8eDQt5+nhONONRdcb44JbzgJh43q/VQX4lOwWPLtxY7bT1S/0qDFUkIns6M/mxHQKGdKneEae0+PetQVWsobOsovpbbzJSXMvOxv/AjIrNyeW/AT++N94pDfL3lROY7VkGH0sMIYfOaIFter/fDd8DjRPNwRK6jf/a4P5kVygL5s6gCYwPLkL6O6+d268c3O1v/EY/wOVtHEbOMMTvFVXwcAAEmMXHxrL2Rvapu/SZeitvcaN5wqECeTkkG+3i8pn8Gw+baA3+uOjdgSCplfd0+YAh0Dn7LnA6JJJlEc28ctffnOAjXHQqvV0UPNqW9bmi+p7+kW7Aqab7/ASTSUUlCiG962QQZP38dt8F8/RtADE46fnnGTLaa/3A23SX/rHdZ8CEzKjAy+U2XmFvj1TYDhwLx5UVgGsgJLs9WjWvvymAPcBZp7ug77s2b0fq+1krqBSfndtSFfW/mwYZWhbyTqBkOh1j7yt+Wp/eG4+xunpbPOVrkD/2DOj68IjsqN9F3DGG35OgGU4QIGZdEJAnrKqN8APj40N7cu2VS/6k4HsCOXnl3pW+QGtAeDR0BiNf/it/QHkyWfJBcpb9tA+sOR3wH51Ne92r+90f7zdgpm1STvr9+aW9Fky43o6omBJK6DzJRuPeEbfqjvcKzwnDGMri+QqH6RxUTAgUBjPC5J7t8BX/aaM2uxedn5AOtq8H+geEL3mxX3ya/53CW/qzD5HX1gOeSwI6X4+ZuOjZNDmkWyW8Bw0BHKn9/TPALWT1JMP5Dk0Nn/kO/umB9HofzSR7RJvCuihAX3ZafEr/ZwMNg81h2a7KicML98tGWksNQbcpy/JrbkWTekYfMruzB/PZjl7bnRAwHV2foGGxlFyoi3+D3OM1sYRGvwf/hNWk72s3DA0z3k/LK1gyrp2cepxLTs0EHkL8nvXp2eSiQGxnx4an77K3j53braYU35t39oancIedlbCBb42nhsn9af6DrjO3h7YYk7JaKB/z+bvNO8li+kXv7MrLu/xF+1r3BV8SkaiA6+bnxYz9phRfPV7S1PzEPqsYJYU1/gcOZytrLLvxn8ajLczQaIhvgmCWHWxXQFS0KJ5JLsk/SBI4b1Wlmx5mm5Pjt3rvf5H6wRx5rvPVh/3v7q9Fy9cn3LmrI/6IP3W73RHclXd1YXOaEw+Kjt5i75o2cr10S//D//01CBLgNxk+ANG/G+QBwZTtB2QmaFMYCn+jL1Atwwm77SNQw4w5ekdhF99brakUL/7CZzzBgzyOhhggSaTPpoMCk4gg963d9HpuokpozSDC8Mo9AIHZedlyKiXQe+b8YWxrRpoAASSr8DDZm9TIGaTdU6jdypTO2QgB4Q0mbifokJPxrMytDXgjSEO4KAU8CrwGx+uXp8lZJRKE3oC1US7soDuT6TduwGT6Npm1TXhFhFv+XblqIPhrT59qlw8KnquDzIythkc7uuT9jFWTgZSYFR1NglmNPq9HKUbNw78dC8A0v8F2uJvTjK6A8/wufY1IQaytBoi4wCd2pERnIFYnX6XxeYMFv83WTVJ+D3b/8zhuvoQOFXble06cEK5KRzym2GTE2E8JhtF38lOkyZ6MkALnOUQBTY1GeRkGAsrgPhoHAEBaPTgEz6+66X3LB2jXuW3ksUzv/Irv7L71L/6/3bXro7RcefO3d2Zc7N00RkgZ85MBkpjAq0njzk6u8O5BFt+3b//aPfDP/ix3Sc/+Td3t956c7c783j36OT+7p1bN3f3bg9Q2B7e6rhy9fpu92RW35w8fLR7eGrLoNlrtKyjF1+YbbDKDL98dQ6JDzwNpMhIyOANLK1P3cdTsp7+KFsVLe4zkgFzdEsOm/4sk8j/Jw8mk8WY8t1WT/WrsjK2loJ++Gg5nDJQGzdkkq7z7fk1/q9MQIh8JTttFRKwqE10R2ASfpYdhh9+c5SV7fcYZZMd8+QRcP/5Ra8VCfbq1+c3br65+tgz5MhfvG0lTCsPyCBdk4EayI0XBYXobrzMOMKXdAH+t9e/+80TgFIBkI9//OOLlpzetrTKCG8bubJmAhv1gy1o0KAPywDWz2Reewq8eFYblY02/CNPb7xum7LJOid/X/3qVxbd6nj3u9+zu//g7gFALPDnPXyj077t5e84rERombAlr9riuVYP6HNzHeBcHzigzD2HaAekeD5DKsMY70sqaI4P6MhZz2ErYJ9+K8vccyVC6FMftJMLbcUT/BPYc62Di7WHXOEdkFHwRYBQX3u/ubxVjs0dOTx+F0BpHGuL98l0h+rqV9fWONsH+evrwN8SGfShMn/jN35j0YQGvEIj+pwr0l70rRwoi9Zv5TaGlem3vq4teKfdBS/u3Z2DJxmagliex3/9uwzUx7OCKkCnYEiO0xpr+7OKCt43rwUgA7dyEuJPK9jQ0+ojeqWkD+Unb66jP4Dj/yfrzkJub7L7vv/PPJ/3nPOO3cLtoKsAACAASURBVHpbLcvGcofuNrY7TuTY4AtHBOOQXBgSO3Kc4CuRGzuYQMA4JGARYyUOJg5KFGITk+EikNg4E+TCIFBkCSS6NbRkqSX1PLzDOec98xw+tfZ3P3+92fCw97P3v6pWrVq1aq3fWlWlP+w8fMGvxtj37XrRB/KGh8rneOfEF3QxLv7IRTsPAhDxyBFh6b1Hjx5un/nnfmgB1OSmgFoBwwGmxlnOfrtydXZneqn3xfO5uyvglG2W3tUnl5Yr75nshnjV/EHvH/kjf+iY7FFf9S1HZ2/8CzYIrhlnPEQ3GaN3Fkj4+PEKKHgnt9oP9BKQaZ2g53P40UQfZRvvgTm8MebauHKwRY2Vdo2FsoEZ+FDSEtq0TZ7Vizcvz8z9RukNvLR7QiAEvdoNlErP5EgMUDxHEbVTNYcIr8itNhofdaHNS986foqMo78ygQD5CN4n6WGAWf3MGf3kJ9/ZHj56cNzhItHHM2TBmBQIb4zpe7+Td/M4PqHH2BQs+9rXfmfps/RO4xB4HgDR2tKRqZ7viCF8ZS+PDTbrCR7uE3JKbsk57/ipbAt6IZ/IeJjL8QIf1a1t9BTsza7N3s2+1F/PlmyUM2l+tRs129nYknFl8Qqf9FUf8jWyY5Qp697nfTBJP+hp3+dPtMavoOxVRzzM5aVeezvWc4G95iRdzoa2XqUvSxgKRFOHfk2AbDLF0V5QNxAKTV74T67MCTJFfwZcJB9oy59TvkDdHpDJpspHTGf5H8/Q0u6FAunqLBlQvQEQ6MVPfS+BTv/y1Tyb/x0AYCzQgPc+Z8eiQ7trrh+OWdFOeoj+Lkkqfy7/0PwtuUFf81nyT9HjCCyvQEV1t46jUXlzJl8CLYGV6rx4abJ6CxLpbz5uCQz4167fgsTmhP7mY9Ax6afWQnrFXMHj7F10tlYt/OHKldUvnwOyjYt2SiTy/ASr5wgRr2zw9It+JwP6lc4tSBo+ou69b/n48RxJ5JUfil7+jjLaVm9BOf0oKKrv164OZhH/zSX9UCY58d66hd7A5gI9xj2Mw1jpe+t4oLVy6sFb8tIcU86zfjfW6bNwm3bzFGRT3rgEmKu/z/qTX4YfjX+8zhbUF8/ms+GRPscDNKmnHTz5NNom9wGrBW2V82osGx/838tXYHf8DJ9Sb31XZzoi3y768Smwznetr+RFXwvkosV4Z0vs9RlaA8eNe/fQeZb92rq49721ma4nl3iQTRhmg5YSKtGzx+iWnXG4x0892g1893+4UiB6spp9GRZQcGD/f/pr6YID/tC81Ic9PqctOrkgQJiJdsNq0unp/uZy7eB75bKHAobri+/DS/AT3f2WPRRPm/f+95tn00MB2CtB4tzJnZ/ZpvioHXW0bpADfGvtbke755TzXgKDNTudZU0xluNrjA4+2sQ7YL96AvrPHe6PKGBRQCY9FVbp+fwWvPbyDLprK9vB99X38uUkJMR35cJIVtD5wtgYyuJ7QUI60LjmW4S5FkzJJkoW823Tea3Z42fNyTfNwz6HmzY3lG3OdwRW9e3pD6fYY8XZxMmS9+wIv4X7ZfsXEHJEmKTS6LXjQzm+YetYdnBHUTU2HR0cnolHnq18/kh2hZ0hC4t7OhjjpUsCrnOqTTxANxqnDRj2jEEYcPLj/3RZgRe0jyzP/XLNDZ9bX5bg7HaEuAMk+UkPN5bZwPU3O6M12P/5yeFF8b2xbs4kg+mv5vepf/B3/uarwB8LhgnYIoWBORO+98cQMaFT/i9eDnhLcDMSioRTaK/fems5BC3IBSmW83vYrdECGBimM9pYxuE2mfApjRaFosA5IimtBms/OXXaH6ViMJrMe4HfBwYEG/QTk1oUyvBJqeujPnQngD4k1J7tnPCCMU3EBk3fKSxtqIuh5L3MSFnN6lQePcrjRwtVE/WD28DX2YVRMCUACT/L5lVvCgwvvNYlmgeFrb6cD7zweWXhXJgjwPQ1YKxMFk4vPqM7xaXNnEg8MG4MO44LBz/nPOehcuSiI26Ktge+Z8RmYOYAZ5AoV3YIWW4S6yP+ZVAoh+ZkJ+CpxQu/OawAjQw4cuB3444fTWT/Z7hkEOUw4A++Knf33sixCQlUoPxbPMhhGSZlnpcZk1LzbHxvMcpQ8n3OgvFhyJadgAb9SWYyECxYnjNPFiC9jeGeEcHwRvsEbz7arlyeo83sNPIcGgAwf/2v//hm04EMpL0MzTx5uV285OgmTvQ4axO8s8Npzr5dzpNLn+9SwNv2xo0r21/6S//udum8LeIfbk8fP1wXfH90d7JaB6y+uD17+WJ7+uzFdvbUhe3qtevb8212hmTMyCj2uvXGOOp37sz517aKl/UZqJ2BkuEC/MxhSYFfuHjuuDtDH9C930XSmeZ+C3T1+0cf3TkedeI3hsbesULLauPlOHFe6MzhCOR47crV1eaLF7M1NePD7+avMoCJFrAAkgKqL1/MsQJk1fEr6cXk7sKFyaI1Fi0e+G2uokv/1vm3l68ej44hU35rZ9TQNxkCyRkw04Xd+vPhhx+s3xzrhF6XHTsCaGWZ3Zsj/rSNTy1Q3o0r54WskrmyIltvGj+845Slh3IcjXNGlM/kuCxmAdwcnZwP5QuCN7cAjcrqM0BNHWVBkkm0NafwufWhHRBoQ4/5qQ71A3K0vfTGo8l6yzHFe88PcOwuoNk52W4M46cNcxh/vvmtr63AVfKTIVmGUsHRDK+MjY6YVFcgUI6xOWDcC8Bm3NU/PBHkCIywVuFdzjF5Il/pETLpT1uC+p798pe/fDSQ9N1rdswNeGXcfFZHQTo60ljhJZ533rz/M/oziJIJdQUaKAPA1y/fp1OSPzJPPswnc8u6UmAkIxpfjWEJCdur0+v+FnPz29+ei4rJx5tvvrX64GizMUglVNxY9Q/AYffLle3pM/pyssXRGbigTOscugPDW8M7euXBg0eLVmPUmkMG1GMds57kbAfS4n/9UI/6/Wnfb+TN7+S09bA1Szs59mgMJA3s0n99bF6gJeCB3HjhFbrIwwfv316GOP4wxgFi6aLsEetqx9zJKAtczIg1Rh2fRPd2vFt2TIke5OVHfuRH1vj89E//9My/x5N88+zZ7JjLOfObeXDjyrUBaF8NIJxDrm31PPjowdExNd4FVsgjeSJnBT6VNwb4F73sW7wyLwQ4A5ubt61raDA++KZeR7vRiXSg/paNGrCvXfNCmbLAc6wDbPDnyvkJsKWDAmWNkT5euDo2aval5zyTk0tu010d7VUQ0PcAVnI4iRJztILxwxNlnz07scuNQ3Y33uprAK7n20FCVtppJYO6I3yzx8gwWvJJhta50yKdpa0CK6056O5YpY4lK3hT8A5fPUdX4Yn6jskkh6Mx8b1jqQKm0ZyNHRga+BRAqx/Nj+Qsh1F96DVPV+b3xYur3zmrAV7JZTaRvhe8xg/1AMraTa3vrXnqKnjo+3YKkLF28ONDO2zwwXi1fiYHeJYP0HeBbuZxAISdWu6O81sB1+SwBAD/m5fpbGtB9xyRJbQF/Cx79coEVNJhAfgBhwFN7eQNMMRnbeKLPimffGTb+T+bI+c88N47ngVAZCOY2wJpytE/AV7GD9+U0W5+azZkdVnz8GvpmsMOwwJGaCQLrWXqyeHPF1RfYGZAAhrpaM93X541b2y0G0sXp+NryxjtZaXkEn3wW/0NVCeP0RXQ17hnZyx/5tzcc4SW/MXWLGMS2Pvd73178a4501gUGMpGyS8zJ9vVHZiojYA59eDfk8cTKMgH2OMHBeWiAT3NDzxVF/8ALcqZG/HU3GhcPds6qZ1895G9sZuzQQLlsg/1Y0C1AYg9m03kt5cvhkcB1M0zOqVgbeuksvkVrUv6hI6CpIF7BQ0LnOy/R+PsapsTBcJWkgNlrJ3mWPPJGCRXZMYahpaANHWUYJANSz7wVbl8GDzNlk234HVB5dbLAhH6t2zTp3MMdPyPF+rHezzwu2fNiYBP35dck0+uf9k47L/mXbZPvldzeNnBb85uwniQD1xAOZ0VPuT/5utez7aT01wxVzs+reB3/EKX8svHP6yX7SwMaNTvdH9gbdhCAKKxCJxtjUn37XVZvis6woCMTwHcgj/5/eFc+Xn11XPN4TAzcqAfaNvvpvd79kdyHK340L3BC8+8NMdbW9P81rrsiOz6Eb4RphX9+abhhemahQUdjrYaW2Z2jqFhz6sA8D0Im79WgDPMqsRL5dEbVhXoO7pgAOt8ngJ/gdToSqfpu8+vXkyQz2sf9M3eUuf+L9vbe20m/8nY6I05QqzxS39Frz6T5aUrDwHFfPq1tryYnQ7hWM3F5k5t5muotzXbd+mK8N9wCP1sXMOnWqNbj7w76mqv+xqX1gx1pFs9H7bdWvL42QRv0Lns5UOwBx19X3vplPTxwmFfjE7wG39wbNWTI/C0gyfmQPd9oFFgolf8SPclD81hz+VT+Sxg4QWjycbxf3Onejtqq90ojan6W8Oznd3h6O6PmRsw4dHTzaXqLriRvFcXOvaBkHT/1DHrs9eM77QTH+tbbRsDvEgnzKklkoZnTNTXWJ36H//uT7xSAYXuL7CnqH5nsxMIglSUNoE8f2GyZ3yfME4js9Bfunh1EaJexHcfREQGWCCYYRuQojMLCDlzamXP+b1LVFtMU6YtyBRnAojhAc/oWSDuYddGSpZgpVgZ4D4rHyCOZt8xNAiZ9vBIXSuqe8hQylDLCPIOYNMX4BD6GAI5vb6nnPEo2n2n3rK9tcspNgFy6LWnD3iWI/nsxUnWK2EKAA3AynkNTEl55zRmfHV0RuOkvytT7NlcQpmBWiZdhmAGpcyptmCWZZthAPiwWONZF7c2EfSHk5wB6vuAtII2+8BSdftOWc+oX/8YXGXqA6jIibEOdMjIzGDVVobVWiQOQQF9x3/jrY0Wm4zPnk0J5JwGmpeVpty5CxePi47nMxAYy4Fh+tBil0GIxsasRUh/UvRoxKcMF/R6tRBpKyOLArdAp7TRl1J8cWqUWTusGNr67aX9SxevrLE7dWbGBT/Q9mM/9lfWM1evTLvN/eiytT2lFXjiwvOLFwfAzUF7/w5Qf9tePt22v/yX/73tzVvXtqdPH2zf+/ZkswiAFBx77eaN7T0XR9533vm17dqVa9ud+wPc6aP2Hj2cBePGrbnszlZyPLvx2lw0PAuJDNw5Ku/OnTn+xnwMQMzwWTy4MFvXyb3nyFLA7ApsnDu35jbDKiN+9N+ppX8AiHh768boVn3xXFkcdz8a8CljpsByzt6VCwMcuSAeP9qF0u40fQkwbyEoy1Z/r12dsTcP9LHfZhGVzXZyGRsaPIsPxhjt+GpOnTpcyhiQgM50SI5L5zpzpvH8e9+bYwzsWDA2o5PnwsslO1evrR0SrT/KBEx0HNjeqGu7vHWgoCea1Y03xkFdZaBmuKVb9W0P2DV+BRbHKJhdduYmoEg7jVcLLjo9s8/W7ohD40v3Kmus2mWg7AJUV3BssudXBtrZCRZ4rp0GLlXXJ5eQdY59AChZWY774Yizr37tt1ZZdApKFAyIJ+RTWfRYi/DQ/8rQkT7nnOBhRwm2hvvdWLdOBirjSQGSfQay9ozBcs5fvlx9xKsc4bKPM2zxGz+NgfrIhjLoBTIWwPL9/tgqtForrZEdwdK6mPPY+tMlo4Ff3tXXGoZXZbHneASs4c0xWHmYH2gPSL186drv2gEosCHThnEpyGcsSxghX8ZUQHDx/MKs54KbZcniP36Rk0Bi9O2NT2NHt5CnR4+erKxlwYoc084BL9M/wztDvnlhTJurvivbnC1EVvAbj/ZHKOm3/hQoyBBtLfbOjlvG/WE9Up8xabcoWUCrut773gS1BEdX8PzF7JjxDJoC0wsy0qut42jY22X4hWa/k79kPTATH/HKvKW70G59GFomWEqWlS9J4MXjOTZUAGTG79qxXz7cfn/mamts66Pf0iPaY/f4jby2ZuPJi9OzU1Lb6TJ9xzN9MC8aV/0om9xcUX/BS3Xir7Ehr83bjpciV+3EI2vqwtOHd+fCVc+zAbMbBC3Uf/fh/c0dGrMDcM6rL5hJFxQowWtj5S8dEGCgfm2nQ0b3X12BEUdXjtN3kp2rfLZYgGzv8Qlto38mu29/HGiOlPnhNbSdZLim41tD10MHmtaYHu71wbuAv5zMdAGas8+y79HYPTjkxBhqQ336XnBcnQFNJY2pI39j30ffl6jkMzrUo320qJ8eDDTOmVe/fvs+ndIujQCq1rNATPUWQDQefs9m8j06fKc9dKAnP8h4BUbng+VD6I+x8D+6BATQoM4z59gJ3zvuXuls9T0AqU/q1F4JDH4na/SofqLJ7ytZ4+okV+yd6+w+NAQQRHP9wEu8IOd4q0wyoq1koR0JrRGBMiVcBFTjXb5HGa3ayo4sWIPv7TpNpwWmtrM3+55s48det+Ef/ugXerPHR7/N7vD8uhz/AHLttSsjmfaMcS0DP3BC/33HXinAFLgV4FCQWP1lmSfjy54+f36NzdKpjoR9OnKfXboPsKLf8wvcffDRGnvyod58n3yu5m/j25GR7WCkKwo4BTYve+PlJAvoe8li+f8FWdCbPGkn/0Cf337H8bdzbKlnAvfUkY2WfKAtLCJ/13rmO3JRGeXS+WgYOZ7jJ8MLAtiuX5udm/iQTkFjv9cXvDY3jBtZChhtje49fu7XlsDifst3R5ff8l1bZ/Ov03mttbUbfpOsG4/aUNZzeIlvrZWtaQtTOhwFveznw1qvnyUPRpfv1EeWnz0f39XzyoeDhPdkXxojY5iNRPayJwNA1eu19MiLWb+TO+XiSfjOoufyAOPpsnRkuEg+Rck62eXe0ZDe18cCmvFJm8uWOOgW7T19MrvWyH8gZc/4XzvGMWBSHdrwp1x8R1f4S/pUObLW+BRkyeZTZh/4D7/AswJYyuNjtBXUMu7xIn88TCPsCw+Va5wD2QOh1etziahLTs7Prq540BpQAKtgmu8bm32/04GtmfVFACTd15rUfGz9zJcKD8neiI/Np+zAPb7k2aUnD+vtXrfjP1r3L22FA2Q/L727jjuaZJPGJ1wrudHOXg+gV7/jWZht9Gif7xIGoR51o7U+JBP5gsYm/GfhIffnSMRsRnX2p306Wv2tvc271pnkaQ+eH8d2pwerM3+yte7po0mYTTfEu30/8Czd1zh43t+Dx3ME9p5GdafT/dZrPw/Q47dzp0dX2z1xoj9P7gVSdmgaAD9+Ns6tFT1X3/Opk+H8bclmM67jZ/n+44G5eCCQkR4URKiu5myYf4EH9A0ds3OkgM1+F0n0xa/hiQS02QXZ2tVc6D6TvYyPfTzHL2pbX7WV7OpPPjP+6Ks2Chp1nNii/7/9W//JK47PAhsPwEzMC2ix+Hg4AKHdIOv503MUC4IDwjQKkHn9jde3B/cGTEOs5zMCEsgyipRnGDPY2sqnE/efzKVq/jyb4aQNhpjJ5K9jNAIOTFoKL6dPewOIzsXmGdOBwgww7ac0mvRN5iYpPrQo4EuC57sUSc9o0zMUsJe2MgYzxizOZWNzfBl5DBUOQ1kqGU36UkaQttDoDgp0213wa7/2a+u7gL0yF4yjhdB7mRs5mAGuLap4g8bqd3TW/gLMBVIczv40Pin/jGV9lGXLIWnCZJxrsywLfVK23SUcBf1OScfXDEXfazugWzs5hDn0+KVePGJ0GQd/eIOWeE0Jo8nz6si5wa8WrxygnHPPZiAEgOG1V6BGWTXqCAC8cev1NRl9ZwzKxiTPHRmUkizLKiVQxmKOVs4K4FJd/lJW+qBPKdlAtwxDvG+HCJ4HnNx9cAJMTGbdXLik/Jonz18tmXz6fDLtWsh+6qd+avsn/+Snt9OnJtCZYeCsy1k0AYGUzizS+vD0qQVygN8CPPcOwZZnj19uP/qjf3b77Gd+3/b48b3twd072527t9fdNTm6l65c3h45RuSBRefMduXy1e3J8xdHo34Bhg/nnhVHK0xgZIIt585OYJOeGNmaM9Vl/nrpoz6rYx/wuHptjljB5xynsnzxM+BSm+3iIR8u51ZGX43bjeuvLcCnLFY6Fz9v3/ngeAwCHq2LgQ+Xva6MsgeT3WRHK/oBLOZKRrxxVL9xMQZlomhbf548HkAfCJzjgWZt+P7tt+fccNnHBQyblwHHq66P7q+Aht/eeOPNJXvpErrb9znX6PWnvtu3516Ht99+Z/EZ+BuY5F1mlt/1WyCTvNAdHF31Gi+0+h8/6MD0uHJowMscBd/loBRk0s+AnIxqc1WAh54t2205Dk+fHu+d8mz3amTw4J1x96IXZbHSuwX2O7Ij+vVHGe2Zt0C1QB7yIgAiKGR3wDhr7smQxWpHgEC7DHJZdgCjAS5bV/D3ydPZ/g/0DuzAo+6noN+0aQwnqDI7ProkGf+Mc/MiPupfTqjP8TXQL4MkfW4Msh+Mm3bwyVqQs1Lwz+/K+cMbOrokCvWSI3QFlhg7ZdL55megXY5JDr92HZ9ZBqD3gjZkdPH8ABbkoOCVOvEAjWSxtaikCPOuuaZOQYG1m+XJbPk1fntALUdq9ML7x2y8snhl4Zw+M0dPvffed4+ZmdkJGXdsA3xAH7oz8vRlZG7WFuNLntGbLHreXMrZxD/JJOoT+AhcMq/KmNWHAozkBb8AuXjUji80kxm8/8pXvrL4m7OfnVSwsTW4oJO2yg7F7zdef3vpiGzLa9evrHZy6rVj3pRdy+HS3wJnHceCBnYQ21Eg0NwMqEe/+tSB5s9+9rPH+5a+9S3HYplvc2F5GbJHe+/MyN17H86uKG2TMbw1V+7dubdk/Etf+tIaS3qx3Vk+B9TpX0eX4JXxJBsSfOpLjn92WkAq+oyV9aN7K7IZ6aUSHbJRWnPNx4KI+lMmcmCHOfbO628egRnrSvNl8fErX9mevny+dpu0O0Y9BYfQGyCjD54rAIMX6Ojy+u6fwjNlyDd+OLoyh1hZfcYbdRtb7ZLr5q5x9kK7sbTO+k4ZzwbckLGy3EcfvXZcN/QTHYF8+TvmkGfpAOPW3X9owm9zIVrxMP8jUEH57Nd9YHeCnAM6KYdOZdW7B/mMj2dKVEBLvhMa9U292mlHGFmJLs+oW9/wNzlVZh9IDKBDF7lKlyhTkCSfYQ9GBD47og4Nyna8Yv3INt7b8X4zHtZ3c9lagQ8L7Lw8QbTAquxI9eeb0ccFewLbyvruSBd91C/vXtnq6kt/ZhOV4IOfdIK6s73I3N6Xqx+tu2vOHuwEZQNGAg2bW+1GCUAItEvndocHOVa3581jY98xaOZQx5zgYZnR+IXv+UTtwmlXlLVLH+iDQK2ArGQVb/Pv1dNavwfFsm0Dl5TJb0CPMfO/9tLzzY8BKSZAVrBcG+jY7wxxhwgekf18leZfPvJq/9TLtebolzq16XntqrPgPbrUhdb88HRUPk1j5X873NWznyP5J9lT+VQDVM29JNpYft2502u9VEffZ/8UvMq/y+fu2KIZ97l7Ld2gX/nGvr93bxKE9Mf4eqEbvcoIgHjhSz6r/wMpPRPQpYw2k3/jke8bwI52/c8XUqdyzYN90ogyywY97KzJrk835FvjTT5CshSm09xL9+IVusKT2vWLhuayZ1pHtJGvkU4JXMsPWMHHVxMoN2YBmv5Hs/f0VvZVAceCturyHH4W7Fhr0vu3f9fOlfAsffAK6JQQiNft+Gg+5hvrn7L6ox3ljIM1MvAy+lvzPZO+LPjqu2VDPj4JtjVntGH8ArLpjQIt8a7+43HrVnZ4a0/2ezxJBirr9+QuvRet+lfAKEyuMciu13ay1NxbYPFhB26+Q3Zv9nwypYwXuowjvhr/fEm/oQNtArBhGurLhs/+DgdUd+umsgUHBNZ8RkNrQfiiPuTPhA02t9U/4Owc75ms4Hk2zn5NzQ5QPsxnFToEDwrk+b1AWzjd6tMh6913eFKQKP9pv355Pp8NT8Js9a/1Df0zfwas75Wu857PqL58OHQWsNL2q8MOaHW3VmUHqze+xQvPRWs+RzbKnoY9/fkSvtuD48tee3oy/8Pp6pvnvepLNCgXphCN+Jm+KQBSsCQZjr7GcHTe7PgA9I+PO5gikB4GUAAgO6LdGOE96khWkyHvQ4+g68hgstguE3XrQ3M2u1ldY2sKfNJFJxeg7/mLnuTBs+nc+DHrvztjJ+m4+0aSpfqbvDT22vRd9ERHPIm32Rf6p27fe+3pSIfNbpQJygiEtAYt3PJ/+3v/1asmIgVN6TJ8KKMWP4zy1+IXEM0gefR4Li5sIS2zpIltB4iGVhT+cPZ84MbHs8W0iZYW+GXQPp8IJMaiLVBLJzrrXcf9FkCydyqa6BiU4K7I3YMHq059LWgA0PBidPrLEc8xSWmm8AJm1ec7z8WbIspltSpbNN5zZXEpq7/KczD8MajUja59gMFz4zSeZMy6g0KZz3/+8wuUKTCUQsmwTknFc+03YRcQe/v2ETRKcU2GzPA24BFvA2UyoHL09ct36MlJzuBn2OM//gQk+y0DIQWC/hbe+F0GchnH5Ej/MhgCNpQlQ8lPhpH+MDw8h0doC7TRtzJjApVTegWv0E0W9NuL06UPZTgVhUefOYG+HLQXr+bMQ/3Eg7KFUoLqq27fye7Vb21nDAeacZocHaN/nsuY1a+Mw87IJE8M7YAW9LbLw+eO9jp/eY6iKJLsTPIcfn24dfONJZtXr0/mK9nzO9D3x3/8b22XLp1fx2BlQHIIClqNcSYAMuM8Rg3DZLblrsDYIXvl+ZPn2x//4//C9q/8y39ye/780QqAfPVrv7NdujgR6yULL55vVwUTT3P0H63gy6mzsz0whSyjg+65cGmOj7t6de7v8P3eYD9eqn5hlCewY2UkHC6xLoP4wcOTHRsF3MiJv5xiffE8npKNMULHYDtm2jx9djzew+9dwv302WwPLesQHX5X31qgn4xzd//+R6vuQC5jU5BLf8kxsKk52Dw4d3YuOCuwQlYC62/M5gAAIABJREFUAjgXr78+RyiUaVFQMKM20Oz1m68fjHH3h8z5+eZ9OseCKrsAyJHj6EigjKmMXjxrPVmL3qmTbfnmaFl4QJJ28LWrTXvGUL9zfslui2EggTb0KQe+7NB0k/bxSh3mKz4Y24A5vECvegegfu/oUJMz+qigmHHs/HvPFwTVRpdomzeBouksGfZov3tnjoXJcP3oIxdWu6fi4QLVHaHkPQdFH3OaVpkXc2yH8cJ3tJcdqm/O8zdfgZMBaGTji1/84pqD+6xkfE43m+fJuPbK3ttnA6VvA2zpx3Z4aKuMTSC5V+sM3lprBYPxpXsCMhi9p9M8A2DOmGk9xd+CcO2eaR4oo23tlVCAV+gNLCVb+pjDn5Np52b3WrT7hvzoYxcfB6wsYOD5OAvqYdQxtsiAo8sC9X7jN/7Z6j/58p3xxPf7D+4edlh952i46ZPnVjD3EKhCZ7ZRAJQxF8QQANHPnNsA7xwbY4LH+qLv5NV45JDkfJrneNVdO+pcNN6/v+TEXEkPN6+MRUBvYBv5JIcraH7IHsNrczujPTlZ68mZ2eEQCPGJT859AY0zejs6ZgLDA2j6rK3Akvrru3YGoV/ZgCeyi5Yf/uEfXkDszMu5k8lOwADN6l9O79kJOp+9cHbJoVc7kdeOiJszzkBh802bGeLGsR2p+hjIVV/NgdMXJhhIz1if04FkKr3TXKSn0Kg/ytT3jtfzG/nNGTde+hJ4VhA3533ZLc9eHO2o2mltWevh44drfpJL41aiTLaA9wA27Re0QTtZRCvZ845+PMshnHP9J3ieA2/ukSlt6R+dVLCzzzmxePTkyYA6BROMJXrpN8/hv36/++73H533vY2G9kkwGIAjHYUmO1/s3AlwCwRMzwZ6suvIBD7rZ7a/9wJ3gV90A/lUf/cEqN93re/qzaa0tvi9dbnANprZNznn/idD+tP8Qm++VjZ99rXxTKegE/2jt+aekvpgfI2l8to2duS0uef5ZADN2kZD6yS6my+Bg8rkLz5++mStOWjJuUV3c1Zd+oUP+otv2k+3lHFf260b6C3ouBJQbtxYcwE/Wl9ab/Ak/xItATbkMF+SLONJxzR5rrmqbEkp7CFlojsgpnlDn02CzOwsHN1zZ/E2YKdsd+OwnPQDEBQYVUII+rTne/0jh/pXcCB5CLgI7PCeDvGebjeH1NmOpfSV9170crYG/imDfjoHvWjTv4J35iZbTt88p2+BFGv+n55jBTuquL4bEzwqAeG997+7EtnU39Fv+XAB0v43LmQAv71au/DFWOgLvRyg7g6T9KEx66jnY0D+mh3pE7RRfu/HLlDp1ADFfDNtJC/p85KE0sXqb+fD7CT6YAXtrZd4VvlsQjvX8Cs/vkDH8skcofZ8MokXyHsIOgWgqwP/9qAonnZMdDbAPhCKN61P2ZnZANk9+NCc9e75lQxwSPYsiUA76b3sH2XJW/MssKvvw2lqK7yid2NRAKcAb8HO6sAjfUqPLaD7+YDNeNFakQz4TrvZ7slcei2MIgwMzWFaz59NwpVxNq7qCp9Az1HOzgwg3+6SfDV1FeyJrpK0CuaGR8S3+pDc1lftoiG7tCBgvre26H3vrfHZPMrm0wSqBkJqX9v1q4BDY9X6mIz33toUv5Q359WfnVBQdG9PhKfhcSB0Y5vuMVYlBfitIHp+EhrIR4l//Ph0995mgQtk92SX4FdyvddtBcYbM/1xh192A5767LkSLLJ50+2DiUxwOF/uKCOHBIzajv89n/7eB0CS3QKM1V/wI1/cDpBkPB3o2cYDzQWU8tkbh/CV7LzWj/GZJnjeGkVvhlmiU5thnOmA5HwFUJ5PcnzzZoICs6PKX8EQn5Or6k93JGfqD+fE32QnXx4dfle+sRYAabyUL4iFjoDyaAljW3Qf5ku0xH+86y9Qv/FKj7T+jfxKBHFM2YwPmqMPptJxTfXLTol9MKyEEOWShZmXs3ujgEm/zfsEN8iZZ/NX9uulBD1tedbRxMlvthKZGHt47n1uzd/rDt8pK4FT+S57nzGYYFp/xjC5ahwHRzs57kufshHjMRr2eqiygxfAiacfHw+AZPec+sf/4L9Zl6Bj5ALcDhWaJAa1M/E7viPwBwNWxtfDu9upbTI2yxQw6apPhutesZQlaqHt2BjtpGQDv3WKsfC+LPADc9RZdoLvCEJRXr9Rgl4ZtkVSizo1ONoITG8yFiixQOgjZblndot7hgcjTHsdg9L5x+oJFAg8LGjDyMMndBUgwJsmKCPKH4Ai41LZgKkmYkEQZWXFtxgEWgYEmkj4xPG0mPg9oMPCV1+MVztoWkyVWwveIUNPxnCGTTKi3aLyPpMZfcRn4IzxydnRBofSdyvz5sqVNWlMKGVzUuI5HgYArEDY4Y6Fxss4d+SD/hpPvB/Q++rR+ekSqYyfPcAbyAO88Mqw8r26lNFewPnekAi0QVsLRYpAPcouhbqytyeSjC5jov/45jm/ZewlC+Te+Pz8z//8sW79w0vjWOQ1YxAvm28BmBkP+On5gAe/tyBp48qVcRpMseVoX5+7TchJRqd+y5TyHHlDP/Dmb/yNv7F95Suzc0BZ33vP6B55nXtAWiDtMHGRrX6j8eyFC9t7793ZqOFLl05v/+F/8Fe269cvbdvzZ9tvfuU3tsePBrTUh3sP7q+zcM+etxvt8Xb/3oPt/KXLC0Qrs4Wc+Lv5+hvLYdKPFWA8PdmUHM2VEXTYvh3/8aIghHHCo3WM3L3J0AooSRdpj1NMdjmhxkAfyY4/AQtjXWDp7u05y9eOgY4j8dvNW3M8lDL6idc5OYtnT+Z84VOn5s4Wz6LLS9v6Zly0n/InK72uXpl6C163ePodb1x27lVGatmn+pk+NzcvXRhwSHk7QT7xiU8u4xLgtuTikG2jTx2JRAf8+q//2vbuu59ac8iCbhwdAxQY5w4pfVJHDgSH0HNrF+Hrry9dWWar/5Ut4K1fHcVV9iG+JA94mA7o9xw2Y45u7Tb/8TOjsAB4TvsK+D96tPhORvDD2BTszBiJthyDgh14FZig7rXePh8wQtmOWUOz+z8KFgmIkFMLeueyZ3TbcVVQy3jiozHA044xwnvAC56mJwNYBazods+rk+5J1ulAMo5W2ef4vDfQ1FvWOL7Qo57tzo4C+PiR01TmcsFowJ92tWVdK3Mfn/AFbS655zBGe7q5AIjM/44M0h/z0UsbzWt8a300LviRgR2orK0uOs+QN9YzHveWvRPAnKH+3e+8t+ichIILh/X7N492FAPsvffmzqXsAO0uoPzU0MGJoHu0mZObsd96Tcb0oXFUxwS75sx2L2MQCK09Y2bNbQcFuS5ZAf0F8o13To/PBQAKVHm248f2u0ta93JeurjceJsrrUV25JBJ86wdVMbZd+5s+uQn56g9c+/subElAynxKVvA+H37299c9f7RP/pHjzqO3LRjJx7rh77iR4EDbRpjNKh/1un03wRCorF7wK5furLouXxtzozHE/W13joCq2SStUYdQOTsp/2RoZ7zu1cgwM235qLzsr19NsfwEn/1IQct57/j4XyfIb/WvMPuYbwPiE63BLqVoFOSyKunnT88YON+LVjr0msTXMg5M5bWH/NNf5OnvYOlTXKbPjSngODZfN79P+vGrJuBM4IX+I2+glwBHb4LINRH9bisnK7Ivi1Qk32PbjpHoEt7fseLskGXDX24GJg8qsdzZKo5oX5y37G1ns+eDJTG12zBjsnMzkOncddHdBnfdmSba8ZKm2SSXOhbtmbgo+cDNNXXsUXaRbNya/6cPXsEQ7O5arNAUXo5u7r5HkDsPdC19UqZlRBzWB/imzrbVRdf0GHeeeFpiWnkuQBL43P67JnVfzJFXjyrT63RgSjq8sw+iJeDnB2MvwW3/KYeNKtj2Zo7YJRc+A0vAwICHoyDOv2VZNSuWXWlk/KvfMcWILd7AKUdM/mb2gxUbi3DM2uW8pKKOs7QmKgXv/bAJDnKxsITugCv0RKw73P2f6CWMU33oCc70FzIXvDs2IRjj7Qu5J8Hnub3BUDtgw0FttSbnOebm/O+w8t0mR0gaC1Y07xK1gvKPH5ycvdevjme7QGZAT0muOQdnc3/ZLxdZcZm8ej5yWXq2dEl+GlbOfWqS510QAFQdUv4as6Rm/SAfhZ89Jw5oc/5rOoef3wufW8nU/rH8xP8GtsYDfiGngJcy/58ObrTb8aNXs4fLIAXOOb3APLse9+l9/YAHNkqCBuYGABY35Kz5KB6Ova3+wUCHZXzrD5kr5CtcJrmZMkryVXAayAgmks+LAlAfYGR6Te6K/BYolnAY/IfjpEeKMBeIpT+twZk62gne3UlgBxOHEg/N98KkKB5yfTp2TEVcNgcojvVZ41MX6+AzUoWnGC6Mvpprvs/MLgkCG3Fe2XRwK7C22zKgGjvzfH01h603APOPpdAkW+Z/9tYBBRrC9/9Nd75R+O/zjFdYWL7gN0J0DmAZ76IORIm0/imc5Pp9FhJcfFO/dZhNOCPo6YLcOFfusH80Yf85wIH4TdhjGGK+hlorD+O1gpYz+ZEo7m3AiQHX7UAUs821gXPGut8x3DQbKgJNsyRcMlYdnfjFC6EN7XduF++eLJTqzXMM8Yz/ld39lhBmnRgekg7YUjwI7+Ha1VHNmt2sLJe1s7mKToePBybpbZa79WDn+n3jP3kzXuv9Eqyg359aj2IJt/tsbo1V07NTtaSV+JX9mwBJO19nC+1hx97usZXH7+iMUmP1M9s2hcvZr4WEGiuJGMB+Y1RdYfrJRf7MYw3zdX0XH3b8y3eKxON4+cUOJik9dprPLJzHN2FLwUb8knUNz7W3H9l54UdIcOz8MCR6fwhz6gr3RJ/o/fjvGic8c5rZHkCKcmdHS8FctJhjeMK7NkBgth9RHWvOBMaz6RsFGwxf/Z8FN6169e2u3cmq5LDnRN8/95cDmzRNljKUlYMkAQ0cK7BUHcA0Xc/nOOgEkB1TBblXKRsYrVAqmcGY87MyyFNGA2szxnxLTI5mgA7r4BmSlSdnGZG0ec+97nVVpNznzWVwZqSL3ulM4EDQNBelmBgbXRkyO6PUMCjjIZA5u4rWVkyVydbVB8C4uJVTlbGpr41dhkzxiLA2kTJGAhcvXljztUvY0F5f501H7/xB7+NWxm5FndyYPw8D0DCyzKsc0gsip5TFg0DIM/FiGhLoWurO1Va9D2XoeQ5NKDPGHXvSotNi3syZCz25+fmfKGbI4V/aEgu/a9e49Ak0t4osDl+wG97J+Lx03GmlA00Me6eQYd2WqQ73iyFnbOjX2gjN2RTfX4rEw8N6h5wee66yYkxLhkN3ska3rVN/vr1OYpDYGHx/fEcIbDPyFt0nZozlx1ZwFD8whe+sP3Df/gPt7//9//n7cKFycpNFnI4xwiwO2qi6ePUywCaDJ01Tgv4vL+dPyNwuW3/zl/417c/9Ic+uz19+GD72te/uj24P2cvL0f16ZPtydPn25Wrdryc3R4/fLxtZ8axzWhtbM9fnKAM2peh8HTu4cmJNk/1sYWrIOneiV964OKcrUuG90YWWcXHju6JX81RR6qoO+PBFlTOR7o2+eHYqceYBxjmfK4szxvj2Hzve985Gg/0hH6iK1ls7FvkyIvXIxcLX7y45C/DuQV/jLIBXvQDfQUIWwwDJdwBQg4z2HzGn29965srC8BLgMPlz/iMdnV+/etf237gB37PUTaag+hehtSL2SJZoBEtZUSrowtPyZz5hVdkPICiALG60O6VDChD/gtW+C3DNyA//dKdA+rXbkdh7J1stJEz33XsRFmmvgNkcHrLeA7I0y5jvHnvHa/R8uYb7xznI56oJ6AuEG4cNkcgOEJvjjQq81VmGx4FGrno/hd/8RdXHwrQ4XlrjjEhI3tDlKykI3KKCn7hXQHglQl/uFxMeYEG9NIL+wuuzQ1gDt7Sb8a38WqHG974K/igDQ6e9nwXUOSZwAH8wbeM7zIZy/oVTPFCU881B1uL0JIDrQ/kQHllAqXwRzll0G3s9BVvrQdegj1/4k/8ie23vjLH2rVrw84PvPvOd7693bo1Z0kvQ/9wTJYjzRiAtjrLHsOfGzeuH+0iNkjgsbbR1oXLgUvZGANo3DoG5AJ19csYANG7vytwJnC2RAz14yP6A/5ysuk8cka+fuEXfuEQrJkdL2gzT9WXk49ufEw21UNe0IWX1v/AyvTTt775naUf8Ei97gQKOMZn/TAeHctlpwY60xcBHAWzAm9zPMlOerJsfH313OyOmcDHxYsjF2U/t45fPjdHZb71iQno6E+JHvriEnSvwHrluoeAPGkrh7VswgA/Zd74xNtLhyvTEYplA+t3gRr88T36Ot7J79luaNoHCMmp+eR341FAEQ1eOdoCIHhBZrRB1szdbCk7sAOPzR06CwiIV/78RmazWfBKPQEynik5SkJC/oT5M07yzIHWPGOEL2Q3kB1/ctp9V4B6gOjZCdEuXvwyTniVU25X5QcfzNFGBTQ78k3dyVJgS3Xo03Gn7PnzR78ALWTKmpOfkfy1/hQIi2c5emROvdmorVk5lGgIlNAPz/ktXZ4/4LcAEfT7Pj2e/Z+Oz2/Lufa7+dT8zD72fQAP+dB3ctC9XHSgsTe38BLtexukYExrRL+RvwJyfU5n2Kmb/RZoWNAiWxsN9Hm2jrLq9gpQCKQPjFi65JAYot/GI6AmkM6YBS6O/TIgqT99bGzykfguKxnkkPCTrYWWgsnGQnvZOegxL9NZAaDt8G23Ycf00aElPuB7QHg+Z3LWPMtmbD56TnntaMPndHv6vX7Hs2xRfPcbucl3zuYrOJrPWnCosS74Fx/Zm9Wb7iED6Mx+XUk3F0aGsp9b4wJMjfkKUJ4ZUGMvq/n9+d5+910JTPSO/ps7BYc6mvkILF+6OgHuQzAF/8wjNIYtoDn9nk9NV5MFAChexY/s154PByjI1LzS/gBDE6gLyEdvx22OnfbacVc3ufRdespndzR6FfDqeNZ0p7EMtDIHsnVah+nN7NNA5YI4+t1F0vsALb2QHmpe5jPmf6vL+oNG9QQom1d0c/orPIEcoRmNJVEqq552DhbARV9JSM3F1hvt7+dfc14AJByhxL7sv/SUPixf8XBXS+t2trN11zwwhgXBJN/Vd99ltxZUV9fi6+EIrOYvutRDN7T2Bvjn22XX5ls37nifH4NHk8g49hs+rGOzns0xMnjd2tqO3ew0fSXPrQ945y/gtOBjY9fcaE7iT7StIMPhWMrxK0/uEsm39R1a09F72yZd7j08JYCz7wJHWxPRoa/ZatmCeFFCbeuxHSDaC5jVJ58FYJPB+p0e8X2B2dYP/SQv+Ow5AdCCTslicxv/woJKIMhmau1ofoR7qb9yxrsAtc/awYM9xtXYJLvxqHey5K8jsOKlvqdrfdfa3/jnr+Unp3fj0QlYfnL0V8GCfKzWphIglCkoFr3bqQmOBbKnB5IZv3nVnne0Ji/N9+jK9qlcMqG+j2N3C+u8OAGcbMzGXv3pOHVFV75Pa5H3CVQPcB9WmP2czdX6HJ35hU+eDE6UzHc/Rf3c75rY20Nj+wugTwBJHdF75O0BC2mNjif7+V457dWn0ZmCXBOE7S/eZp/G+zUYaw0aW66xGRkaHCoZkyQY1hCu4bdskXZ55Mft+zLBnwnazVroLtZJ9szWqJ1o0B4eFiRpnNSx1t//63/6717pcFlte+MzoVNZCz+hHkImmuMOEAIQOKUMgQ+EPX1qFGrgNgWYI5hCKuCSIV8HlzHxZC5L2itf7fnrDPeOjGLomGAUcVtGY2SLX1n49dNiWzZa23sNEMWjz9rm4GUANrnRzNhokUKPussgxmht4EN0BninKP3/4tUsVB3zopz/i+77Hz+V8ZnB0lny8cQ4BArmFFMoni/LWd9SPvuFVLuACQa8sgWqOkrpxms31/ilfMsq6cgsfAmo81wAls/otgCoO4DM//jpd2XxugzN6MP3j1+CnCFT5o66yzjN8csAMdbqL1gQkKX+LgVd4OthJxAa4hP69D1nKMBT/31mtGuPbKqrCcU5LBiSAbYAlbtzsa82tOd5QZxko4VFe363swKPy+zXTs6EZ5sLyme4pVBaMFvcyEzOHtpzusiKZ41VctpYdKzcqXNz0XOZDI17x6T80A/90Doe4j/9m397s4uOOrh2jfM38prxlOOfYynj1rmHz5/b6ndmu7Dm673tykWB0afbv/jP/9D2p/7Un9wuygy8/cH2cN33MUbRwyejewRAzpw5v7149mJ78nw7GqUz18cxf/ZigJ3u6XApHBoKeqAvxYlP+GNekdUMquUEPRlAwngo6xgUn/1xDtptoQ7Z4YHFHJuc1rXIPJ/gARkBKHpxeh89fnDMtGuxRFsZdC5Bn230Y7AZhxbs+qDO/ViXfWm8Hz6Y3Uba9H8GrzGawMO5NY8yJB1X0C6LPaBmBwjZR4uo/uipOQ4Nn73Q4Dx/QP0Y6XZlOY7KnRRvHfWjtsvCtgPEs8tIO3duOT/mazt3ynjPUdsbEugzJjls+qYOsq1861TBVb91GWvgRoAgHW3uoYWTnJGQQ6OfBQ/Up13tkIMAhQBWz9J3+qQ9ctWZ34FKy3g+e3a7eeONzbFXjhVbsn3IhEdfcoffDHD9/f2//4cW743dWsPOzO435QK38QP96ECD93axtA4E3hm3jPkCKSUf/PIv//Ix0YFcdKQBuvEaj9XXeeR0jXEiBzkO+yMgSnxAO7563rPmCXApYDpHCV0BloEy2vVSFi/1OblWlyO/0OPzr/7qr646lfWeUbkHTrIXfBeQsT9uJdBbm/qk755zFKGyn/7+H1zBjjGwx4n3vV0fHRUXgJy+zsEW/DM2ly6N86g/eIp+PPI5Z11ZMqUu84OM0j+3bpGfGX/zmFySI7KoT+mUMrWzC3LA7MZDc5mhraGtS57TZzwB1vndWNERA1CMA6NPZVxm/5EnNFonjKMAUg5gAdLbH95du8m0Tz6ePhvnsrmU7RE4euvWHPFgzI19iRjqz1lr7i776pAUUaDOb2jKQL59e44hs7NkD6Rpg6y9fn3au3hl5pKxaRcBEP/JwyfHI7r2zo5nfu3Xf327CSQ7HPmmX+YHun23dlFcHvAancbfOHW/SkDR0uMPH662jXtJG+0OSfdmJzZv8DMbyDMBFuoqmHL21WTLBS55RhsF4Z5tk4CT/UuP+R+vzDEy1w5I36eHVnDowVwsH9Bh1w5ZMS+965d20yP6Y5z8H5hOpvIX3F9Dn2pP/fGK7Aja+K6M+exgvBjAYO4WUTYbvuBfgA3ac/zRrK7u3MoOz4/IHyoRBS3abG6jH4/N6xMaJqu/ILfP+GqemNPZWupoNyR61KGugJZ2FaG7QGJtB6Bkh/i+/nnWWKPdHMaXgix7J9nzJQ/l0Gvbs+kJn5OJ5j25pKPIhJfftaVNY+ov0BEPlr5/dbLTlDwZX89NYPjGknu8z//QL3+z+22OfvWMen3vle7QX+2UADaA8zyfH1hGcgC4/9MD6B4nfYCn1lI80X+8LcDgGe2Zc9HSOl2wzLuy6FSu+aLe/CV0xVu8qA20Z+8FwKkrO87ndHogQOtr9qK6O9EhOhqHdJCy6EGj8tr1DHrNQ/3TDhraOVtdeJDcZb9qO/nA93Q03i4f59HslM8XCTfYr12+u/7aJGIE0u8DVGhXd/Z8a5+xpOubk+yX6Av0dIeD8uQ0cNR7681+zUazus3FAGiylW9kfNqprP7mAB6iTb3qKFHOfVcvX56ck94uvZnTk0GbHbj8nwP/1ni+mJMuAsWqew9ctk5l77ROBHK2HpFX/W2e4kcBInXQN50ikd2aP+u5gmQF3tSLHuvZXp8qU9A1W7c1usC3/uBtgYbAQTzLzlC2ubbfLYd+5QoGJRNLFl9OYlVzkH4LtwpHiS/4qp8BuPn1yiuHlvSGI5QKWEZres44BZjefzCXOWdrqSN9ov7axqMCcsm1ueE19tYc7VP7ypV8k92/9M3ZSdzIjsObAnrGJP0XltFapI189tXo4fSDPgeUZ+uEV4Xh4V12tGfUVxBOWyXiZde1/tRuZQKcA2a1n+/XeKQrjHPrhPEPy4o2vBKA8r8xTIYXhvlqkhT3a3c6EI/IK3nEs5Jx2oW/1saXAxI3rr7D9+YHukpM2uND2Sfp2uZDmGv+cIF1fQjLSV60oT9hUMlXY+Xds+p89mT8G30viENOzDvfxXfPNOb6nJ5Lh7Ueti7ZvR6eqQ9kNz2cPmhs0BnGG2Z15uzJXV/JlvZbj0psLbgXnccxOiRfJicfx5taL7Jvsh+UR0/YXLKSvmq9bw43/zy/16fq9VdQJjkN70pmG6Peo1cApDlDbviQXfCNB/HhhN+zY3H+H+ylvgkGhHe3HrT25ftmSyVfe77kK+lzvNG+uqrXzhBBiNH5s2Z0gbkyBUH8Xh+7h0QQInkcvX9ykbm6GpPm4rQ7ydyNa/0QKPH73O9xEhBrnNCCdvxEH7rjvWfUu777+3/7x19xbDtCIGelzL4ufqQM/HH8AwUotNffmK2uBN9L+QheDD07jqN6TLiMsgx63+UQIDCgv7sS7j6cY604Ixn8GSu+Y5RxUgI2E8gMUjSqNyAksLxF2oREE8PQS90twC3YgdVF9bVZVkt9bQt3Wb/6PADjgPxl87eNNV64w0P/PY+OFin0aq8jIzJGKUKAAmdY/9tS7vsmr3Z9TqkGUBKUsoICSdH7mc985nhuKl6ixftavK5eP4Ku6skpTPFWD35a1PWV7JCDwEW0BjQxSAVA0NK28hyzMlfL8Pu4Q7gPPhkTMqLenOgULJ6XbZQxo2xAWA4NnnZ+vrqMUcpFXwPbAvSTzz2QYfwZhyk+NHcBMj4+WUdAzSLkOXRzEltoMkSAIQXIAtvxQT9aSDKM4lPKuwBg/A8UDiQgS14t5Bm7DEPPosVngI6tqazIAAAgAElEQVT2gPx3HwywW6aN8QIeyKb0HVqN83/2n/8Xq19f/ep3tsuXgWWyRF1WP7uSRomL2k8mdIEPO0Gcf3j1sDPh9HKIHm6f+f3vbn/6T//IOgLr8ZNH2+NHY4wav/uPJuhz6bKdG+e2Rw+fbqfODLi/fl/bxiez6sGjOYYvR+nDD+ac4oCbdmOsLIADOIqfOXrel0PyfBYVfPEqo112E0CPDLVzDHBEl5o3Dx9OwKRsjrOnx7A3Pwa4vDWBh7tz1nkBW2OsXbQsJ+r5nCPrstdkGR1lHehfAZkcP/3Utn795m/8swW+B9h0DIH2x6m6ty6NNkcD3NVPxspeQ++9u/eOFyePMTLBqE9/+gcOxxO5jPwHjs7djMdc4O1dAAQ9ZUeXMXTv/p3j8TgBD/o058PPLi56wqvMOPOHLOEnvZ1exrMC27MYD7BszDI+lzF8yNYIXPa/dvS5nQl4Sq7QXBaPMVLm4wAGWjyTo49W/69Lsp8+PZ6hrn94XpB1nRt+cQBrvG4hDwQ3rzJy9fF3fue313FBAiJoALB//6e/73iEinbJlH4bb3KzB1DQ0jFIfu/eArxRRt/o7IANbQZElPiQsYt2/C7wi56CMmgOOFFfzn9HN2iHTAZCKNsxKgW/07+CR41ffSPn/R7ope/ZKB2RYc4WpGxeZ29Yx4xn8067BQHV7fkcrBwGvOgi1oI93/fJ7z/KjecEQ8i639Vpx06Gne241o7ArzffurXauHv39hHwRV/rGf62nmSwKosnZIR8fvTR/WOWNl54Ho3msmOcCujuswnpro4CZDtqx/xvx9Qi+OAg5GCrj1yQH2tla6PMet+bNzkw5hMZMF/RiFb0O/4vANn72ulx1o6uOa5A+0+ePlxy0Q5UsqMt4zTHjG5rfWrXTbKB32W4ttaaU+3ao0PwpgCk9iXM3LkzR2cCony3dzqUeXJ/7ho5fW4uniZjgQ/k4cx2ZgUMlPtj/9If237pS7+0eB6f2m2cfdj9BTkUr86OHWRe/ezP/uwae3SlY/R7v7vW7/ppDjUmgXWBqM3ZQDjj0lGk6DdW9BoQ/O1bc69CIH1lP7x9e3vrzTe3Ow/urf7jeXKnjoBtY5y9U9DI782tAPpsqGyR/je+gSc5W+hV3m8BmNpuLheoINOBzR1ziBf7HTj6hn6Z1IHL/i8g5nmykx7xTMHikgoC+svG76ij+ItuMtGRG/2uzv3aTBb0G83mCBkx9tpk/6UzApRL1vnSl750XAvzVxb4cnAyA9JylvUvuwcv24HTGlMSywrsHY7iyZ4IZC7Q0fqD181JY5+zHHBWcNyRe47wzS8qUJ5tld4w5ss/OD2BhdYMdJjnJWHErwBPfCvo7tnsMvrKeBQMTndnOwZUt+Yrq+/Viz59yp9RvjVAGb973l/6Da/qD94EHJeAgR6y6vnAJ59bA7Kv0ZasNSaNbYCFuZBdqB3fB26Qp/zednbnhxdUKkM8vRMAVeAOfdpuXPGxxLEyzMmPvwKe6Jk17ztHn0C9+m0umBOBO4HJya32fHf3ztwJYm7ns+Jx44RXy2a5MSA9Wrp0POCywI8xyq/3nbbaAV8QSBvmof9XPy7Pzrfmf8Gn5DesA73NKWU9z/Zki2bf+G6BqofjKNWLp9l9+cWtlW+8eeuQ6DfHIBeUHtqHh51AsNejS6e9nHkTiJ+NEr/TE9nQxiKA1Hf+2AG+K+EigFgd2kj+S5ppfSFL6m9tLfky/7y5t7frssfxJlBTn/AnfIfs+evECO117GyAVkl8xkWf2rld8KHAcc+pewG824lNh77WoYLt+TrNLTTkA3rGy/go2/Hlfu9uyYA5z+IdOfW5BDHtB+zFH31TRz5Jfg/aPJutmg4wl1tTyGM2Db4r67d0gp0pYQt4gx66oXkVXhHelE7zfYBudWXX5VtpL7leyYaHgNE+OKLedHey6LsC4PlI5mP4hrH3vzHIJznBEMr6HuCzcfW7v+ag8vEjsH3J3NXZjRyWF6h7/tzJEefq8Xuy3zwZIHV22/qdrvdac/3U3L8T4J384Ql+m+voaX3Vx3REMo3mAGv14hMZaLcMPmajNE74o0zY2d5mb57v151XLyaJeQ9u+z/53K8L9S0MlWxnpx37fZATyayey1/Au9bzbK/sZXSpp0DOGvuLg1X2bEC3+vLrlTEGBfiSjaUnT40stH43txq71rm9LIeTFtTBJ6/0db5W/UgnFBRBfzxJ50V/vPC/V76e55XXhvqS2+eHu4kmqdJuvTnRKHkomKiuMMPW6CtXJjCq7jCZeW6C7x05FQaeDbK3jbJnPJMdWTv7IIjPXXZeUKLgAnqTR3hPtsT+EvWCI2GhYdICGBOUm52zjUMXl9eP5kzzLNpKOlRHgZieyZ+Y8fz/B0DWsWM/9bf++qsFyL1+a7tkS83DB9vtDwd4pawM8HJwzk9m7fvvvb+Y7TcCaYAxDxPKwPU9oV+Z/dfm3MompQXdolVgQKeVpcwpU58JGOd9AYjXBoAi0BSCugO6MQfQWP1lkDahGE7o6xgEz6M1QGsm1mR2WvDUY4As7F4d0YEutFj41O3/jKD4UKZRRqR+acdAKxtIri0GBzBnGamnBlQN2MgRzZjneDap0KWPJlcKqcmEXr8rn7Gr/YRABm+gQ4tgDhMgl1E5wjYKWl0+u4OhSavNggBoKDOtgBE6AwHru+849F6dCeqZzgllhM7kOrPoxkfGy/6uBuV8H7CbMmlBbpGMzhY+cqQtdetPAQN1ZeA6loHs/czP/Mxynpo8xsNfGWnGqourc3zLMAk4adGvv8sRPkxs5bXb5csZMHjHiDbf1FPwBi+00zzcG5zGWNvJTRkJOXueBcqrr2xsPPA/udtH/avDbxnb5ktHB52/PBk+7rTAH/LbMQ4/+IO/b/uZ//efbj/xE//l9tprtoaSvcmI8kKH754/p/xF3OcvY+DRo8fbzTfmQsxtHb/2dPvUJ25s//Zf/PPbs0f3t9t3PtzsIGvO2QFyDrh64dJ2euOwPdnOXri0Ljonb4Fh+ioAspTpqXHIAmzKsjVWxhqfy7TzXMFYvFhGz6U58q1sWnKfM1cwy+8/93M/t2St7JN79+Y4wHY6XDx/YQUu1Y//aAXqXLo858q3wGWk6TMQ4Ox2atF39eocjdSivM9MUdZvKzh02Fqvbysz9su/unZ4aZPMG0OGmR08fv/iF3/hdwEQASbejRMe0B1PHz9dZSfAOwbgjRs3j0c7ffCBzOY3D9kuHJM5Hovc4wtQmHx+7WtfPey2cvTBwxVgMtc9p03j47M1Ce+UySA3BuaL33LW0sntsMiwLWsRzerrItZ2CZKX1gLzTxscws4Qb45zQgvGdIyScfF56cpnk52Qk4tfv/3bv7W9887sRrQjhpzgwc2bs7vozp05j/att95edx4Y6wUGH45U0W/jtbayH7LYA171LyCr9SDjsIxZgGx3cwTUp89aK9FZwLeM+O63MCfQvN/hlEHXGpvBh4aczcCgADzzv3VSP/SzgOpku8xxExloeIpuz5Jjfc4Y9T/Z2xs1ZfQFUBm7z372s6u+X/mVX1n1+47OC+zybHeyBDKhv/baVZLR3jqWg+m5Fbi6dGmN2Z3bdOJkZ6Ot4zNLSLD7iQw6GqsxzYm5/tpcOOoiVGX93vwm1/iIp/pB56rbGJXhPFmTk4lNBuOXz2QpYL4jk9gS5KD7GMaZnh2KgcP65f+cOvQon83R2lvQWABk9PwEbuiWQD+8bHdQ+i3DNUfs13/tN7bf+3t/3/b++2N/3bg5QGt2kz5nC878m4tEjRme5+Shmy0h4NJav3day95Dpz6VxPKpT336EPj7cMlKR9HkQD2489EEPl6b3ZLoKpHAfLMDRNsdU6Zt9aO5eVlAM3siUG051M/GuaUD0d/6kW3m3dhrQ3A9h9dcSD6aY+gytvoRMJTNV5DE/9nZxvWTb769ff0b39heP+wAbgcFWlYgZpsdccax7GZ88D8eZWPrC1nW/+QhwMx7znblgOTthNE3fQzYyNl3t4++dRccvqbH4gk57w6o+FFwTD1e2n6wdpIOcNzdUh0hSia0nQ9iHTBm+t+8J9vpInwwX5RvfS8giYbsV7vR0IvfnjWXA/Vav/2f0+cZcmD+GGd15Utl46oj8C97mByiOUC6BJ1lPxyOoEOfOd06VYJQ95qgoSB0n8kRvmg7Hya/Qz2+I0+Bctmv44yf3N1GZ5QFqr/5J9o5c+4EMFEOv9QTnfqqH+jH19blQNcCJoF86GsOq9/zJdvF02zh5rH/W8P3uqtMXnU0Tp7rPszsSjKlf4FIaC15ILBw77P6LaDIGLZLUhvp8gAQ40TeAirQF1CRjZhcBnAVBMGbAqXZUujQ70BCbeYPBbzgrXlMlxScTc9qC72B+SUMljCHlyXb4HeBzHy7BXodMIMVHLw3gGM8KdCkHnTRPd3Fp2w7BfBYPQEqS5YOPk5ASrZ6PnHy6bl8anc4aLug1D6A4jM+tdblM3heXcYm2Wi3Hn6uhKHDXS14tYDyw86k7Dz8BMpOkAngOQlHrb3mQjK05tPjSSwNyMueCVTUn/xhv3muoFwBh/xU42Mcw1WSrfz7wHw2SCBkQJ96CxJmSwb6B8wF2NdGejlbNoAZb/A0n8s8L7hfwL5Erex1bSifvYV2/MWH8BvPZNu3jl69Nsfjoj8bNl9HHXsQtnU+TIIMF3xDh/nVXHW0ckB2Mhg4mh5bmMbd2X2ULOmDdulQMqEtun6fcU+2oyXAMP+w78PosmXDdhyBlV2XLUB/4rl2tYeeMLxwNfXt16TqU1e+WG1nx7au6os6S8TMV8lX6PeA7HRB+rd1X33JYDwscEH2tNG47/E65dXVmksejjrj0f0jXeFJnkVj61U6OXyi+ej/9LLxX3jF7n6HcJcSGEq8MbfJfLLpufyXsChjv5e9ZCf95/+Cm61f+ryfj2iJZz5rcwDnE/1/4QCKh8Nqs7U8O2kfhMgWK+nD/9pt/i3scumj2WEbhhEWXP/y3ZMrvzc/l35+OMfmNg7hRujfBy3UFy/1a09rfc9Gynboee/+spP1nV7zCntMN2Vf7/VrtESjtpP51ojskn0wEH+z7Xwf7xqvCaoPvjq7OWbc0JIuNmfxJx85HTfryehx/VG2i899Tl+k49XXWCgb/hnmkC+VzAsYtKOkeaKceqs7/tUvuzgEPQQWBHIc0dXY+N4dH9oLH5hL3ufC9uHJPJPsTdnZQb4PjnTvyDpGemEFs27OZecnAbGCI81V9XgpF1Z86r/+m3/tFWPmzbfeHMD1gw+XUsRwyjKHJXBjHdtyOP82wyuDhgGuDuUMnOfeeXu2zGcgEqy2hmOEBaEszMBfdQT+yJDLcYiZJwCqDKaTyE6DneOZo5OTFmDU7pIR/nMLEAnoDjzX/4Q3ZaPvvudkM8rKvK//MTpwh2OW8GRk+E2f0bAyVq9fO0bq1c/xDHzEP4uXgUNDma8EjtLCR31ucucwaSuwcg9OBGJkABoniqns1xyGlLR2C4AkEwEXGWrKFLHOKck4zSBQT8Bzi773dhIEmpSNoD8AzXaQpGDVG/iEnpSi33PqW5yMrecLdpng+E5Gk5OUVYG1lLzf/dYfRxCtKd7mAj5lgJeJlqFQtsijJ3OEQc5nRjQDT/3GmzL2fEGyDAN98JehmVLOAENvxkzbTL2jYYHrB0fLc2jOEcDXnNIMDP+TGWUAwvq2ALv79xa/Pvzw/UVLO7lywp6/eLX92I/9+9u777656v/wQ3XMjpcxlMZwmr8JgHQp+tOnz7ZzF8eJoQI//PD+dv3ytv25P/9nt7PbKFplMixcwK4vj5482x49eLo9k4BxZrYAd24sWlcm/725CFyGhwBAQSK/ae83f/M3l8wE9tIN+q8e+qAgkyOw9FW57uYpMJCTmmMCsPGc8/Ida2NM/e/10R3HWM3Oqni7gjZvv7FkS9vpq7bqL8Pw2Sxm7gnQXuBgC7a6jZk6/Ra4kAP14QfvL33V4k1eAv8GHBvZ1N/mlHEjLzl4a/fd2TluwwXo5rIyjq5J182xUc5jnC2cb789R24JclgQAyC1OTubPljfyezTl4JrxjqwhH4s2NBcp8PQh5bmVBm3GWt0ZqAQvqQjcygyenImApUWoHkw0NCo7XZJoU89GbfJv3u9xjl7vAwSdX/1q7+zfepT338Aob+5+Oj/FdA/XHbu2CvPvv7GHJOiDr/VpzKr0eg341rWFR6i2Xfdt5WT7d3Y53jX9wLs+lOf9FGb5MdzQDT1+j8DDD05qdoyP1p7vvjFL8452IfsyNYXsqaO5LJdTeninC39LzBHVpLZxrojvZqjGb3aR3vgkp0F1m/rZ8fLLZ1ycIbM2xxWnwX0cuzp2hzxAATzv2CwNlq7clL12fjTw5cvTWaqPtuhQ+7RCdDXBplIVsem4QTLkL+7ssc8051IaEQfndHOgcA2PDBWdu3gWU75xYvj2KPF7jyyEWCmrP41PvipP/inHfpKBpd5YzcAW08d8TXZUZ8++L3kEG36H7BMvtGGT+lqY5jclLygDnzzW+fbf+Pr31qZT4Kl+EYfmidkJD1AJq2N+PPmm6+vd2Nhjqhr9OONBZYp23jkuPhuH2RsjVSvo5HQ9OUv/8oqRwcbk3YeXTwzBvtrt8bZaHeqdXslv9yfHTf6qD3Avu+NERkKmMALv6P39p072yfeeWfReu/xw8XbHBRjZB56rrUY/wvO5mAmAwUWyuTWRnZq9oI1O0C6wAZ51S93nDiqSwCk/qePlHv8Yi6Lry/ayXkkV8ZCObwp+ENWBWuMWXO6wEgAWkdLGWd/HZ/kc0DEH/yDf3CtpeZCQHzJG9k3ZBSPfV/GawFrdbVjS6AugBQN2W3tMFF/oC8dEsgzzuWsWfoZuKsuvCR3xrbggzkeAKSMvqgPzwJEWgsDhwNg1YfeZEadgjAdSZb81I9A6XZg4bv+2KUf3b7TXvaPfqLXuJVMZb4nV2SmIBz6A9U9w74w/gGe6i3pKvmlhzyDD/tEN/UHUOWTLAf6cD9cNmJ6wfM9146iEuwCHZRpXqub3jZv2imYM5z/ht9oIs/5l9nh5CGgye/kCX8K2rdO0ZMF7nLK0VXCmO+UWTbo4Ux8vNFuzn86Gv/GBpvkrHZNKFfwRb/85v+AgJKjjENreIATmcgfKxGJDJaZjLZ2wZG7wEh1x1/Pltjg894fzC5ojQiANEbJViBe/nB2svHMjzV/tSFTvcDLHsDSjmfRuAD953McZnZQgYpo855Ntk+SbCdTgVO0kIPGDlCc7BfYCKBSpu+ST230e/PIM7WTHNVO4Ga7GNGW375wg6f0n10DJycUaMsYqaujax3huw/ULp/io9m9aHwDFcMOklv0FqTS53zJ/Pj85WQsjCW/0P9rnA6gn3LmaEC6culgz3hlcxSkCGjFJzTvAwbJefPHb+ZKQUFllUvXocersS7Ik1xmBxeEDDh0V4O28NBc9nsyo258Q2/AYH53a1F+DvoL9Aw+MrhCdg3a8NQYt2YtnfBsgvG+C3NRD/pLiFDfAHpjfweyKp8NnO6LVs/HQ/WnmyX+qaP69ANPw7XCC/KFwj4WkYc+tE6qo2BHv6s7GpsP6WP0p7OzEcL6wgXys+Ll+PqT5R/eFZYSHwPK9d3n8DBzJbthH+gt8Ld83ruTYGr8Kl/gTf8KBOlLPlE6d4/HaQtd+RfqTC/7LqwyWyiepJ/3Pkxj03qfjklXVW+2WnZvIHl2V5hSdn5zWHnPrHqfz/240Z0tkcykg9EXmF+yUPZetnY6cQIUh5MqDvM+uax+Y6TO/Fi/N3/XnH01CY7phPR+tru+t360PvQ/vjV3ez7srMB0WGdylqw2N/DGs3s85eP1BvjXp2TX/82fcN7kO7o/vm7U18b89OmRJS84CQxlz4uCIXhdGx09VUAK8J9sCCYIJKQna7/5pZ3mbphQNl4+su89H88KrPBdsyvr914Wp94uOB95i9/d3aGPzYHW0gI/+8vMhx9zx8cEVth6g8k3DumFdEz0oqH+q3sfCImOxunU//r3/s66A+TK1Svbq5dzLmedY6SYQMsQ/+QntjOnzxyN+MD2FPBrN17bHj6Ys/hu3Lyx3fvo3uwQuPHGcask4hGZgm9BbHCV1X6ROhPbDhBGqtd+a2TGLQf+49mSKc4ENCFQP6edEmvBAtD6XJZREdkWxJwKZbWTIwmgz0E38G0X9jwlGCDgeQNUnzPcmiCv3bxxzI5Dd9vmUlZoCxwropsQpwjaLp4yYDTZAdClsDlBBTH2CraJry8da2KR8Fo8uT+XL6GtI13QY6HRhjHBX47aiQCeGK/q4nwVOMIrvNFuCtxvFszuv+AI7gFPnxkK+ofveKPdldl6a+5qCeTAP78XyMoB3zsPKTS0vXwxGdwBQo3xAp8Pl8C1QJLLFv2ch+j0nmzgXf/fvTc7acwhL20CFvDLeHDE8FPdgfNlGeC7OaDPOSh4qUxgY4Ed9QEpWpxzgsr+LcjDQSb/K/vqkHmirsBhNI5jNgGgQD93ghSN7qiRlc2ynd5+8id/cmVc7xcS8+rhQ0727Bp6/pyDYhvrGIG2cJObsxfHyTh/+sz2/gfvb6dfbNuf+7f+zPbaFcfCPd0+/HCy/tacunxpMjJfvNru37PF9sV24ZKtg9eP29qNwQpsHY4sUDeDmkzliO71jHrxpp0Ens/B1NaHt99f7ZtL6RyylXOsPTw35+gW7eCPI6u8Moju3f3ouAsFP3LwnSGK94DN9BA6yQk6nz6cIKizNtvhory5l+FNXszVgBT/ky3ydPrULCQtHOQwp0x7Z8/OURz1iXztHXF9WefIPx4gyOvu3RkTkfeCFMoB/u308FsAP7AX4JxBiEaf0bgWuXPjsAcaqK8jO9Jb1iG8Vy/6zXGy2K425Tv2JEAqRzuHq6xdPO0z+fN8oEVzPmeqHT0FsssCCrRDvyOs0KY/C9RegbwBhAcIfW3xC4/tCmksxnG8vy7RNG/VQX7Q044E7WS0l+lFtjtjndzSoQErBWiH/xPMs2NAP/2WDg1cx4vXX5/jd7zaMUBmA1KUa4dO69Oat4etzvzRAK8SIAoeqhNtaPYMh0J/ZMcHGmin86XTH8Yz24CM0m1oIheBiEcA43BvEjrxMacnICInqSNyjFPrA/lRp3L6RAc0BnhsTARP3S/QzqDAxmT44QP6+d11z43v9BUN4wzNGfYM1D4zyMiEAAmneEDbke19gKA1FS/UlRyrLwNc2cuXZ9dZMuO9IAo9ji/peXKpH17mlL4Y/y5E1l+8jv9kNrDGd6PXLh/fJ6PvxSofyJaj164g/QgsQQve0JXqWnbB43HSHIP13e9+Z53VjC4y15FLaNBvNAgWkQG2QokK5hr9QVbImefImXLZYXsgKh2BD9/85iSpfPTR7LZSHn0FKi+dnYDR7Y9urznhe/owcPjiuflf/8veJE/txilRpiCH+vUFH5cdd3FsioLSfgdg44m20FImLjp6zjh1bGd6QH3KAGmVJ8t475VNra1siWWXXLm27s0p+FuArODjdm6ADvQHongm4BNP8Bld0ZrTa56j07Ppe/Tp+97myUY057NHPReAXOAh8Cg7qmAgegr25GAGFqbL6KmAumhhVyXv7CT8zeFsDdA/fDIufgv0zMbTt+QbH7y6Z8pnvC7gjM6SsNrNhr4CTJ41P3MMcyCzNfQ/8KEEKuXb8UBXpc88a+519BrZ9Apw15bPAQ7Lb7txY60Z2Sd0YHNVfego6Ei+lS1IukDqQ9JQSTnGtZ1kBfHRQFaU1f6Va3MEa0FSNKffAsJyupMr5fQzQKYgYD4dGWj+BIwko/l1BR32AVN04FPBroKKaC4zUj+yucmYfhizAvglkeBVx90ZI38liNF7fg9oSHcFuAXeqgs/9LtgkD42l5Onxlo9reWNR+CTZwO/4x8eabM7MFvT0xeBBPgSLeSJrOBTtrX2A8mbP8mwOrPJA0GbUwsoPzt3i7T+BWYE7uCZvkgWIE/ozT/VPloKigRUopvsdPxjgR39NleyRY29I7DQqp58Nu/74Ev0Kh/oktxn3yQjAY7qKACV3+C75CiQDTAfjlBA0ryjZ8xFAaLGQRn1oy2guMCc58NuWlt8F4itDfxPjrRVUkUJDmQZT0pU8XvruP7hU0HmQGTyWeKBz2tOH8rNej3r2x5U851++L5AfvJTMhJ6jW8gbnKV7RYmUb/Ql44uOUZ5NC1f/fEcAbZs9kuXVvue63e05jO1PqBTf5o32gxHCKR0F4txKojmmXQefrNVtGecG8f0yt6WDUfAk3wENMZD/S/RK9xkH5zJHkavZ+99NAEez5oH+W4fb8f/2vBcOr3EBb9lT6mreYDGglKB7+loNC1//mDPhpeEZwVM6ksYWHV51piQR+16tjVA22XCK5fPo2x4XnJWsmpBK/1wBBlasxmt+8kr3mSThaGld5IL7ekjGUk3GfP8r+QIbfpWfelr78ljCRKB9ckUnoXfFPDaA/o+R58yeyBZOW0HSPs9/2uteY9nN1triT53bGU2+wnAPnTkK1Vnczg6xx6eALb+xc/abh3WFy9z3DOtwd7Pnp6koOZGuJbnPYvX4Zza6E8bYQZhV/nl6YhA/II6Czs6JJPXJ98lh8m49/DJ/GC88fJs68+i//Cd53r5Pl5mAzY+tYW2NbZXZjfW8gUOl3o3z1b9h+B22Oroo9lpES99p/5pcwIg+zUjutIR8bt1cr8uqZuPmi0VvdmOexsLbY05LMgr3LVyBaCHpyOT+0CH78Lp530CXgU5+M4FfDy73+USzzzvOXwY+9+u5bFvp73BvwowJcfLxv9H//3ffZVz1gJbZzt+p8th/U+IKZayRNpF4P+OjeEQBmJ98P5s4UnBEk4Gl3dKxvcEAQ0UF+LKcsaEs5cuHHdoUEY5libVKJwPHT0AACAASURBVI6JwKKdoqdkijLmtAdSesYAqTfQ4ObNOc5E9pDfGB8ZqOoxcDmAAQocTM92VIn69kaL9kySdgoUdc9xbPE2MNdem6NO9JlSXovl2bPLiUK/tpu4GTbGJ6N/jsc5OZM5xzQlnGI2JugJzE+5UHIBBmVOM9w95/n3vvf+UvpdRpwCyRBEe8KKbnUFFOARnndXB5pbEJt0GRn6zdkKBEJfx9aoB2+Avivr8nAM2nJMr8+lgTn23i0+KWn/N445B01a4/fq5fCy4JhMS/VlTLUQ6Bv6Uu6+b7dOC1GOXBkE+OgOkIxlcyTHAS2B4wHyymVQmBdl+OBnSj6jH5/MRePsO86vsvHC9xmPxrVMvbIpMwT0E/1lNkxW7Pnt/ffnuDf9XI70Jwa0ImuezWG+cHGOZvqrf/WvbW+9NUfUzeIsY5DyAr7YOjmBxpR9W3QvXp0j3a5evLS5KO7BnYfbX/iL/9r2iTffWGfjd3TFUm4X5iiC8xcubS9fnN7OnrmwPXlufk6kOZB4gUSHnR4df5BTuV8Yyv4L/M/wK2ipr+cvzLmhGVyBtMCXwDDyjT7yUdDx05/+1NHRWoGIbc6u7oif7u752td/57jYqBvtn/vc5xZPl6P2uIutRpHjbWOHpgGx50iYAiDJmb7eeO36+l1dK2P9cCkoPhrry5fHAc0Ja1ENMMlou3Jpspz0c4xCd6wArJ6tnSCThfNwbeXMybLLw50Vgm70Bb3Zot6ukw9vv3dcADNEy57KaMiJC6BsjQh88Lt5S171Bb856hn/AUzqM8YdiaieAB/PFnCYhXWMEnPPZ7zSTsZ19xtsr86sC6/R7nf3PCQjs/tlgFFtkacxZMbAxLt79+eMWGPkz/fWn9YnvM54rA6/BTBYc//wH/7Dx2x7/es8eXxQF3mxhg8oP/1ozjNg64uxVtZ4+Y6+NRbddYP+zvs23o4PfPp0tuCqO93feiULvPFI9+On+WL9JgMB22VgpUP1lbwGiuqzfmSTtAZqK1lSl3H0XA6TdUPb9KE2zW2/Az+1aWyi3xreMVHtoCHLnXmu7oxTdayA9dkB/gZod+fIO0d7xviTB8ERAL8tv+aMwNdyPJ/Mxa3GAC3oa34ZA3O2gPkEUiZYgEcB669ezb1p+IIPJXII2tjhEUBU1qY61Iu/ZMHxG63XeIEO9QUWkM12NxgP/dbX7DZ6PfsGXeRlnyiSoZ8d49kvfOELq6+A94/uztFvdoEse24beUKvZ37pl35pzdGOGPnud+foUPwhw+3E0PeANLz1vACKPuqTPmez2jFEz01wcIx2W/kLIAbO0uU/+KlPD7j+fI5KwasAoiVnL0/NTt7DRaVoLhlGG2jJFsTLnjNeC8Q9OwY/vgR25qin1wsyk/X6q1/ayVFHe3ZbNhYZCRRrbhaAYc8JUHzqnU8eAcoCDu7/+Mwf+AOLHjtAAmtbB41PNhOZsWO0DEzjEFCEVwXX1eWv3TLtfoiOgC88RZfgJN4VMGhNXrtSDgFz7ZQ57PcJ6J0cT6itjhZjI9Bd+SHaz+Y2Lh01tNbMw84LdZMpckBfJD/qKOhkTAKQtaWuvT7UZkGfbN4AJPMkoBqfJkj+ztL35JdtH+jf+OX3FJxEU7tKtY/e/B+/ZQsU/DFvjKMyAUk5yIENBTDIV8Eqz1pDlMuHyk/MtmpMa9P/xqC7rJqj+IDGBYycPnW0tcmm39pJVpJZOiw/b8nlYQc8XhqngMIAI3oH7cbDyxwK8FmA6OHYs4IABZgDpvNrG5+A9+a3dUW/ya36OhIzILdAMZ4G+OqfNcbz+bH6RoYKdmnPuKdj0eeFLwG0aCiJKZCvuRk4ly4sOEBXpsdLUDBO6Z6AujLvWz/NkYLgnkXPx/0rbSqPZnWiX1v5D+gvMDTr3cXRLRIcL8xRmNER35UJwF2yf7jEuHXE8/FuHzgtiIR+tGgLffjXiQ3ZdnTF1Stzp0h+cb4WHrXu+A5d6FCnZ9sR1/zAZ8+lS9qRlg4MUEte0bR0yMU55gh9+yBMND+4P8cJpzvysbOTAgzV3xoSwKi++KWNsU/nKOmS7fKF9Q/tnjNugdj5S8Yvva+8er0HCKs7vzk7C93mSICWMo21d7TjQTvg823R4vcy/tf6e0hsU2fjvXzB8+cX3wK5ApqTsebDw0dzfHiJksoVhA7TyveJx/qLPnXUP+0nK3TFpYuT7BLQV58CjytLfs2dsfvHj1I/nilDj2T7r3oPu0AKdhR4ZVOjs2Sb/LPW3PwCCYbGUnnP5EMV+M0PxOewBt+pOzkMMA3MjO7mT3hcfdGP5FaZ/KB0W+XQQt8WzNOmssanBM/4rl8FddQTbqVuZbSDjkBrNB7XlgM4vQJFLwZ7on/5EunzAjbZLwtzPOjK1lHy2ZqYb5M90lq+dNlOrykbeF2d8Sm/Vh/CazzTPAlrMA6+S6eFPZHB8CDtt562PobnZW+u/589X7qrhD/0FzBIZrTVvE4OjIN6S4CJ/9HgHtd838Fj5+SP9Eo0VN8A1KOLfL54ftaOeJJNkd/tPf3nufivvM8rSHwAuMMyw1k9k90ZFqkun5MTZdN3A6SflInW/TrWOpUuu3DACcLJtNdYhkmGe2WXp+/x9PL1CQ51cka8af1rPjVHAvm9NxYB/flsvg+7aA6rN17GT+9oGH6N7lcHvzXaK1+ZxjdZbY6YyzPnx0fud3Wp2//RnL0pUBNv4snMlVkTZ+zmWKwwVnXUTztCOg5rZHB2FyVDxrJ1pnoniDLJQWtnyD/9v/+XVwTHF4wmwpEgxDQMYuB1NAtlzRj2LAa0QHU52VrcX7u+PXn8ZPvudwZALwN9sgbn7EHGuIU4AzbhSWhXxsdrs+VeOzEV0ygHZZ0JrXwLYxkRni9TjwPToqwvCZP+yR4PdAcY4AFmKqu/AUgZePFJO4HYns+hxYv4QvFot8i1dvAOsNSkffZiLgDUl7ZJ57AHeOjrAGezhS0F7V3fEtLoUBf60JrDjaaCAsYyA1eZFtMCUsYRrUtpPJ8JDRjSNtr95qgM35e9rJ941FFQOXLxNlAhwzxHpTM+AfgZX/qUQ0o2l6I8nHPu89pZdPPmkp9vf8fROxOoqo8ZI2VctdB6juPQxFjnkz+fDBGLXAEFsvT5z39+LdIpZ3V7rsxffCsrKiM0gDMnyvuVawMIGMOcC3y0EJWBEyih3/jkeXUbr3a3dEcNflnE/ZZxu89ewAf1op1cNA4tjp5tJwd6T72aqHYBkPMXJ8PIDhDv6Mg51P+LV+eoj45/eHDYov8f/0c/vo6+GkfTnS0DNj5+LGNN9ssY+TK+UrwvXrzczl0aQE8AxG6ID753Z/vRH/0z27vvvL2CMAC2+HHxyuXt/NkL2/lLV7aXSy7PbafPCaCO86X+eHrpcGSAOajPwFpjqe8BS+SCrJuf6A54wvOjrnkxMpMjWza6i8OVyRgPoGzOyeo2nmXFf+r75lgxcw8NLV4M45ybQFVzNyfyk2+9fdi6PA6IcfROZpJHn5VVBp2BfssgezGBTK+CJxPgev8QxB0DJ2A0I8M72hnc6Htwb84+9dlfhlKXV6ofXd/4hqPXLq+6v/nNb2y/5/f84HFRmrlzf2XD4x167z+YDGV0K6/NnOOc/2Q9GltsC8waPzxN16Bdnwv2kV9jiOYCGDmiOQDtFJiFcTKe0aMua51XDmXOL/3hDpAcx4DRjDc7P2qTjgg8IKMW37Wufvi99e73jHH1ALPQnOHQwo8Hnc1e5q/xz0imnwOc0q36oM0AfH3J8SSndG3AhD7q797gSFaNDXCyrODJZJosuYIOxqS5iKb9uqnOjjYMtBtezI6nwP10dMHYMqz3GXBkn8zkaKZjySajGB2ex8fGo7HujPTud9E2+UGfvqu7ewW68Fuf8CZnsr7YAfQrv/LLx4u88arkD5k0jLmcTe3aJYRfAiVnzg6w8d57o4PwIkc358mz1jo06qP52NxDG2BXe8p1dE073tIj7kUhE/QRWSO35MgYvPvufMbrdslIBjHOaPBbTlOAaA64ugpQt6sITegtwOWoQXX4X19zpvR3Jcacn2MpJmt0LrsVKGVfkGs0Bj6YC9evX11zM8estYEeQhedUqJDQWoBPH3RJ7IQn8c5u754Y2fJWq+vXDkGrvHj3bc/sdrqCKx202jL79uLWT+T4wxuc6zgQ8BvY6ndAonu2CBb9KGxzQbI/iqLOMCq//HOvDVnAk+U1WbrUuBPQbVsZO/mhbl58+r1FYhaa/shiz9/YNkH58dhXX3d5r46NLQTQPvkI/3js3niGe/4FHBa4LHgTbpin1BhDdaPguYBqfsEIXWSJXJP3wVMkjtrewkJgigBcHfv3jsmAOTERncAbolIHYOmfjzQhiCPMRY0S9b0vWPmjGn2O14Zh+4Qya4oOIuPgcqeq75ky+8F6csuzmEnX+m87oRpvJTLBifv2iigmc3l/3Z40uOey//Kuc5HCsRQv3bbaR4Y7/n+cq4DLsvi1V4BknRboJwyj548Xv3Ho4JT5qP/8W9/REzyrB6y1Q6v6G/XUkBRx6K29qPFvGonbUHudPYedCwYiMbmL97mQ2m7ORqfyEq+R7oO33Pmfd77Cs0j7WbTeEdv61u2hXr9GbMSEQsCp8vTXwUoArSiMzr0w+cA7MChfI/AqkBMfS2JIzmkPwIiyubO7kKzOtslF9jlveC6Mmtn82EnON4UBFgJQwcANbvADpCAOnW0xmYbBnok58lh+jwAmOwUvF+7IV/NReX7NQZv1NvcS1/kk6HD5wJ96X8y6zfzX93KB7oWsAsAbyxuvX5j6Rc8LzsbLdo3bmdOn1v6TL0Fl+NzALD+5F8ni2TAvGj3i/ZKYGstKRM9DKD13v/Zbmipf35nF9EDaAt3MB7GusQcfVc3Grw3luoqyKmuBQBevrzobO1pTSCbvlO+eZ9+i3farZ6CC/isPbSpvwCBndZ9j7fhVtlV+EdWsnW9kxXzLTwqfyA5tV7cuvnGWhfjRYkazSV1ktUCIPlaYWuBrP2f/xVYrl/6lL3eTuQ9aJx+LtCw5uWr2ZWV/xnN2jcu5AJtyUL4Bzrim/42F8Ls1B0oi8bGLR6gq/He9y0/ILA8zMYzxqNgQFhGwTDjUxAzzCidGD4WDoLPyUg42REMfz7Hr3rR02gMN9zLUNhn8o8X+U35ONHanA3TDH9L3zUe+d7qDvdTtqCi+eTZ5kpBOrww7mudPCT9Vpfnk23ttf6it3U8/byCO6cnoKjugnLqguPgS/5pcthc2c+lxlg9JzI/tpg2A8fVkZyvJNIDjmT8kp1s0XNnBoyuPs/4yx9VV8B5ui37z2/k12vPz9aEAhetfwWL9Kk1UL/TBb5PLrXZ89Xf/8m1/0/vLjQviBPP0vXKJ7PRFAh//vIEReEBwPkuFm89S2Z6Zu76GJ6d7KQY3rf7I90wvsgkBzeu65+dvlJfAYr4OkGLue8lvGcfSGm8k7P4UfAjGdfOw4dOtzlZn7qYPTrSrf6fevRtjjbrKKuwt8H9HxyDZbXfEVf417gmN+odnTVJp4OnzLFYiy//+//wk69S/h0Dg5AySnLo+q4snzKgTK4c8n0go4xTO0DUG0PLEuCEN1kREjgR2JhBKACiM/uFAdOKPAFwOnLAZDMhJrNxLluzAHCockpyeijL2akyRytlsAcWjlN8/hgRbCGiBL0sRAHnFIL6/KUwyxRJCWG+OlPw+uAZGVAZzWWy4gUFos8Zg/pjkfIMGrRpYcDbJliOfZMGrwPLtFGmRFlzLbIFSQbQmCNCMpjc0s6Q2xtf2mPsFKhArzq8x9cB0SdbPCMqReu7gkIdsUNe8Aj/fSd7kyy046PM5Qycsry/9vWvHhWvcgxz9LeA7RU5utFQAGhlT7pQ+3CXRsEu3+cY4nHBKc6uNvyljPW5McoADOReiuD0ZL10bnAgTUqEXPmuedURJQAGYwC415/u/WgudDa8eslAi79nzS3ysj8OLGMRbZ4h+9rcXs4ZhAVzBOS8HC2nX8YQ2I9OxuC33/vuIWJ8bnaVPH++wKr/4x//n9s/+kf/z/bGG5PRtS4oX/cXyGIQzR2V506OHIonT55vl69Plp67LmwTfnD3o+3f+Df/1e2tWzdXAOTcuTlffAEZ585u586c306dPb9dunBpu3z5+vbCdejn5riQvWH36qDk8QDPOlvbnMMLTkfBuhyZPRCd3MjSVl7/jbs5xvFUdvo34EAZImQd/7/1rW8sutG0HPNn48B0TNn/R9a9/f6fXfddf//Oh/kd5jxje8Z2fEhcO24SCO0FEhQq4KY3KPSyElIV8XdU3BS1XLVURVBaAYUgIWgBAQWJtkioqZqkTh3ixk4az3g8M57T73w+ocden+fn9475SF99Pt/3Ye+111577bVea+29lc+AlgGWTmriVh6gZemvSwNuX3cg/CHbpclIm4zrHAj9WYZoevbWzRvH7MLarnwrJsjAlSuTTRiIhN7A/zJr0HH+7ARQZbnb1moAy9nnW3nahteNeWCmg9DR7n4gg6CA3w4At0LE+VcZRdqRbOYA4VcOIT6mYzMuV/Ds0qVVZsENMo6+AZrnwPS2WcrZS+etPjh3bvEi58fYKTMLLwBNbZ1QRnHzweVLI0/6BC/wdeTfliIvHSb1cT5zVMmMyVrW+5274yhGgz4sGBfYkFFu/CSr6tMf2umvcZ1BSx7bAsJ7BXADS7R32jBbSLTix31lceRmhdDMbTkN5D6Qc/g8wfa93KjLM/QSnYGf2uVaW1ACufdGcsCQZ9PHyZg+LqijbLQXdNFPBSXwRB8CK3NGMhbr7zLNyTxa6L22Qhija/Zr936grzoDz7S1bXOc9/C5N99aMksfK9uzf/AHv7+CfMr50Y/eXXw2ZgoKjkF3brt569qSLQeRqzcAFM/L7iefgU17IElZ5sgrV1482gpobj7RFu9KLEA7numjbCU8w9+7d59veVrgKfA1UBwte3smcEB92zaZft7R3wASwHPnjdgaES3KCowla65JOLn2mUz82XJzBX2ezgq3AqEFgtaB3Z///NpCkSwVCMCbbFT0BFJ6JmAu0D67AI2Bhc4AmfE1DnLOJxrI+udeHTvPIVX6JQC0bT8++cknR9tV/1g9cemge/CkABK+e1+76JR33n13tfnRsyfbN7/5zUPSwQDKZfB5rrlB3xnb2qA9raLKzm2e839BaXwpaB2QlC6r3Ae3Z37T3mx6/RtYdePubFfYvEe+AuTwBz9KUGr7JrJZYAANjdFW35ENsqmcMunRoK/RIHCl7cpeB7E/enRMzhJAbcs1/WWlE7ko8QlP8QAtzQkTFLi++B1o456y6Yx8k5Jzcn7TRfqthKdWkWSTFSxQdoE3/GpOLjmhVe3aRWbpKJ9stGwX34FKaFurlJ89W7R6V9uzQwLyspuV1Yob9wocKzNbDo3aV5sDUb3netu5aXsgbMkS+i2/q8Bj/PTtr4Q275ZlW3IBOVCvdgQuXz9sGxkAoy3aWCJLtqmy6Vfy51m6V/mBbQGgAXzqL8lIvfqjuatAuzYEtOl7dY1OnD7A53TLAA4D1unfVhp5rkBnPkegofKUESDh/5ISjMfGeiBwSYJ0m98+2WCNSXxTJjqSeeXnk3gOTdrY2KfTso89qz60tNqiNu2Du/ls+FtZARv5cQV8kpUFCJ08ufQP3v/u7/7uaoM+LVlHWfm2+NQWVGjQhkB45fhTJj5Zid38bn4xDulxPOhZ7yojIK5AB37iu7GUHCSfFy/Mlk/KwA/9jz/4XiJU/bsHlhoH0RyIpu4S9ErAy1bBr+QUrYve2zeWXvcbz+q7dMCN67NVpPv6TP8WMFvzxyFAEdgWyNP/gcslsWmTMgK68aSVEAGRlalNfhdQT39W717O81/Vlw1bwCCdgybltSo/LAT/0UUvqEtbA7ICwP3vXWXGu5JGGj/6QllhMNkpa6X/4+dnHOrrdFJg675fClroj3zV7G3f6b7lMz8Z7CoQPHsluc2nOHV6Vtb4VGb3XFN/+I95smvqS67Rhed4VX+ioXESwO/73Fn+8SQrJgNkOiCdfLleX/rGu/quvl5ldY7EQQcGLg6Y+PwcBs/uQVPyagw0btCtDjSgxZyTnei5cJCATTTUJm1xP3sCDfs2aItx6nnP5UMky9euD0/Jgvc8l9+Jx2TGp2CDZxonnlOOj98leOiXdGm+Q0HQgGNt8W4JIvV/NjC5Sc8Y58pRR8GZ5pT0aNhceqBx4T7exLP6Id6fPT2rtsh0/pu+CD8syJTvnz9WH2dnJk/xRqJsYxVtnvescjyjX5rz0Za91Lx9coPUzAfN+VnZ6mGwtaNnm5ezPd3H+7DU5Lo5iQzHq+hUX3OHdqX/wpp7Jznx/5qLDtjmwuIOu67o4zDs9Fe6JXw83ZEt4f3t9KzMGJsMZjqHmVvNEEYYz5TT3Oue3TaaE5PdggDJg2f2n+QyDGne5zfafWbOVU52qq+y8WrRfBiXjf2f5ot2tEXX2NejZ7StMVzQonM9qiM53/9fO9MFDkZP/vAq/acPnMWKxvz+fisj3uHtMTD0v//af/bs0uVL63yPQGcML9uBwvDbQAycbtVBg0lH+8ugy4C0akAApKy0hDnhdz3DJ5BxGjGRe0bLhSuXjtm9Bmn15Ew7QCxwJwO8zCflB4rrCB3K0MUIil5dr702mYM5P9rpHXWbcNSnvWgyQbmf4pZZCPAyYbm/X8afEaVdFFsTPDoC8dHrEHT1lEGJpkC9QEnf++Wa6M9QCuhMybZ8NMdO3ZQs2qMDuFpfZEwECDRo0bQykc5PFq/r+MS49Qn8DdgLuMRzfeM5deDNbI8zh1tmsOKLd8tWKvtKOziv6C9QEwCqzWWm4if5O3FyJiUyxSDOwHdf2erZ78UbaFyZjx7O4Z1NLBnraFemSSIel1WTUg1gxJeMF7/JQtn/p88OcB74oR5l7uUcTdqFxxnvfhdUKsio3gzcQEXKB605J2XQlD3TWHTfWG77uYDrxw4iPwRYFgB0ZQyWa9dmqyD16L8HjyagcfKwzZl3FtD78OHKmuaQ/IW/8B9vVy5N4ERmcPTix6NHEwE5fWpWManj7r2H2+UXJ3DmrIuLL5zf7t26uf17f/bPbG++alsnBsEofX8OQbcn7mc3bm3nzp7fXrz6ynbi9Pnt6pWXngcMr8xh0Y8OYFYZZGgnY/pSfekdcg5Ace073/nOcfukJmNBmfpM3wJ2gEjKwVvv4WuBPvwC0jgEvS0s1oTxcLZP2gMPC+S8MllH6MlJ9XwTucCQd2xVQx4KVMWTHGEBHeOhzJ62YTl39vlydW3K6F5ZSQuYnMh4AbI9wIE36Z4zp+aQUO+rx4HPq98ODsmrr752DDo432DaNM+jUfkZINpZwO7+gwkgqcv9AtDVm97NOdSfARPKSb+l38msfsGrdIUtb/AnED/HbgBcZ5pM4BqNxiJ61FPAJbC1QIP66TfXL71wdfVPjk99aHwXZFBHmd0FgLz7x//4L2xXX5yVRwFgTezao54AHTrKPQGFdHyGVjo0ICOgkU4KpEBXxn1buowunABAQRg6L/C9+Vy/tOKOjVBAQHky6BtP9BrayjCun3K29W2OjnvaXfCkgLh+Tt+5r6/wPb2W06bMpZcOTnOAQQCQ9rTdC/6nL5tby7o2N5ANoMoe5MeHDn3XJvSqowBjgZPPf+7tpT8EPSzHZYA54+PTTydjnhw5F8e7A2xPgFlw8N0f/eEh63DGeI4E2lqJim50ZZhqX8+h6epVgeI5eDgQu2xMtonxgEdWNLruGXKDf/S2QG1BXHMDcNb9gIdWIn3rW99a76PLPW3xEUBAG36T1Zxc7Q2oqh9zWsmkNuG7w13ffvuLq02esyWedwPAlVmbZ74dXqnPddc8H4gVDZ0TpC6y1bYy5K1VKsbniy++vPpWsB0N6Eo3eefx/YfbC1bnXJkVVPElOXv6aJJxAmHwJKexwKVvn86IUP71Gze2N15/fXv4bII2yvOXQ43X5CCgNRlsyX8Opnb7A6i3vYNx6/lkXX9qC5k1d9Fz3sG7D3/04yWD2Zo5aSs5wnkNd8Z2wUf2PF4FFhaQ85y68Id80Ac51IEd2e6eyxbWh4B9z6crGleBjvpDn6FRYCQggjxqU4fVk60cb/QEDjfn3bo184xxUlZ4zhb+F2DQNvNGQUD8aE5VVqBeAHJ2L3lTJ17Tr/lPeJfNHyipfs81Z+F983gZ29qmD/2fQxqgrc7m1Nqnf+jt5vfsc3VoM3lRHjnxG32dLZPvFWAcOK+O9J062TWulSiEV62uSH9nI+SU7u2vfA404/lKGHo62700H6AfzdqTD6PPAxgC5K1aKhjQKr/GnbJzgMls4AZ9mO7MFiwpIX2CV/hYwpXnAseUma+xBwrz2dSzL4d8+V9f+G7LZG3UF3inHvS3dapy8bLEr/yz6kBPKzYDHvAzvxSNAeRscvSqN3BHWxqrftemAijpXc+XiBHvtc/vgkSBqejQDrqqpIl/8A/+wRF8TX6zrbJX1qrd+7OdoTLwvXb6DtxZwN6JOc+gcYJPykm3oql5vrEXCK0sPNGexrBylGeLqeay5idlq7sVRXiDh8qrP7O/AxAHkJpELM/jRf4TXeY9f8r0jOfR/Ic//INFd3KYzn7yePAKwZFAnHzWhYsczlkoma85Mp0SXwLbswnU2VyJH+QQTwaAm1XY6mvsoZlei4dsnRIB0/vaV5Aj27Dxt5I8D/ODb7wJw8nXCFTTXnLsOyAWvdXv3TCj9F8gtD40F3iXnDUXZMPys7Jr0REekc4gtwXftCFgVLsLMpToiCfxy1kbaHUv+Ui34Ge4DD8ybEX96FVPCU3serLxgx/8YPnSJYx4Bk/a4lS7vat/lI2O5Dw7ZMnJmfPHucP/BWjwAH/C+Opv99s6Fx0+5GQP1vqNL9mPAz4krwAAIABJREFUyVxzmTGRjt8n6Yb3ZSPhJx5qR+OyYLb+LRDrPe0MN9rjULU9f0//KTfZSrcdfdibc95LqwYb6819+IjH4S/q3uM2XW8eRZO2pi+1o7krGyE+4WUguHvZ4CUhJaPZusoM48snqe3hPGFbjZ3kAE37Z/Mbzpw6vWRgL6fxa487obU5p3ezNbNvkj3P8R/Dzmp/NqT+9UzzVEGL+IFmW2Dt7bD6rznK+/FTuT3rumfyFZTVWPUdWJ+/mH2tDNfQUrL3fh5N9zX+06PxpTmpsfD0gHv/9NjIximQ5P3mwWRp6duns3qnAAhwv1UgxzoONlF4C3oD/uOHMiqnczU6cFw5YycO3uHdMEwrKsJo8Dm9Pc/N1ryeXXPwbuVI78/cNcGF7CzXxh6fVYLJbDaIgEjl8ZdbjdEWVvFcmclWPhIfO6yl1Svxc+R+DpHPHwinrA60ta3Weu6/+0//8rOWNrdklTIKeGCcGSicqz2jMgTf/Nyb253bd5YxV1Q9gVoC+0w27BzIi/Ci9HujxHPeZaCmHDuM9Omp50B5IBhaolHmnvcDQDLaCXcAl7IMxgIPOtU7Jv8335z962cwDwimAxhB+KL9jJxWsZgcylzosPEG9E93tHIYCxmI1YGuAKdbd24v3sQ7ZQ1gPBOve016OjgD1nMMSHUUrXbfx/9ljukzjou2mlhaWYCmwA7lu+5amYRlzDoEHU/wO+CN8LYEPCBKvQGGKT30rHMwHjxYxp5JyrvKxs8MzwW8Hw5f87uzNpKxQEF9GrgZTbduDyBaAALfyK6+8932ISmw+so3gOb+vQfHg9y9WyYYWk2uAT7oj3cp1eos8JaizsBf26hdn7M4Ug4BkdqpbHLIKS3Q4rmUZoZXk7P+IcspEnR0rkMTumtt0ZPjTYbQVECvcawevx89mKWJK0vhANDJDNdX8VMAxGdllTg8iAG/26LkK1/56vaf/83/YvvH/+ifbq+/Pkukb9y4vb322mSsWRFiFcipk5O5od47dx9sZ85PJtT2+Ml25erF7aOf3Nj+7K/829vXvvL2du/OgFw+ywk7fXa7dPXKdvv2ve2ZQ9YfiOCf3S6+MGdsnDx9artw/uz24BBIKtu29wOy8agzInJcyFN9rd+aKAVlClihBW+TDdcD03OSAuMcLlywYzlNJ8d5armrsmQxev/pswH+95O++wvweDT7XDoQXj8GQJGJxqtxqRxlkINZ2XZjArYXxoBWNv2aXsRzbb5589oae+SRbLX1j2vJi7p+/KP31rZmOWj02gBrH60+QpvzPtJtGYZ4H922/8F72fF+L317cfaMpKOUw0DPOcy5y5hxv1VW+opMFCDBK2AH/pdBSt/R450nYCUT3QLs4lgWYA1sUcZe/3sWLfq8YGdgojGL7tdf+9wagxldAWPKzFnDE1nugkTa9MEH7w9g8OpLRz1aH6ygyuFMgbb1yhGJNvXp++bZgm94uw+G4n1Bt1YAkAt9XZD51VdfPi7xDjDRX/Rz4yVjzkovDhq9iVdjrE5GnDID0DJgcnA5Fq3aMCaTvYwtcolvGU4FGpQZKJ8ucq25M+Oqusl7gBtayYtygWXulb1tPKC19gV4FqSIluQwMDgDMcdIn7/x+qxkzWDGq4CiEyefbvfuPtje/uIXtuvXbm1Pnz1a8vJPv/Mb2+VLV9e4bw/dnD0y09Y5AVvoJC/qL6tbnxuf585dWH2Fr22TmGPlWeDS2srprbeOwW916Y/ZxnASI8h3203pHzKYEUn+nDPDTgIy4DfaZs6erKFslBzBglZl3BpLeF6Aq8BKsmwrsbv3bh3BGOUro5WKaBx9NavOyEAZ3hno9Qt9CVBsRRx5/Yf/8B8ejf5AEv38pS/9zGabrjt3BtjPmfe9kjlu3h7A4MIkc8RbY9Pn/p37K5Ckj7SPLGiTOnIYc2TKKGsM6tPPbo1dll2AL/s5Jkc34DlHKj3DvsEr39pckhIZ924BB32ELrLleXWi58Ynn62gSICiPt/bUhKQymQmH/W7stVF9vSHerL1cjCbh1zXl/hrXOZUBQjhD76iMRAiPaZN6armauWUDKAO/1sJgufK0pb8AL/15ePHzzPjtQPN2lrQeCVrHQBYfRn/0GWcZ2N6p4Be4CA5NC70XcHfgsH4jT7tSr+kH1vlVFBHnwR8q6/VwMlayQHZBmjHB/2Ilmxb47MsZnM6mludmYzmsBZMQUNJVsoJJC0xAe3a548+ba4pcJXtgnd4HiClz7I9s20L2K6VQDdnKyT9jNc+/sfjgNVxWsfGQD9eCobRberHA2XR48k7GcsPISPoNc+UMOE5dezHbUFu/YP36iqogV/aUt+NTM2ZdgUclFdiHXoCgPBQ2ejHZzLxz/7ZP1ttamW4YLCyyV1Zv973Hp4HXrmWP5U/pG3GJTmJx56n3/HSeI7nnv3pzPbAefQEvuWnNQc09+Gbv86QCcBVjz88woNsgj3oq10B8PpkgdwPBuTwO99WnQVS85nv3L21bER9kl3V/J3sBWoVsHK9BAsy1Dw6YNAk8nz6yax+ztfMhlBGPi69oJ/Qr23uNTcrR7355tki+deNqdpX8IN8rbNHnswqpOYeNKHlnR8OmJ8N4/2AbzwM0Naf+ZaBRNnLa3464B6eGT9iVgtlFwb8F3AOR8F3shpginclYijTHNVKjnRxYHJ2n7KaTwMqs2nxp8BauEw89T6e4INvfFB/QF4YSe3MDs6v9X96x/fS4YcVIMl4+kudeEuXeDagOrCywCyeB6arv/nq7p0Zj+kF76XXyU26+MWXnm+1rpyA1AIk9Scdpq0FIQoasL06/yra1Bko2vxae5xNEoCdHULe/EZ7flZgt299oy8KFDZO0KD//J/f6Ztsp3vCGtDjWvpCX0RbmFaynE+ygOBDn2uT38rI99/bB82R+IpP1Wee01fqcK9kIHThnQBqvMYDfaQe7VW+9vtNhpWbz4OOAnCNp/SIZwtmFPza23zZxOrVxrYsxPvqCmRWjufzPZpT0OiPjtYHri/MYBeMyn7Q1vRuslF/nToxK/m8t7e7mteyK+PF3t9aOO5h67DkpaDI2m3tcO5HAHw0N561q4BVNopr+Hjh3KwOUG9+hXLwoSBHc5J6kunGaXqq8Yevex2Mhq4tfOuAq+51UzoKHc3pPVsgMhrVoy8K5lgBEsi+53/t7J5y/VWXZ9e89+R5X459O9iY3+0S0bZPAgdWadhivDHjWfzaYyQdFu4ZuENziyBAfEKfOm7fHr+noEHl6p9org3pFnUO/jBJle4rKwxEUAOt0R2eOXTO2U/xc/TgbLUVTcnkzCf4MYEb9TYfFiRSTwGfdGpniNiFo7Z7v0PQCxivdv/t/+QvPjORqSzA2qRHQFIyZZ1q6AuXXtju35sVCYsx5yabrKi5dwgPZhVYSAEk5A0iysy9giw/DWxk8FdOWTk5aRSJ7SNSlE2YGWIZ5ykidKXo0ZyRwnlBx35SbMI1GTTZNWkbUHgU8IihDx7MQaiUfUbzyuo4M3tLy3xXTnxGq/b+6L13jxl2TSI6RtlNHMqhPPHBdTSVSaFjO+ehicN3WTDq4eCaWL2r3U3QOZLKKOsRf1LKZX+hPxA9pzqe3Ls7k0aK1W98LpDCYEQDoz+ZaiKpP1IcnAD0MQ6TyYAIbSpgo5wCHN5h6AcskxF80pf4FjgR79xvsNlequ0cRuFMFiq6GCD44D3f8bsJKKVT/+Zw753xgLBAn4B0fMUvbYyfLXlMuQgY4PsAxnPQoj7Sr973v/IyvP1v8iWLaFZeDhh+N6ab3P0/AbSRTwfxZuArpwn2s88+mQnz5GwDtSa+E9v25OGjg3MxW/tsp85s773/k+0v/eW/tr3y+mzzcfeupeevLPD++qeeO3FcMmzbKjy/9+j+dsm+7vfubWdMpk8fbf/Wn/43trc//+YAB5/MVnRn1gHoJ7bLL15dB8s7e+DTz65v586+sJ06d367ePbc9uzUyXVo+MUrts2bjKwXDksA0yEFLclk42CftQxEzLAhO3hIRq5cHgNYu7yHprZSISuMy0DvAJRkdD/mjAsyTZZff/3V5Uj4++nJ/srVWRmDTjShu6DkGAqTbf304aOjjLaXsPGOhjXhnhrDJwCtTNwmem1ta4gMbHUGDJw4MSDy++/NMn2Tb+AleoxvKz7cG/03S9gzYDPObInlXfWZIGXFf/jhB+vshMCNZSQ9nZWExhv+Wr1RJiyZfuON15bsr9VpCxCdPe+bgMvey6BuOyfP4A/aW9WYgY8X9JM2F4A/sU17AgByFD37/e//3valL335mB1rKy8HwVsVk3EyhtJkh+HJRx9/sEBoZTZGfU/G5/mlb0oKCECgH8hewQZ05wz4xiMAePvJG+eBCebAdJb7xjYAyHvaUpbvl7709qIH/8gZeoGB5DT9kV6gMwookWm/P/7YQfez5V5zmvGhTCsNL10aILYECHzpIOeR73Pr3hhrcwh3RnxOsz7Iya5fjcUJpE5AJNBVO/zW/pwpbfEbvcZRzkQgq+24cmCyMZ7L8xzM2zYUgbfqj27vahO9mfM/NoE95x32d3J79dXXtx//+Efb66+/uf3e731ve+ONz22ffvrxcVsOPPYpeNfqIXwm9+1FXSZ/TjI69Wnb+QXIBSYGYGSTBXzjd/OJ3wVJ2ULa4D3tLiAaAKC+sjTRYgssH3zzf4EL4wy/yW9Gf9uqKTNHRh+eOydTUlb4ZCDNuB7g2pgRKCZT+pQd475xGFhU32RfFIjLiUN7GdbsKM9pe9l16M5Jynm/de3GdvbMmWU/LP33/vuzIvkA0qYnClgGPOJFq7UAdtrQOWnajE90EllBx4efDs+M/eYj9WVfdG/NlYcD6r1fIKNs8AJF7gWWrrFycYCLANlAK2MNfb/9W/90bZNGrjuUG82e0xfZ8clL9Gjn4t+D2dqxTGjtWLTev7+99YUvHOcR7ykDf43Hzp+4dnO2XnK97Htlox0P8D/HOGBTH5QIc+nCnLuA5+hurGdb4gc5KMvceCqZC0/KzsY/fPN8wDd+v/zGa4sWgHsr6o7Boxs3jmB19uYenIh/2hegrHz/u0eeSo7xbX7StkA/Y4ic+kNffay9ZKe5rX3ns2EDM2aMvLzsRPThWWPJO4FzaNamQJMFTB/24cZHfAmEySfLhvZsuhd9bMoCfGgkZ3sQM2AM7/c6wHX9511BMv0YWOs6GsjP8qlOnVqB+EA53yU65fvRiYFMfuNvAQ/zlXoWcHl6MkHL7k5Omy/UpV34g54CYgXl8j3xHH/JTH1akC19lr/lnc7vapzRdwH4aCkhon4IXG5LxCMQdGL2M2/eySdQVkE7/Fu24iETNHtpgR6nZqupzhXJf0sPBhSRTb/9aSfeKQdP8wX1TzZC4xGd6X+81d4SYgKqA90C5gOaXdcO9NE1aFNfK2cKRJQ8WGAogCpgph0h8EZ5+0BfskMn+C0xId85sAvdjcvr12f744ID7OPGT8EdddQGbfV58HDOnynTXdmBM+htLAaCFkx79ZXX1z12gWvZj2Srj3K0LRCrMYlm/VofldCEz95fgbYnsy1TwHG/szO1JTvY8wWdlIEvAljqrWzP+0Mz+fCbLLTVVrSupLDDStQAv2xtz+Cb/wu+p58KFASIqYdsGxetFgw7WYD/1fFRlIW3gWTxX931i2fwLJzK9fyK7J58eDJXW9Lvnk3WyETzVe3BO+3QhmRLfejCY/f8KTuMC58XgH+YE/f2x95uS1c2d+mrgthoV3e05d/jj/LS22gOxGzcZ9cow/3krD52ho97zRne6xnX0ZMt3dZe2TYTEJ6zVvAAX1bS32E1lffu35/tN9NHYVthYw63d6+kJnQl88lX/Yhf4XwleRQASU95P985HhQM8UzyrQ19Amw9rw596+M7fEZbS1ZpJXUJMc05vuN3MhUonK/aPEUuFn8X0DwrkrI90Jgs1zclMvi/enzDEfbzvfeaZwu2dy3fwvjQZ8qUADft/aNngTS+nj2cxIFzF2cLqnRT7VJ2/HUt2UBD84b3Avr3z4YzuKbP1Jnt7J736gfPZONn54y/LIgY5jnb9VtlkLwpx184RraVbwD7y1dmdWX9o63pYd/pNtezmWqj7+bx+iXcpf5qXi/oH0+6L8kuHdVciZauJfN73nhuzUnsnxNz1kcyEW+iLR7ug1h7+bKFb/VO/9rl4LkcC3hY1eLa8DsdPNtu8Y/Rqt59nbXh7NlJAlCHb7uKCHj4qE8ZVo541//1W/9nY4w8mpdmNXHzwYn/+b/6a89yapoMAjA81JK5jHnXGKeuM9Cv3757PHchQUhYAnMb1AY+JREBBnFgRIKL4DJeOWYt0YxBlMhk0X5wyDgZxprQCUXATsttdTJjs4Gn/gyCmIoOnUABZ4yhoUgvmgJ3ehY9yixQcv78xWOmMXrQ6D4Dc4HX12+uiU05PgHejx7PfsU6L0evwFNOlTooPuVoS23wnN8BPrVH3fiAJ2jPaMAzhkJOTKB9ilv5OQnR1+DI8K3dKWiBnQaEwaoPMkATUve1u0ybFNcMiOGHD96uQXkYDA0a8qI/PJsjG7DjOgDLPfKYwjEJ+m2rBB8ABn6VEYQGdOFVgZ6UBToLJrQaJblUBh4qezltZ6deNCc7MkqTsbKeMkhyuLWt7R/2q0yU413Aku8ypnMyAUAMlkAAdQYG62fOnba7Ztz5jaf4Rs4C+NGjzGs3x/G9d3sCVa5pe+8B71Y/PhpQLON/gI7H2y37w7/2ynb6zMXts1t3tr/4H/2l7eGTbfvWt7+9toU5fXImkAd3bx+ych5vl14wBh/aD2uA/Jeubtc/u7ECIFevXNh++Zd+cfv5b/6xjXNx68Y4htvJ05aPrJUfD58+2c6cZWyc256dlEEwmbvJEp3x8stzGOsX3pgs/n2GJH7oT3y0KkD5yaQyMoLw0od8XTwc1q7/9LexRfb0ERnxWz9mjCgDv/GSjHUvvqOJfnMAcvoQXQUinznd5LD/svGPLmWpb4zr2Sf6rEM0Dvov3awtZJoMvHh13kFPoJH31b/002GSzgEiJ8rVTjL68ccfrvKvXLIMfoITJrHAY/pYfb/1W7+5ggLq8pxtgAr0FbAlewFaHaKrja4B5y1fvHR5suwCdaOF7OHxl7/8xSMfZnIeYFv7cjqaq9CYc5Fx2GSrrAI4nqff9CkgbwUWzk7mGR6pu0BN8o8u56EYJ/r061//2e2dd364JuiAWIEhAUBj+JNPf7L0D3Cn5IHRIc8zOtFKJoHQ6sXLVsEY7wWyAqP0hS0cm5MCEb2nTeolm34D6Auep/fVYQUl/gVSFUDCm4yt9HjZ+tretn22wFJfzkGOM9rU++zZk2NGaHqIrGnDtGecBjJufmq+woeyZOlJcqadPuRqgj+cq+l/YG4ZvM0byjTujGOy77cxRz97JrAsxzCZ1wZ9ONn0d44Zcxl2xn9AchlFyscHqw3mPJBZdde2C2Q8I1b/xssOJG/uVm/Zr8pKbwAM9aH6yjzPycjIK6lDXyQTysMvfeYTKKgtZf0HSjr8vMBWurSxSB7oCjwlV3gzq1EmY1nfKduf8YJHOeWNyzLpAo+8P8GPMUoDwJWvjerQtgKAeD5G8GQYZlNEf+BGwFxGdMkCxqp+KKsTTyeI9/GaHwNb9MXVi2ML+p391HY/+lSdAYkFXJJNdAW+4c2v/+N/vL16yEIP+MhuswWW3/iq/EAUfAwgbwUFPhgXdGcJJYKM6gqkJi/Nhb5PnhpQR3noDDjDY6smzpw8tXii7FYJeN5z5LXVbYFLxr338A5/Tj4bIC/wXp0FgJrrsmv1Gzr0izZry4nTk+2d7TU67bXVRjS1Wo/sNObwyDt/4k/8ie33f+/3F8+aZwMI1amf1Ik+ehePyYA//aeN6Tjf2Y713bJbL842i+aFgtR4Qt8EZh5twUMWaaAKfheAURda6EDyR7bRjG/qCRReoORhBQd60dXzjQVt1Gb9hA8BjTl9JQxMwso4i+otSNsc6D79U9AIDYEEZWobF4Fd6Ch7GV0++qt5qXlA/3sWXY1Z/+NhNrrxnn/o/exnPGELFNzEg2z05KkxlL/afFbQDG/JjufQGQAawIpuek55tlVFi+e0H+35KyW1eM/z+Tfqbaz3XoEz9DYfBcx4Nn0VOLIHQ9C6B+bS1QU39R2amv/0e+Dq+bNzSLJ+afWRfvZ/fC3TGl35soHaAkDqVl42EXq1ozLcV7dxQS6U4W9sved7n3veuGBTKy87O/vB8+QtkJCcNoZ6Xj1kRvnxspV+9TteBMbrC3/JfGBV8onf6T48z/bVN/hOL7hv/lo20Mmx/5NtvMvmNi5PnhzAqP6/e3cCIuguSJMt5Hl0Llzk6fA433ZsyklCSx6TO+9Fw/lzh/d3oBKe43X8Q5+ym+/cU290k2nX8tPRoK2+b9y8tnjdeCQXrhdUc8+z+cv6rgx2dKOvRIps7fzHQFhy1baeys7XYJumi9WXzeGZdGWrwdKbjY30ujZll5UYiL7sMWfHlFSZzizQsBh/OJcg/y/bMhs1OUj3xOOA24DPeJutgPfZaQXUAiULcjX3FORMr2RbLL/hkIiUPY1HrUIyTuo3dPvkz6EnPgdQBtqrn9wpUx3N180r8al5+oj1HMBzbdOmFTi6MIFptOvD9G4+dXwxPtxHU4lcEwAY8NPvgszKKsB0+vQEWPy1oiacQtnkF88LUIavoDHMqmSIxl76C61kN/87+YvX6fawufi7D36EeabXA967jkcFmbyfrZCtGnAf7qOc/Ob0AnqrU1noK5hrZ4nw22Qzf3b8o9nudh+Qzt4kP7Z+3SeERbc27+dLNIXRVt/o2M6FGD28p2H5J08OAYHTEwzAj+b97KzkIr3aWIz2fSDDu/kZlZPttu+X7MD4XRnNRa5Pn02CZ+dujO83ARD0WCFRu9vSG07RKoOzJ8du7G8fANmPx+pzLfsr/y19v8d9S7TAL+0LU21eCLM8nOV9nIezAdM1zdOuh23la66EqvPj50RfuiI699/L3j/YVNnKJ89O+21HtbdpCvjgk99WrvhoS+NrVndMoFAZ6bL9/Csxe8+zeCqQke71flhN8342a/qw8emdmccPwbK/87f+yrMak+GT0+x/CoLyYlzFuJylNSmee76vfg5C2z61BF5nTbR3gOyMkEApTlWgftkQFDPnhzEcKKh+1xmmTYAAlhylshDRnYOB+SbZMnPUr66yqccJn2V6BWq8nyOSYVHGQ0ZKCpfTOlm8l1a2Yo6ojDF1Xrz0wjL6C0o8OxwGrQO0//Nf+NyqFx0FPNSvXu3S3j2wkGC7RoEF2hSsKcM9Yz0DTF95R/sJgev6o310i575TqEELDTZN3AzOFZ2y7NRbPEFL+JxA0Y5ns2owWt0l6FQMEMbUq7av19i20HfrmV8dqBuyj3wGcgl4JEhpyz9pB5ta8sGcpB8kwE8UVaGO/rVR3F4N4BCW9GOpmcnZistdAeeqkObGdf4mbOsbAEM7zfIU+jeL0tmAOtZoYDGeIJvDJeyYcibZwOAlUnOFrBwyGbpsGH07ydEbfR+WbuBh8uoPe/gpFkWmtNw+9bsTdzEMg7Tze32Z58tkOD8hSvbTz77bPubf+u/3k6fu7CdPZzPIGCxjML7kx0nYygg5PT5OVSKE3b39oMVAHnx6rntG1//2vav/Mv/0qK3SRGjHzx6uN21ldaJbbtwkXP9ynbvoSDgbNmX8Z7Dgx+vXJ0l5T/5yQdHIBYv6Bx8bFLIaRnez7YG5Oeza5OJ+PKLI3fR09jxTMEm49y4L8NX2WgKuCCfGRLkZ4z5mYD96YsCE+IaysZnbcN79/COnFjhsoCGa9dXfyu3DNYyrtYWa08nu7ZJJOdJWehML0yZJ4574OfUPX16OMvizARSA58KEDbGJ8hjmfbry9kxFtAh+m/LKzTY+mn00oCpdHQGkTMTbKH14OFkhiXLBVTxR7kAe2VluAqkoQFvy0QMAA2M3RuB6Db+Myw4vvWTcpVljOrLZXScnO0ZHGgeiGFlx0svTRmWmPr+whfeOmaPcVrQos9s60N+BoyawNsKnB5WyVy+PEvVy9ZUp/c6jwsd0WWc97tg1u3DFoXKzln0HB54Fx+b27yjroB4smlcBKCUtR/4pQ10bBmsgZfkNID72bPZF9x4ItPalSNDLsswCljynva1nc63vvXtxWegSaAMWUS3A7TRS068hxa04V+gui2RjOcSAzKqgfkBG51bRf8UBO558lBQnAwbc/R1hqwMarSWmUNu0VKSBvuk+Z1MBvAZ1xMkniX4reAoKKW9rjf207UTNBqgJseJzqkPAjLxpECAa41N5Xk+HZvh35lc2hH457kCJepsXLjvt/sBLTlqzYPoLKtYGf4n964VRMUrYDk+oCtbyhgr6aN50DMFWwJwAvlqX8ZrgI3+VS956RD65t5WU+Cx9zxL7pKbZD5d73l2IjrX+Hw2W68W6CWbBe3wp0zRQMZ0Fn5rR0BFWY3uN3835yjv0TbLyfG/pJWcHX2AJnw1lrJP0IyuBQAc7Nf0iWcERci0wMbHn3x0nOPVi+++1bkyoR/NShr8yN73uyxRvEd3/a09AazG9IWzszK1vlJ/gAOZUU4gtmdarZzPIQCiHPx1zcc4LzBVoKfVDvVRQeRH92dLIe+TIf3SOUXaqQ/x+ed+7ufW6ocCyeansoybG/M9WvG+7p8d8IU9mQ5v7lr2wWefrfrLpnWPzNEhy945zN05mQEY3vFu59bpg+xmbc3uC0hK75dwla9Vti25KzuYvGc7ffrptdV/BVj0ARkouKIe9Vk1qix/aEEX2l3X9raIaQzjrWebW3Kws4foV/avsVmyg/K804rmgsed1RQwU5A33pV0MoDZADMFK9CTrm5Oj8c5wwVjAur0s3v6WYJautLcQi7ye9C38EUrAAAgAElEQVSprrYH9lzZ5uholbhy8xfVFTCTj0dWO5egIJE2NrfH92zyAEd2SKCB5wNX0Y+va946bD9NP6Tz0Jw9gWfoIWvJl/fwbPncDyfwkT8dGNtKpTKOS8IbgGhW9sRv19BGX/mt7wMg8En5Bdd++vy8/E7yhh/ajp8BifpD29Ac4KF96vMuGvC05I4AOPdd86etzY/5vQVW2Ql8JGWo59HDmTvJnP5VV36lZ954Y5Ip0Oj/a9c+WfzAtwI3YRxrTjj9fMtfvMFXfMpXKbtfP+tj8hVPls54MqARWQpbwBN0uZatV7vww70wDf/Xd/kv+e++HQ7dKiRtKtih7HSN64FG8Ua5C7g+O6vx4pE+pBPK9g/41gZtbvUxGvNLAi7DHdSVTZ9cBpI1X+sfnxJ39rYBnuTH2fpoP3dpU/xLZz23xS+vcVyCRL4J+QlH8TvZVG79lj7IPlWP/toHFVxr3EVvQbIA8TALPCRT+Q74kX2G1+nRkkfSod7J//Vu/mp9G3BujGpTiU71N356L6wnzKY5r6BCQZPtkACR3IXppaMDb5etc5if4/fYDJN8iK58XzSdPDk8zwbNL2uMkIPlv5+d7dj95dtEi/+1pbGWLGWPqhcfCoAoM92bH7EwroPf39yTjZ59nw2b/Kb3438BDPeVX5nktHGFX9mzBYXzA5qHAonJp7qXfjnxfBu0QF70DA/Hl/CXDay+gmVjP147Yie1uXfqO/8XNNqD5zPvTv+dOTOrTvZyvd47OVttP3o6CQ/ork+bd13fy2o2T2MhvCy+4pNymhvzefyf7Gpj/VGd8cMzPXfuHL00O/O0emGvJyc4Mkk+dndoXjviKffG/mj8LqIOgciwtOQkfZH+TY+En8afAskFRMhv9rUylZO+t2PGnk8/HQDJNsrnSB/Uj3a68EzlKqugQf3i3X27vOu51a5TE9CpHoGkeX9WldTW7M36pJ0yyE+6IZ4qKx+HilVeYxZP3NNXnivQ2fZg6Bp5nC28JOPu4xv9TsZO/P3/8b98du78ue2dH75zBGYQksFQsKMtJXK6KKy17969ySDVSU1G3s1gL7s9QB6BgYAJSpMEJqmPgijjk4HgXd/7PXEDz2SAaqg6M/YIS9n13lXubPczgCIGoVW9Gd0mRe+bwPfZdMpmfJWJ2aRZlqM2UMS2YsFcdHk/AOvqSy8egW10vPzSK0egiHBcfGEmHLThbZNvgHzGoO8GvU5PEPBZX7jnWpl70an9KYacJYOHceee55p8qmMEaIAU9KCrLYS0TXuB596/cvnqEsIGSSBZQYkyDAhriijQFB3amcJxX10Z2OSkSQF/BlCdbTk499qKhpY0e195OYcp7pwS7alt2k1+8Yxz4DslMQNnQBvOjw+50bfq1PfkxbXbd++s+wEqylVHBl+gW04lOdI+93PiCmioN4Pq4cPHyyAn8wXw0J+hqR8CijLKyFyGDVrVE9ipvr2xFPgdP1IkeKWvZebizwJxZTffmz3/9+16+PDeduX8+e3HH324vXDpyvbP/+CH29/9n/7X7We+9rPb//OPfmN7/fWXtpvXby45unRhsoxObM+NjBNnGD73trPnz2xPH1OWTzeq9qtfe3v7d/70v7nqPH9uJid98dGnn22PAPpnzq/MPYGPcxdnC6XGKf6RB+Pb9kkf/Oi9w6G3s40YYIIsybxM8esbfWkcFBD0jL66fmPOL9jvoVmwkV4ou9D72heQhg5js/3o1eVegJj+wWcrOQI7Mky05979kSs043vgIL04uu7MArpef/mV4/YjdFfj3TPAWQGQJlZjy/ggdxn6eEtG2tKBfJOjMuwePTromnUY/QC6rQAxCc15HqP/64cCmu+//+NFDz446NiWV56xmiKgjGz5WC2RQYsWvPRuMpyhjl9kXD+qx1Zx+613crhmkhxguCw2/VkmbmB9RrK6cvaNbe/p97NnLqyVTNGi7XiG/rKOZYkI3rQPuf+/8Y0/tuq/eevaos94KyA6PBwn/8KF2dLDNfIQGJExYOzr1/pp7+h6j55orjDn4aGVE+QX6NdcQbY6x0o7k/0PP5xzA9Tr/YBv9XvH2C1Y5xsPtUU/mgPu3p3McmMu+ZrAyk+WTMkwytgIiMInYKSyf/Znv7H4Q4YKVBSMo+fJB963HV1GNvqGV7MlU87Efm4x3ozVggzoRIMy1NlWaEAZ1wG7+FaQcVaTTmAgUCFZ839GNn4s/XSQG+/fujX8UEego/qNLfcFSjMO8V1Z6ZACfP4XzEcHWQt0SBcElKAlAJgMtaJl6ZF795b8uN9WX/hFt6OPHkSHOvEfXc2bbbdSYDGgGg/wBH8DonNmFiiyWzGLxladoiU5ySHXpuy/gHb0eE6byZEt2dq2yJh5rptmNUwGs3bmVOwD2figf5WJ5sYfetpKCo3kqf7fHs3S7n2WMjpzFDLkjaWcioAxY/ZD228cEi6Mk3Rk9OLpAtxPDDin7d/73vfWmNXugh70oBVLxqg6ffbjKdsJ7T6NxVZMPH02wR98LKv+efDy2drKEi0/fdhuoK57+tsYzP5RnmsrIPnpbHmEN9luZTC2bWuAGBkpkIbfePf42YA0+B6Q6HnPkY1A5lYfeBYgH+B899YEjI2zDmnHO3+toAkwSD9pW/LavviNm3RjB+revDd6scz36CgApX+StYBp/YRfyUX2oO/sw+xWbc4GLzBFfgLA0DzO+WTUF8hb4PV98+9sZ+hd/avOkr3G3xngnMwXkMme0q4O3D3y8+7d9bx25rQa93Rkq4uy29UJpNfP5ARP8MC7BcldQ1/Z8dqm/kB4+sHz+Y7Ng+lcdXq2+a/ADhr0FT4GDgQwqA+vC8Clt5pT0dSYk8DkN7rowkBZvKVHCzzrjwJgaC5Igi7PFERHbwALepTjmRIq9I++y1d1v6Qx18p8Vk4yls8a8KAdyzaxgvvTWYGKhsDNZKyAD/4WsAoYy+d74fJsbxbooZyC5NnU6cR88/idD+rdVgXSIwF3gUWebyzgQ/5OgFbymM1HpvM/lYXWwEf0Kyt5wwv0tgreb3zRps4WIyfmgOyZxlw68rvf/e66tzCLJ6Nftadx3PyhzFu3xl4tkeXq1UvLVs220Rfo1eY1Jl+aA8STzfzE2tH2iAHs7qs7XziAOZ8Rr8zj6Uvvs7NakZ6f0bgqgWEAvPEl8o8863Bw9wr2548HfmqDd/YgWT6qay9cZIM/P3warwQWC/Q1LyWL4S3akf+bnOjX9GZgccBrPq66spX0l+dKpkQXvgaAr/57NFu0lSxKTsKn0OCvYGErVJWHjuYzdIVfREf81858nJJzjWd1mvcLenjPO/GzJCF15mO7/9NBJ+VkU8WfcKDAvDAn75rnA/wbc9lvzQHZnelcfApEJTcleqbXlsDvtnTK/lw7iTwbwDTcR/tK4mqM9Hy8C+Ad3GQA8f0Y8p6tb5K7Avt4FsBePXYMcB8P46n3w/DIQjo90Lf+Gjt9AtbagL78h54tmB7A23PJRDoQPWFIPavuvR3QGNZuPM92bmzF4/S87xKHFwZzWOmVnbrGyKMBhLOBw7DSn/k+2kU2slc9r/0S1JpT0e85n2wS15KT6G7OHYx3dnHhh5Gh+rKyBEDWuHo6dlJzk3erQ7nqTV5rQ75ewRH/qwPtnvWOcvzfnNSY3uOK+OOD7jC26rx40e4+5osJFGdfR+cA6rMlrXLqG+WsOh8Pv/Z92HjxjT6ynVy51lymnenJ+tBzI/8D4JdkErZSP3tGuRJGezf/ID56P7r2tGtLNN+7O/hwvI1X9Uf2TfoLPwoyLPzz/uzMg4c+VoJUv3cbH83L9YPxeeIE3k7Sadhk/H9uKz/vb7Slu/RXNM48AB+fYJDfjd8CII3X2pEPdcIKEP9k3OiQjIWcQg0xgQRGUxqeX0bYxUtH5ahwDctBzVEaxsxhUwm+yYIx5BmdXOQ5pZBBst97u8mgTJYxSGdfxaKs6jLIez+nG70pUsY5owGIlmGtHvQ32Jos0Kjs/g9QKdjgfW3SNrQ7bFHdATfOLkBPjlWZOJ//3Bcmk/nm9WNmuv8zjHVkytbARTtBCzjlBBIa/RKAUBaM51MAA5KNMWilAjq0v8wt76O9yTShymBTRxlKyvI8GjJyb9+aveDLlkFDQEbKqsGaUaWOMuSAR3iqDe21q60pR/3kukm5fVCrI6VSNrR3tJUBpk2c4DJSmjiV3ZJ/Djx5JefA5ByxIvAF5MgU3msXQxMdeOG3AJe+UCZFT545hG21gFd74EB78RQde8egACMZwO9PPhlH0fWCHjleyvtp5y/ZKbulgJj+ShHmCOgPjkqgbgeuab8zPwLJVxDo9Djg9YcVARkU+veysj76cLty9aXt9995b/srf/VvbV/44pvbu+99uH31q1/aHj14tP3oR+9vL1+dLbfwFGh96uSptZWVLXQeP3243b45GaggHgsW/oM//+8vcPj2zclOO3t+QNZHTwUFXlhn65w8cXp7+fU3thvX51C/wK01aVyavU0/PJxdoQz38aPVWGP4jQMVKEIm8LCJyOF5+vX2zVvHlWetuCCzHQLbHuh4OXpgglmtNlJHMuibjJFp5z8EWrQlxzJCTsxST3XpDzKX4+I5mRve//Jbbx+3zEl2yFZj6bNPPzmCPRkMZHc/weaAaCeeOBvHt3H9wQfvLVm/f9cy+5kbvvzln1kyic+WNtpDM3DQtlCCIgXcnI/R5DsA1Jx3QX+8++47a8J6/fU3lg6/ceP6dvPW9QVkeTawTJ0BUPS9cWiMTXD17pJlzwTaLb160EMZRoBdMozvaG3O2YOa6Vh1eZZuePHqbDmjTKtUbGlVwHfmynHaxuieLUS0nRytOeHmzCt4CXBq5Yp2z/ZUs3e4/+mR+BbIRK59AFB0eGB1ZxJcuTLOsrrK5NYOdLQSRVsKSngWbQWJ1a8OOqUAcmBV7+cgtRwfPfTbzMfPDzQjc57Bq+dOyYBR+sh1Osj/5iA0AegCJtWP5/jk2eZQIFsgQk5KWcTOjWheaR4OJMRDZfn8zu/8znFeIj+tSFkg7CGrBB34CFTgvKrz2rUB4uvjxq32oVV/6tucW3WRBVvbBZp5NkednKpDXWWV6wt0xG/9o536OzDSPGi8y1h1CHG6oNWHQBHjJR0fmFpdbR1REAs9S68C0Q57TLe9pLaiU/905gZe0DvaZDx4P1sFT0ow0dZ9puLwwlkhYwMGKimvLagCE5pjySv5EjD89V//9e0XfuEXVgAETwLJCzbQ54BL7fZ+AEkApnf8LrBPbgKYyIA2+86BR9/qr2fPt45qFUO28eiCT9eYSbcpPxsvGy2QR1sD5ANMMsRvP5is0PrZu2SvrdO0s61js0vSCclrgbgcuICCFTg9uR0Dcznd6kLTCjC9/8FRjnO8cv4CS63EKuClL/Xb0YZ8OltYZWcEtqcz0tsBtMYKvUfGlgxdnC1vs8nISEB+Wa3oUg6bUb3kjz5UzqcfOQdwsoHJC34ZG8ZOZ0kUpMiebuuVkqhyjEtQUF5bEd66P6uwyVbzRg5kiUCd56A9AQ9lnuNxCQ76ORtdX5KjVu8GuBmvrazCC+1Rrut4qyz6KrDcb3qEDGinZwNIBmx8DsJ4J2BUH+Jptqi6WpWljEDzwFHvBvLWfnWqq7mYnCozHVd73W8HgVYw5+DiFz6iQ/0FZLKbCrbnIAd4pCvUjy70Nf8ZB62GqC2+jZfalTP96uuzfS3+FqQs6BJgrDx9EnCvLrwt2FPQosBHAT0ymT/lnfql8aqe/IWAYnTkg7aiIh0TiBwIop7rn107rkrRxpI4kqcALPcCV7VX3T6f+8LYKfjbu/53v3qio0BnoA45CDwLcPCOP+XlJ+hTtAZM6oMCbvocPZ5vlVfB1sASz6MJfcmBd+g3dZUY57sxXiAnXz/8oblmb4uQW32Z37rsoLOTmOgTv3x7jiyg36fEC3S41lhVvvKcsREgmr8ViBPwmt2lPPKgnQVQbt+6e0y+KMkoXyLcoySf/Ell+COXaKBb8921oRXraw64OsHR7OH6LPsrHYUmZZaQhDfaKgCinGTefbxv1ReZrc+0VzkBY4FSyVD8yD/J1lOvNjcOAsm8X0BlsKAZO9m7S1dsI3eeywcoeIauApkFnPHU7wDtsJ/sz8C6go4FJ9PxBUALcnovXAL96nYtmd7jNwVAAiPxN1BdH+ujgt0B6+ikX3vXGA378by62BMF5cJ99n2y/NvDbgjNH+5rQ2M9oLb5TR8sYPzkJHKlWwLQs+3QGY8b57MyfBJM7tyZAFL8DU978mTAamXjdf0xQchb24mTA3rTTYG8yVFjM7+o8VZQpPnCc9kh2pO+S+6a57TN7/RD4w9Nno0n6b1oxYvGora38sv7zcMFFwLYq9N3NjjaCljjmXaFVUrMzPcNw1j++iFJOqyu4En+pfrHD5/kJzxZfD34yM377hW0i5506ej/weo6A6T+R8PCMB8PoP/0gGfkd2iDDzo8twfc1em5MNd40fyafbqfc+rH7IowjfQ3mrPz1Of+3Jv+288r6RlbXjnnY3gwQH06it+/fs9uiAcezO/9J5ur97QpedzTn63guWxn7c2XTWe67738qIePJuDvvnb4TheH+4XlpleS7zXf3Jt+6F58KcCUz4E/yVcyuhITtlZsTsK8wERjOxrTY/mLtWnmxef4QfNBsoMugbVkqrZLxE0PN1/lTwmq/P/5OitR6oOxBScZ6cSv/fW/9Cxn2eQEqAigM3gQW+bc1Revbo8ePlrORYavLbAQEbhmcFfGfq+/wL8UXIJJ+TbZ5ih7b2/Io889HalT25dzBsidY1ZhDrbrMkZjkvcaVAa5gVC2q7bsAyhl4+j4JjdGD6Yq06SQ4sQbE14C7d6jRyMQrq0J6MksOdsD1sr93JufXwbKBx++fzRGvZODJBMwRRfvgAKuLcPqsIyrcwq0NYXhGcoWKKJe/PKudqBR2/0u06zJEZ9yHFIIZaYwovQdHvgO/Ln22R8N4FDoTRT4nONYFlhRz4IjeJ8zXVZW4EeAG0WNZ2huJUUTT+2ujxtkZWPo9/iq7v0ycTJY9rM6PccgIXsBmYFBeFRgT93x9dKVy8sBLYNSmRn6ysCLtufw27UGKJpTDr61v4nY6gb0ArvKvNOWnOPameOkT3LY0Nz/+J6BXTZDRro240fZE8aGjAA09s7JExP8wecxSGaFy8rKO/lsO7edWFtf3bx1Zztx9sL2V/7qX9/e+Pxb26NDwPPVl19dBvcnP7GH9gRRb926t50/N0r74dNn2wkT5WYbo4fbq1ftKXt3+7O/8me2n/vZry2Ae5ZXntpOrmykxysY8vgRwPvcdvfBGLE5fAVgBRDWRH1ntgvAO3wElmlzhiAAOEO6icsYCRyxd+9SyNsEgTLWcrxaPaKM9pjHm+QS74B3aEh2i+rjtxVsGQXJ6pKbSxeWQRKdbY9VP7z00jhhDkFXt78A/PTGMuhOzlZTGThNsMt5eWG2XwpUcC+97rexee/erGy7eH6WI3veu+RPe+kWfLWCw/ZX2itQoBx8EBT4+OOPtjfeeHPxr2Dr6Mox5PAFffj8zrv/YhlmOYAB9RkvDo7Wx5xfHwGA2hbIYWzSoz5l3XS4s3LKEktHBGCoy/zVCoTleN0doM7fzZuy+gdIYRjhxyuvOEfgxrG/xwBj0I3+l4GGV67Tycbj3ukR5OOYoXm/R3pBYXXRe5wcPNGejOoBCma/bH0Q+JuRpf1lRZEV/R1ImpFuj80MIvdynnLWCg7gZ4a/ZwDxc57QLEXfG570mmvkyiHo2kZHor/5oRWIP/7xB0e9616BK/UHHJgHApiVXXa88oxf5Rf0M9YEs1t50dzrHc/lfKgfzfqwcxTa5qUsOvcvX756XH3QyiR9EECnXTl/+qngjbNd9KvnmhPQoo8BPd/4xqx8qR8mMDzbJmQP4X2BKeUOPZfXCp+20EF/qwMCsgLQMvrQrW2zouXJ8dyjgvMAKvdzVPVdeq0VCwFagGe8dF9feI+doWztcp1NgofkP0cmYFy/Bla2WlF95FcwBw+8px+V7X9jPQCGTJB/5QUe4lfnowQMFNjcZ1rqB+0pqaCkA/Tjp3fJ38oIvTBbUGgLetQRTf4v8x5dBUhvCsJfvbpWHrIrswO0rRXMOWrpQQEQZQRw4GkrXzLum5fqk72TqV/wgfxny+BFNv258xPkMv71PT3oXgDko/uzssB4KLjlfqsnSm7Bd/KKf9/+9rfXeF6rpk8/z1YLgFDOHx62+vzyl750dGDSR2XaovnmndkGQj+3ysl1PGmVQIHQAAX8R6/2nj01fY++wKdAkWRPG1wLPEBHQFGOPrkW7NMPbFyyvOztbc56w3t0aeN+S6SA8GzC5p2SKtLX3sUzfdUqVO0LkA94wws0pFO8X1KYcazfCpQrR3kFYLS/+S6H2FaqOcYBb/EFHwWD0q054enIgHo8av4NECRL2SfZpfiMN+rOTymBjM7Qj/tVMtpcxnzge8G75qSu+z+AKpkvuOsbL9GUDOrvzr+a88Wez/t7MMIWWOpMRhpLZGX5Zx/M/FTgNR3sOdd9ctjRFYCQz5gvkc9Y4AvvlalebXS95Kj8WDopv7rguL5cwNIhI/XGtTk/J4BYu41TMlO/JPfJLr1awtZ2crZ4qq+1J9/V+C5g7N1AGPV7JhnF/wUmHLY1rR/0VwHJ5vO23VVGq6/wLTsDzQWkGhuBLwX5AjYLSOJRvk12i2voyo4cW+H52RYFdfa2euAf3l2/NufKlfyAFmXSA2hEb/ObsvFHH3qnOtVnK9v6uQBSQFoBzWyy+Ecmkvf9lsFoJqvkBT35wPnjaKKzlr1+CLDiVatjso/1cTrg/oMJsHqHHIXLoLl2+a7N6tIO1+gjK/qTPfdcMzZKhNGW/Jr0Z35EqzHCWrwXHeFCytwD//7PB9HeEpoKYGbT6Q99wX/zDjrogFY/orl+av5JxkveSY9lR+H7Ag0PPrzfyqwutOvzgjH0MZ4qL5s83eUZbQyo9YxPwLjfruln/KPL8Mv7+IGmPW7XijHysU/YCFcIxC+oYVym79GCP8unP/hozR/o1ka88nvf1iV/pyc5GG3GZ7KF9pKM8k1bmZcth4anTwe4re3om0TS2WK8vvCOdh/B0GezjdFPB3SUFUZCTvN3PbsPxhSw2su9vgjLTAeH/3Sv/sp3ze+Jb+nP8K18snz8km3ipfvamFwHRCsnf6sAQXq/Mer7zKlZbVpQr7FcUNj1goL7AJt20z/wh/Cokor0MV4X8Az/CYf03Tsy+OczwYFo887SN09n95TtsFVSbQlfa25NHzWvLezmsHIwfRkAnrx0vTb7To7wVx+lW/xujup76Ycng1FGV+NU/Ut/H+a6bCjl94xrpw4roPZ90zO+61e0pvcODFtf+bi1pfa7HsZLJvegvmd81rz5ZOae8M+fnqPTlY318KNj+05MEK9+qx210TjJFute2NbSQRdssTnnatS+2pDdmH0k+VXwYnAMOhFPnm8rvw++VAZ8IlrVgRfkfdpvh5ALB2xS8s/okcao8uE105ZZ3eSe5+rvE3/nb84h6DqTkvnBD35wzADPAGNwB2gF4nCkgAwXrkxWUqBMwHmCSIErR9kBNRpRRNlWLt6nwJtwUyoaaiC3SqGIlkZMQybbSVnKnIj3ZFy8+uprRwdKvQGaDPR9xo5BX8YvGvEiJZhRpk0ymYF4GUUZNUUyvUeheKdJwqRw/+GjpchWVuEhCymFlYPXhMl4SVAN3MpBj8lDeTNoRzkoL/Ajw7+BjgcdBob//g9kafuLnLWcmwzJlHsGjfo822SKRjQtA/jJZLUlnJ7B0zLQa4P6y/yJv/UbYdSutvApywEdnFu8Jp/ozEhayv9w+Kc6tRWP/Xk+WfFMmVdN4urDt2gj3ykjsgbAKJBH/rTPO/ioLHxpor515/YBKB7ghgw1AXuHA5Vy8V7Z7drrf+U3yeZUofMrX/naMrY5bwuIxeunTxfwyLjMgcrIwLuR0wmSzeQ2gZwUEZpT/j2zorgrsDH7mU6A4tbafspHW2YSGCMoxbGWsJ18tp19tm1AnGvXb2+PT5ze/ttf++9XAOShQ0g/ub69eHXOfvnd7/7O9uKLs/VOgJLls/cfT2R+gIT72+defWmdJfGNb/zc9iu/8u+uAAgw0T0ytXh5ytLBOUT93t0xzo0Xcud7r/SvffLRQR8M4Gms7zMdBXwCmpJ/PDp3frICyow5e3qWuOZ0oKlJXL1lMuBLWW3kRlkB22X6K3NWcYyTqh79B8goO/21119ZdTdxBqTi3RhVY1S/dPnKKl8ZZE8bl8FxWAl3+dJsY6Qc40r57e+MVtdzAr3XRKYezqo9jtV39fLV4wTS2IvXeGr1hoPP59CwyX6rvHQ/OrTJMxcvzpYSAYJ4I4giY8u7gczLGb1+fWX8+pgQA9fHQH7huAd7Bm9bEpV9iydoxaMM08AKAfSZoE8vwJXs57Do35yCzz6dw/ICJLQtILWAYw6JueLuvckqL3O04CZ5sK2RlQvKaEsQddIV6DTG8dw9baKT8KTt1OK7/jcOxqCYwyuVrw1lTPudviZjbceFVnLaXKpt5MMYUx/e6i/zpf8DdAKI9Kk622ZCHWRGeb47R0OAQjtagdB5X2in28kb+gMPAjm1BSCO/hy+7IN0FN6WuafewD80e7dkgoJfAerK2Z+JUYCmDNL6HQ2CrHijbH2IF7/92799BIyU1eoH/CILghtWdgFUy7TW7gA1/WxVgz7GP+Xn6O1Bh66PXfNotQm/bB/WXJQjlXPufvOndvjffK8tE9AcWyRnfYKwp5cs6GPvGpf+156AA7/JO/nKWM9mNB/lyLhXYBXdyQc6G4N0Hv5nU6BTPVaeodF7gb54no0GBFAO2dQP6vz5n//5YyY7OcvJE9T6pVhK8OwAACAASURBVF/6pSOwhq94WECss1uyuTr3oUD6tY8+2e7cvbt96YtfPNqqzSt40Pl0fv/4sHLrlcPZQuwHNsV123hdvnx0XjybfYIX5P+DT+Zw7ebmnL6CuPqmsYoPzUkFa69//OlRR6Gp/mquevvLby8eaCfe+tTfOcn6j4y43souv+kKc0DnVGR7Jmvmq/t3H2xvv/XW0ZZSJl4aE9ld5ClgJme1ufHG7Zkj8SXgpkCia41jiQuBPPoIDfrwq1+e1YoBHPkEnTXS/KLsAm4BKcaCfjAGGqf43wri5YCemICbD7oKzudsk+XmXP2UX5Mdj2cFCrzv+eyY+pZ+Sg+ST3qtZJ/sJTpNX/jgQ6tSkmtyn23cfIR/AiDamQ1YsDhbI7nDh2Of3LhxXKEd8JOd6f8CUsqv3OyP7Gjyr63GNL6QK23wPNrjGXmlMwSdSrJSRs60+gKX0zv1v/JK6uoMKv3jOTJV8gQ9jGfobZVwgIZ2lXyBNvwJsM1erF51DU8nk3v1zb1ZvRlwFXCR055flu/n2fwT7Ww13R5o0RZyoN796q+2aU4Ho0EAhGy3pWOBWnT4C2yMZjJCpxZ8unt/5oOCXujtHf2hDLZXNrp+DEgskJkvGo6QDKO/lSSBTNpJVtg43nNGlHK0k6w0f+1XoHin5DF0olE78aGtfJURYJSNnv8e8OG7OSC5Jfd4ElCWbOWXnT41CSKuN9fmi8Zj3wGxAUy2lsJXMoMvfcIpZLbOSsEbxwzkQMD0tPap3yewPmDaNbJs/ASe400+SeN6r1e0IXwgkIifk18cTwOf9v5OuitsQFkr4H57AgmdN+eddJ9y3Cv4iE/e13/ZJsYefZhcVLf+wOf9iuKA2YBW9cSPgocFjMn4SuB9MOe1aC9eNf+ZA0p0cp3uU2fj0zvpIGXmBxfIDWvA8+QNXSXZ6EMy7b0SrurD/Yod7+K7+rIjw4ryN5Y/eljh4pkAQHW5F+aWDlKechuX2q7O2qMvK1N/td08mrU/vgaqBsSnh5P/JRNnZiVcvk4ArDL2WAwas/dcTxYfPJhVHjLxfTc3FPQqYdVh9s1ryViAaZiMduc/64spd0BscoYfyU6B1nR7bQ1oTq7S4/lJ4R/pwIVHHPS/Zxofe1sx34acKTe8rb7LHt/LdXYsXisz30K5ntfOlShxZ7AH7WlO0l/eaY5rns6/qSxy7UzN+lz9runnfOV0aPovfmn36JoB5zurIRlsvrOSWv88O6y0SJfmk+bjZBe6H4/IVXyM741fdbrnU5/5nb7rdz5Hc0B9FZ3OUgXgp7PqvzDoVoHEo5Gp2Q581fvweaCksvfzQnITZute2F9yvPephpezIib96//e8awPOt0/cXJW2Livv+Ov58Ky99c86//G9MULsz1kNlP1ZMdFS3Q1x7pOru4/lnw8vlVjpr7JHpg+nKCD81PJUrL5+PGM+2y++rf/JYjWz/u+7owRWFN+ifL1iz6Lt8mTb++gowDaovl/+2/+xjMDafb9n61xagAQw0Brn0qDI0HhfCzFffH8cfLjKBkUGQOe1dhAikAnDa5zbBURaJwBoAzKqkmGcYc2irqAR8JWJNfzZRT4XSZlgsfANqBMlJjheoqJYvBO4EPCo2yC0eSzDkk7LJssop4To53ue1c90XP6rD3mZnJLqBhr6uTQ4HEgVaBTnd9EpjMLArimDRlSys7oL5Ic8Nih3GhudUURaTw2mesbZZSNkGPSpJxj5JmASbzTTm2yBVYgrvaXQVl2i7Zk8ATe+vbhaHoXvcorMFVAw3P4xIhQf4fUkk/1AGSawHM8MkByMjI+9U9Bm5QcegNb0OMd76ML/d5RJyNd+QCGvYGAH7Zi4hQEMgTS1Ge+c5yUh57Auows7U8hoWECIrN8PsXDwNTeMhOX8jsYmOhwL0OgSdl4wSfgQeOpTMjkHa/HmL18jHYvpfdkMiaaqK5ceWHJqbaoZ8nDxfPbScG4p4+3c+cvbd/5f//59vf+j/9ru/ry69up05Ml9c7KBD2x3bt1ex0IiGb9MAbEk+3xswmmLZD+0ZPt4oWzwuLblSuXtj/35/7ccaUBWXvp5cn6XCDp49nb/P69OXww4C1jWz+ucXJq5Eof4XHbXODrTHKTpaY9xg95WwbCo/vHrBvO/Iln23LSM+hffnn2vw90SGf6bu9odbqv7OgzVjPWyVi6IZDIeEPHg4cTUGtrEG1Ae+CNpavac/70mT9yQG5OjOfWGQwff7T6VVu1rXq0EY+auNCnbT4BObPSbpZdv3BhDhWz8kFUvSzZ0YfznoOtbIGlrLfeenuNIfwYmbVlzIvHLeRmIgUsXzieR/TOOz9cS/Jna7CLq7053AUsyal3O4Pns8+ub3/yT/7J1Rc5B4GI6TD8LGuuib6tg9oCynjL4VB+fWbco+XJ4zmnxIoWARxt1ZdkpzZrXxkTl69cXJn6xqb30xGyp5X/9OmM3/hOxpKHQFqZ6foRWNwqpoJo6vEOBzq9jNcrK/pgDLcqRF9bjUA3ZWiqO8PImCmzEa/0V3IdWOH5VpPFp4xc7aFXlNNqAvWNUzwOmv752te+dgzIook+YW90wDlZzzlUluvsDPIAhCG/6NsbqTn66WXlpp9yZpXr3Zz05td0INlQb6tD64fZJnCWaBc41OfJlTbpD31TpnCO5le+8uV1iDtQB83G3dJb9+8fV8woRxmBi/7Xfz6ueTbnp2BDzlPOIL43j2l3/AGq0hneI3/qLusRP9VlDJOhnMW9TaFc/ds2Xe4pR13kozMgogMf6JvaU8BP/3nPX/KOJu10tkX6qgC+/lNvjlE6qflUGf2hQ/+3mod8kvn0+S//8i+v1Sk5/r47j0O56kZf9iKe60u0fPrhBM6V7zn30FTmsN/q61y69HurbBqfxpxns4X9LuN7bbt5f868y3YMjIsP5CZjvgCWe41XDmY2Vk6RJIuCpy++8uKaQ7QxgCfAM1tVX+b4rKzeg/PE3ulcG/Idf1q5gBfv/It3jmfpGCPZWOrw7rJ/DtuXvPH668ckIbKqDe+8986Sv7bF8F7Z7sY8+5gs0yc58s0ryzY/Pdmr2pctW/83ztHgnd/7/vdXXeggY/roeULBrPgJ4KYLls67N6uY9gASfZC92T39lm2n3Z2p1ZwrwGTcpWuV3xzcgeHNdc0/6DNmWxlTFrp2kZnsR7ShSR+lp8nx+Eic9cnOS/bqd/KwP7coMI/MKRNvjAXl4u8AJhOsLXjWNkRoM6aV2Wq/zjbK38r/KuECTfiGnnzGdPHYGgOuokW9gd/GbCuw8je9p73KjL70p7LSgYHt2dXKDGzP7i8g4h19E6BR4oxrrRS3giLZ07eBTGhRlznvN3/zN4/zN53V9r/JaT5ObVQvXmdr6u8SSvR5vF8658Jz3R5obDxoX3oLrWVf56t13xbN+BM457r+Vx/dqY50HD6QYfKkLp8SI4zlwOr9fBNQkk+SLYoOdXU2EVlTZ/O4tufPZKu4Zn5p62p01Mf5wfrOdW3y57dyXS/hRh3Nq+SIzOSzt6oqkBDA69n8yQCVfPlkhYzmk3neCu6CK2RMewtYoAOwg4733//wKLfqjLfas/z4R2MzBAIVoFJfvjq5a1srdObbBKLt+aHc7Axt/viTn6z25V+o03hoXHoG/2pDeIc6PGersIINxmV4TEED5WSz6seCrGFAjRM0hA8twTqAfOnZEli1XxvqD200fwXMFTwIeDx/YZJH85Xz08xd6HavJCRl+r9x5J1wgOWTHTAmtDVfojkbpm/tLbCrzHiyBzHr3+aAPUhZgFw52peP5v09rY2lAvnN/9lZ3se3MAXPpffIjPebr9ML9UHjosRLZWTDKV85aLv22awMNw8oT7uNW/KkHWgIA9m/F/7nTB26245EYUyeb/49gqmHQ7Q94352UYCw9hTwaKwoF7/QTmf2XpiQ5wtSor1gtXapJxlNx5UM1wqo6gv4zbfKZkW7T7awsRBYncyGQeJ7doXf6S5lhEmg2/vZ9ctevzXn4nq3ebKVR8qOT+4rp+Bq48PKDTzIxgyDTeeiuYC4Z5QTvogeO5X4wFHS8cponD6+N+D4k8NWdNki2SzZuengeK9N8aF5fU/jHqNVb8Et5VRmukNfJkf7gMrQOysJ2rUhXasNPmGwMA/bfaOva8D0Jw+m3/zV380NzRXZaY0l7+cP4JNP+qv5L32YTKXTFzZ3wGoWhv3CuaNMJTN4kc2VTvJs/nB1r37bBotXZv2XnkoHo7vxkIxmg3587ZPju56xysMzMKEwR20TlECTAEh97HkYoP/jVeM5XXHixNDVO+Orem/aiFZYzAQ4YFiSGSZ5ZPpfYGaCulaEFAA56tu//z/87Wc63SBo0m+ZvGvtaW/CaBIweBmBSyGcPX0EIDWIctg7nDnnGWAJVcoYkOejnhXRPBxo1uQdGAdI0JmM64zABkQAzEybkxXQvX6XZaBctFBqKR/0lhFDiPCjzvebctfWnArva38TU5HxlPY4HkPDoyczYEwKDf46Ew0MZJ0Y2O4aGsqULasRXwO6Cr7oDx+GVcAPWmpDBuKKwB6ceeUVOODYZNDghfK1KaeN4lNGEbuyLpsIGbzv/3i29/FMmcJ4ps3q8WzZgDkKeydT2wsAaEvbpjVxBX4F/OiLBqSJra2rcpzcywhuIKPH9bKW26s4pzZApn7Qf5w37+AP/gXs7Qejtv34g/eP40bfAR989EeBv8ZNAI36AjxyeskLOss+pI8yxtCl3d4TzMjQCejEB3UEqPld25TJ6cI/7WmsNZHJVNZGdCyQ7skcquV9cnr37izB9T56Ll+ajEnvr8yPW7e285df2E6eOrf97g/+xfbJpze2k2cubL//B384QaFV9/3txUuXtw9/4nyR2ULr4UMR7G07fW6WvJ94MltNcAx87tx9sP3r/9q/uv2pP/Wn1phH+5tvfn7R8vTkiRX4aJyVxZzso/vNz70+AO/d2b/Ze+gpgKCNk2U8gZCLL8zqmEDW5D7H5uL5yYpQNv56lzzhQQam+/pPHWSjTPyyKrzbRFRGIhkZEP3aEaBdmQ+HlRDJrfoKwE6m0CyffOXqjP2cDNfaAmS1/3BuB/lRBjDduEejcaft9H0Z+/ikrECmM2dOTtD57mTeCVhMwEz2mgM4Z9lzuo2R4FrBmg8+eH/1E9nNUBsQ6KVFy51DEEn9QC4rMtJP6kOzT/LsDBDl4YXyPj0ssW81A6e9+Sydpz3ahU/6GE8LqAi0tUVZK3LUZ2WFZ+i4DF1tJDf68913ZmXW17729TFWn4yhl6MIaDVWG2dWOvqNlwEgZG3J8yHQmb4p2L3qeffdxQ/vul9CQY7LrVt3Dv0yRr56PU8X01nGjj8y28q/QOL0Oz613z5QNhkKdK8PzNHf+ta3jjqoAHurzn7xF3/xGNBGL7kSsIonM4bfXPKlH/D9+iefbV/5mZ9ZbfAOHpeN3fhCr2v6TxmBp8bXl7/+1WPwvCyvnstp0x6rJtSZo+Z3h8KXHZ69oz8L9JIDvwsW5nSWkUoeyElbPrWtx2zbN9leVgS0D7f3A9yyW4z9QNzABH3nWod064v+8ADPnXGgfrSlT7yjPWXvemfp08Ne+cZJ54Xoc+1ILyorkLwtDXLeyJPx2UHpyrPSxbsFVzxb4IxuyZbQBnTgI9rJoeckFqAdz9BM1tl5gV/6gYyU3ev/gLsxpse5zlnH7+ZrMtD2fJ5tC6NsoZzF7C2y0uovGePf+OrXFx0F6AJo1b8Cwi/Myrp0TYCC+gOYs3f0pfGKd8ojZ+lD9JCJVtesOfVgcxoTeKL9gVLZemvO2h1+nKNUEpAxq69tMVWGZ4CiulZCwUsvHTPHOpNHOd///vc3waPkou2wslHws5Ui9++MrYwnrg+YMTZddrS2Z3tlOxovfnvHu3iTXd+WYsl+vC255pvf/OYRYMqe9U506ke/m5cDQJSzwMkXJthBbgMltLutYj0TePDbv/s7x/NPtAuNJeaQ23HiZr/yZXe8+eYKfNMzBQc8g9dtxZQtpY7mlvimHGPENx56z/vZHnhFBprD0J/T3DxcgtH4JQPyFcBoDm5lQQ6yeYNsFshJHtFlDGZLZ+eTH3alsZwvR65LktH2dIl38dx4b6s9c5Vr3sk2JV9tyVUwqXpz0APHAhUKgODPykjfAenJjTIaq54h67VbeXiiDeTN/9kBgUHZegJy+b7G1hpz22Raa2u6RT/oE/O89n3ve987BtHoHfLo01aCAVPGeXLcnLmXL9fa2jH/9uUXXzoGJQpyZevG2+xiuqQt/dCHZ6+/+caSW/TnQ9Zv2k1O9r6/PvKX7WD8NVa0w/WCxfivTQWlshEDivAPDfUluc42Cbwq4KxOz5Kvng/o9a2eaCookn3rXnNFOiyASz+k+wv84Ue6wffqy8/PtnjZbAGWAYnO+tDedFAgWWAheyCgbK1MOIzbTz+9dtwZIexiJdYd/JMH9yf4sgd4/Z89nJ4ge4GO6QP9F+Dn+TCPgMy18u21wXUCzwqkBEAGFHkHXf4voLRA/PsT0He/8RJP/E/GyW2B9WzJ8SVmzm3uQkd8L7AQmOm6eslHNlKBwFbYxd9WxawgyaFfKq+5V7n1TfxCR3wgJwX0XQujQH82eON8/NmHx6Cg9ta/gZ0BygG0+UT5WwPkDRDtWjJc3+BX805ynz/j3XyLbKXwK9f1T35Gfjs91tgLwNe3YQr4jX8Bwq6joXHpnZU8cHd8SHopu1Qbwtvi8b6Oxp7x5D763C9YpNx05NNn43OpH+36VvnJ/4DwE/RrLIRX9Iz/1VUd5KZEBHWhR9s8t8D6w4442QjK126fbIiww7CogFt884znC1buQXl0Nkeqlw2Bx4HW9W3gruu1rT5JJpaef/hojevszuovGcS72eeeyxfWzvFpJnFEfcls/bNvk+cLyIdh6A84FTqsaEvnpVM9tz06JDmcnsRXtCQL8TO7r/HrGc+ma6svHZM+rKzwtmQmGyY7Tn3ppOqobfCEtkdqbGRzeAag77vDvY/A+dIPl7ZTzyYBwjP5+snPcW444AYD3j/Hl9Np4e7JWN+Lf4fgjm980vdhGKtvn01yOxrCOLKVkon8onyO5mH0njo5O/m45n59mP4pmQFNyWa04LcAiHomQPL8DBKBB2WW+Dc0DAYk4PS8T2elanNAcp/9Z+eZ/L5iAnu999JLcwZQY7U5SN1DL8xnAiDhhdkwa779v//urz3LKEiAOGw5Zpjc5EGpaRDBNBEtpr8wh17miFI03i2rzGTfpIm5RUcDcW3lYlJB3EcfzeHSQDbvKdN2OBrJ2S4CXzkNkBSf+62GUGdgpesJZYN8df5hGdXaqmotBZ5MRW1swsp4TsBkDuMTobFdmHY0INFFENQbCHny9JkFtLTfd4IUiOo5hrU6Od74JzOzjkzhBij4v1UGTYrqQ0fAUoq3jCXvlJmUs+LZAZznwGR8aSLvUMXAXM96xkAr81ofL2fw9oBDgVV7/qLZMw3QBnyZMQQwUF7/ZHhmfFDMPvqnia4gGT5yMLQ7JUGO8K+MJX3HANPOwJ1WA0Q/eUmuvWtywiu0lGWjbTn42ldWhXotIc8Ji9YcYu0MQNfO9t1l6LflhrahJQMoBf3kyWwZpp0t7zfmaofreELmmrByrjyjDRkSnBQylaMVoDoO0ky+ZeYIgKRAR2YG8I/v9+7O0t5jpo3M4scPtzNnL27f/ec/2P7wh+9tDx5v25d/5uvbb/zGb2yPHjxcKz++8Mab2zvv/OFkb2+ytB9sFy+c3+484MCf3p48fLydPmV7gFm+e/8+p/LC9qu/+qvL4bcF1vXbE3hZTtXjUXo5VxmNZVBbMmsc3L15a9G7B2BSloIt2r6U9GFP0ZxmvC+whx8vXpmlgjmXKVhjv6XO3s0B9Nu4aauSDMlAzIDKHAv6wTuBNZam60fva3OgkH50LowtlPTJucMeh2jQFnKFP+pbezhfmfMR1EMOAB17h1h7VmDrkEFJTv2hAxip/5fhfXO27fJshrEy9c1kfY+s6t8vfOGtdR2gYsVIAaEmuYzG5Qg/njMMjBXlCID4+B8//JX9NcD23NcmdJw8d+6PZLemU3KuMuzQ1YqN+tB4b4UCejOCZwXPC7ONzWHMlb2Hv3j1zg/fO2YILWfuwuj5VnwA/ztTYoJu49joo7IltafnA8WS75zcjHVl+FMGfUA+JzNngLwM7gwY7c3pVXZ6K92bM6w+fIgOWfmeKQsOP9WbTHUWyRrHB4dpBcju318AEnpLBBij+d7iA1oAaSULZMh98O57x20D1BUIkcOSYxmoV9/j4dKZV2ZbKjYLnqOj1Z4FcY0t9eXo4ldBlgKHZM8zyi1zTVmXLl1Z7UeP6+rwTtuU1Ceuaa8xMry6u77jExqUl4OaTYRGOmElE7z//pLpvTGNZnw1Bpp7PaOfjE886PypzvYaG2oy9tYqzdu3jxnFZEbdbA310gfksC1xvNv5ImQpuUdnSRjoEwzRFmO5bK76CsjmXYAvvuAr/unbzvtCk3fTWTm5yixYozxld8jn6Id7iw5t8Kxn9itz2QT4RE+55/+CQNpJB+JBtkXgtGcB/3Sa97/9jW8ueUGnNqSL8ck72bueCQgvEIjGHKzAE8+l4wJLx2kY8ARtOext8YWHypr57+7in3b5bt7z7pzFM9mq+7l7jePLcwaPZ7RFfa4rJzsJf8me57SPzLhGdsvk/O53v7tkUD3Ntcvxezrbc+iPz8yzh23ijHXtE6TLDmyrRu1JHtBcIo9vdBkn+AtEzz7KH8BrdZE/9epH7/igC+1W2ZFv76TnmluNFW1bttthRTj5MW7NseoOcFjz3b3Zb914Qje6koccvwJVzS8lh61D2j/9dNWVLi7wlk+izABRvFU+GpTV9mzaoq8CtNFnjLTiurGAF7WhM7K2bQKu7rWVMH5lw2W77wE+sioxS7s9p99ca5VO40i9BTTQTe+SGUC7+pQdSIF/bfeUHAfu5GSjz/vZ2gGt+aX4gxb9nG7VB/gX2KBM98r4xft8hACYAIBWHDQn43vzTjR6Bq/1hz/yk723gIgHI6ue39fl/7auLLDEd8wnxbtkQ/kBvXhGvxWkXIUetj1zLbDQO2RaACRQq2BDczBZ8ww606v5780/Dx9PAAJd7jV3D+gzPllgWn4RPuoz/RLAnd3S6kL/B2YEnFQWnUaWlduWQumugA/vVkbjR73Rly/jPX2/DyCrpwSGVovgQ3p72Z0Hv1LfJz/eaWVANg16yI+tqDyrzfmp7pEJ/fz+B+8t2oznArt4EcjMHsDf6ESD8W0FiPd9arPnvGfcXrk8Z46g3ye/o5WFBbx9t61kCRHhGO6hOWxD2e4pS+KX3yXX5MumY7K31F+QpTltzV+nhrYVDDmsIM8WVW7b2mljQbZWzTT/NS4L1Ho/vzn8qSSHPRgcTfpEm/PXCkQuP+/ZBJSbtwasne3TfAIvA3fJZUFn/Mm+8TvMiuzlhzcHaJP7jTdlB1gH9mWH1JfeNS6jI2AvH0abw5fwblYkD6+Xb3vYXi3gMpzO9a5lkx0DCocEYLpHfeo3zpI5ZeTb5ye7R/frn/Caxqb+x29yXSIP+s0/8VSZxkX8i//KNwayxVr5EtamDbCD5mp9EAjqXn2IT3g5ftbzHVvCVNCtTu3Iz9JG99UV+KuewPLqcq2gWHNMturgk9ePK2MC3vHGO+r0Ox0SpojOxmB8qW7P+gvfyccqOId+9aJhjZGHk5QZuK49PRs25FqAdro3EJj/qw6f8MtoUEc4ZCB9tupzH2XwT4m0PrU3G+nJ/QkGnTjs/hGo39hvjgivrW7tySZObhpr4QyNhTCzyvBd/7VqJ1mp3GwA+Ib39/q1QMH088zrVhz0THxx78STSYDoXiC77+Ybv/HWRz+UYN7YD39PZ6Atnbgw1gPWWl94Hk+05eSpCVo2z8SD6Mj2zveNrsbvo4fD570/X93aVH/u5/L92Hh0CFDuAyDD4+dnboyssQcGp0heB7ce/qsTHc1vyeOzZ5OgkowmY7XPyhy/9Uk2y8jQrHreB/PQkNwnDyf+xl/+D9ch6G1DQSExMhUYAOvhDOWYk9H2ow/fX8qtibMBmIDlcJucEUSJtzx8JqYBMg1mZRSRVadB5D2MGrBnlpl73l+TUwPXfe/ErMDNBptyciApwBQxJabdjArPAgByCJrsApB0gAkyh+YnH835EffvjUB6Ln5R7LfvDiCUYWfJD9p1TA5LB54zfPHNpwkdjR2AnLPsu6AL2p8P5tlLuQHimYxi7d6D+hkF2tEB8xko2p7D3iSoTtcCerRzgTXbHIQaiI437vmrndoQHwsqNKgDvGpjgmxSCyQpW7GJKtoyNDMcM/zxOgMdDa6jh5zia4Bwg2wpkpMn1wRe28uobWJyv2z9MvfUwwHyvskb7Wu7pMNqDrLk2bJHW62CB7VvViFM5JWcNL4cvqs8dCu7wyUrUx142OSmnYENBdv0McOkLK0MU3W3KuTUiW27+uKV4xZC+pcuePp0Dls7GozbjJ3AieT5kmDh2bPb+QtXtv/l7/2fayXIO+99uH3+CzKmrm0P7lm+/WT77OOfbK+99soCWJrgMwisBnnydNteuDh7GernOw9mG7Bf/dU/vxkf+LRWgtx9sL386iuLrpWlfHFWvxRka/LQX8uQOjlZ2OrCx8ZOBu0yUi9MEAn/ybTfbd8BwF38ePxkgQJ42oG7gZdowdu9A6D+vbEY+OfZMi4yDLUjveW5ZWidPrH6nAOHHnXqN2Nt5HRWQpw5MVnzOc5oQktBils3Z6WK9hccbGu0ANsy2MlJK4ECfN5663MLbHp4ANpF1AWK79yZ/eSXE3Vxtnly+Ll63n77i6vt6EC7/nbPNcHsdImgyZWLs+1Bus9KiYzYAnjqaMxeu/bp0THWjseH9s+Q4AAAIABJREFUbaS0G1+10bPqNlYCVNRd9iMaA5OcAYO++k4ZGQNk/aWXXjkayfqlVXDkw9gq20uZBQ1yWsbImAwYv13Xz3irvvQGfgQEBAJ5Nn0cAEeP0efoyOAFcHlXH3u+OU+deEp+PFtGf8ZdhkbZQ3SGetQf4BqY1Nkk+tvqAUBXwXXtoit9ytYsOQKtDONkGiDuo6981PPhj0auc0S0TZkZWfrRuCWD2hFoX/bwk5Pb0il42JzTqtMclwAr8/p3vvOdJaP6H30F5dRb5qA66JqRoXMr0FBAwUoSz+UoojtjlCw4k8L9zhZSVysSlaFd9BFa0Is36C+LMYMNPTnM8U/5+kvQooOQ9bv2lY2d3aScEkQyumsDfaovlOc5q3r+yT/5J8cszgJg5EFbAHcFdgvUBtI+fDQOl7LjC/r08R5EKomiOesI5p+dZBK6LlAM35tj6xdyaczVt9qrXnzUj94hm821aGHPBeI1xhs3ZK7gjj4hc8m5/jl74vkWMjnByWL92XhBa/2h/hz45FU/6qPsUvNJwS7v0rnuocezeKxt2oqWADu/02vmAzz2h57m+uxC/F0g6ZMJEJVw05guaKJMerEkpIAwdOVYeKdM3WzTBU5YuXxvaEqfZNvQScZFwEkOcbbbuz/60YDB58+vBKDm3kA7cpzNWJuzOfDSx7PKQHsgOrqcLwCETyfv7eOcpOx0bct+9Rug6ZkC2JI7Aj4KxqQztEU5BZWbe9PdATtlKqeP0FOiQyt6mjvwIXAyx3RW0g0Ypr3kOh2Gz9n1+thv9AYY2iISXa0acd87Oeeeo7cD/vUX2TSmPEPvNkegOfsfLdr/0ktXF//RHKhU8kg2aj4J/u7nP+9LNAjIM6ekkwINfWcbkdVAvoJueFqCkHZ7v4BHOlofeS6dohw0Gx8Fb7Or43M00Tv4pT704hMepmeerIM2B8zeZ/bjX/o+fygQMnuNLUjvZS/kx+wTRDyr3JJSsoXo72U/vPTycZ5AK/m1ilOdaOoclHYvOAJThy0xnGGinwqGZttqL3rzkwN340uJc20v6X/9m12V/q+f0JN8pEPYCYEsyUjzYFiAeSd50pZwh+yFbKt0fVnl2lQyVICVZ/HMPbwfXsxz+ZrkMX/V96y2HtttBWqfTTap+smAleb5/dm8jZ2x6yeZLrAu7EM/DsYwmbveDZQii439F6++/EfkWVk+JS2iL6A1n6P2Ni7+P7ru7Ff3J7vv+vcM+8zDb5663ZPddrfdNiIKioTMVZCj+B+IIuUuuUu4CBe5gIsoAQkpAglBckGAIAFBiCiKACkCIRBTDChK4rbdNrLb7rl/w/n9zjxPG71qPe99vt3AI209+/kOVatWrVq11metqtLO3ktvBg4dnZtkOXU2NvOVzaF4VYAkOW1eW4Gj00fLfvHJdsvfCrzzXHZldpznl298ZVaAmdubm5XTXJm9GqC8MJXDluVLrz+fRED8cB0P8uWW/r88W7JkHwYo433zA1q8q33pA7xQvr5MpvN90ZmNlB4OLwpsL1CmjDCd5g193VyGN2iqbH3JPkhGyTt+KI9ebrx4zjverazGavoyW8AYyu7yTEkdeLnm4N0h7dk6+W3umx+yR1s5kg9iizY05HtVp++9HV+5+Yz6lX5STvNW/s7q6/OzOkwZ5A9/04/p9/24VE7zrufw2DW8wEv0uB6u0/zXWPNM8hd+k0yjpz6o7EDZghH9DjDel1UfuYbGMKZwgHRkwYHGfmMvfxmt+rzgz5rvHkxyTjLm3e7v26hu90qCqU7+2R57CMfInlN3OM0Ay/PnmrZKXlVPiavpRjp7jbvj0bUOQc8OSxYCvck0eny8k+3nG6/CBEtYyHZLp7mfDk2vZdOHzXhW26I7XXX/vsQ3yZav/LiCFW3bBEwPL2q8u6fM548neamxWDu0pfaFM/fcwm0OK/qbj9ITvrN3s/trU/xxP2xVACRdGe/Sz9mLyV86ZR/gsAWWT5jc3u/MZ0ouGwfJ0pL5M6+ChvVTwQ7lekaQYsb92K+NNfRZ5BJde9nyPB49fTrzorqTxcpNH8z4noCmftBf+STx0DP+fAqErP//rb/yrxxjOieoJcAtj1ZYSmCf5VcUkOLiIATkZeBWGUY3eIGHjCsGShkKk2k220sRnMBWDaYclafetoFKYaSEA6WLYltinTOeoGcwM54Cwr2n3Ixb9TCgArjRwkAORNBeDkQGhskEr3zu3Z+s/AvnZ4/8/ZZGKzPw/Cz76cDXM2dm79OW5crkbP9r5RVYUJbDctXNAUJbBlkgXRlSTTQZhZR9k0YAeU6Rd1IgeGCi0Ccm7r2R4XnXi1A3yQbgkplF6/nZJi0nXPmezVnJKWnQZ3gmvGVXFWgh9E3kZXIGcDeBMHaacPVzjmYDVZu0P6AimlPOvjNs0KVuk0AGYICGb+1neGQkare+j3e3705WqjoabGSuzIZXE8UEjwr4KLtJwjVjDi3R9uzZZIT6eK8sfbxQvjZP5v2cX5NTFXCxX8ocEG/cpYzVbVm2DLInT+c8mDKlx3mejKPAnDOn5/8A1hyhF7KkHdJ85fXtb/3t/2h7//0vbbfuPtweP50so4vnJwj3G//b/7L93M99ZfHl5s1xKBeAcshoUJe2NcnffzyOwa/92q9tf/JP/snVzpVhcm8Omier5PPc0WwBg8/KIwMBCPa3/MIHnzuR9zVeD0voC3TcvPXpkl/8LGsYvQF9lnauIOzzyYajszIwApjJctnJ/heIMt5bfaRdZCYwfgyHiXoXSA2w9uwKIj6ZwxP1a7pX3/qM0TpZWzc/ubHoViewO1lo26DPPp393dufGX0BGmWM50zhjbLSL9r5wQfvLjpvfHxjneMh2CFw8e67sxICjXhlpcdMLgye2UM8p7EJHb0jr7NPo2dNjWXqziqkyUbJkMhA9Vsb2rKt84vOXry4jPuCOurCB7JCr+Kf/wMw0k3om+2t5lDWJlwAtz7IIDh/flYO4Ak+6tcyfQMnPZ/+bL5Rpuf0k3a1wir5Kwskh05/cViXUXXYsz3Hq9UO9FBAVkbatWtzTor2429OuHKUh3/+bw4dg2SAogylnMycBvLfqin/m3+UD1Ssb/BcICT7IBnTp3iboyYAZKyZXwEzyXy62R6xxrK6A/aiL6fU7xIkOryczKL/1v3J7mquJv/qTiaMK20JsA+41R+e5dyRg5IF9EOZ7kCm4+NTyzbyHHqSC+0so9ocnq78lV/5lcNYmwMdPU9m1Ns8rS6/kyl8RWNAfkBIhmEAWEBNdlZyqW3uabcxSQbpxpIfyhYPwGt+pU/2+2d73z36ITCLDGUDNI9oL9q149HjCeh5ptUV+ko/GUvZUQV9/AZ4K9//777z3qIBn9CJprKI9bsxnMNOZgqylU2uvcYLeQDE5Ni41hZdys3264BuZanLPbSnw0tkeHnY2xeN2qdcdSXnvhtjylKO/tKOHJ+AI7R8cuPGduXy5UVn4yu7BC98xiEYnb8H6/QJGvd8Kbs4Had9AfE5acpzyLixod2BrQJa+6zgVvp2SHiBNzzRl+hpvg/wJ/vGyrPHE6jNTlBXYGhbveGTtga0BFBp62c3b27vv/feKiPAI/2x7h8C2ulnZaBdGWjAe3Tjz5LHQ1DP88aEflGG/2tLY99v/ViwKPoCDpT3bBvAMds++1x793NJoAzek/2c9wCJEruy4dO90Zzdlo3ldzasZ7I7GuvGcnOFMeE9z3hWEBaP8Aagixb0+W0cprN942HgoOfI+H57snRjYyV7M6ecfYSWVmR4TjnmQzwv4cx7tSNZYH84RJWdH+hE5rQ7GzdQk/yV7Z6tHagRcJYtma5FV6tWlF/Qz/v4lY4kA4EoZKJEA3QoM/DNd3Spg6xdvHxpyba5Ih+WfPHd0AfwLXkv/4UsGLfZ8M3zgR94u2Tv2bNFc3Y73vhf3eYUv99/d4K86FReY0IbKje7LBnL31lj6c4cop4vjA974AQ/Sq4hJ2j3l0/WXOUdf2hr3saX/Dl9XGBA29CcvT0AxoXVV9rbePN+vlFzSr6Q5wpgkX/0r4DvIbmQrOuvsmz1VfNpQRX1f+lLX1jjBj0DWr7aKjVbOl96gagvJ6EKbSsp9Nok3QTOFJAxx5HXH/7w+yeBH+8pw3uz+tiWk2OHBoria3KHn1evjA5LLvPfvBvwhd/uN/9oR8A2XgaABxg2TpZeeD67NNTGgNRAtv2qCuUESJO1ZZPfuLnmBu32bDTET+WQO/4JPd0qVvp6gbDbyK4ykuHhy/g6rcDOVtPOxuHCMbYzy84tMEn3ZmMvXXfq1ZY7e9vY/9k1Bea8Z+w2X4VZFCgITJ/EntFzzQfp4pIZ3MvG1s4A5z0ukh5KZpL3VtUpKywNjQXN8EU5YSaNn5KNm6sL+OZ3ttMFeUJPPA84TA6amwI0PZuu1aawjwX+n56VGHhlPGV/tZoDT320jSyoW1mNrXzpQFq/l110ZXaGyd9I7tSVngyUTlbQls8T7oW3aFIuWtRdcEaZJV4EmO/nbTSFXybPleW74EfzTaBrcpZcpRvQ1CoaPCVH1VvAKT3gdwEddadbGyOB0+ePZmVB47W5M9n1XPZU4z+9MfSPzRo4nA0WPbUxbGoPto8NMngErMU7zZfNI1fOXxx/enuVZJhM1/clQydHvsPGwkrUkc6rD+tT7Q/Hyy4JX1wg/WGFS/UWKPD95IntvseHsAsQ/mfvO2AbVlEfJdttiwXzePpwAjT1gTqqL12drYbe+tfzBUldywfOf1BnOITy3S94UF+vBIvD1tvhAfVbPnT1qds9n/p70fN4ggXorh2NL3Qn5/m9zS0Lu0HT6Xl333fD3wlkCUY4NN7qj8qtT4aOSZDNjtjXOWNxMNMZS8ODAhxD89lVtjrGhxr7dl/eunAIfLz6/xAM+c///b9xzJhY0fjDlkM5upgaUJNg+fbXBHB8dk6DzyFUQUqypekI5WRpCIXkOoNxALQxmiiDorPOUVB3wNEePA+sD8gxuOv0HOgcwRRMy/H3jlgAbMvMy5hKAE0OgYYAEJ+2gChbZG1VdTTGmzavzPpPby8jDl3LwToaR1m7KRdCgL4LFy6v54qCZygGIqT4lUuIm4SVw+DTVp998MhvRoZnChDkuOgf9KHV/RwhZS9D/gC85sD6HSirzAYkvqg/AOvNN2Zv9gBG9QSglN2QU9ok5lky0SqEDPsm5GQlwyiHqUk/GnyXOaNdylQ22QpMch8P0KIN+jD53SvCJqkMaO8pkywy2vaZRdFHDu7cu3uyfUSOGP6ow3v6KaArg4XzUyDDWPCMNrbP/QzgcSy9ixZ0k6eMEe9xVAP/92Cssvz2PNkru0/faFMGyYrav3i53fj0kxOQ+Pz5V/tSLgf87qtDZfFXncqxAmEBbheubPcePd6+8rO/sP2Vf/2vbU+fb9u//Gt/arv/4MnKqD1++XKt/Pj+d/5wu3375nJyZn/6l9u1a7Nf8EyWlv0dbReuTHufPHF40antvfffX4ehGzvT/7NXYRkdAiDakYMTcN5E/vNf+dm1DBoPvJds5kQH3ATCF4DhvOhDZxiQjbfffGsBvrKM0R+4ol7XA6wax9/85jeX3OlD92RFp5RzxJXhGX3rGXLQ9mQCM2gks+03rf3a4RkrJdD+4M7d9X5BYPJAjmrvdjzgU9ntjbn0SQCQvmqFTKA52blyZQKcF85dWLpF/8uW+MIXvngSrBo9cXv1wVtvvb3du3f3ILuzGsXBV878qE/IfhPxj7///QUGNLYZZGjyTPMKHqyxts5BmgCgvwVoHc5ZMObRiZ+eX6tDDtuolAmpPQUNm4sA9J4jT4L0tnrB18AxK0C8F6CQIZ8x34Td3KIs8tG8ZKuyQAFlTN9NRlN8xgv3AjcC6ApE4Q1Z6XBd/E7Pvfvu+ydAfEAIOUoevace1wpI4W/ALrnJ0dA2fxlaGTYtb1eGdqe7CjZoq3oyUjmWnUHx8ccfrnsFetDIGS6YcrRNhpfgDscPeEdGOzch/dn2I/rJn99k9vJr105WUqq/eU27yCrZKvjjnrkcMN+clK0QuF0w6FWg5N7J2PJOjtB+Wy8y0NweEP7aa5M52OHH2lugTH83J+ANXnkvA7TgyP6MDOVr095RmQAeA/B4yYCy1FNgsv3ks0+a9/GBPqpPGk/ahsacQDJZkKs5Cr/oEt/L0D81IDnZdE2wjAzJwlcPGrJlAo6sqJnzfh5t544m0xj9rURVF566riz9h9/G1oBUZ1e55Bavkq8c2uyA5vkARbq/QGQOi/Jb8RzQuIzl57OVQuCE7xySQKJWa+kH93ISS1bRnhvmisOWhG3VpV05IwEC3vceuf/wo48WL187bOGUQ4bPZfyS61ZkZuMErmSPKe/owpzLh1bP45dy9gkaBcKNO23+E3/iT6wtpMyByWSOO36hmV20gKjHz04ABu1PV7MP6QF0tm1YwGm2mPcD6hqvK2hzWAmNR9mtZa7r208/+2z70he/eJKp7R1l7VfB4Se+aZPVJm+9+ebqH9fpGvpD+f5arZLMqSM78PGLSeQITC1AoM7A9QIn6sJzZWpPq8gKhBZcw5tkBi8Cs9ObeEze8bzt30pO8O1aZ+Poa+W2Elyf/bE/9sdOQFmAbjKcrKFPP+19Du+37ZX26xftbuWpa8nbPmhjPg4kMvb9T3a1Hy/atiW9rT/xiVy49rnP/czSWY3NguBkAK/xFp0BpyUY6KuCMQGHxm3+SyByQWO8LRhWoNF7ylFPfha+0NmVHwAUaBBvAmbeff+99W5B7nzmbDDPa0NJJwGlJeQtG/oQ1AisSMfpt4J36mMHNleXEPXWG28ufU3XqBvfvZ//EiiJh3igPelysvTsxauzG9KTrqOpMYCX6dqAULo/e0LZPgUFXQ+00Z/aQV6bYwN7CrSUdFMiSuWoq4Q6NPReNnUgF1lSR9s4tlIk/71xnUx7D3+MFSuY8osCgtT18cezrWDygUb/4x0eNv+3UmAfoKZflTU+8pwNgZfN3dlp4y/OFibqLBDYPOedC+fnbJaCic1BytpjAtmrAfitpHF9r5+ya0rmsAIk/YQ/EzS9uOQp/0Q/JTNoNZfgGX7fuX3vZEV7vld+Dh6oTzv9aZ96szPJw8NHcx6DusIiwgMCr9WdvVw7w5kuXRyfWD+oC62BkMoVYNGegl6upRsC90oewbtkUhuycdQZD8LJkpXKyy7EP/U3j4XPZKeps4BD4ywsKxwr+fabjlRHNmZgoWv4kz2unrCdAPg9buJ++hI//O/jnQJYAbauF3DRFvfzxfDRu9lAb735zmprCRXRl37f21thPvv2pYvjS3ZRK4Oyx+v//BO44cxrk3BRUKWAvjZkDzXX7QNSjcXu5TcUeChYoL5kIpuxwEh2Gdpf+a+zgj09mQ+nnuQyEFk52T/Rm8+1B/x7VzubIwLZBUDSF65ls4bxpPvSqcrfz2n83wGSJ3k0/DMAnV2QneRaz9ZfEnXH95mgcGUU8Dt/erYCe/Zy8JuCCOnuwX5mG/v4E0DuPbLXvJ4+2QfkCvZVdvNzdmu6KJ6vwnafc+cEx9A9K/PDQuOHR8lZdg3AvToETF48mdXjBcHqt+Q2PRE+gD+1ub5W52BqkwiVflJGbW08rqDvLshy6vSsKgqPj+7mOL/jdbxo7C46ns7KmPrT/91PBzaO9nN/bbYFVp/aM7bRyIodQwqeNH4qf+bX2U64NmU3vJKJ8ff0kY9VJOmYfd+mR8JxPTuyP1jT/9/n1D/4O3/rmJGVcBWN01iTPEcp5Z2SSAn5DYBI8Ta5MjxU7rk6UQfV0cpushI5JMRlZ6krcFGn5zRhUhHUhIIwBDJmkGZY5jgFFGOAib6MooCsJhH1lylKeZuc0MuAQ1MBEZkdmL3217eNwuuzn7R6Fh8eTaaVa8q+defW+r/oc5PLlSvXT5Y0qnuCInOegPJbsqz9GY4pGEpJ2YGj2o7GvUMev9zDr4SwSdF1PGKYahu+NQFmEOH33mgxiZaBEWBrCyz0BhxrR45VgDNayFeTecopXpQlQC4CYQpQZVg0iFOOvslfTnpOQ7JVwCaAO2MneQ4AR6M69FHBIrxMPhq0TTz4Fi/XYD034CKZd10fcCSjDVDTnugB2DLUM2DIGJkkSx0QPEbAGNvR16Raxit6tL3gGJkAVAas5aQGAmSAq4Oz5jkLTj7+8KPt2fPJHhvlN8E2CmmNjZev9j51n6zgjQCIfn/68Ol2dOHidu36m9u/+Tf+5nb9+rXt57/+y9uly3Mw8DtvvrX9s2/+0+2Na1c3oL523L5zezs6K8tnglbKrH1nD4eNP3kiUHhxe/L06fYX/sJfWDzVp5aMNwHduPHxdnT29ALz9DtQDbgKECjQdfp4DGBtErzIWFafvtKWjFbl7p2vmagGqOZoZvgEhAZ6BQB4Vz/6OKcjAxqf9IPfZekENrnWap32r1+A+4NZfp78uqf9bQPj7Bbv/vC73zsJdkUPGsj5Cl6fm4wa/d9WI/o/Bxc/3A+8IcMBAr7Pnj01W7S8eLl98MHnth//+Ecr6t55IOpU9oCgtrG5dJJ5qCzBEJPXGJYM+YnUe34Z9YfDR/EYDbYMKEhH35DBMqwnY2LmAbxY4P3hfCKAnQ895l5GnnoyKgoE6NcyVM0/nD1la2+gA3nx9957H6z6gFm+gYV45h31N35lfM6WB2OwCci4pvyMqIwMvwv8NaeucXE44HE/H6qrwGrOQQEzfBGgMV+RewAUMCl9H2iTA6X96WBtIf/aWMCkeaAMMW3zPzDbt3J8q8unsycK9uORsRef0fngwWzpkqPVfK396yyrp3PoubGLXvytfWVzaXeGuLFEvskd+r77ox+crKJSHhrL6qKTy+4vGEwu1ONd/ed59Bpr3jPGm+MmSHJuBQECM9Wdc9B8qa+NLWWjXxCN3lA+oNgcq+zOHfF+etQ76kNTIFkOXYBI4ze7ILCl4JB6AhW0h/5om5tArzEiJwtOOQXRyKw+CeQqeI+uAh05g2TG6oFWCnj33ffeOZEf99SrbPToc/3mffKNx8aYfm1F7MsXs2LLJ0e8oFQ2nXlEWWW6Zutoi3qSD/2vLwLDtSEQPR2HBwENS8/ev3+yugLf1b2CkRcGtFlB5gcPto8/+WT7mc9/frVNGfjcqqtkIpsvENW7xmP97T08VS+5yCnL6SR72REBpcoyprRVHwVoBgQFEiq7uSvgcpV7cbLdsyddy8bM2cj2z07LPtEnnqH/k7VkIdDqxdNxcNIdysaPP/yjP9ouX7q0fIic4epBe4k6OXRkxxks2fxWhuD/17/2tcVrfPFxzoi2fvkQgNkDF/q4lXjZi2grCFWQ0Eq0Vk2UpBNwGDjUypT7T2alXIEGspMcok87tCddgsbAGLS0TWK6n07JHsjGDLgoCGSM+JARZZTNrt36CK9bDaE8bcgmWauq3n33JHBw5869pZtaZZXPtHy3ZQOePtnyyv/6OvtdXfrdRx3ozm4wlvFBAMQ3OgO7k9n0WfqW/iOLBRMH3B6Zz9ku2JQOcb0tqNCBnvSdNhfcKfARuKbN+ZgC3soNYC9Y61m8DUCnY9AUqJINnZ7I/ss5Xz7E0SQqKZ/slCCEP/ugSWAXmclmCqxVvv8Dy/yvvD2o0rk12RjKX8D50bnVv80V6mklUHrXc9kb6T5ySSbu3p/5gI7BH/KMr/mc+Vna6OOe/g10af5szsq/RLs60VlAu/nStXz4VhsFrOlPn4DIwJL0tjal+5ShbM+SWzTtgVdjoQCacuKp8t3Tz+Q335Fs9gy5zGdqnASCF1TAs7YiS49luwaYdRaYOkq6COgaUPfV1nGd89d4W4kwj2cbIJ98PXQoHx35T+4HJHle2/ShZ9I5eJgs48tq67nZNkR5YQr6PJ/Y//n3nslOSL5tCdY86x3PBDSXsOdaIK02FAxd8/yTWflRgCJ8RlnqVUYJp8Z9fE2uLl6YlSjjO7za/hzda9eOMwOEF4RSVuMqfzbspbYmi9kkvrMRfeeTr07Z6UayGA7UnI/ekhRLGsV718MA1N/YaA7OPkxu6N/4X0AomVOe+8lCOFt+cslgeNTYIiMFdqKj+T67IOxlDyY3P4YRnD832w03DsL78gnSdQVokw3tVK/vcMNsmOVPH7bWaew1D+HTyNJgSsZp+GT07+V1D75qs3crw/N4j9fRkq8SyKpsdTeGtCesMjtLec37Abm+w8T6fw+qx9Owh2RyP4YnsDDtDGMIZPbb/9vLAazDu+pzvwvQaEv6I985/1vCYTo2mpr3jRU0JA8FL/IlRoanH/m5Yb7pIrxtJfXz40leCncsMBCehq59PdGe7misKlsfRXPzUfZCOF8yEa60xxEHeJ9dOGBQP33AuboLIOhbdfhEk/9PxsZB/0V7dswK+jx7tt5N79bm/b3oyxZI11eHtmZfBPL3zurr49lWCm21Kz2WrHePHOvTgjHLr3wyAZm9/DYe0xXNC64n6+nzF6cG39h/klHXCqjU98mGZ/TRy5evtp7Lt6h9vo+OZjWJT2Or80U8H+35vfjlOfS599MBEPT8BK3/09//u8dezoDIUNBoRhdHVUUmH50eIFMm8dPj59tXv/rVk4lVBW2lg2EZfirNWGJ8lRXDAGkZjwGTkrfNAuWgEQk82kwmlH3AmK2nMCrDnDIrIzCnSZktueSQMhDV1fYKKYsUpLID0mOYctED1CJIDFHtePOt11a73He9yfPo7GGZ7/05YFg5jEt1AAAc/tIWAQQUP4ria3NZiU1UKTgTbIGalkoaGMpXRnwtklmbvNckm1IJ+Kg9aKcYRzBnGW2DhTHWgXLKVJ/3bnwywL825ryoZ59dmvJN8Nyj8AL+G3wZn7WntmuTMsucbxB5v+wEz/qt71bmI9D6kOXX4CgDroETEJScqgNPM/rV2wqdlIl76tD23xCsAAAgAElEQVRef0+ezRkjrQ5KzvDEH/CrQ2yNmQEt59C7Aic5T/ivnJncJiK8JpHDnqM5GRkD9W3OBvlpz+1AKjSSM3/qBV7+7u/+7qLN5Hf75q3t9JlxSAZ4mkzkjIKHDybjUJvHkJwVJBmSn3382Xb+0uXtw49ubn/vv/7vqantF37xG9vVa7N37YWjc9vHNz7aTr14vt26/dkh2j9RZ2X5vndfZv84ni9PTSbCk6fOVXl9nSPyp//0n9r+zJ/5MydAeGDfOgj13IDxMs3L/jDu8WJtcXD58mFZ7JnFgwyEgBNbROjj5UzulipbYeF9tKwDRV+OQxSIqA86dLA9UvEFD5XX+EvWAzsyXNb2IQfjYu/s44d+P3s0Z4j4HYhvex1Z4bM90QSpzhxvP7F9To4R2SBLp0/N1ioZUPpWfXROW1+pA8+61yQ3Ds0sFbTX6Hvvvb/6QEDve9/77hqPX/7yV1b5AZ5oE6UXCLHy4+rVV1nrAUPp6+9+9zvb1YuXFsBc8Jdhu99iKidWvdO2GQ+t0Hn0/PmSaXwn155Jn2ZUTSBrMsMKZGob0I3hVobyauchIDmT52zdRA5kupB5bfcu+WorRjJBRto+aQCr2YZvvwJhb0Chh24wV+EH2Spol5PXCka6R93kLVA2Z+HhwwmEl3WINs/66/10ZAZEAYLoCxAi02ShABg66lvPxp9WAKafA1MECfCNLBTUtIIKTQF5+rb5YDnIp18dyowXylBe8pQux6sJgI3BpX0LGL1z6+R6chOflV/iwRhTA0DXvpyO9OnKSHz4cPUrUMk4+eSTT0+AwtoWyJFh6Hr6JhCeHJdxn+2Dt55TdgEA/M0hJj/aRJ7xDF0TWPxk0VXACk/aAqQszTL69JlxrXyykqNTwkIARQ5eczL+dI99EpgQiOi+sVMWcvRduz7Z03vnKf6SS7T6Vl42DP7VLxcvXDoB2Zv/A8H1NZknE20Tqt0FJ7N51L/fC12b0IOXynTfvIyGDo/NEcSjHNNWA6/+ejDbWnquFVDqS7e0HVV8y+4okULd7pEBtPkE4NA39Mhefmqz9wKS/f/tP/zD7ee/+tXVN21h5f+7gj+HwB2btGDVgHqzT/rSnVdmZUqJE/pNua26SxcA29ElOKCPza2BoslOwG/z5NqabzuzAq/KxKcy0LW5bHX+gXqTg5KUAs7RVkBzzX0H0KGAfv3ouvttA+gb/bVJu/UZPhU0CrjAA3xq67QA5ABb1+sv7cxGfO3tSXxotZVyyUxBOjITyKIuf54pGUJZBUxWYO1wIH1JRviVHONPiVeek9iBjyVBBOzoY/+j1//u52hmu6Vnr1y5tuxP/lRASOMDf7MFFlh4+vTJXGjOy2apPepwLTkGeklYUFeBGHxLbxkr8VS7CqwFgpGjc+fm7KDAlcD7/Am0Zrsa+xN0GZ9PXdlx5Bl9rqsLjdrk3bb5Qw/dis94Zk5BS1vA5QcEwgb2Bn7iFX3qefX4bQspz7W6K5AzW1FdJTB4J7AT79CnLMkynsu/brVKQAS5ZyNpSzpK+Stgc3F85mzb5ADfzBclPJCTfIl0xNqW6rVZGZ+eLFiKB8azcUL/kpXsh0BZ7SlZsf7yXPYmOSj4hV59TJ+777dvclbSSivD9oESdHimuQRPGjNhC+hojlUHOgsIdk+b3dN/jR80sE+Ukz/f+QuPH49fV2JYPNa+2tR8qb5sefcHDJv51LP5w/gWcF9CyfXrr59gJPRlAE5bG967OzZZQZPAM+2KT8n9PuClbfkezc/NZ769j84HD2dboOZ3fExO07vZXGggr+lx8u+MkrYtawwbz2gquBx9AfTZtwvXeTHzJPn5vd/7vZNkGXSgM99WGcZYgHArudWvnFYg4L+Pfvb+3XuzvVm61bfxtU8qUne+STxNr7runbUK/pCE4TfeJGOtBCQDBW2yEcdXm10E6vPsjcZkcwq+FewNB1Oe54zFgoBt2ZY97tmSxdThL7tG3X6HcRW4qq+y08Ng0nXaja/NGQV+XNcX3sPHo7Pn1/xPNpr7le1ePAt3CVMo4JJtmZ+xaDieAMXgE+ODhVe5b8VCY83vAiDoqhz07f/f27jahI746x6+lzzifsHfAhfpMeWiyTfdEB45dL1ayZW8haNFj/Kar8i857KpGiPNQbXf7z7kLX2UzygxsWBAQaneaYy3eq3nsiPGZh+Mr/GWTiNjC4856Kz0aMC1PvKsLYJHNw3/8U9b8mscgr7KOByCXnmeTQbTJ8rOtkz2GiuNLXxZgZ/DJ32gzv316K2+QHm/6x//2+FCUqaVCr4laSZvyZQ66if3GkODv0xil0+82QeeGl/NBfW5dtW2ZLWymz/39vb+mf3/9x/YNnyCCXiQjJKzdFm2Uhhezy+ebIdA2sl5HeO/eyeZ3AcXCv5mV585P9tqZRs0FrybTkln1GeeVb6/54cznBor3cs/tSNNq0nC7gpYZS/t61RmZ5D4Tg56Zv+96P67f/PfPraliSzd06dlfU8WRIZ0A92EQqkVaeYsTTbbi+3tD97b3nvz7e07P/z+CbjbQEZAQKIO4Pgp2wQ2E9yZ7dr1y8sxYbCVzcIRC0SkWDW+jKqMtQVKH00E2iTCUMuQQSfhGyU5RkiKOMeMURlwkNAFbrueAaysjB70a4/nGCnvvT9L/BPsnLTTp2ZrhnsPZl/9DFH0aI8Md3WWRaitJq2AtUArSs21ttBosvatTrRQVgFU2pmhEM0EUF1liuWUeadVMQUv9BeHyTceKC+HgAxkaKMbHz/7dLY18r7nGOhl0Cpbv5WVqX0Fg5Ix5QdeNGhN9vgbIFvGT6BniqKJLIA48FK78dsErO0Fr1Jo7uU0F+BpwAfuoamAQwbkBK5muaf2u398alsAFZrqY+9yXo2BMiI96/8ybrUPv9C4N2BzzM1JyWATkTqUqc/x0bvoxsv2kd1P0M5T+OIXv7w9emSFiizOWd6cssT7Tz+5scp48XIyBigcE1oZ16e2OeD9fltCvXF9e/jk8WQjXbJq6s52/97D7R//s9/Zfut3fn97+50PtjPnLm1njyagsgz6TUbyJ5tVC89WdvA4bCZNKzwuX5498Y3PM+dmye+akynKU6e2Dz73ue1f/ct/eXtmC7Pbt7fvfu9727VDdtOM7cmmkak+Rtbj9a3Mi4cl2xz1VhIYt96bbXpmi4KyONE8ztZ+ZcMny9Gko5pAyQJ+Bb5ldHQ/YKFJvtUCnO4cy8Bl/dwEXbTe0vBAFPeT6QJxZV5ev3xl6b0mrYy2Mg8EQFL6GVD6W5+SO7pLH3FMMwxywhi2x8cjF5cvXl7lfOc7f7Tk5do1GaFP15ZX5KkVFdqdMVmwWl8HPt+9O3vsOgOEPvrBd76z7sns/eD991fQS/3KVNZysg5bKo3DMdud0FErE+pgoAXC6D/04a13mwP0sf5XF52qDn3xsz/75SUHxpQ6l6wfssTU13hkaAeM4Qcwp4Brcwd+0gvAww7XBCzqH+W01B79Of/kqGC3djY3keeMAu3xf2A3utIjz5/PgYyc0A7YVEbbWuI12Vs8PgT69DM6y8ZL9tTp76dlbTnKBzAjnei5xoA6yAoZCKhxDb2ffDIZ0uRWPcYeWa1vbIGFn+4bF8rVT3jrur/GDh5Eo/Zp0/krsxfz0sUHoAC/Cpbgjba6N9u3DRATCK9s/EeXZ5vDGkcCTAEu+jEArUQDdOg35eV8Kt+2f63sMm7wXjk+gRfq0ib8IZPkUN+hAy8CRt2zwsl4Updy2o4uoB//jAkyrf+MB3wsqzj7xPfSs2fOrHv6Iichp4tsokNd/vBMnR2QKxBrXCnnRz/+4YlTpr+9pz3Ntc3R6iu4pd/Ii3Z+5cs/u1bm9Z427MedNqvXuFRuW7EEUAQ4tdWC5/RFq4jSadpRoBltOel4jLeBGAXePvnRhz9hwNMXrdAi4yVjFFDN4E+3qKMglXGCDn2q3c3ZzRn1Tc5FTqR2tC2YcpWZDs8hLCibHChbOWv7TaDnlUkecb/kC//rz+xh40M5gWxkqbpy5vAb/wI1/F767NGsws0Jcj/7MhtWH7GHPNeKCf2hvmzsQGs6JB2jzcZsDqf+Jw9o0iZyE3hnHLkXkIe23/+DP1iHrAfqaK9nAtUKVik/0F55+/OSXn9nArb8kfyf9GfjO98kYIwsKUf55LDgfXooUKktTNN9+rq5kz7Spmw1fabv/c4uNH7wOvu0fsPTxorAfeD1AgQPZ3ypB930hQAVvvj8AZ4dtg9rvChLv3nGvCeYUuDo7t3bS3fWD+gpmUV7vfubv/mbS3bYZ/l++gnPO0RVWxqzJREFIgZQ+94DdI39fJeyjAuS4Uc8aWy1Qvif/JN/cgLUoNen804CHvLNlJdP47n6Rlt+9OEcGI+XJeyRe33inX3A1LslC3g3+rPvCkTQgewRq6g+98EHJ/44nqefWsl+9fKctxUgnL4vA7uxkmwFPqb333z7rZN5KkAPP+mP2ux6QbBs1uyzbINsjPQwWSkoXPsKjuQPJ5cFOrveKkQ0qnsSUCbJD4/Jis/yQQ47LSQDntmDhJ7NZkBT4wX95E+gAn29h5bRl7Ndrv+1Db/R4n5BqGQeHcogF/oO7yRQ5QMEROWPB34OWHV0AoQVPMXT6rLFVPOV57UlQA4tYSHNGdnOnskWz25KTulGvF46/+mjEwxCefg143ICLM0RjSXvGkvKVtfjR3NGTuO+4Ob4kgOgB7jFt3zt5R9emFVt+hxOoO2NJXXRBc3PA1iObZH8X740iZd4vgeA8QrtVtIX6MU7daI/UI5cp2fVrR14ExaR/YI+75S44Tl0a5/ys6X37c7Wqm+aX5tTlVFwBL0F0JXnfzQskPUwX/vfO4GNvrUnveMdvPWtTs/G/2yOAQhnz/6CkNqBrwUk9oC6/xvre6A1HXnr5p1FX4FQZbQiNryiugsYmffCf9L77uHB9ddmHlJXz+Dbq7E2Ppl7E0CaM2GSodqcL+A3uc/GUg7+Fwzej5MCBvkcYUfGCV6pR5vU7bc6lBO4nc0bBqO8wOOA2Po0HzXZRJ9ykv8A8pIbCgq184K60H56G5lA88I7DltGRqN72Vn1pfY0lqxQyw5VZ31dIN847+MdH88VEEtPWvGeXg6jWHbb4ZDws+fHlqk90Zkdov3Kzz/XnvoDLe1SFB/3eEu6Kl43vtOz6Nh/9Fvj3xkTJVQA2mHhaGlcu6a9zgLJJ1duY2R7PjKQjdr4ilf5Bemj7JewzXhZv9ev0Vt5+nNv3+XXPHs+q/e858/1+j5dWWAkzDM9tGzmK3NOZf6u+uJN2Hljbx/YCQtpBUg8jrd7etL3+3oaIxYnFRRUH/40Xynj2rXZKUT5M+/NuBtZbYGFYOkEgGaXEXPXJGz+v/thArh9Tv3Nf+NfO37r7de3t996b7t1+9Pt0cMZ6DlFKSgNLngx2V13l6K1b7/rAMmPPv54CZNBWvalRmfArIy3w57RKTkBEE5TiiGDxQTHOCd4X/zil07Ao5StSaqMiZwDis7g9p2AGWgc75gcEKU9AYHqychoYAXaaY82ZFTNYHhyMjjrSG1De0sVA4yOzl84tGOMtRzXQKYCRU2sJkQ0BgIoP1ANz3Imy7b1fnvOZ8A00TdItGVlw1+7tv5ydpXtGUaGej2jDQQEIOp+DmhgJBq0Q/vUfeHcDEyGhAlJnyzw8elki+Cx+h89tF/jq23R1EFG1K/sPWilL/DYH3qaAPcAZBkeTX61NQCADHq+iQRd6Cy7Cn/9zqnSriaZJk/vZkgE8KZcMupfbrPvIt4XHNOXPisAtvaBnayGQDd04V+GysqkOACzTdArOHHY9kG/lGGWElTGOvPgwgQ00JeBsZzmU9v28PHD7dxZy/TPrJ14XhyPYlcGGbM649nj+f3ZrU832bzX37i2jPf7d2Zbg80WUiaux7J8T21nzm7bo6dPtps3b28Xr1zbTp85u337j76/3b71cPuN//OfrkPQr7/+9nb66Ox247Mb62yIr/7cVw4A6e3t6eMn28VL57eXz8bAs3ry4sUzm6W05OfChdnz1tJKCzcFMO49fLj99b/6V7erQKwH97YHDtE+d3678+D+ki0yXeBiDIEz2+P7Dya7/sxsiyT4oz2+lW9f9mXAPp+l0vV1wGtG1qXLcwBugK3+pJvIVyuMViD4xSzb9yEPrahT18i21TWzOgmNbffEYTp1+vjkPJyy4Dxr3JMLbRxn7dWBUQXxjk5NfRm/AZMyQ1w/d36MfZ8ydLTB4fTG/O27d07A5g7mLBgL4Hl6cJDKsCqLKcf6vXfmMHROinETCIVnAYY3bnxyElC3IkQEXwBkBVE/mwOQM+oDsgSxCli8AqMnizxDRL8JYDVpd68l323RlM7DA1nAeIvP7r/33jvrfc6XtgWcu49/As8BPG3vkx7Vl425jIb0j7oCsz2H1lZTqqOs9vSQNtYO9QJNO+dgv+0WnaquAqragme1nQ5Cc/NHepb+mIDW8ZLb9iy/eG22CMMzZekzz3g+AKKMyRxFdSlfO2wVpK8DA+mldLNy226vgKpxquyfoOEAuOlXPAhs8JxPAI97f/Sd76zDpM1PK5B47uzi8975O8n+O5xVgVfkMkM6IFK56E/nak+OJz1Q4D0Hiox4piQJbf745qfbL//yL6/3lBNomLPU+FeW+lollEMmWJbNoG+Nd2AVeumVdIpyMw7xGy/0iz+/lV+Qz/uNI/TmzJNfNAYm4UMB/8C4wB7gMhrwR73+L1DrveQkB12Z5LbAnHfIfHuJl/1XgDGgYTvidEy2bfaCMp/cn7GON3uwQruz15TpHf2qvJJzcoA8V8Yv/pFr46NVJM3lyjf2O7y6jEnlewfo26qIxg/a9HHgWrogx9DYKUiiD7yH9lbalfWZQ5iuC4hOB6f30V8QKkeEfLz25mSzuk+mmseyO9Y5dWfPLtA6AMPKN/e9T2/bXhIdgZbxu6CP6yWf4N8KPD95crIqJ2ALHf5yINFEvtSPZjzDU/fxSZnuAdf1XVnP9aX7p48nWI9evIvWZWM+fnwCGjU28JjcKTedpD3Kpxfp0vyFxmoOUU5vc6v7rYygOwVxkjX1pHvJhrYVvA5Icw0P15kuF+csrepUB/rOXJhVRugNlApQq/yAWLQU/G4FDznLLsbrxqDyA+JLiMq+xY/mm+YJ17I5O6OJTJdwhff6Hp1t39k83HjL12u7UvLVKrhW3uFNQMeyQw7bk7quDvUFLAagNVdrHz3hPbxou6MCnnRpfGwex9tAucCx/A5yHHCH9v25OP4nKwHmdIOy0FsQYYFFT2f/cv+X1Jcc6Qt1q8/cEb/wHu1jS83ZQvo6Oy29qf9KashGQhMeBEBamZxfWfCwwDeedpZM59wE+KWvPv+FL/4EsFs9nvM+mSj4mu+grWjrmbABPKdzA8Jcb+7RpkB3MqfN2d3oLVDU8/Wf71bh42++YX53gJK6/K+sApAlTKLHWGsVYePMswE3tXsPRKVLSsDRX3RF/tPCSO7NHEw2FvB7tozogVj0vf7yDvokawVE5ftPIuhsw2nr4wI9BTPwRB3GBj/Jb/cKhKLTmAw0LGEzYDz/BT3KCADzm3+EHp98//Q3mgKm1ZfOq/1++yswq/7lMx4CfXvg0VZe7nk30HjtLHAAIJtz88mz+R06r/+zTwr6hoVYwVJ78EUCbWC1oEhgmW9tKBknmvu9l+2wn/iBDwUemkO1Jb0bcJ1MBmp6b2FeB387IDqMS7/vAxX59gVC9FV2HT7jUfWfYArnZjveANLmnnSNdrnng97qCG/xfPo2u3IPeIaveCb5qk3J4QCPY/81ZsaXn9Ub7Jbkn8zSEeEytigITytoi9Zsq3DCwN382GwQdSZn2R5hVc13aPD88ocPq0ua48+uA5qHfu+hIR5no6A5PyRdGz+0rWCI98IRlw17mNe7X7sW9nIIWNgFo+QS9+OLugvyuI5G7ch2Vz9e619y0hziOW1UZ7ose2sPBscHK/Ab4wHpyi5wUrJa8u+ZAlNDyxz6Ldk2TLUxGhiujO3Mqz7NZ5j2TttmfLKTX65dI/KFm0Pu358jCQr67jFB+s5n+mRWKsIYlAc/Htt7tnmaPhhfatk+LybYhjf7MVQf7fGG7sfb9DNa94Gc+K3edGn05av3Wxm1v+8whMW3U7Ndc/5DMoI+8podl55TXj6eZ8Oz0Uceor3+VId3k8ds/z0um32MruwrZa9nTwu+vPiJoEJzZLZG+icbM5rqj+oaf/vVipQJokxgbP+Zeecnz6PxjEPpk0HPxKt0z/yeICMZWLrlv/sv/8PjvbOaYFnBgLkmg4IgKarZy/XpmtCOX75YRprPMvwOqxg4NSbgBkGA4tPjFycTlntvvPHaej+FQphNeDrE0mCKq6zHlGpOgAbLRM5pzNhEbwdQV3aGeIZW2bAmYc+qA+CkDRzeHNMUH0eRAZ7zmUCVgZIxz0AlJBk+T549X05mAgb4Kuqf8KG7+vYKlnL1bsq+lRk50g4T9a4JJSNLOzgqrmsLozFFXD0EIJ7p3wykDBz9om7ltP+29qBdmTn0Sx62yUIo46yBevP2OLcNlOvXBuTnCATed095Obnu4WUDlcJTpzr0u89eiWT84GWymxwE5OUwuB9gqbw9rwP3ymb0OwMvGc6YyHhamT1nRikUYMu4XeDg1asnWW0ZD/iUQZ9zlSKdjIYJogWoleHhWv2hzwz4FRR5MksM0VgQzu87D+7+xFJvdU3G9ij+JQsPn27bizFinz57vJ052rbTR/P7+Pnx9vLFs2179mK7e+fWdnrjEJ3arr42W5786McfbRftyXp0cfvd3//e9tmnd7dv/e63t/c//5Xt2fOX27kLs3KIojHG0fbjD3+4PXv0ZK02+dLPvLe2CbJH9TJ2z85BoybU+RzOrnk+7frVf+lf3P7sn/2zm4xD/UZfMPzu3J8Mhoys7bAn4aVzk1n19juTjSnTwTiSqbAMhoNj9fDBbGdGzpLX5Gc9/3wCcYFkvo1DMqrfWv302adzYGxAGxqNF89NdvmVVX+Op+e0Za1SOp5sLe+voM1hBQN61N02GAEoGT/k7/TLyRwp6JZxcu/O3ZGHy7MkfO9ArMDaywlWtILJfTKkPkBPTpk9GIGhOdc5muqhD+/cunOSuS/YZZss/a4tOVYPHtzf3nzzrXV+iI//8XDt/3xuMlqTX++NATV8x6/GeGCU8eMd/SQDJWfJGOMIoouMotU7vssOxcMM5slQPr/6Ub/So/tAedma3lGOsfutb33rJIMMXZxg46ox7f2Wq+NZQa+2eigQQBbUr15txP/mUO2wckTwgCygLz1grkKPd37nd37nZJVVRkd6HW3anQEbcF9gGA+Wjjkz2WD+0KBPfPvdipSAOG2NPznpn3/3/SXn5FZd5FC/Nx6TS7yLH8aDNuS0B7wFfpjX0I6ngV05oeazzppYgYvDVnDeVW9zarZHDqF5fgJ6c15NjqDDrvG4YDWaCiiMsTwgd4eGK1cfoA34fvPeHNaLX52Bsk8oyA7QX2jT/55Xn+3ssiOyUwItvKdOwGtAfsGMZEF/ZLt4zzuj4yYYUADFe+r2uwDEHgDIqWnM47F98/XxH//n/vlFJ56QSdeUbfypu7kkwHWfwKF/AjRl47/7zjs/kZyysrrODmCtfDLBblzz4NGMSW3Unj/49re39959dwUwgfnZB52bVIDIs/im7PSGvtG2JS8XOEUDisaDAP4yL5XV3N92lQVwGjfqdU92u/fQvgD7w3Ye2sTWaZWPZ9Dgt3utWDYe0TrG/uiCnHH0eU6Z+k7/uqee7IkLlydo571sPs+oTz+iEc2B/+pQjj605QiZpYvbdo7OMY4KEipX25VN5jsvIdrcy74KxMObtoFEp/lGfcnrHnxJLscXmK3v0NoK4w/e/WDxVh1WYQDnS0LIKcq30K/6stVhyvBnTJCvVu4qq0zKnCRjoDki/rmH/ua85vR9kpb/1eH9nN2c0my4gCv2W2PGe8txfjlzP/4E9vqm8/NHPEvn4WlzNP1VYDbbNyc4wFq5aC+JSLkBPwEqgR14koOrLej0bLaGMvDQh95zP74E+nhPuXQZmS7Int4KgNSuMsvJXiuZta85R1+S30DAnOACiK5rf2D8cmYPqzCaf/wuCaID3rXBWCr42Uok7wccaRcdA0xVlndaAUHvBD6o+9yF2WIu5x7d+bCu5xcVODNGAupG9iYTG5+1CQ3kJp/Ns42xAML6bs0nN0cXJNN4aI7RB57XTnwsq59M5Kui7+Ll2Sqolft4o09aVVxQMxvbGAyY28sHmugc/W484Jk6fWqb7+xZz6onfMF15ZYAlJxnG+4zpQOK8h/jsX7xvt/aqez0eNtdGxv5kMmLZ5u/mhv2eqH+UlZBk3SAFRDoaQxK7soeDbzLjsCXCxcmEU6wLrsrwHzG0auVJ8u/PGT9ZyecPTOr+fAq0D5bLz8yv0F5gU36F83aWv+QKyswsofR27zS+CCb9av2D7j4agUxGvWr5wu6Zz9VN3l+cP/Rko1WcgYwXr12eenlQPhoTn5Onxq9mo2eriFbxj/6C4zpB+N5dhfYlv40ppSlzcoIA0g3a2/tD2dATzpJ+wMUk7vam8/kenaxulxPr+JpspQNkp5WbkG69FuYW7aPPlNWK1GUrR/Us/z8W7Ots3qSI+1QB/6nW8JMsuXDwRqTnmte9l7jBu21wfeA3pNBj597OdzjhY0BZeXD9V6+7vIPTw+Ajr7s1HRGWIqyCjJ51ic7t+z9wH4yGJbjvfpPe7IlC7hqgwBI4yV7MJ+rpCnyFOaVnaYvvVfb0Oqe73gXGNv12r9vr8ABmWyeLQi15pZDsAZdgdfV09yXjx0I7zea6m88UF/6Cj/q66W3Ts2qp8ZdQRY07YF8fZZ/lQ6YMTwr7GxN1n20+F+5dLe03QsAACAASURBVPHqz+NX20gtfOkQSHYIeW2SFFk7ZfILZuA72m7enG0Qa5f383M6xHxkcpKNrOTYj+v4mn5PpgVA0lP7AEH9WF9pQ/YROlwP2M8+L3ElOzxZ9a7/0YNG/9fm9NpeB8fHNfZfzJlp3gnUJxdoRUd2T3V5xvV4lV3a/JFeaBzXhsZXslr/RXc6pwBIz506rML46bamzxsDC6s69PvolzOrjxq38UZfJoszv9m+fZJ4ycTogpmz9n3T/f14wJtkI/62LVYrSU79g//k3ztWkMFuoAWkv3g+QDPCy55XYGAMYx5Tb3zyyfom6Mu5Oix99X8dkaGEuIfPpkPrRAag/8u2VL/fOj/Qg/I3UQDQMBStRfqKCDYgNNTkxYkawWREX1tGe5Nnisi7XXOfceej/LZA0jZlql9n7Y2PAJsyDhhfHKscBd+f3hzQJQe9LDsOhLLR2sSL3/HGRJ5zyHBodUaAjgng61//+gkQi240U36MjEDT1aBDdkcGnDq0PSeT4xcA4RlloEm/5RRqG5rrN2Uq5+H9yYopG0v/rcyzJ5PRpE1LoM/OhAHgIBdtJdIADtRGdwBEQpviQWOy9GrATPAovuyDI4EvOcQmDcZNQGoTaZN8iqksAHTiUbLcIFdfcuEQxO6TWeMj46rBXblo9gxjFD8DqdRT9m59o0zOnr4kP/q7bYvKKEDbk0ez159xlLOmPIGzpVxPj7GSIfLKeDm7ndnObp/d+OwAEJzeLlw6t1Zn2Gbo2ZNRordu3Nge3r+3ffDem6uONRYe3N8ePnqyXb3+2nZ8dGn77W/9/vaH3/7hdnTuynbp6uvbzVv3tjsyZJ4/3r7xjV9a9AHxfu/3vrW99/Zb2w9++IPtzetX1vJrffv48bPt7KFvnX2iHQ8ezFLXC+cn8PVye7799b/217c7d26trLaMgx9++PEJYKltto5a2bXnZu9Me8wOwDdZPE2Ap0/NJCQziUwVVPWs/gfirMz353NoX84c+TZmM/7cW9m0d2Y1ir4JwNDX5K0MD3JnK6UMEvxck+XLyV7rs99OgCMeCLefoAOkXrtyeclUKz/8vya5M5Mtcuv2zcWfVu+1p/7d23cm8+DUBK6NlcB77c9AOX16HFtbYyRf6tIWum62UDszwZBDhl6Z2BkKGed4//ixLI7ZwkDA5OrFyRIKwCar+t3KDP8HsOJ/2aj+b7WGuvDdO+lYwIU66cycmeY3NGqPMYiHBVh/4Rd+YTlMGZLp/5wKNLrXYaPoAkqVwWF+cF+ZGTXeIS/qaDWDetHu+eSKLKOvjHPvpbPxDPCsPu+QNeAEkFd9yicvZNL8laFCH2s/vuJR82YAjd/rIOIXk6WZwdSc1DyVDYAPaMiB1g798+4bby2wnNyhIx594xvfWLTRQ/omYHyMkhmLZdFlTKqr+bCsDbzJyUand4wHvFLfM5rhsN1Dhn+gZXKH3/rd/X1wWV++8/qsMmlva8E+9DbPBahqq34k5+omVwuweWt+N1f7DoD0rroDWz2v74wvzwlukCH31YsP2Rf4S45bdVRwu7o8pwy8Vw+eBrwVlCUPbTmmjWWRBuiwkQL0mvNWUPSwJzo+fPD2nIkFzFcfIJEu8V5BkMA9PNEn+FRWLF6gQfv8736ZXGgSQHKtLVzUBRi7fG6ACUCRA6n9/87bb58Ev9SfTOeE44nn26KmTPXsKrKNtsBcdJCVVuU0p3iu4FGAWfxLBrrf9mkF1AI/lK0ddGZgYsDJGsv37q1ViPitDu1rG48c0mysH/7oR9u/8Mf/+Br72R3KcjD71esDcpKh/eob15p7ckJbGZ1Dpj6fAiv0AX6QHzS6PvPzZEaqvwB9gNo+kKktAZnkvoNRGzvut1VnfCowmu1Etsx52VGvXZ1gEZ4U9CYr+G/7zM9/7nMnGb94Skb2IKZ5yl/nLAwIOas6tXHNgYeEn4BifWb+Nz6yFfNHAljwRD0++QXaQi6Tx/R5zmK2HzlTJ3pff3vOFMGvfJ+Aa7+TTfKR/TiO4azixZfmi8DlwHrlKkP96SXf2Y/ZsYFI2cfKjTfK0FfeCRxRZvaRMcamCHTOWQ/kUl/BRnTTs/haEM+7ZCybWdnpM7wOAAyow1OyjlZle76gYk53vot+0cb0Hl2LFmeFeSc7z3PGaHP83mcqeJdPVIJF/oYUerTHs+hNx5ApvCtAjW7P5nM5y837YxsOaJQNWZKNNpAX7W2OJWMLxHgx2wHV5uZy4yjQrhWVyx5+/vwnzryzQ0HgxPLPD/zdJwIETOqnAsve2YO72TzZaa2GyrdF/z6wjA48KhiDv80PZCNbPfn1fmB18qK/1BdYXbIJHixw/xBE1M8CQvjcvO5bP7D50t3x0L3Kru2BUsouYUUbP/zxx6tvwj9ee33k0nPq89HGQNF33pmzJNK9yc4r4HH8EWXkt+n/5qZzR5MxHmDcPNgYz0coWJEt3zgIAEu/Xrk6OEs6c9/egmKNPW1Jd+2BtIJjZNp1dTcO0n23b83KkPzQ+v7c+dm9oPHSOMr+e+P1t04Cv/kJxgA59Oy77719Emj1jvkpm0Z9gYaBkvhNtrJ3lVEwoT7IrnAvgDDA0DPhLOlt17QbD7OXvRvP0dC4r08DFkt8KlE1HEs/lDRT8C88JTzJ95lTAzbnAzYO1en5Aj7an8x3L1/HOyU97dsZjoWP6tgnMwWEhr0U5E82k5Xlwx+CTM216lDemtPOjM+kLtfyMdGUnxBYnE+qLvf8+V/bw4qUnYw2Z56MnUOwbhLfJiGFn7xwgENyLLlAi/v4T/8UGOl6IGu+nnfTIXtQOl8WHfnCAdT4ow67VXguYLw5LLuiuag5Xt3ZpPmoyo936cmSDtzLJtEWOjIaV78+nnNNPZeMVFbzQrTVf+Fg+W3KU4d+yLaMR3i2+u14tovLP02mXr6cAOG+nc0rtjEaoH/mxLDa8LbBKiUFvfJfC4C4lv+HvvSvvsKbaDl3esZFGF3Bofoznz4epd/wKz4oKxlxvfG1nx/Tzz9Nk/alq9OzvtGEzrv3bp3M/dGQTqsNYazxqP5KXzaOe877jT//7+d/9OV/eL7nlOH3Xg4XXw8Bi/ovviTHaFGH8ZwstHpDcrQ+Dt+FDRXcSKatAIH1o8mCh8FjnBHU7j3zv3p89v3iN3lwr+DJT/fbqf/qb/87xxpV5mZA3xuvv30SNTdBmXA0yoTKwfRnwvvB979/kuWmIRcODmaR+Dop4+vF6cmqLBLNANQBKSXPl02q3sAuDfdOy6CbZHU6wUBbETiNDFBucsqp8553AicM2oz0luK7X4CiZeUpbcz07gIXb91aykjn5pD4v2Vxnv3s1u1l3GpfDqV3Wy7dRNxklANZQEi/aF/fKZkmzAZPWR3aooycnAQ8/umHjEt0NnF7LmDG/5QlPjKCMrpzQFN86Hr8cJaloasA2nK4T8/+wtV7/twAnR2YJss3GpvQCkgVpHCdPGQ8Z6ygL+VDDtFRO8pcjI+BBhkyTXBNSmX/5OChXZ+WYVD9Ka545/2lpC7NyoH6UT/7KDfDrv7zTmAMx6/DF1fG62GrryYfY0Afu5ej26SJr2QQaHvj49k3/rXXXhneaNf+1Y4nrw78yigf4+Xl9viBFTynt9s3PtsuXL20Xbg8gYLlxL54uV2wP+3pU9tHH/1oO380hqIylmF5dG57+OTF9uLM0fZ//dPf3o5OX9l+8ONPt4ePnm1vvPn2iZPlfJ85DPvq9uKZM3vObLfvfLo9eXB/u3Z9VsOg9+kTWT4moplYnjyZ7H1bVK2J5NTL7S/9pb+02omfKdYbN2cFUwC3PUTdv/HhHMgsQ2hA6DnnAk+04emT2U/bHqacIzLVygL9WkDg0ePJqO68g7IHyaj+S6l//NGNk+BcMtLh8fgFDFLH66+/uQBEdQnmcN7u3L11km2R0Z4BjUbPFojLuSMvePDBO2+veulnH/KyJqvTh0DSwznIsb3ZlYMWmYPodAgm/gtItjqhiXQyZ8dQQw+e+ORwL8P5/NwrMCmo4f033njzJ1YBGB/0CPqaE1YQ55OPTsZBenN0+2yngM/46D1loBn4ou3NGWVFle2ZMVM2W+MzxzTnT1kBh52Bsgegyw7N0FaPd/CFnkCvcYbegIucnegFoOA/3rVFXsH5DHTPArszuvSRtqDT2EYbGjKsApMDuLzfmUPoaJ5sNRtelQGqHLRnsAkgaEeA7j747B1l20YnI6953XPoe+v6BCPQW/amZ+33Xpaw+gPG6f+2IcKbrnvXc9pbsAKd+tCn7ZuSNfV7Rwa1NgUUrm1lDnsmZyjjq+fHIDq/xkI6Gv0+5gntyJDqMFS0KC9Z0xcFlvDsrfff/YlMU3WxNeJdhuEYbkcnKypb7aA9nsfX5vjanwHru5U/wDvPkxH8MUbKejUujW0BM3XpE/Wgsz3dA4DRRSYFNme8vrFo1tdko8SH1y5PYLTAbysCmjfxM34UBNOmDiz2LjqVq10/7Yh/90c/ONnagVykG8w9ZFm9ruWY6JdW735yY86vunxIltG2MooDPAJg0IjHAUb0nQARneAToGM8eycQEm8LpATEk0nPlSyEd4JZrmfr5egWYA0Yrk/9JvuV2QqygrMlhEQbHn7/Bz9YvNBe52GRqQuXBigoW739tevTArb0g4/72YjqbvuMAnWeKUjKHhbApG8DYNW/7L7Ddo7oLRvfPfJfxiI+ZsNra0Bgjpy61lx82E9bOfjX1mHL7nswwRd8U8Z+lQbZc8+Yj+bGeg5vtuvvfOtb2+uHg1k7b1C9eKGMZFM9dI3reEKm8Enb2hoF35PL+qvz4Qp2ZtOqwxjUD9qtD3/m858/8X8EAPNB0j1oaFVU4Ep2aFv5+N3qL8/gnffKes6PaiVc+m4PKrnmHXzMLvJdcCcbO5+LfKcPy97X1wUj0I8vJQPQlYGFBQz0j7+CxN5H67KD7txZY1tbWvVTgkHn7HkGv7zvex9oCegooBgothK1Hs5e32g1fxZwC6QoyOA6nmQH0Kfan0OPVjrI83grCUgZJVSgvdVaOfH4nP6J/2RMWV/96s8umTY+PZ9dmw/qGbQHSrQ61+8Fgh9AIvR4Np+jJBR92IrxkkYCgRa4c37m1wLf9Jh3ffbgRwAOPrSSk+yTe7xq5WL89F2gMSBwDzpnTwRqFdzB/4JO2h3Qne1mrGbjqldbyIr7xkYAlfoDowoWBXAHtqKHPKEzwN497S8gtgeBsoNLRPOMLbDCG9QvgUzdng0saj4xHti12XF7/y7arHwnoyX1ZDckFxK2XMt+Q7dn828DKckPOve6S331bb48/yg9jWZl59PgbQFg5epj7xUkCewOLCZfeErG29EhrOfSxUn6iO7wpgsXJxCVze79MCj+lRUvzbPuaW/zzEraOH18Yg+4n83es+mAxm/6B78XXnXY0jS5bXVAOrGkq7ajDldqfPjtWeWEmTQ2AzTd81w8L0iDz80z+YwBx+hTd0kFyooP4SR4+fr12V0h/yudXjuzZ1yn/6Kz4HyBtgDO/M/044CHk0yWTLEHvOcafvm/xAD0Z3Nl+wbmNr9lI4z+mQC5/ld+9gU6A2ybA8N/6qN85AIc6W3l5sfUN9obduG9fAs7aNBn0R0Ym3+dP4U/BU3iLZpL5Kht4TfNncl29wOfs6ecQdSYS6aa68Mqo6mgRv4s2pLzfPbsnoJOyiI3ru/xNPQs/+jRBATwqfnKO66VMOM3Gt3fB1DSNWGs6d7squhTty2wqnP1+yGAZeUIYHtsQsD8rHbSp+nPxpPy46dr0Zy+SGbio2fid3qgObbAyeXzsxJXG/Phvb9/3n115efH4+bH5CH5zGZvDormfAK8bJwVRNO2hYMdti7zDH49eTrzS8GH5rTF04P93Py2D6aHLSRLfbueDxZuXjnqC1sz5nzwNFmu3a43xvcrQKpzr8s9W+B12jFjXVDLbwGKdJ7rBTzIRB8JsxNMnsCn97L1sqfy35RfcMT7giVj+06ydf3v+qLh7//H/+5xypeybcujL3/ly+vF4xen1zXPqIRiYADqoPZ9V2gGTxMgxVAWyMomOnv6sHJjMhgMygkejDMVc32jIwOEA8K4zEBXb85FwE7ZI2W6RmvgaqsyUk4UXgBnW0+oF13qM4lqZ4BaA7BstZTq7//+769nCUmZBWV/Vf7tu7N3XcJBkAOzvJfhOJ0/0bIGiN+Vg/YCLSmGtYXMIfvbt79orV2B4QZWDmjZKsps4lJ222OknDK69WWBqAHPZw/bZRTdubuMYPcZCe6vfr04hzJxINYAOj61+txHXWU8ZSCpq0AUfrWPawq3etXN4NW3KSTtnmj6HKAT8Kc8dWW0+R+NCzS5PEtv8aB6A3gLFNTPrUpRNhnDM++j2RkK3stoLEsCnQU2ftphLuMrYyqjpEmxgEn9lBMYyE1+4/+5s3MgF9oKsJGL+/cnq+bR4zmsNOA+Z19m/+uvv7WdOXVmu/XJjW07mtUSJqTnL55t587M6q8j2wrcubk9ewpAfLndunVzO33m3HZ04eL2+OWp7Ycf39l+79vf3a5eeXP79rd/sH3pSz+3PXn6fI3f+49n1cqLp7OE87133tk+/PEPJ+vh2ZPt6Ozp7d5hf1w80c6zZyez7OGjx9tr12drlPX74cPtz/25P7f96q/+6mFCn2yi24e9IRtLxsxyvI5n3+/vff87AxRdeGVoLef54hyidu3qa2vM67dW5rhONsi1DKUcN3wOmCATwMeMKTLpORla+tH7nNUmZ7/TW2OMPFqH069t7c5MZp72BDDmAGl7xpj3yVrKn+P8hQ/eP8kWaDJYwP82k8T3vv/dQ+BlDoIuW/v61cnEvnv/3gpAoF/7jI9oHsNsAqbJYHqevC2H6tqc49PWUmVyq9v70ZrxFtCB5wsUfPr85IwTspJzoL/0A3oah2WoKqMgb85XxlbgBtnVVwUt8Nx2NQGxaG5LQ3xUt9+CE+gO9EXnWmlw2E4rQymQJaMyvZ1TnXGmnLLeC6QEaOjXDg3HzzLITsCVQ6A9uVvyejjQD80BM63QTC+XvdvqMWM/vnq2vlrAxLnJXguUai6lM2195NsZFxmlgafpOUC1dhgLPsaM+vbZljmT+oJc58B4J/CsjPOylOgpsp5zp23eW6venjw5OT9AACKDTFmAssA/4zljNIevQKa68c9ZE57voOoCO3tDO9AV/Xhn3k/n4x8+Wnnwta99bdHYnBzgtB/L+iQjM8ctQMW7ZTcqX1vpDW1CF13hdxnQ7C/9tRIODiA+WQnMc22/P3SGb6BOW7UJBJAP9DaPNgcZnxnA2p49AhzXbjR15gh6y+Su7/BZWYIy5CKbBQ1rpeqDOdshfgZo3rs5oE5JGcrVh21LFwiwAj0//vH29ltvrbGk7erQHs/TAZUZQJj9F/iVrkr28SHbMjtKH+pf19Ge84/H6vHpnICAkLJvyUNzd85ic0q2o9+379zZPjicUZFDHniSXCuTnJw4ABdm/GknugO5Cmb5bts1NKo/MICspetzAmsP+yKQFi/1Y3ZxgOYeKG9lYTzIDg40z8bJyQywB7iSoYBp9aJFP6Lt8cMna6XMflWPd+lp8qjcgkVkoW3I6PDahG62PHqtAvjNb35z+9IXv7jO5rCtWvMUGgLxAwXRq02tgNYv0Wf8KpMN8/577605wlyq/8nib/3Wb20PrRT8whdOfAuyqeybt25tb77xxmZLYP1HrpXVKqpAXbQF4HeGk/YGmCY/JUZ5NuAoZ9fY8U5yE5BLLgoaNl4FIQvW1dZkRJ8a68aEsr2rPfi+bI7TpxeffQrq4Ek6JVubLONpNsQedCqgW+LS/t0CjyWP5c/tfQq8RWfAYg5vsrC3kcg33RZQgp7oDixrnPne+wMlZrw43ta4sBJP32eLKxPP0WjsBwq7X9B47KY51ySgOaCigIM+b+u5gqveV87SxY8HwPLxXIFPfeh+AKc+xHd8CPxT18PHs/UUGYk3eKCcdKwyAkizu0pkKLGGvZ9fqzz0F0zSfrTkl0db/EeTulwv8SBQKR/KPW1AB/oDQsIOKjsdFxjVqsgCbYHOBWk9HwC5AOXXX188w8sArD04WzKRPlsBgDOz4nPpqsePZyvhQ7KDcrRHufiG5rWN8GG1NTnW7njquXffnVWDzXXNw+Ysz9oSKnsnzGTVe0g0KBCGZm0nk3ihPXu8oHcljCm7YEb9FDiGfvfaASNfskAln9A7r/TPq0Nq24IsOfD7tetvnKxIRqsEM32df1pwTv0rwPloMr8HzJqVKvhTP3340eibdEvzvnezW9CPR64lx8ZM41Jfhq3sA/LhBJ5NjynHXwGuAMsCKmhJdvOb6uOCP+nfdEyyqz4yky+jjYF9BXACYvFhzXHbBE2zz/MPklly2VycnbgP9uNp9mUBMG3Q5vRt/pDvkh3CNOKxtoxfO/2J7nRduAya06Enq79PzSqdwPTGTkHDAlT5Rslndoy64pd6fNJ72cTdRxM58dwKnvn9bIKg4W9haOEOg0nMbgq1o7FeP6ZDwuW0u3lD2+rnQO0CBSMrk4SRPtPueFq5Pe87Xd14aL7L7g4YT05K7FI+OvJrCmxdvTwBAPcLlvjOr/Ad3fm+xktBjnNnZOCPvop3BWMW4H3+1VbynsOXvXw9eHD3gCvPKmhtbCUAIHuvg60EcEZIfSFgAsROlwfWFyjp3fRHwQO/C4CcPzMr7er/aMwmcT3ssX5Qbvpmfy3fGO8bn+mDvZ2xL7OgjfLqw3yEpVvOzvjY/y0GHoI0BSrCagschUcot/mledYz/i+IoSx1hT9G8wQoXm21mFzWT6vtR7N6JnrcSx9nPyY/MzcLuE+QdMY6fTdJ1QXAPDMyMHOdZ/aH0CeHtTV9M2N1Avpkx6ezX7yfT1CZKwDy3/ynf+vYDUwqC6KIq0Hx8MFkuhkIZQTsO1rjKZAGosLL+gnowezzV+acCJ/ACIrKHngZjb4DnADnGdaMrSaPfQaDTlcGB6qs5JhRhlFL9XMwMihMYg3ElIp2LNBzlxWYclYOuhkUaAwgyxlc2R8XLy6Dh2HXFhnQzZzpAOrAwBwUNBec0L462GSWwxs4mnM9xtT0W8ZhWWho1pe+AyoSctda+WESagIPeNWGAD/vqL9B1oAJgGdAyDT3zIDu90+CY0+fzz7kyrfX9JnTowjrU+8UaCBDTS7KCAxpUHsOz/ShDxrLSMCDsp46IyXQVH0BTjkNeFW2ZvxLcTZZpTgDSJUXyBG4pTxl3bk34GJ9G8iHZhNlGRJF4XMqMgT81n4OhD6IP3itfjLSeAtYJ4ttQff86TjQyvcOWRpAc7Zdc95G4AE++dO/77zj/JBn2+Vzl8YAfnRne/D04To0276Mp16e3p7aymxNUC/WeSD4de/e3e14kw1wtG0XLm3/82/8k+23/u/vbNvx2e1LX/7qdvHC1e3DG5+uPvL3/vvvLqf50b37K+BhBYjzOG5+/OPt3trWy0HWx4uGly8tJb86E/GDhysA4oOHGfJ/8S/+xUPAcVZmXLo228ww4gKC6JSjU6dX5qpzR8Yhm2WaObsCINrjUMGCh/qgiTCHV1CI/OsD/dzhlfRTdOkzf/jtMPSAe2XowwD7wIlxNB26+ekKOmXM6+vGbXIO0C/6n/PhHrnGs08/+nC1r9UIruGVFTzG0cNHc7B3zmbA04N7s3XE2XNHa199fRR/tLexaqWQ+ul0PMAf/G77vLffmjHpGeXlZGTgajN6fNDp417AxP1bd0ZOD1knZdQ4N8ZHfel2AaXGoX4EqmpXWa/qoe9y9LUBEJXTQydrg291akPOK3qUhX5tbXVWfNA2AKXs3YJdgRQZ4QFEOUf6q6yrVr751h9tV+M+GdHOVnYEzAaAZ5iSG3X4Vge++O6a9/RhgeyA7gz4dBDdkdN79Y3ZImYfrFIePqK17Ouc9QCKgLyXT15lWgYg4seSrUMmbXo4J047Pavt5BGQ73c6eo3Lg+HVasDmkhzQnIbLr00WfVlo5KLVqjmPow9n/1jP+V8/L1DicOgofhSELKCzvj/6aG0/VMDcO2U4k5EffvzhCSCqDYDZ6NF/ygygKBubTJJRbaKj1COoIojiWeMRzeRd3+BBySTZLb7xuPnD857FN/QFIBRsyu5CY+BNBmQGNxsrW0wbFr9OnVm0kvWCbjmP+GzOTUd796tf/eqJ7YOmzktppSZ+qNd1/Pvej0c/zzlJs9/1yva5M3s5qzdwNR2vXwP9AtS9S5bopuQWz+gI1zynfQX/8CAnRnmNOTaU/8l3SQ7poWwz3/UDnvsUdIr3fgcOmiuSPbzDN2UHbCsDfWTtF37+50/Acnoohz2ABZ+MF/2L9x/d+OgEUCMn2tJh3ehSrr9s2mwJY5Iuxe/6HE1Wkihf/wOjXfNOzhC+k3G/tTVdqF34XNLJAvlv3jwBGtCW3sruFngz1gVY1Yln3sNfdE3yxDjN2p8dlgwH5KY3csSWv3FwQl3Ljkv/A6uVHWiUTZBjqlyy4vlHVrocZGsfFE2XlXSFbu1rTvDsCsY5X/D69cUnoD+9qnw8XM7vxbEjsznRTm9oL3lWJlpKQgsEVi85zTkvGNP8uQ9+aGdBVnIfmOQa/ncOTKsssje8Fy/24GNBJ8+REUEl40+dZFt70qXqI6cL7DxsC9fcq82tdPSu+vypS5/hpT4v8NycUCCH/JHP/TZhA24MmJJewjPXChoUFGjMpmOyvQvep1vw3hhdgM5hm2LtsordFsfkUV8EsCQnBW/yN0oyQderFV8DMDRGC0S0cqkVN61aLHjZ1mOnjicbs5Vf+qvxoP58Cv3x27/926ufyDk9t3yGQ6JMYEM+nncDgwIW3fOn/9SR7bHs3sPqn/HpZ7U4Wc4mrH8LBHhfvxRwKuCJz9k5+c1+KyfffgUCDqtuA8Py4dVrbHg+oLMD4AN4d+os3wAAIABJREFUtDUwFg3Zrr5LvCPj6V90BHbmn+LNCsQdzVmP9b1D0MNDsufJW/aTxJ5WN+Wn1v/qsKe+NjWutZO8N6dtx6fX+2giz4FMgXhhNN5Rf3KU7RHI3kpwARsfvEp3//S8Efifn2zctf2Os/r0If7jrzNMlFVikD4r0K58K0F8yOWag1/OmZ/4wxYiS+gOrI2/ykN7ejX5tI1ygdDkDr3Nr3sgklxkN3gne9//5CbfT13LBjkkXDT/rISN27dPgiH529kpzQXaqW3KQ2dtqY+aJ9DZx7P5TnSAT2OooKj3wkqUu/Tl/QkKoiHbynW0dF1Z7vmtbWiLD42pfAV1FbDajw3vliCChvCGbKJA/tqjL+Lrnr76sASqx4dzAMLZvO/d9Dee9U76N72knfopPZuNE8bSHL0H3tMtaFrg8KPRXY1f+lO5zefaGjDtXr5q/M73be5Aa8nQrvV7xsbUWTvUYUWY6z7JsWf99ax2dU+/5W9m4xfgCdSOf2gtoOaeMrJlm0vPnBrwO3+85LmA+ZJ4KtOz+JNd6qzY2paflV+ysIyjV2dSZJ/teWa79ez7xv7016xuaS5Ff+D51Cdxb7Z4i5a2v0oP4K+VBMl+Qa302JIxZ90ekpqSOXQUQEj24ttP6xrXe6Y5Sb+Eq/qOv94lmz5hKepMTpP9+n7Zo4edV5LPdI13fJoHCjbu24b/BffCiwcLm7Nq9oGcZCcdhVfZSfkQyWOygL59AEQZjeP4lC3SvXRZ+rYxYSusVm6EP1V/uGz9GL+0KVrwRaDkVbButsXa01OfCrSMvL/YTv0Pf+/vHLcErKhhTKDwz184v3380cfb2TOzBKhMTxV10FqCm0Ki3GL4o+czuAIc6ijXdJZscA32v2sM35U9fgDCTThlJuao5ExWVtsetf0FwShLpIzksicb+MpSZxmXewWl3JRM2Q14EkjNwURzxjd62v+y7I62yHn8dACinIk6Df8YsXiKf65rR45GCjiFhL4CE2j3O0Nf/cpqItAu9XlX+72XUVGb1eMZ/MBrzzDU9ZM+qI7AtxSh/lA3EGcNvsezP21RRrxfQMrzZydL6NB25fJk86rPn/aXdYLfTS6cMHKXw5KCUFfAkvq0o/NEvB/omEPvfZ8cb/UFFqWQksmCGbXBb4NPGckHfjRpN/mtyeDx7N9bwK0luJ4nE+huBVIBLc5P24Ptna8c0/oa7epCp7qAH8Zqfb0mhdPjLOrDMlv12dOnjyfr9NTsT/vGa9cXL27c+ORke6KVxXM4sO327U+3J89NJqKxL7dnj55tT5493t5+/TXLwLZHDwcwunf/wfb8xent4oVr252nT7d/+D/+79vdhy+3e/cebb/2p359u3P74fad7/1ge/vdt7aLtpc7Opog3NNn24XzR9ubr13fvv1Hf7CdfmHp6e3t0pVZufP0qUwMh1POZI8vk+39bLvnDJL3P1j8/PN//s+v7ZoKyj5+PvJXhtfly7O35/XLV7Z79++stg8oMAGpdNzzZ3Nu0eVLs285PuMxGdXPgTnH22SMKDNAk+zZUxzfAUbqDlRRFxmoPyxZT17phgIDTV5f+vIXliy0xz4nAI05xBzbjGN0ZNwbh0vWHw7oxCkqi951K7OWYXDu7AIa9X1ZVsaUw/O0+b0PBpxQdtmzJ87FyjKagE48CEw3nlZ9l6f/MuDQ3nYPeOgeOfOstnnfbzSo72s/+9XliPijo5ucBcn8b8wEjACQfPRTqwKBL36rM/2oDro6B30y695dvOsMBn2oj9IdxlLALpqVEXjs27Pa5j18VB4eZDimz7SZXHhfn+g7QF8ALRpyjgrs6L+cvwDgQEc6WXkFhdsOTd8G7Cp7D9b6nd6OnxldOaMFu9Jz6VaykF5tXkqeC+BlxChT9r0M7Rxr/Cj4GcAauIe/OWnqaY4PSA+ARBO5T9bIRcFqY0X5OQXsi4JM2QfZEktf3bu3xrRnxkiaTKec3TMvx9Esy1EfG+dtw4FPjXv9TpZy+L134/bsv+4asJ0ewIPOycgARi/9pa0CHIG93kXv6OyxleJloBSwtG0H0OBdbdKXZMxKHW2nizKwSz6pbM8p1/VWSGRjFExrrtVHzWcPbk+GlrYBK+kd7f7FX/zFpef+0T/6R2vcape69LH7JYCUHKF9AbrxZAGQZychIye9FRff+/YfLVnBe+UFpLnf6k/8acuheBZ47x286vDonIFsyYARbVNG8wf5aCtU5WtHyRp4rF8DpxYQezzZq+yhgGxtdQ1Aqu+SNfzCg7aZ0Y62KAv0145vfetba7UJWcRb/ULuvUeO9FfgdauGytLPfvRsKxBLYsnp0d4A25wy5eCZbTXZYOrIzgjM0G/qV1fgmzZ7R73msHRic0Lyhwd4ghZ2DF4660M9+rQ5V7v0RcGVd996dwUGy7p8YU44rI7yHBrR5A/vSu4pCBzIlBNlLiT/AYLq1oaCR/o2Hd/4y1HMfgtEpiOMuZxHPPXX/Gd8lcBk/JDhxkWOmTMRCzLpi30w2DOBCfhUcC3e6qfmmgKfaMerbMjmibZ4NH6Th3wYMplvUzCBrOJTOsF34JEyPaf95DQQCl+0z7gtKce4bmVYwCga1enTqj7v7ZPMtLegCb5n3+NBc3fARQkV2u1Pn5aslh8aqKXOkkeaC/WZcZZjHY9KZnM920ndBWzx7I03ZuuuEgqMY3Tlm+XnqT//g7zlv0nMIWf+8KREFf2VPZqskPeSKgqEqasViunLAhLRWlY8HRIIoC78teVS8062q77TL/15zhioz7SlwO/V67Nqah9ILZHQcwHb+ZPJUeMyHzC9FcCLH9obTpD/pzzyF+YQqJZtUaAi8DbwRj2BQ83/vZtezNfHr2ygfHLtQ0Pz3/gUz7enTwak87/yL12eXR3Sr9nSgaESezyXzgkgCh94+HBWKqChFQrNrQsoPZ4kQs9kc5M1dWqHT3OJ9/JtClCgNV9mHcR+eoD3EqPIQvR5riSbQEHv65fk6PjFrIwKaI3/d+/OCpmAr4BC9NBZ6lwJAI9ndYx6O4ctuV+rGZ7P2TfhF83r+sWYE3AqkK0PAo/3oDBZVUZyXr+jlZyQnQXW7lZg0K3Ng82Rni84gV/ZU+ljtAV8qn+P4Sg/W9zz2u75509nm57Az+Ra+egswLe31QqUlLQTQO8ZH3RGCz5lf7tf0DdguQSwdLv694Ct6wXTTnzn53OeQzKYHPqONvez2V0P5NdH2Q8FKtxLx9WHZNBfbVJeclJZfevbwPK9nCWjrqVv4s0eXA/4TiY9G7bouXSbcdVYzyZQdngkevMlwhc9v09wCLBtXMA/wwL2wah4WjnNdfkN3i+Jo7GZHGXraEO6wP/kKVuuYN3zp6Pbk79s1XinbeED2te40s4lY48mez9/kowY3y+20dHeL2jf+Kq//RYAaVyEC6az/fZ5hc+Mngh/CydSTj67jP/mfPdtye3bO+pVtnILIJx+OYkSe7DdM8lWtp3vfPOwkOaRhbMckl9qGzqjvbrS277xOdnqfn5FY2Dx+OwkgSoPn+JR4H7zkm/PV7Z+Dtt1rfkqrDZ7ubp+Wk+Ha9Q3/1/Pad9zm/scVoDsy+i9fQBu32/pn/pFQGsfAEF7NCSzPy2njZvsf2X4jAzPeULK990YHxrnXJk1Hv7hf/EfHJeFU7aPinKyTKIU7bmjWRlgQlRhWwvkDKTAGI0Ev2zBT+9M9iJHL4IoXcYjwT53bkAJdVP6nnFPGZxK9ZXp096ryjOoArBTaoFAOR7e86zOS4BHcZm0Z9/PnMEcdPfLwlFuZVIYnJMGfnufmiSjh9Hqryj7yji7MIBoSkBHpBTUpdxRBNNZ/sp2ySBzL2c5RdUATeBTmN7tswyMhw8XXxcI/sYbq64mzibpDEp1x8sc6oJh8YERXeY0vloBkmLFN/Wt32dmf01/+PDWm2+fRHPLZu29ACt1yQ5WfkZJ9a9gwyEjjSxx7oHQZKhsE+1oxUfBOO1dhunBYKxdaE8pBMrpm+TbOzkUrpNF+6WXPY72JfOnxuDwV1+4Z4ygDa/dU79vh8gCyfzV5zlUTTDGzuLZW2+tNhfAanxkGOlfK0D2BuQEA2ffx89ufnow+p9vpw5na3zyycfreWUCz69curza+cktWxlYFjcTvhUEF4/Obu+87RD2x9vNz25sz18cbw8fPtqePT+1XXvtne0f/+bvbrcfv9i+86NPtvPnLm+f+8JXtqOj89vNW3fW1nZk+//4jd9YDuk7b0y2oWDKZ59+tN29dUPu9eYQ+TnA/Xi7eev2dv7cRHW1cZTg7C+sXT6//uu/vv3Kr/zKcg7IwLPj5yf7a09W5GTBXjo/gD6jWh9oA363LdKd26PHrl6Z8ZdMehdvMvKPzr06pIzzoy36peyhVm6pA837bHrjy+Hojb9AVTLteZ9f/KWvLV3HGUEfgI2Mus8p960N6g506myFxZ8XI8fGi/Y4ewEQ5ZDzBfA/e3JyhgZQLGPe0umVvftyZKWti5royDJevPHGZNNpV9mI6Sj9+d67b697Gcp4qT3mFH2mvvQXEGiBxjduvHLWLs05BgWsC2YIWHWAs2vKBwLrU2NCHfhkzNC52o4f7qtX0GHv2GZs6C+H5/78V7+6eK3uAvYZGsrE80B69bU9WobxWl1zcPDaSkgf5aDjUdmYGZM5PWhsG0l0AZrQmiGP/mQkHZ3hs3ee0jfKJ1vaU5ZzgIJxkqEMkFUeXa7d+EcGmtcFFrV58eiQsZuhhvcFcsgtGgNJ6TZ9mpOXs50DHaiBPz4BUIEW6b2CWOpCW0AoXnnHSkKyhmfaoXwAeiCCNhdM8b/+UQ5e5oxpe+PXtU9+NFthqQv/mqeNO3yhY/QbmyR5K+PX+FQ/ulp9iXbjTJ+0UiBH2vtoB5oWCCygou5WJaCLvOnT+IwutOCl59qCAg8CZbK9micyGNuCyzjxPnBHuQUrm6uyGzzffLU9my1/vEsfaKvxc/aQdVhwDo/VF7iXE902RcaFe8rNxlpBiAtzBkO04tlyol/OuS85Vp4NaMUfNOtj8hBYhUa8MZ7wOMcwx5+cBZh7NrA4eQ9sy0bAj4AR9LcK0Xt+r+fOjHNf2Z7X5v24y3n5+te/fnLmSmWTg+QDnxubneOSTMfbxpgyCyDii/Gh3W0Rpi3koX5BO36sVbuH/c89U6Bf+f4nh9rTmT77IC5alE9PCF4ElpAltJNJ/aH8lR19SBroHIVs0wBwwaGCl9qgT1rdQc7IxS997Ze2b37zm0tu2xIkIEZ9rnsuoJ9OQpe256AWMGwlbIEaYw8txi5ZK2iCZ83v+E1X+tae9EJBUPw03sgQ+kuSQYf2NrYaB3iLd/Hs5ZnxBwqK07F4iK7mvdpX8IneITOBuspET6s0A4tyDPXrWk1z2I7J/8tGOrSNTvK/euguOsyz5hLtQId2tyqMHOjfgohztsEc5J68eabkI33q2YDKALXGvf7UF/7U4eMZZQbqJp9tkYZm93K68SC/Sl3uqZd8ebatbwsg7EGXwKFkp7k4xx7d1RW40niU8d52ScaGNu0DBHufKKAIPejSvvaAz04iB9pRcMY7/vdOyTzeq/8LgCx7/rDC2XPpkgIv8aBVxL5HVme3gEC8fHFykO2Bn4HIBTAC4q6/PlvvaadxYDxkM6At2Vtg9mHrogCmVmq2ujNwLR+UTWxsBvYoI/kKzFJ+Zae/C2iVhLSAmgMGEPiVf1eQQZ14hRb0a08Ba+OogEZJK+Q0+16ZeOiZy1cGJEfnsk8OQJdnJ2lwgKpkvqBK/octgPVFyZUBquYzbb1398Eau+ovKKjf0zvaVeBW+xujeK9OutF4LRGLf6PccBy8LACcndWcrqxkULtWcsGncw6XT7I2gNOZNS/7aIN2Bu6roxVsz17M1r/p9OgNg7Ki3r384MBYdWrn3XvjFyU7nlV/Np+69/N6fuVgTxNYwcfm7FY0mv/ME427dHC2bW1OlrWhJKn6XnsDS/PZA5ij7+XzsfsXmHzY/9/vEgLSN3SL62EGgYPpVHVnS+L53j8J4PWsT7KvH7J9lI2fZEGbwsvqP7+TkYBtz6cj07P5j97L79FWbXMv3z6aGh9+19ZwoT2YjCbXtV9dyUn+kHslPwTyBhiXOOA+mvBBeQHOaHOdrinJJFrzK/1upS5el2SQHGYD+q0f0vHpK9fChbKzBxyesxbS/2jSP2GC4ZyNXc8ms+EW0eq7QID/leO3/ws0Kz8fUN+fO/vqzJ+CM/VV46M5GA3eD9w3bp48HPwtuQ4zPT49+Fg+mHeUR4aiceiXMCHgMNvLj+6YFWDJFh5qA1A7PS7b/8GDwTrrx8FWZwXajLexkfcy7Bntj5+Xzs1qQmXoo2S6gIj60inamS4Jfw2TqW/Rqo0lZTROs7HQ5k9ZyXA2TBh6fbywlCcPFv2ezWZzXRsKDBRILGEgfngvPzm/C536JHynMgpENNfGp/rVd+M53efag0MCfOO9e9lXe1oaz/kN2Ry2Nnt6WAlW/3o2XeJ/dZXYkVzGe+1XRrye8TQ4JpyffM3ZI1Z6zeoPW2wtPv+v/+1/dnzzs9nvktK8fXu2RcKgHIgM+eUw3p/DR00I+wz1hOMb3/jGMoIcdu4bs8ukRVADJMbfuwcsncNeKaCEooyaBmXKn3Huz+SErgTKffUFOjQJpUjUTQFiOrpTuC2XTQFlaKPTpJODUzQyQLtOyEhAt4/n/AWk3wcY77JnMlTq1LNnZ09Q7Wgiz3DZAzBlK/vOwFWncxwKOuwNyP2gz7EN/FQG/hVkUH/ZawmpZ8uYwcN4p13Jx5o0Tw8YwSDPqeOI2VqHwPoQ3qtXrq12GqRl36XIO+QYbwvaqFP9PgZvPEmBu66Py+zdBxoCPAINUwza1KDShsDmZC5HowksA57TBTwE8gEZCmisifPsDNScU21Fo/70CfR0Tf3kzf+cav2Fn/8PW3cWa/ly3ff93326z9DzfCfSl6ZIkeJgilRkS0gAZXKMPBhIIjh+MuDnBDES5D2JDVt2oAcbCQLYcGAnymQggI28ZAQCObGFOCIo0SItcbq85OW9t2/Pc9/u06dP8Kna39N/M96Nxj577/pXrVq1atVav7WqqmPXCsisz4zX7zIPk6+MZu+723uDn8owiu/evT0NxqGsZ/tPnsx7aNw14Ux3z+H9/Qf3ltPjsj5bM/fHhUvOprZN+8KZs8vJ7ePLjn4cHoy7Tp48/njZ3Tu7vHh5fLl99/Hyf/5fv7WcuvLW8v13frJcuHB5Wba2lzfeeGvZ3ZsZSVs728vj+/PYrdO7e8tpx04dX5bDF/vLD3/wnWV7Z571nRyS4wIDOfWBZZcvXx0y+su//MvLn/kzf2YAcUNZb28tFy/OhTOZH8cVvJyXseLlXJTm3RwZhnYuaYP8dM4th8uzPqsfCPWJT86dJ2jDV3W1k4NTXbahthjPnXmPlhGMennsKJsd/ZwgbaaXnIGb/iMzOQbpibYy00MBcDljw1F7OO+DaYeHjEyBWkdcjR16Z0+PfpMNslAA78b1jwa95ulcEGZAYRg1m0tVzcsf/vD7Q74zTsljzh85vnJ5nvtvDPFJncq6rNl3zV99LIhqrDJwdo7PqL32A27mYrocHYuTc6SdAuLqzrmhH9BYtkvAvH55tqMG0o/6h2d43Pgra24HbNI9gS05zejLyetZ3wW+dGQCGvHAOqWtjOH06Ugo2DjVb3/67cEnWfxleHoeHeTMvFYWbXjU7rgM3CcPZ4A05yc5bQecz132LPgaQKN85/rruz4EkKG9C6kLpJA9QVtj3o63jLKOq0RnoHW61Fhqkyw2j9agcroUnQX+rbva9xteoH/qtrv/1BEV5uLFa/M+GIHzxhrNBSSa8637+k2HOHKKg3753Ny9Rx79pm316Ycx/spXvjLaDXBST3Wj6fyVS6Mec0f7ZU4bu3YSoIEsAD4DJRvr7lloh49x8Jv3AhtoKwie84C2jFbf4Sn5iv/NiQIZ5oZ+dcfNyJ7cjDnep1sC/4yb+t57590BmGS05lx6H0bp/scLmw/95KBduNrTV2NPr2ojeUa7Po4+nZg7NZT3bEGmi+fOH903oJ1A05wk9ebYZmfQqcZAPcqRD/89T7YEh73nxOCbOgLS8cNzaMvJz8aIXjLs+a997WujvyUPBQobEzsijJ26yRP59Ts+qodc47fvA5fqT0FT45DzhgbP6x8gLLtaQOWdd763WffsQr6xvPmmANy8H8PlgdNxmM63/6dOzSOtWnffe+/9I6CZftSuQFtBsuwZ/cCnEnyyAwMgyYo5QlbbFaCM77sjJpnPVgvcC1ihn8p2xht1ffkLXz4KQJZ1m5OM3uShtQFv2xHuu+ywgF3jEoChvv2XE+xph2D2P57jYbJqLaBjyHFrz1e/+tWxzq19DrQ1l/Q7IHo4i48fD/1gjhaMdARR9lwgGLqmLzYD6vkY8QlPA74unJ53KwS0ZOObBwUC8uPQjScBI9q7fvvmkR1Uxr/xTx/im7b0H29bI+jMApEBZkMQNxd+a6e1X1mfAx2VD3zzW4BF/U83BUZ03M4aoMGLgggdLYZ+NBZ4yVfQF2OhX8YmG83cwxNjk0+Twx/Q1tGVzd2cdjRNu+fcmOcFCNCQrZPeUq41JhtfX2eC2zz5gEwYQ/LfEWiBMum12s7WDTQPEAkoTvfFc8cS6h/dn4+GTuNw6tTsf7yiG7zQFHBWoDgAKzBygBUnJpg/wOjNMZL6ZkzxyDqufBjCBP1mhq3nCtpN8GreL4lHEg7UVwJCoG1JMQUM1YMP6mz3WHbJBMEmUJTOaZyaH8NX3Zw1jkfJXKBXoGrruz7HH+X5RAHd7AJHSlVPNphxCBdwPG82trEYQY2HD8ccm37nBNDyVQO3vFtr3Dmy3h3gjkL16Ec+sz4nG/gW2IcHzf0CmgFNnjU2AbgFuNInyUM6pDVMBnm0lnCAP+jx+fTpuZMh8Cp7sACfu0LRWzKM+ZYPpA07XrzQ0zONKT7ZceOVjx9OlMxlr4Y7hBcEjmezk9fmpvqsXdclFFy8OOjplIXaxg/PNp+ae+FbgcLkBX/ifZhEOnt3e+6eITNhBcOv24Do6vNZ35OLxiZ/QN3pf/UHdoZRhU2V3JOdijfpgQDOfKR81LUNVdBmjMvGZyNPa/vE+KHLXCCnA2e4f7+l4SiJbw0YF2xJbySj5rjf8qHSUWFx+UDK5J/iG3p6ZdNkP2dTqUs/8jnSYWhvHqxxroB7Yx4mEbgcLmCc9Tmbzufsz2S0xAntKycAEs7VHPFbYHig89pH00bYFN5k0xbIRhfayWy6T/uB0o2fZ50Mkkwak3zctU1dEAhd6ihAMuyKzRFY2hlY7O6rS6oLzBTURx/9Z5zTO45UZ5PGw/C5aCk4gv5kVFsAc2ONhrU8xK/pk8+7JCaeMIHv6mls3AES5rm2odY6fh2QSk/6HR8KBmVnaiN57h3fWtu0MYM50y9p7UmHqrfyY/16MY9H9TIO2Ur1KbseL7IPfBeP0dccLWCgrWyKeOI92ydsOlw5fCOZVK72D5Z51F2fvbdGeq5+era11e/N9YlbvLr/xXjPMXUqwiusMjqT4/rd9zMOMBMO3PfxigcCfjPA6bs5PltDfsbn//Xv/I3DIvN+3N6e2zMDDjv+Iafi1s27Y5IT6iZ6AJXnO/fY1m4dafBSrC2kAAHMEQFUbiqDGZU10GV1KJMBoZMMGJ3RPuW9FiQTuvM1oylHNiC5DLOyHiy86vV72bsp7BwunykNdGkfvYQq0I6iyWHQrgUJjei7/3Aq8UD+tlcnyC9fTmNQ3d71AR9yeLWDZ2U+ZBRrz5hsb++NqHXGlnoCK8pm8WwGZIbCAI8uXhyOgXJNAP0k+D2To+X7xjDgRJ2XLry6XBltlNzYxn1sOYpycjqePnkllDmm+BjIiJ6cInyLt1NpTgNW3xi5xqPg1zoQpZxnU1LqR1OLeRMa75Qtczujpih1GaApuBbesmDLkhjbwI/PsVnLTJkgZRS2yOJXAZAyNpqYAQpo9T+lUmARjWQLDTlKQy6ezm2O0/DZnRkMOyeXU7sCI9PwoESN2YhKvwDgT4f0+cHzZfu4iP7HI9ixt7ezMYiejd0Zp07tLY8fzQvybCXcOrGzbO+dX7Z3zyz/729/a/nWH3x/efLixHKwbC2nz10awY+DlzN779ylmRXq6KsRaHrwcIAFr1+7smwdfzl2gQhSPH4sC21mhVOMt27fwdJhEOtfCzJHc8j1/vPlL//aXx7KS59v35/3NnT0mDEbWTzP5sKXofnkyTzCqECjAAg+ZsjjTc5QDhTZlNGl/wAhz+eENy7aUIfnh5xvjnoa2RWys+/OnSHpMXWSc3WOhfDwxRFQ6pmCQQBvRmQAdDLawpaj//j+vCw4ABkf8cARWPhw5erlMVfUS5/pGwDA2bH+3js9t7+XFRAAWLaQI9HKbG0XSgbD0OGbLazaVF96zpzRVw492da+75or+GHcLp09P8YJP4e8bI6MYxiSZYFH/SsjA7iRoWks9C0ABl34kj7seCyf9RFvgLHaofvQpQ79MH5lVmYg+A3d5M7zGRLGzf/qIBv6mXOlL8atYJC6k1f1mA94aRwuX5uZuSNguLU1+NfxeBmQ+pQDp69AUM8MkOlgGhxrkEIZbaMncEBQTOa27+IZXnsuUK5M1pw4Y5VOLyirH2Qk4JEsG5OOT8tAXgMU+JoDop7WtuYTmjyfs2U88BPv0Qdo9tl4ehavBCc9D8AreI8m5QLSZEoHAuljjmVzcZwz/2z/aC4aFzJLRtIbrcslQgTiJQ92gLRO6Jvv8YwMGJeAwHFe/OYuqZwpdJCNwOgSIYx/Rx+RQc8FFnsmvYh+PDCu2sPzjvJBk9+SFfLid2Prt3QdfiZb6sPv1sexzly/sQDa6W51GAPf56R9753vDZlN79B204MAAAAgAElEQVRbyuhTwKM6M9CVbazx4enGkVEfevUVz8+fmUkZ7RyeYOPUIekzIFkOTW1GG5nxah3BZ0eP6aP5GohQcKkkAm1qC7/pc6BTmcC+bx3Q38ZYG3QMoBFf0xP+JpPtag1MU7cX2ytgkDy3e8n3yTBdRRcHwBRkR/8v/uIvjgC17DnlPvro+lHZs2fn8WjZbz/4wQxko9s9WzMYcmp59915n0e8zaEkg2iiE7TdUWOCSI49C6DHv+YWmuhK82jYvvdncpO2AsFzkLRHNl0UjgeATnRkG3oOH97+xNtDXtKf/iZD2U0BHL7Xn9b0tZOGB2gMKERXDuCd+3eOnNAcfeOmv8bA35IW0EamBHmUQ0NJYNnt+SftztJO65nf/J0NWtD66bMJumZH4CGZK9gR8IGfrTmBJ8q+/ea8Fwud6myt8LyX36q/9Re/CzzsL6+OVUjHeCbZaV63S66d+/RkekLbaGutbI0p6FQQTPl8nQJp+R0BEgGSgVD5IYF9+WnkL9kyPp0aoP+BKclK+hI/8huzFwsMr0EJ4zQd6hkg9cqZ18d2ts7A6TyvPnsdj7PRAubUbfzyZfyODn345Cfnrla8Uf7rX//6CNTiIRlu/mYLFITAJ7+la9DQnMxWytczVnSV+USn5btOQGSCGb4zl7TbDsn84Xys5lbjPuygTVbuOoCuf/pkHNSXb+Nzuz+TS/xPJyQL+N4JEoF5JcG1TiQvxiOfT1v62RwbAZrN0SXKa4tNPUGSeXdFiZYlluib+YeW/IXwBvUFnIZV3L612XG+2UH15Om8i7EkicDtAHE+lva1024n7QUqOlItcEcbAwTbBIxGf47NrPvot4MjXRc20HiGMeQfFMyNh/hBZ7QLJttK3/OFyWm7buOn/pGpkdizCWCE86yxlBkknYm0niET7Bp1F0yVgKUvZKbxT+7VdWyZwbQBtm4CA/VPv9wBErC3BtkCF8mHMcg+yp7Tr5KFes58wQ+6hh3i3VwoIO2z/8Nv2psZx9GWf11yj8/43bxaJ1QE2KL7/NlzR/5h44iXgf7qISf5Rr7Hi4DNEl2MRbpS/T5n6xVIKDiknwUi6eH0YmBuIGMB+/UcCkvJX2vsCgSZt/ER35S3Zgaq+i35Rqd5Qv60na2WjVsyTPITr6O9YAUeq195zyqPLyWV6I9nWiezcQrQoDHsKGDWHKH/WsPyw9M1jYHnPB9wjw/59s2jbI187CHXm50IjnpuvcAX9fa59Ts8y/cFasgIWpRvTVDOq+AFurSprWyPNTY2/ODzc1cM+ptH6aLWlPx99QZeNx8dgRVmO4IAkmw3u960WVA0HsCo8vcFJ4DWBQca57kezCCOJB50JJPqCX8EYqcbk43WUeX6rXmlDnX5rToP91/5Ms2hxiCbLX91vcbrW2tyusZ3XvGzOYvedQAk+a9PaxsonZKP8OjxtCHTUY1ln7Op6mtYZW36XH/SXdnO+pU9pi/hKP2+bit66mM42Mf7M8CbjeR9/bm/G7fmZ7aR38nA5MXU8bOueSRW7bRzY/LuVWJbQY12/qhPwEM7rSm+C8uYYzmP3FPu2N/9W3/1sAwVD7XI2MLYYOSwlzkVUKGS3Z1510Kg/fPDCTqnxNWX8KvvwaN5P8jIvtrfXy6cm++UjclKgfidYgREMPRM5MDjsp8oVeUyStZOXEZN0V6KsAACp65BojiUpVQY0CmsJkpKXRtzoOZC3Fb6gKScDr9ZQFv89OmjmxO8sPCXBVQ7w7g9MaNkflsDmXhWQED5xiBQRdkROd6ceYeHxlF//I2mssyMByMUL32HngDVtWFhgjBk/Z5Cx6MirQVX0NsxLTsnZ9aIvrTrRXt3708wCI3Ded2eIEgOq7/9pl8BCR3R5fm2Uhs7NKKthSqHsyyJgj940oRrMdGPgmbGo4wvdHTsQaCPBcVzQ5FvnB6fA6x9p4/6WqDi6SbaWHRWvcmsMdAP7ZbVQA7xy29l9+tHytLfZfikeDMeczLJQwFIGSQ5gvjiwk4XP+GXnR9ndgWu5va5D69/sFgir169Mng+jKjteSm5syh397YXKvz4yWPL/Vt3ZkbK8Wk8DGBie285sXd+uXn74fKPvv6t5fmL48tPbtxd3vrE28v23pnlxo1by5Wrr82gxfN5pIEMswF6HttaTu3sLOfPnl4OXny8PHv+eDnYf77snDg+5p4+JO9377lccB4h8/jxzMalF998843lww8/Wv7kn/yTyx//V//EsndqZ3n+Eugygwl4akwHuPLWWyNr/saN60e7l1pgB8B1bILtGXQtjGVhZAhfvjINGvVmaAUaTiO0bdSnjwBccpIRqr6CD2Tn5o25Q8f/ARpvTac8sF6dLVrmItktCzEDLl2Hjh+/84MBHqWDMvDtADFH91/Mo+MCofw+QNwT8xiLh4/n3TG+p6O0l8E69ds8TqS5m5yicTiDu7O+1oCc7TIZM8DQrA1ttuji/1vXXj8yvLQRgCEwTkab/xmNBYQzIh5/PLelooUMeKlHPwK/W8fKuOu8c79/7StfOwpGZMx6NkPKdwVK/J3RjZ6CvSUC6GvHA2lLHd7LyArIXh9tdvPOvBdi7MbZBGvVE7iBny4vLaheMEFZ8+rUzjy+Ip2djOMTGQPaWUsDB/wtE1S5gLEMZ3rH94Ez5gDAV13ddWNOocVv+peDiJdA03VQmT5Nlgp0++xFtrWrDmtSGYzGFc/aGYEP5oa6MtCzF0bywql5xKK/vXLIyIKgw3pHlu+MW5dpjyDA4bGjnUPp+jIB9am5ig942IW+xsHzH9z8aPC+Oav9jiNSPsO0edd6l6xpc+jZjaOLPoA5WgHJeO9Z7U+dPueyXQbGylgYgwy8nEa0NY4BGwHy9AXe403gsrmIz+o2NgD94RTeuXc0vzLum9PmybmL8wLgESzZHAeEZvJhVxO50Ub6tHnavLh+88aYX+lWbZDDp4/mxcUZ4a1xnlNv63MAJpr97f4MfAlg0U/8aU1Wn/EXEPyFX/iFI5nKmfFsgC65zAkewZpNdmFzrUSHMvJawzomBT3o6DLxwMrsmcCxLrhFa3NRG+jQPt51vFf0aGvOv0vLrVs3lzfeeHO5c+f2GIfXXnt98M6cIDfm3ne/+50j/aiNS5cuj8DvP/gHv/VPyb9gmjZy6qLHOx6gy1GgJQ7oq7lZ4Dxghp5QXh873q01tDXWM83HEqwCafRjBFfOXhhyRa94Dm3moHaNWefGAxGzJ43LbUH3zR1unutYvfVujaFn7t4a8oBfxjFgR//0WXvaIPPmWscXkv38oHWyWMCh39rV1LpW0KAAzAjCgfg2W/zXjjA+kBvjrL8B4er1WzIqgQAP7Zgp47O1vmChZ1vbrSUudr+yOcJn58w8iz/gGy/wAc/1EW3o9V3rNxqaD9rQXnonHwn/spP8Ft/zB9Ub4OY7vFUOr5PtbDJt6MPwNzfrmvnfrteOwSuAPIDFDbBe4pZ1b/hjm7ulOvZMn/ITA/gDwdATOKy/rdsB01OXT9A0ezz9lk2S7kV3QJH5T/84ypXdrR8FC8mE+jviKF2bvxbYlR+hLvKVzWNOFAg039CRLOMfnYDWQFxjj/5+Q2NrFJrwst1f1R2gPJMBZgZ4wIixzGYzHuoo2I6W6hq+/+a4vILRfsuGj1fKNT+1X3JJvp4jxAIn8UKZbMTAS3Wswe6STfTz2f60GcMY8IPOJB/xVn3+hyskX8MGu/tgtNnxkwISgbmeT5azIV977eoRgJdc4xkeTD94zq21H1qQXH9cCt6ORZ87orcxLxChP6N/m0QE9ZHl1tN2CelnJ3kUpMln14+ApPxpv4XnDBq3JiAZbhTohN9hC9o6fnxiEPn42c76kC3f2oHG7IWt49P31I/02r17d5fTp88MPj9+Mnc/zDamPVnwNDAtPzqAM/vaZ+ND5gqwqUNbJSGYhyXChi3khyvrEm/fh0sF2IVLpQ/SQ+lJ4zTsgRczG7txCztTT/OnsUS359EXEE528QoP2iUbQJweo7esj17mYrvUrH8lmNCLAZ9owHOvQNKwQTz1d/5fu/Xobd+1C8wYtFtIHeGBeBV4G24UGFpgY+BFm3swPdcaE4ifrYhH4XLoTV5n4G0mFae/w0zU53tl8tECutPh6S91tN6E69R3dcy1eALMrQnZhmGT+pb/OXCHja+wxqfyS9a4XPOiOdSYFvDStjaNPf7Uh8YAfa3XgcStIdWtrACINshVgZPGOtBbH/Kt66u6vdThd2WTn/RwNtz83UkuE8ctuOfveBJ+AJRu3vaeTsFHwLjP6hYkiQ9THp2iMxOvsh2ia9YxA0QA9HTOieVV4NVzyVDyrZ/N6WQ//Lg1L5mOR/rbd5PmyZvsu2wgnws6VGd+jfexrh7O3R/5Buqt7mytdEZthMWbQ8l9GOeR3lntKm9+hmNEc3Li8xE9mxhB9Dx9PscgftfH+pHM9Xtynw7o3o45l+dabBzb/ZEM5IdER+MXHSWBTXmY65bfvONX6wIZbDyGnPx3/8WvHbZwBIpMAH1ulb/22rXl+bOZueN3RvkaFL9yeZ6lrAMq/PDWjWHYeHVcifq64PblMgHmFOvu9smjCGoTowUQEJBxwpAy+SnsosjayzAfBTeZxAmY3/1t0W1xUJ6gBoYHRPgcEK+dAI5Af8JU1msTEB0WpZwSdSmDH4RJW+9/eH20jW6vJkkOORBYHWWDBCZ6r64WPXVmzBL6YTCcmhk7+qkdPMP/tpGiRZsBJ+tjWYyLgJC2PGuRDEhqjLxrvwzpsrzKgJBJHxionBel/MMfvTvaxEfv587OIzGm0TzP609x6oc6muje0eI7C1VGuros1NrRvleLVeBO2WfRq2wAsf7mVOJJWcoFl1ocUxYZOgEXxrvsuYxxd1hkrLZYZ6ypF+3+G5MycAJtzKfOImeEZnTpk7mjL+tME/3tKJYyqh1BlkLc2d1e3O1w//4MXpw7f2YAWGfOzEsNZTteOHNu3M/x6JEjnU4uzz+WNfFiBBPcHTIU8s7J5d7N20NuTnIwNgbD7XsPl+3Tl5ff/sa3l+99//3lzT/0meXxk+fLqdPnl2cHMyL+2utvDhk8dW4qGpf6AWE/aXfIwYvl4oVzy5OHd5bjxw+XGx99uGyf3FoOnk2FlezNDKxluXDh/LK/P48d8prO073li1/84vLv/jv/3nJPf67YvTSDrPiu38Ng3hy5YhcMHuMjWSA/Y+HYn45SR180/7VhfMgJHp89N+UPj5VZG37kWABkBguPDWMrkMh8JhdrxwuNzvDNuPT7x89m9iaQqKOl1GccAjYDC7oQO5nHMztA0ETG0dcRInYAeW7v1DyvviBmIJFL0NHqCIOcohYGcwePJohx/OhcWJ+11SI3LkldXg7ZzjElw+Z2erpxDVhqwc+wOLs7s3bxAr/xYu6mmEeZAFDRQyZ+8M47y9ubs/3RPpzUZQL2IxiwuYvCGHZ8SQuwd+OqTLsExgK5P+WO7JiDa91t/pk3HOIM34xJtLXm5ayjE+jw4uBg+dIXv3gEDBR8D6RILtDy8MnD0Y+yhvG4O0HwrOBFx1Xpp74cGUHH5/nJylpvWiOMJX4G9qMVbY7u0SeZ1+jQD5/1QT3Gxd/pVzzBL3SQy9a61kDtqrugEZ6ts+DRGRiU/dAcARqgybsyAZrKDT5uEg8CJnPo0FAm3IOn8x4YfWn8W6PUmTMcIE5Wakv9AER1ZSjqewFL61IBr2Tf7/qMFv28+2gmHLSue7Yz9su4aX0wp+gD/QkUT3ZyBo1HDr9yXvqVs+e5xqHz0dHSf222DhekV15fBP7IBFss8F5b+kH+2ALmCHkwh8ZxeQ/nGevmNXpaM42Bfn7yU58c3wmqaUPZAiDtYit4FSCfg4vvFy5fOsqqL3vOevG1r/z8qMtRZQWS9Iv9Ej/QncNpfIy1Y8bwOUcLj9Anq7rgRrzWJ7R4NrnwrHaP1tSdnRGAtLuDHm23A97kaJs35pN6rU30dHeQNC74VUAtcMRvZL+s+vRCu5iNvfHE19rSL7R5dtpSUw4FNG7fvjX6fvHi3MmD39m0fgs0vXBhAh9Ai9///e+M+U3HWUP0vd0J6hq7RjcJOAXB4w259wyeN9fQa3zQnOOMZ+3Q8Cw56j4sdHYpfMCfMgFG9HPOj+eUJafazl7KGfIMeofN9ezZ8om33jpK9MELc0+f6ERyoZ8C6M3F7HO0o6UgOl4XxDBfzZUy3tXZjj1zprUw0INcBfyRXS/j0K5IARBrGzkgX2j78pe/PPipr+pD+7xw+9KR/dFOK3aafpszra0+F8TVDvkU3NQP9+alL8c8PDPv5FG394Ac46XP2i6YgS++C1zRl8BgcqYOL302hgEEBZf0Kd+tHQzGKgdbvca4QE47E3tGP/RBfe2cy0EuMzdgt6SoQMtkuZ258WDabq+OgMoHQUt2mO/UG5i5BrF+8pMPjkCgwKB80XViSHOve8zyfewI0P/stuyM9W6OZM936nFUHL0YqKCP5MMYK1NmcEEzdAVmKbtODGxd0d90lTE3rp5r/enenOaRetDy+utvjncyrE8BY7VHLlrj8v1KuOnoXzIaiFOgOx4G+BSAKJms8esSeeVbn7JdzWEvtNBv6sqfROvAAl7Oy2jXvFSWfiwxAW1hI75TPt3gCCz1G1fPFZBIP5Mbc1Xf8U7A2iu/rmBz8+rjjyemYezyWTxXksGF85eOAjPaOH9hJq2QYXzU9/pSoKo5Eu+a6wW3Ava8N//DUOJ/a042b77CzskTRzsUyJ1XQD0eoQFNDx/OICjZyz5LDtUV+LreQT4AwIOZ3DRtsQlyTxttBmQPXs7drIF19Sk5Xc9B9ZEvZbWn/fCUyjd/2iGCZvwayU2bwIM68hlO7mwf6doC4a3jrcEBvfESD9U1gMqtV/c/kdd0XGtngGXzoSCO93ALz4RNKNdcDh/xezszGtfmj775Dt/qnzY9g19kWjv5vdpB/9g9PU5wmckvIxnp5NzNUxvpw9ZTNON7eGPrTXrN9+rJv4lG/dBu/kBJi9qhX9Lx6aoCuvRMOJAy2l7rwoJ52su2Cc9j2+Jj60lB5oI0np041sTHWnvRuO7HkOGNv7IOioVXoAfP0pfRWAAou0q51gbl+5v8RkvAPxvCd9UdfhKml84fz26/uiMkmy3/Ph+v9TEcZL0OjiTLld2Qraav/ud/ddl7vssaX8zuwmNzPJ8xeyHZm2M38TZYUjZGQHegd/ZEenuu1/MIWc8AyHv2zO7caZls6mO8bR3J50fnbPvV0WbZCfE0XqlDu82FeBrWEXCPd8qFwXhfr9XP9+d8q0x6IP3rt/iU3teG8W/+ZBul29eBE/UVwOjviWtNTL+5Vb/zc6P/0dN5zUFtx/voal70/U/3f+JJ026IPn3riKrq7vnGoHpqt0BKctGYreVwYhzzXpwCXcf+3t/+a0cBkLXiNMksArYwBlgXaaboCSvld/HqvByTQhyAwN2783LiTYa97yiT3VMTPPO9z5Qq5j5+ODN/EmK/rx3eDJsc+zIzGBXo6oiHHI8cDJ1MaWmn40j6LgW/NpDLoqA0A9LRHGCZMaccRd2xOdO5fTIy7wrI4N9wJJ+9uvypbNKyyfT55kfXh3DrB0HtSKoCAkcL5cawiYcBkafOzK3g/q+PmzEmZcZmQGivXQdFxDIcCHxAWNllOaSNT6BJkwGPPnz/g6PdLcau3QuPn84zTVuk7ADJOEue8LDtjxmEfsOfDMOU4zzuaxrpnmkC6ltBmhYafUf7CEBtLmPOoMXflI66mwwBIegoY9T4toDhW/VxVluk7QBpkhsDso2Png10y9guIDgMt802zcZGHU1ufNGuyduYFPDoIusASZeGByaoV0bJ7ds3hoE4LlACli4Hy8vntm/PCPg4EmuhnA+WZx/PQMgAgZ48HHPR5/hfluYTF9w+O1ie7m8tv/l///by8viZ5dKlN5Znz/aXw+X48oMf/XgcFfFkEyTaOX1qeeMtlwrPi1cvn7+0fPmLX1jeffedZXdna/nw/XeWd77/veXKpavL3shovDN44j6PQLYWmrkgTsf36dNpOP4H//5/uLz9qU8u9x7Jnpu7BYxLmahbyyaDdHNBd3JU9qVLwtXDmTRu6TvgCl67A2SACAcTyFE2INs7eTS/FjmcG/03ZX3uWMkIMwc8r08ZrMMAfDaPx7l0eQbGAoaMeSB8xrDPQCZ10K1l0ZG1Gx+8fxQsoRPN63GB7tY83/Xg5YujC/5aRIdB9HJuNbQjb50tFlCnLGfkzp2bRyCYPhXcDlhzRBo5Kgjr+YxO88V/cw6/2v2hfeMENN3dmoa2fndeNF4/eHBv1Knv+FwGMD75W8Yrfp+9MI8cyrHPieeQrgMjaC8DLmdnPPd8Ho0QuJNhgSZ0mFP4iLf6Pu7I2exWCrChuwO67Fo0/gDX5jMd07qmXm2lW07szCMf0ZJTrT2yF2iYkYlv9UsWNjm6dvnaeC5dH+jcLo1pVM5gvPLKdcmtLNRkrewP5chVTmXjZrw7MjHDMKdnBMI2WSI5OGRHOXzRX+OjPJmmk/HZ74Fp/k4XFojybICsegv00KPGbMjZ+QnKp2MDmcmcvpGVAhZoDNxvPm8fm8emqUvf0ZUuRhO5LOvc/HUPSg7hsBMuTLC8oFpOR7qfrsgQ7cg0/UgfaUsfvfQjB61xyV4xJsbZuLRWreezfg19sHF+1NcxHM07dfkup4q+1B+fjWFZlPpDz4xz6Z/NdQmdyS49j7/6eOHyTLb4xje+MeyADFk8Mk7TmJ06dK3X8BaI99nPf27exbI5UgpvtPuzP/OZwQtjp98APs9rI/ANz0vsoMPwpR1HaMP7jo4awfyVvOlPDrVyHc2FbkHCv//3//54tqClNvFRO9pIX6MXDQUqgJA53oEL6tcn/eh+BeOoHF2dXVnWbLufc0ALLiaXAaKev3BhZusXIMnhunr12uC9e0HOn7cb7skGRJqA8+c//3NjPL/73e8fATg5RtnG+K0OfU0Ht5Zpjwzk0JIBfdTnvkuXtpNGe57rHjX6QCDB2OJBu6y0jy8jwLVsHQWHk8N0UyBBAUfj46WNnG/zomM+1B/YkYNIfsti9VuBZHz0nLHW54J4+oT/5qzygWnTudoZOpJ+035HdWXvjYDDBlgy1sp98u1PDblVLx5rv2AFfbAOhqYj9TH5k+ASEKUO7Vo3yQT66id6C/Rmk5P1x8+nwx9I1fxVlz4HypUEpZ8Fp0YC1ubIPGtKgYnh12zOgm8OrO3oAsv07drBTt8HXGvLmDZPA1/1vyCluYEv6CBH+KWttT0VcBOQmQ+1dtzXII/2jJN5WKDGM+gK1EQreXJpdfZePPNsfpbf2hGGLnWgvSx09q7gqgADfhsjz7brt6CSPvouUA49aPMaduQGkMQDdBgjshh4jt70X4APfgY6GIuAn9amCRxNue75ACJ0zGOu9o6OrslXCQRLLtHh1Tg0NwuUoiOee9b3AYHGUV/0UXvKrgFlGdjxKF3V/MRHcstnKhGpnUEFwnb2ZoKeOtEbH5pjvsPDADJtKB9QLwDipY9+u/7R1GXmwtq3a57wF/J/Sxqqr/p+7tyF8dwI4m6CLfpMLqzXp/bmkV+BmnaQ6296KTC0sQ3camyNpb6U1JItbHwDb5vzyZz5qn/5SOsELEclO3IZ3wZIezB3tKqrBD5ymr+7LDNbvCBpgZ/snsD4gFM7QB48mDoAv/QPzpKcLMcOho4uwFSAQz3mXeByc0K96VT9U77+opusdZdVPnz2sjp7xvuw4ZcJiK59HnMZPwqUaM94pZ/RpC/achLB2reMjz8NVrZG5BMH9oaXZGM1X/M59E3b+NVOLHT5rGxynkySGzrXZ22WCGjMAzULiOuXtXwdVFn7PM0n7Zi7zft0fgkzBVHIi9/qQ4l46gzcR3f+Oh7pm/IFM1oLPGOepJtbE7LF1ZevmN2VT7aW/xLBGg9ttS5O/TXxn4K78TPehtOpO8wKH8MnG6dsG/W0zpQckM2Qvd872gqU5ttoz9zSz4LueDoxlImLpcsGRnEw74ZTVhl1+6xPgcthXckAutQzkgy25tgUlFnr/unzvdrN1robeO13cuZZgY/Ade2iwau+qhdQ7pik+tOaHX3qWvPTLrF5/8NMEJs4w0weDCDfOzmT5/L/yTQQXcBEfdki8ULZ6B8EbpLaw699DlPV30n33EER3elkvzV3WpObG8kr/fYK5J+7msJRm2uebQ1o3lausfHuhabw2+hM71dvuhgNvaJP2WhG/5Nnc7fN+v+6z2Gtfs8GzO6qX47Awud8Mr+7x8PvyW31a3s9BtrKz6hfyU5tep86b+7ECc8bdf43//lfPNQwxVuWegKhIEAvoGcAd5uzpU3ocU7s8xdHl8y2UAeMBAz7/uz5c0NxcLg5PZxME+kH3/vu+F77Ae4xSruU9gRlJ2gwnO6NQxyo4j0nR1vKJ0AtxAHdZSl4Rp3a8KJIcvJ9LkijPOHy3gQtGyjQrQmRA9RCo24ZJsqhmQHDkMC7jrl4+niCN/pVkAcvMroIY46+v33fOOhnAZAWgJy5BL669G8A0YJRq61nAZ4pDkpRP5tQ/qZQy3zE3wJCngG4W9zQn3Gv/M3btwbQhmZ1PH82L5tssWiBWDucyuEPPqBxPLfZ0uo5f2un7Kjkogmh/carTFx1oZOSxYOCV+rKaMAzfye3HNDkIdBN+57VN3+XMequk0BGckG2ywjI4Mkh90zKL3rU37bgjFDtlGHuu/hRdnXA0nBQtqbsqPfWrY/GDhAXw00j6+Fy5dLFERB58fHzkZ10tBA8szvqYHl5INtx7hYYTtnHM2MLH8e85RhxrA9eLrCw73z/J8v3fnxzOXPm6nL12lvLD3/wowHqnD5zbrl17+5yn1F4fCqum3duL08fPVn+lT/+xxeXTb1cXkeQrAUAACAASURBVC4fvvfjZTm2v9y6+cHy4O7tZfu4894FEycgdO3alSMeB2LNRWH28/6Dh8vuzu7yb/4bv7p87Rd+fjnccq72o6MgUJcm7m1Po6i5mZIcsnnz5pBb8qV8gQ3zk6yUkQZkX45N0AYvOLzAP+Nl3MiM48XMK/NGG4786ig49WoD3YFDyeqtmxMcVH8G6dAXm8weY+5lbpG3FvmMyvTA3QFwzUvg+20A6Y+fDON0d+/VzrUM4QEGbs1jJRjwPpedlR7R9pyv08BrDQjgUrfgDQPe2CXr6tS+ZwsSFUClowM10kfnT81LRMs4oDPU9e1v/97RRXrDUdjaOrqkXB3p8xeHc9tkBkiBzrKYjQEeAjMK8jYfh448mOdfqz9nsDUDjQELbaWm2wsEo0NdAXEM+fQjfqULOopQHWsDehgCJ6ZxlC5D03AkN1s4c+zoGHQJrKjH/ASgOSM/MA7f0fZ73/rW8uk//IcHiAhkxit87TgKsoWm1psMHXUCY/BD3enmzmtHS0ZUF6qqt52aGbP6YBx87sxv9WlHefxiB8h0Jkf6FmBgbtYPvCZDjuVRJgCMvOCFz+cuzzuoSoiYNsvctRAonsNr7prDa0cWgBgwlp71O5kr+wvdjbv6S44YAODZuUsIj30/kgI+/PAI7G/eFOT0uSSHAoHqP8pI2QA8AT1k17MFc4709GaeKUff5Cz4HQ2B2Z7Dj/R581z57pMwN4xhNhga/WaMtl6+ckLwoKPauhvj3sN5RGk7sLLDcsACS8le/O388LFj7uy8YyfDv/X50f15gfgY43Pnlm9+85tDbpRtZ5zAo4z25kzrd0HuEmn0w9gHUrTDT/34pb/GoIxQ8w+Q2O5AMkje0d0OQnKAb3jbEXbqCegq8E1O6X4vsk+2m1v6unastFvgXD2CnDn7nk/X4HWJHV/4wufHzg8y5/WzP/u55caNeZzF1E8TvFOfo0NyLjkdgiKHh7OcsdePguz4gl94hQa/4UNzuEuKPSuQGi/X9qHvcshaz9rluA7kqcO8NH4FNjua7eqluUPGWKzt0uxH36nTOxnqaCP0olV9fke7JALPmS93791bXn/tteXaG9cGjegxB8iWMSBDHd+Gd+3QM97aaZzNs4LEHVNmvQw8M8bpj2F3vHy5fOELXxj9VebMuZlYQ4az/8wZNAPSRmLKo0ej/+QokCg7Yuf4tK9bw4yV/91zw5bNTwlYCigea/ax6dCnMwsgqEOdXvjfDnxzIBC1YLcyHZ2GZu3oG5rRm+/UulZwPx9M/wuw5KwWwGinFZ6204ac6Fc7sgIS1NERqI1Peg+NZMP8ax3Ub3V5pkBZGcglueBRmfXp+Owhz508Oe/N85z+5RvljHuePPmdHsKPjuMic6+/fm3InDbyI9AVKJ4fkB4pwU6ZEvUCpD2v3ezJYedtdvDjZzZqQEzgaeUCTdKfxqKAh7/Xu0WtXb67cuXaEdDWupk+by32XL5cmEAB29a99OW0oSdoFtCWL+hzzwfQHRzMIGRzqDW/hEw04rMxQk/rF7nCh4uXrxxhBdk7yUDrxUiE2ux+LaioTeN/7uyFQSc9MwIEjx+MsQw4DWQlfzNRY9qbrfn5ph3HI+E0ULNn136wO0ACb73z6bwCptCOnvpLFoafsVnvtU3PoZF+U968Qk/ga8FFdRR0yGbCs2w1SWsSqS5emrvU0HP4cgJ9BVTzefFt3pH14Mh+HuU390OtfRxj5vPADvbn0U74pB8C+633ypw5uzfaq0wArzIFiQL6tKWOQEH1Z9+vxzUfvYAjnfEKRJtJhOnr/U0mut+VMw7t1g60Qwf6wjbwhLwaCycRGK/hy28SuQLxA4gLlIWBKDeC148fvwJyN5elh1OoLxxC2fyj8C59DIshq81d8zAeptfyjQrQG3/lCtAXrMruxJ98WfXq55G/trlHR98KlA053sxh/EsfpUfyLdfAb/ZEQaYxKCswOtnyjP6gN7kJ6G8e4k3HBRZ8iNdhc30OpO2IwmfP5vFsYVNhiGtwu2BHPMH7cLH89oIOrUnK6mP2U757Y5F9N3z4zVgqn33g9/DKgPiCFPFpBP9Ozh2I4Qv9Fn44ML7NsZvxuL4N/NSx6ZsExniTrtSn8+dnYF3ZcKpsDHRNnG0miatXe93nEBDvt/RD936gOb22BuSb42jVX3Vsb89dX56Z8vXq2KbTO1M20FGfA86jO9Dc917Z0GswHi0++y07J/3tea/41Lj4LoA/vnsvgKC8u3nXL3X7X0DC3/nFBTGrv+/Tx8qS+WQ02Yq2cJXWmzWPozV5zW/ZfzlPX4knyul3PFQ+GrM70ovxcnd37mKa7c7dTcrqY8/OZwSM5mkh4XqtE+m3cJPGyvfGPxmZY2BtmUcvHvuv/tqfP8zxjWEBLBaHs2fn2YotcJRgi5EOHG5NwHANEGc8qlfZAbQ8nQZTzrwJQYnYAYGoMdibOzbUZRGmjCwmGURrJZ2AE1ztMECUY+wQZMw0wA1GWSy+z3lqcPymnrt3HTs0t/IVwUc7Re939QXGoSWH10LTYltWkz6MhWJzvA8eBnQXaVbH7Zs3Bj3qLfPfhJwTd9Kf8as841lZi/PI0j82j/5BswzqtttPRTIzo1solQ+sUy8aW4RaJC3i6vdME6BJGsAvy1ldYzJsgGQ0WuA7luLi5XlmcwLsCCyfjY16lMcHfOsCzCL++o/OBB0dgcneAQl+8/KMl3rITIt5YJ2x6/gxfSobyTMBQ8q2qJuI+J4MATHR3T0VjDiLZUfBHWwmJDrQDGjRN88krxnnGabKJoPTiZjHo+XQFPQxhupKhvWxRSxH4eEDdyrMvozs7jfeWo4df7k8ffBouXz54vLkGSD8g2Xr8Ni4b+L4oSNV5kW36Dm2vBj3fADCh8PyZO7caTzHwjsum9tfPrrzaPneOx8s7994tJw//+a4+Pz6Tz5c3APzR37+K8t7H36wfHj9+vL6J4Ctd5cbt+8sP/Ppzwwg9kfv/nj54PoHy2tXLi8Hzx8vT589XJ7cu7s8f/J82R2yenxcgP7mG9eGLvjoI87lvAdn7Eg6WJbLgjl37i5Xr1xddrb3lr/4l/7CcvPu9RHwIct4QqeMTNAXM3MsALBMoxm02B+Gu/eOSjI32/WSk2mcD5dXChwd6uv4DPIv+JIsGQPyMgGHeV4rPpYdkk4wrlcuXxsye/By3hlTANRv/i6brkUgR9Tv5Iz8DJDk3R8e0d09C/q6tzPPLP6Zz3z6yMGvrsGrY/PeHpegZ/zrt3kQqDcNx3lHiFdzwztevfb61cURbMY6hxhdHWVDl6hD//UR3WjzP8DtwumZpTeySTaG88zcmffs4GUgnHrSYdoxlnY3ZYDSC/E4418Zcl3GW3OrBX17a4JfxlSda+MgxxbflClw0jwMqEdvO1TQQH+0e6Njy5RN35HT1kaXoGtTuQw2We6BRgVh0JKRjifJ67nTM5vU59atdseQRc9oN73kbyCu35J99KRzWwcAaPjWbpAMn9ZAYI7xdBdFjiKe6ktOVP1RTpmMQ7z2fIEV7xk02tEP4+Vvc8FdHvR4oIgxVJcx3js3QVPzrOOS9BHd6Mjg87tLsDvKaQTwXPq9NeeT9v0GwGv7e45naxE+kwFly6j+6M48dmidtRVAgB/tSMBrdSuLXnW1Lmf0duwhOQyMV2/OHl4nkwBwPMI7ZYxhx3wULGq9zuAkC55hJwQmGSN6w3pWFpj5WyDn9PbcRZNRGgjekSiOEGoHVFmd6Pd8ySr6iba1kdx5+u4AUQ6g2Vnkw7F4MTO9aleZwOAy3EsEMbZ4V/BA3+zs87wyBWcCQzvSDg05XTmMOcU9g69lexew0g/9M4etnO+884Pl05/+mWG/vf/+T8ZxVMb54cMH49zj++M+tHNHjqaAhecdRfXkyePlypWrg9bf//1/svz8z391Hj22uSASPcpzEgKeBS7Q4BnzzZFXMqYY+slCNltArPLuCkmW6CN1SnDCP78HpAb86UM2eUGeAltjDd0cCVAySM4y3rWbiLyQLe8F3JQjE2ghc3SRPne3h3d1GPvdkxOEL3icc5f9qh50Zz93d9Da7ie/5rQ6rB/m5HAgDw6Wn/vi54fcCDY159TXWpQdl3PreW0B/NGXPxRfqoM85Zxpn3wWRDf20/HfH3cQNGZlwubE1yZ9R2cal2zhArQCuDncA9A4dWqMGf4pS1/rT4Ff35XVqPyt+3N3pX7gmXeyQUcYsxJGStjJ8Q0kDcj6/Oc/f2QXGyOB+sA2erUgTuOubvzINtY2npmjAW+B2coMH3Jz/r1yyTdayZo1L3BIWTxop0XJIgFr+Jyuy97B67X+0M9sz3y9HPjsrHnc5wRgk7d8Fm2lv0poImP8h/oxfdd5TxSaC3Zq2/gGbmUHrf2AQC9zyt8B3gUW8EgfA47Qoz/ktEAy+nxnLSzgVcB6Bndm4liBkeSyoNYEHSY8M+bqJmDWMwFXnguEjifaTZ+lD/Jjldcvdz2R+8DTQHrPqWf2b96paEyyETxvXVQHXtM/+Nv4ei7/cf9gHlXi9wLo2tNnPA3kSrZaU/xuDTx96uzRDrIRmH8+geF8hers6OYLF84d+XslZpi/7fJzVFS2RPKG362NAgIB+HTazu7EX1qT8tt97vg7z+OReVRf0Yg2bbU261OBqBJFA7XTRQHC0z59vlw8f2H5+Nm0swYudHziFoFu5oj+defbrVvzSL5wCfL2CvicOwXWAYHlUOLbPIKpxCrjlz4AECYf+fyBX2jO/ptA2DxmBe2BmyWa4kOJENmtfH56UD2B54G3gbwCINozFugga9mdeJfe1G7Baf0oAHZ4IIFvHvFcgkNzO99fvcrkvzVvAqL9rh8FJJK57PFshYDT8Dnr4Bqc1P/KeAaPwybUZWyGb7k3dV7rdwBx/Qv8zCfPPkdnOEe+QAmrntWWPpdIpqxxKZiVHvL9WleEk6Enm3C9TvnO2pmeTlet+5HfhwblkpFwlvzJxrad1I7Y1m5+6k8HDrKtwhqzCeKN39Mx3pPTsNjmUuWiJ1+o7wsWeE/vJ8/K5ofn04Qrnj81d/a0Tgy7aBPsTTZ6T4evMdTjJ+danK7v2fSr9a31zHtB+rAtYPS6b9MOmJe9F8jH0/n/2REOiKb8NrTj2zoI0Zx9NdYzCDhsrmdzh9rA507Oe0ia1wUt8juypwLYw0TjU3OweZMv1zrRHK7c2i5oXWx+Ztuq62hub88dCwVPkpHaL/HFs+t5oHxzjDz0d2O9xkHyD7P38agxXgcU8iV810sApECUPnutP6/7qN74ko4YQbTtublhytGr4FTzNZ7WZlhB9KA7HqUjyVC0ZB/H0+Rl2JD/y//w1w8zmBk9LQRFZFzK1REbJrq/LaQpKfm3z5/PLFyNU8IZvk2YsQBvLvvOSEHUyOS/M8+wzaDxe+BwQpWzmYJDIwWFecD4si0CHnxu8lPyDAEGt/8ZcTmPY9HeZLu1uHs+RdeEjeney4qwqCvLEPrRj94dA0mBlvVVACSwGY8IFrrLGNk6tgzHAQ1FSBv4BDp+ZuiqPwPivfc/GH0yXhk0+GaxAnrpkz4wyAx8AQJ/J0ApRe20CON1oGQAaQBb2XnDAbw9z2/NAQygtTNCXwsMMIxyaJQlRxygAP2M54Td9xkiGX8Ba/qZMQs4xM+CStrPCdC/QKu2dVZ/hh0jJ+OKTKk3RY1+dM3g2HQQc7jQRladAep3shWAmpLMkFNHCqt5EpibrOcEFKAxvowpsnPm3Jllb2dv2X8+Lz/zH60D3F1ejrs+nj55NsD6sQhsjpxxv8DLl3au7C47JxwJ93g55uijY/McYNsJXaK+HB6My7DRPcNKUxnt7s4zdO8/erw82X+5/Pbv/N5ycGxv+fDGg+Xho4NlOba9fPkLXxz9/8EP3lmuvfnmcvrMmeUrv/C15catm8u77/54Hgn24NHIWAXG3797a/nqH/nC8nz/yfL+T368LB8fLLc++micjTsBwrn4FUjLuHL01QxMvTg61uSv/JVfWx4/e7KcOLm4SnQ5cXJuKcSXKxfmEVU+k98CuDk37sgIwGgByDHsqBPzjINhfgQGtxiTDX93BvEEw+a2W/XYsRL46bNxKQAw+PxyghN2UQTme5ZcJj8A3Qz0nJdAeP0YAPy9uyMLOkdeG54/e3oaNnaAlFnqmaOg5OHMNBDAw592eBlL/32eDvmTo63k6NRvMko+rly9tDx5JMgzL8rEt+7uwYuOK8TnAjbma4uvOq5emME/86GdDBPQnEfGpANaMMtCV4b+ffT00WjXHCuTNOM4fpMB85zO5dAkU/Tuk4dPBo+1jU68GsD65vLiQKXmbRnM5maGn/rU3XzXRrKg3+1GwNeO9CCbgONPf/bToz3tziMl5nFs7bDMYGoN00d/o3XswHw4HaN42L0azeHkJGe6ew/IHtA54Jvs4bdgtLZbE+hcv2XA64u++i/zG1gZoKOM8mRBv0em9d27Y5xylpoHrUONa7JlzuGTMVHW3/qAhgyojNqh95/Ouek5PAwkGsGxzX0D+Iku/SO7yht7ZS6emcdPGZfAXvzURllj6izDy/h71jio6/0b148SBnJcyX2BCvKq3oI+BQcan2Q1Ph/Nz83uO3xYg652IqBPMEfdgD9jSRYC0tCKH9kYxtlYqMeaS6YKEOFh2f2tQerTR7+d25tBSL8FQOUUaO/B4wfj3gvjCOBLzjwbMO059RXAaI02Hnfu3xv9aGcE2cETgXovNkxJM+jHvzKoA1A9n3NOHoFfBcmMdQBimdxkPluv41PaKRt4lTGfQypgh5/pUPWTi3Pn5u6XNbgm6GFtFfTIbnz8+NFIrvnmN393zA+8cJTHhx/Oo73UW7as8RVEkZDTTjZjhhbv+FpWE4fB+beCIgIpLkL/1Kf+8BhTOz78TbYchdUxFPohk3YeizV38Oq//3jfsU+Bq+m1AIxkgRygR//pAM+3dqUvAuIA5L5rV1c2tDHJDsUTbdOfyeL+xzORKDtWmYJSZEF96p3JWvNuEfw0PuQmoKI1Di+8zKP9Fy+WT3367TEWOXw5UwUjSkzoXoCAwV/5lV85AvxzsNQbiGjc2DP0sfnhjpgyg0tu0MbzFwdDP/quRK/mb45aOzzRvL6LaSSundwZ8x595hzeJSsBfunNZLcAg2D9t77z+4NXOb/5IDmu6A+gG0fibRxrMlg/jE02TH6AMVLWs+jxH23JuOfTywWcAt3SgeoI2PEdnYWv5NUa5e8yq8lAwa/8K88oKxijvM/aKLirz+3eyTEv2SL5M6bqyL4nP7U7bZZ532VJawWz9DdbEP8DxkoiKWDhDpASCAK7suF6xvN0mjYCsAOB0bJ28NPRBXLVYSz1O12HNs+XIFQwvrUzuQmYyW9r3hUER6cA6rBnHUe6uSMqeWptp4vSnerQ9+QN34ePszn2tzW/dWTquhmMiJ4Aq+krvTo+VZ/MsfqVbVJiXXMcz7JHBECyFcjXSPjagOXxUrvq6GhvZdDku0cPp72sf9aq7Z0TYzyNSTaFv9mf+OjIs8C/sc65SHuDq6hDAETdaE3vNhfVY+e4z+rCm8dPJl/U5XnP5scUBKVrZzLTPI438D99H0gX4Kg/ygbWhi0UPBi4xmZHrkvQHzy8vxw/Nv2bAtHJmLrSa+aJo4y1H//00d/oyv7ST33Rr4cPZtJfCanqi7fGiy9bglYYUkA5WfJdfPS5pDR9QFcBWP3Jno8Oz3mFb/g+2ztdL7GX7eJ/u/rwoV3f2XV4FwaFvvAzO/FHot1m/gTgpzO1GVbjuXQlHmZvjkS2vb3BL6/6rW+ezaehyyuHD/k0ww/cBHHzmZp/3UHYjsJ1gq9xyQ+OT34PM8kGU2c2ZHZ/8x5/9OungVL9xndtNIa+C0fxns/V+oMfBTpaN8z1cCDt+F+gbMrj3BWwXgOVr28DA9jcsdga19ybSQwTXFYHGfAqQBnguua1use8XZ1q4zv/1/1ozY536Ylk0fcFyLW5BuL9rf7W4OZbMlOgwHMnnRmyub9Zn/MllQlcj+/hCOkJfXaCQfhmY6h8a8mxY/OeGHJx7pzEL3RNvJBNDKju3g9jU7Cz8SuYQwbY1GtbRgKPZxsX9LSuFMBAh93O4cGCHxO3mQGC50/m/SuNofqb2/E+/eQ35bJ/1RNG3XfTa5mJgM1HZfxv/UJnfkE2XvQaO+1W3h0g2aT1PXoD+/Od0+3ZuPGwYHd2QvLdvEs+WndaD5KLgkL5rMYim+IA8rbZYei58HVlh3xs+OX9nxUAcVT/tGmm/m0upPfC5nrv9/g3ZHgjb/lsxrtxyTYJQ0/nkcMhA//H//i3Dhl4OfgFD2JSzneBDeUC6XRQpzKQKfgMM52yQB3fLG53787LiLvwL6BNBNVk0G4KL8AxAdJGAJ8yZUvkgFEotnWaUC45YYgUBbe46F/GWEoqhjao6M0ATSAyxtp6XTaB37VdJF9fLJYBrRRz5977LoFlgDIGGxT9zLmJz37LCdFOPMb3JqQ6+5sDZawyEDuCwkKAPmUD97TXcQEpZcLD6cxoyhDFl5wZvO8IAL83adGkDP76LuNHfwu6ZLzoy1ohqycZ03bONSFu0qTIR8bRg0cjS9oi3jiNHUQ3bw6FU5ZYNGe8khe8MUb4UJb7GthL9hordAa+knvPpSwYAvFmZudOB4OxnQM3sgc2Z4N2RuZyYh4/lTLTfzIDQM9JHEbEMjM7d3emkUR+r127vJw4sbO4cE5/PAe82Dp8OY68Avzv7Z5enu/PLLnOUxT4sBvEDrz9Z8COuVNozr1HE6jcZLjK9O/14MGj5cJFl/VtLcvW7vL02cHyj3//O8uPfnR9uXTtreXp/rHl+f7hsmydHE7BoyfOQ7657Jw6szhT9wff+e6yOwJJW5u5eGq5f+fusrd7cjl88XT5pT/2R5f7928v3/zGN5ZTuzvLh5sgVKBJ2ef4niGNL4ER+G2sfv3Xf315883Xl+99/zsjAPLycB43RZ4ePXowdMD+5oxOmURlsZKn8+ddNvx4OuEfz2xU5cnP5O/MdOFE4JMxtZMFjSlyZcrMaddIc6U5jn5z3LgFQJEtYKF6ZCoDQHIu0Ogz2Qa6vXH12gBrtKPOzhX3t+8ePZjGhX4YC/p1GJnLDGy0SDbunsvgNUfOn5vHJr08nDtdMvzIQk73uNzx5MyeKFtXnwTcZIAJWpXxRv46Q9dRH4/u3j/a/VHmdryhP4xxBknGcWAXmguQdka/Ncb4Bry1EJqfXRSrnYyTnIQyy7pXBA3DQTwxt6x6vjWC7izIswZx2n2CLjzHWztICswHVrcTL+Md39Cb3tIXusx4vf7W66N9PDMOZUzXRga7MRAwoXPovPSxNtZrWTq1ILnPGXs5dNrpOMbHD6bsJ9f61aXk6Wwy5ZXTS48lsznZxi7ZCQit/+nngtB4kfNpXuljRmK/3X80dV/OVDsblWsXB+cs4LtjldSLHwVoGn9tDF212RGINvLyyTc/OUCTssK7WLxdEd7bsafe1hP9RVOBh4CmAjaBbcaz7CJtlgmP32Vuqgtvrn/00XJ5c7wePZKdgc4My4Kkfh82x8v9ozOby14LoGv9zG4xDn4ryYV+KXhll01GbUBigbvW+fhANmXAowVt5FvfMtr9Tn8Fbhd8LkDWWPneM+5baj7hRQZt83B9GXQBPGXWwCT+lWVuDLtYHJ8CzfUPDcq1C+f05jzsI35u7jo5AihO7hztTPCMNgusD1k5PoPe+hKIis/DZtmAdvgdGOYYJrzJiX70aGYQvvnmW0dOq3WaI2j8A+fNuewu9QtoGN9r1944CtSlR/E3fYwG/f7EJ+aun/fe+/FYz3w3HdN5BxWdao6U+OQ7Y8qWNjfakaVM+lUbxi09Pez9zY4b79np5nRBijXQ4W91mzOCdOnJAo/qzR7OudK+fjTW9+/cH89nvxqj1meyhRf42JjjI12aPcfEyXbUL38LKtYuWrIH0NP6qw31thNYf7UhqKAc2VWmC9v9FtiHLnMLfx8+nmfDG7v0gefpCd+3aywnN/DBs2NeP5kAIv6U1DOB+XlHiXlAhgLwWx+8e74EMmXv3b+/XLt6deh6a425Zi0z/wJN9Dl9MIC3c3PHPFkyhukcfcmu9XuAPDlAT0FJcuWZdQJVgc7WsECoV1ny8469eJFM0GXde4Rf2WdlEZMN/fC5Y9sKlPm+XZQB0wGrxg59nlPvCFxt/GAyg8f40hGf5GsdHGoNL0mjOkquKLvY/PF3vgc66BX15y+oS90FXJp/HfnUekp+0Z8vQ/Y6Zqn+Fbht7qO7ZK3aIUf5o/iQP2fcvCQk6Q95ieeeNa8HQL3ZnU8GfI9vZIpNQQa8e87v6dD8RO9kY+60mUlEgceBXa+9dnV8nzzpUwGXdoWMHeQvJuienU7eS8YsABIf8I4c+T2fRJ0BYfFtBHFPzfvDWvPMq+z8AMRsyJL8vOvXCCLen0dCGRt1qLNEzTVgFIibrqsvd+/PALA60R9AFKibL15iX+BbYPD9u/PEjOYQOUJPvqzn0sMFh7Kt063Xr38wdkL5PkwkEI3c5cfps1e4SoGwADS/RVd9af1q3Wjcwl8C+wLclGut0IcSWPUhgIy85Wtkr6WDPd+uIwloWycn3uT5dvKpp/XR93x/PENbdmzBQPNlrJOn5/132dTZIo6pzn4whunHfJySHqq3uVJ7AmZkZi3bBRsCZbM/J+j8Chj3TNgQntFr+KAc/W188aIkqYIn63FTX+01V9TReox+z4WtJOM++1t/8j2UM5fwrCN61+BmAapwgADW1qbwFWOab+m7bNO1bIQzkRGyhB7/Bwaz2V2QDa8P+VnhX+hSH5EOr0pnaj97zXNhPspXf7ij7/SngJC28tsLNIbLxAt1F6BCY/hZuGD6PZn2PX6oW1+bh9VXAHxt4kJ5MgAAIABJREFUQxQsTSf7rbmrrup7+WLifus5Z531e5gFWvOn0YS/BXTgX+zd9AX8NvA6HT/180yiqG/67NV8mmvFPIaqez78Flb3KmGILTrrGvIjj3cVBItH6g8PCIMoeSE/xvc7u3MnSrLz0/723u5MRM33PziYMlB/YVCta2t59kyYN5rCTNJhvhvjuz8DQK3beN58bF6gTfvG23+6w6t6tVsf4n3zI7sz3bwOkg18fmveI+TvdEu+avowfCKspvniGKopo3P862Njmq5I7nz2itfZE/EiGRh0/TNec2xeBVkGXf/zf/83DlNib7715vL0ydOh8Dq/t0tVLepNuvXk3dqaESBnoTbBY673hxsgkQGSo8xJsECYZM7QK/q6VuIUcINhAUkZxVwTuayGDOMuwXOmnIsfA9kDXtCvrI4H1qSoCJtXUWsDkmGu7XX7hCVHq4mUU7AOvGhD/RldOUl4SWk0cAFTCW67AHxfsCkwCY+MV5mlzhBGQzRmqBMi/Gtyeb6LYXMI9Bc/WtASbn3xHD412bWL5pF1vrlQD187AqUjI/Qpp8LfFlivAdZujjHpHGF8WTuQtadtCy8+ZGjcvnXn6Fzl6PM8XmgjkMVvGcz4UqAD7ZyV/guYlQ27NhznojbpzgFsTE3Ab3/720fbvScgMXncIhfNMkM4AMZFhv6L5dVZmNFtjrlEK2NzBJ+ezy26Ljf3vXs9xueTk/9n92Z2I14OR/rUPL9TP0dQa2uOmXl54uSMulpkBEBOnpxnBwo66uPpU3OHxzSm5vbRoUAPAeNXlhM7p5fDYzvLjdsPlq9/41vLx8+XZffMheXRk6fLmbPnl/c/cvzU6ZFN+uyFbZZnlus3bi73Hz5avvqVf2758OaN5d6dWyNI8fHjJ8v2yePLyeMHy7/9p/6t5eSx48tf+U9/bbl88cJwll5sDCI8IRP0hV0h6B2yfmw6yTnw+vhn/+yfXf70n/5TR8cHjTl9MEH127fnxdsuecdXO2SMp/rnPKOv5hEAx44fHm0Dn1lYMxvTK6OQjBhPY60edfobz5M9vJ5BrXkcAL6S42RKvWTSb+owZpzB9MN6YSqw8trleaHp2nAlB+oagOTxmZEAkBZMIWvDqDq1Oy8x3gRrPQPMAjZmYKnzs5/52WHsPnw0nbjODCdj+t7iJkCWoYDPXo4eu3zx0thhBEgJVERL8/rE4ZTBtX5Ci1cGadn7xqUAUkeW4FdZvPitjTKaMoLQagzabRCP8Sjj2neeywAzd4bjtznDlKwEFAdUF4gP2AyA9Jyxo8du35gZ9WWOpp/LejF2ORV4gMcdGWSM3/vgvSNAqAy+QFrtWSvR49mM5Rwev+MlECHdbQ53gbV6Apb1zfihp0zkAWzsvxz9SM+rU9mSGXLiM4jaUdkxIBmJAevJuPHVV98DFHPG0GmMC9rlLGTEKc/m2NqeThR+AmbIVIbozJibRwPu7Z05mn/kRGCxjHGyX4BNvwL+0diuS5fIN6cDrfS548HK6C3z0FgXhFg7f+Sv+UEOPUfX5OyTl4Is+sJpTrd0BMUaBEqPlMX3nmzyK1cGH1v7RyDh8MUASfFPwNGY1ueSEPAQfQXvtasPBfdzhLzjXYA1GSiYmQxb/9XLQSUTHakWwBVQka0TUIuG7L+hOzZ3I6gDbX7Ht5JH7Bggp9luygT+0J0dKVZgehq/cydWthg5atyUV1eBCX2nY45t7o/TJ31ojnpXpzPLvWeUt+NAPXhx6tykXf0FCgoikAe6tZ3C6kBvAUL0/uhH74zvXEru8ww0vBi7R8r4luzguKxonIDazOCUpFAWZfKbQ5zsTcB5b8zzH//4R8vly/POgamv53EAeFNykM/xOsdV4CZ5KWkHL9RpHhj3bOiyaY23vuNrCQWv+vT06LJuspv+CugLwLB7oqzbdg8GBg9ZfTYdc3UMQH51pEqOkHLqG9zaJHwELDnCIfvpl37pl0ayATlsR0kXmgdAqVO/c/rzQYy/+VV2PH4KEuoXufA9fvjOGh0I6g4/7ekTuUZnAar6CazPVs9X0ifjfPv6jXHv2rmRYXlujEc2EhryLchou0N8x1fKbtanbBn15vQGphpfMue5wKyCis8PZ0AxALYgqLHIBtIPOgoN+U1+U8faBi8QRycouwbR8rkKCLTuBPSWDKVO//MRAmraOZOd7Pvu5OELGJscc7wu2JsPgT8djWg8vdBCvvGZjNLp6tEPMkLGjHu7VZQnL3gRXXiMZ+rBY8941wYeaDebJb1N1jxnPPAzedRuGc/phACTbDb9Mc+9WwPV1e4MZdCl7sYczbWRbYCOVyDLBDEKQJjrJfl5NuDMsz57BXSSgY7awoP8rMDfAhD40HivwacZoJ/gagkDBT8CdMiheWWnTvXjVwGkwLjAGTSpa70zKIzA/K6d7BYBEOMQ1hBf/F7QqbUv+Qp0R+ODe5OX6wBEdihZaa3PHkhv5VOc2PiJyUogsXFMpvF8DXb5nM3qrsDWTt/rXwG+dm7gTYCosvjefEQf2c++xM/W+QD/9G7rX4mrBbWa5z2L9p7NbiQndBsZ1Vd1hK8k663frQXhItn64SEBzukq7Zmj2U7mMTkaCT9br3ZHRIvn6Ay8oKsbJzRnx47klE1ysHE/c2riSwHW2fT5/wHq+EiWjFdgeIGC5nCyar5LwNSucQvXKUiSXUf+G/+AfHW0VpREFA3Zse0YK0BDbvVJv/FGm/nkyR1atJVv5/fWd3w2JtqOl9pSp8/hi/2djg2LMie7e6xAnXYGbrK5N6D6PJNNrj79XgfL0ovGvN+jTZ3qyd7K/qM3G5OJsbA5Z6Kw/+maQPTmbHJR/8JJo9nn5m/grjqUz+cJC1WuuR8f0b+22XwOS1MHupStjWwZ/A1XbG7oU7JJntSV/658ujj/7vBgjqd24ltJEtn+6m7NSvcoPxNT5q5uz8ZTOzvQv74PYmPsHq2RBXGyh2T9t0NkzcMjPbnBQrVhXPLp3QFS2/UvXEE96kcnetb6IgzFEXyObxfYWGOm8XZ3Z9pTzdn9/XlcWGA++fnpwEfzPXlZA/oFdQoqHLycgS11hI0XSNBur/XY+C4ZNJ5e1ase3yVb2Rn6Fs+if6ztW3PswtTra/O7ttQXH9WlDQEQ360vpq+usPEwF8+kU9bzJ56nL9e8mvyYPJi27Lw/pP++P/Z3/vqvH1rQymJp4SmowBBqwQgEaYLMLcnTqAEEp1w9gznDoNpMjr29mdHYxCyAsb09M9pTqogD4FhUW/w9k2JNKFKmGSveGY3KlpHBcGtLXAYnWrVdpCyFXoSuaFjZPhYJZSwSDAOMjpYMB9/lwI3FbmPoaVu7a8eSouwsX31JSFMI2spYVyceaC+HAQ/xV72j7kvzDHl0B1IwHDO60cPhTnEbZ33vO4uKz5S9dox1C52xIMg51N7bAtnOi9pMbnzGp7K/9B1vtT8DXs+OtsIXPEpom3jKpJBT7idPvDpX1O/GpwUuB64sxQwoY10GSEqt7KoWhRTETzvx0WLcA4aSGc+YM8ltDgF5y6ljOFmkAUUcHjSPDIqT00DsWbskfN7Zmpeqeo0LTQ83l2Mvh/NIms3Z0y6cbhFU9sqFefme88Zb+MZ8fbm/3Ljx4Rg728RfHtgNMBfUDO5hBAxHirH+eHnxcmY1bp3cXs5evLocO7a7PPz4cPmH//Dry4VLby7vfXhzuXdfuYPl/KUr41LzQNbX35Kdfmb5zve+P7IaP/fZLwz5/N1/9FvLl37xF5aH9+4vt299tPzr/9q/tPz8V7607J3cXv7mf/k3lls3Php8ebwJ6OALPnuRTTyUqXxqe4KhAcEtGr/xG78xFJodHwNAunNzA/oeDDn8+Onj4Zi+PJiAbCDO9et2Pc3dMH/o7U8Mg5cOScmSY20kh2WQkrVAuWQmMLAgoGdygPHT54Dx5nLAREY9XqU/04EDgHdk2eYYhnRkTvnYhbExQApKelad5y/My8UDVXOq9ddz2vJ7gIQ20Nl41ga9wwCeR6nNTJl+swNEAOTSpc0uks0ur3hFR1w+d+HoSKkuEM5oVU/gZ8Cizy20+NxC7LuyWAvU6VtzvfmqTv3yHFrLYCsrb83v4ZDsf7x86UtfGs+MoOBmHckYila8KSBCp3Qm/cnj07hOb64B9xw1OrMX/dtZtyOQ9eThmO/GBW1l6qX30CXIrL2CYmswgDx1rAyZ0ocxnzYXX+tPOkndvk9fDmPX0XkbMEXZddZRBrP+Gjt0ZKAY44yOacS8GPRPp2xmJeckGUfP0b3+Tr+jW3sZg+pgU4xjV57NgLkXW8AYCaQI4vme3YAfz57NMW5d5iiTocZTm4Emvvd7YCw6LpydNJXpCmTNEV/L51HAa3MBfcd8ZajV5xyBgv2BS+2q0OYjmaOb42oEw8gEXuAdkHLtOJR4gg/GOsO3+eoIuMY8I1bwwNiiCe/8TQbUhd+O48Hnsk6Vad5nXKZPSlLwGf/wM3npsnd6oV0dxrK1PpsjUBc96C/IgL9lLGdjCuLivzWzNrXr99/5nd8Z7RdgRQeAWv/KhPY7ugqkBCjiDV1WkDGnfHt1NjiZUU8g6+TbtFvZlmtgp/F/stlhaNyye5QLdNF3vDV2AdR4ZLzR3xptB4jn7NBIJ2rXc56XZOC4LIGQCfrO8/1fvJiOl7LGIUck+yJw58yZGRjLNv/CFxzL9M3ljTc+cSRTguPkUf3JQ8k4PieLgbr1Ac/xze+t0doiV42r7wP+CoIEwFsncihbb/WjY0QKFI5A/eb4HOM45sCxucPXOAfg+D59/NCujDffHP2JP4HgY+5uv8oqZ3+hMXAN75pv+QXZrNnBOdPZ7OQEX8wvcorfZfW3swFt+kmnCoAU1E93ktOAbPUlP2TOOKMxAMgOS3Vlz6On8/YDMslZwYgCA3RMuynJ2AimbHZjJCMFHQvW4FvZ0XiMXncgBcDhvzmEf/mKzcfkuN17fm+tD3RJv2VvK9OuztY8cmTOe2/tWM+x7Hr8yxnPt0u28IhuKfCfvg+wQr9205vJgz4bM/3G44Jd+IuG7mlph4DyxqWsZnaoFx6owxj6zd9kPbsXPc2R9Fe2jr6wH/zeeilol8wXfCU3zYcCk+hKlzYfk28yuQYHRjLVxib0W4GKgPASie7fn8fMKTMA/QcPRv/WgETHGqb/2yVQXekTv5s32abZyK2hAT3ZrZMH0w8ucKdM/Mlvnwkdl48CvdkujW9gNXnLzy5Ar2xAIP7lA+Ibuh3tHbiMZ9nb2TkFKlvzAtWMg3H++Mk8air7pWBAYzf8sY1+Nx6+V3fz2VHTYRVrYCfAybPpsXRzYJlxEIBZyw46yGP2xrSx5i7j1sbmEbrzJQOYA+nRqbznC8wXsEMn+kqYyqdYByw8jz7zWH/jEfr03dirn9y1oy+wWJnaSGYCV/Gg/mujRJBAWv0ucCRA6mhocwkd+SV42m6pAkb5Gn4riY48tJPIXanKrBOKZoDkVTY2erSTnxfomn7UlxLhCsA7alm5ngsIV1dyk070fLq5vmSjta6p1ytAf/p+04cNbG4tLICVb9P4hSO1JmurHSto7fvmbfp7Dbyvg6et2+nA8Kr0ethTaxt6CoD0WzgQWn4a5DUO+fKB3BOAn0dDZuO3M2sCqzMwDVPxTIH8dBwdVJ+V89JuNrrP+ba1o57AZX1rTrUGqCe80rPp2Or2PF7ps2drL78xfy7Z0I9+q58B177Hg/zQ2lV36532t09MYDz8sD6xBbNTwj/iDXqTgSdPHg4+ek2cd97BG6ZV8kprQQGrtcxNHBYd80SibI/0QO357Ddl0qsnj83dKI1xPAqPKXBRGc8XFBnfbU3w3yucM757P7U3j4X1DL4JlDTGU47ms+rND04fo9P/Xus19SgIcDhP+UhnhU2HtfdM49ccCT/zbNho82vdnnp+mp/47bthLx2bu/qaN+mT1iLf9/cadzBeMxYwE5jUN/DIzdxVz6wXvjLvN0yu+T5h7/V77Rev7Rg76dfrojrjnYDIsd/4z/7SYRm4RacziFU6wNmdneXCxQvLzvY8eqTjOixQzjCdi8vcnuJ3jkpK0hFYM5tkKqUW9hYMC0BZRTlvFA3lEfjsecZquw8aNPS2GKbYysxLqVg8M2Yo8xbzFgxtMiDXBgh6WqD1JeUZQKRuk5vA480a4GecTUGfl49bDIt+FtDJKFGuXQLq1G7ARQKGrhychFZZhviYrCdnBC9HU/9mdG2eORcYyFgAHukr4x7flCuDYZyHvzn7P0NJvb7DK/zAPzQz/nsBjFLQOUKBX2jBs7lQzGCKMTOO9VO9GSUWkYwEfdReoOvuzryX5cjw3GwV7PkyO6NrDSgbA/Wov/JNRsZ6kwcdHWGgLJoD7zLEMuLK5gr8805mk+U79+6OugLSATojy+v4PLqoy8WcocuhO7M7Mye0MxTkZmHZfzaj1c82WXh2b2hjGAjP98exVyc2GXz6PJTGSVvunC18fTgIYyE7YXeHI5/mnPHd2HUxLsN+tDx8+nA5d+H8Ykv19qkzy/bOqeXRs8Plt3/7nywvDneW02evLLfvPFheHBxbtu06ObYcHbOhn9/5/jsjG+Vzn/+55cyZc8sffPf7y4P795c3P/HG8ok3Xl9+/O6PlnPnTy9/4l/+leXM2VPL5fPnlv/nH/3W8j/9vb87QL+fvPfeUabZK+NinsXpdencPL4gQ8V43rl7b/nz/8l/PAIc7777zpC1Cxfn0Q/37t0Zc+sPffKtaYg8n9nwgfMMxx/+8AfLo8fzgm/jgacFiMioccrR8LffAwYDPnI4/VbWXM6j+ZaznbOLts7fz4jNwG9c0g/m04uPJ1Ch3cD+gPjx/GYxoFu8zLERINscgZWjgF9kPQCwM819h3/KkWE616sLl7VJ3+/uzgwdvwcu4N2br7+x7O7OrJQxTpcuHZ2Fi+4zO/MYMfzRr/RxuiVQLcfVGKGjAEP6oLkf8KG9QOPmjD7GA3wnD/S3V2BiBnH6UQZ9WUzGPEerrKcMCjyQvQtcVedRAHSZC3nGZ86GfhqfjPcySpXzMp7OJr9zf+5sc1QKmjs/Gh8B/urDR7ojx0h5tOJdzuo4f3p7e9BWIGseXXZy6CFl8aD5lIy5RF35xjUwwlj7Hg+1R88DRwvQ6J+XcUEL2umtEgE8X6Z464Y5llFtvDvWyliOwMBmZ+FwnJ/NzETPloTR/S3GyK6jaXjPo2D8jVeBWGXkZthn4JLnQA3r4HKwDNvCSz0dsYRnyZx+5NzhcTYRutWLF8l4R6KQG2OPHvSrGy3aTraMR8fM4bE6BC9aU7Slbr91T0AGOBpGfU8nQJP+wrP1WlWyhf75TXsyynOC1vpubexrJxDF3+yNHMCM2pwI/ek3/OgIpuwVv5sL9B6elRhSYFA9+GT8PC8BJqfYd7XXZb344jX03GqNbm6tQQb91EdzSXBFW+Yd2sbav8nky6hHo7bZQ+qTOaxsdwhpU/1evn//o3kXUHPUPNEXdJEhY++zfhWMRA/9NgEAR+vM7E31ubdjrPfPno07PdDvLhABEpehK5MOxdPjx+fFq+n1xtV32iY3066e6xda2mmjLkdgZX8Zl+QUbTmpAUbefU/29EW9zT06AM+89A2v7Zb92te+NmQ+fRFYqg60BDaj0xjpU3ZjTr6jSDxHrtWtH/iNnuOHMyEJLfr74fXry2c/85kh48q3PitbAEG92h/jf2I6+dmuOXBong75zK71Qpc6zdPsR+OsHwHC6Gt3O1kis+QouVJPTvzgwfOZ8GQHZTJl/LVToL01rV13nstfOH4wj2zJRzFf9KtM9dY29BaAQmNH4eYnkX99xtecS8/UV30KwCAvxoDd+nJrXgCcfs1e9jlQpECK9o2RNtTlP72V/5Qfgacdr5OckE3l8r28ezb7ugBL44F/+Wjmux1M7TosscI4WCfUGw9bc7TruXSTeksqYAu4g6mAYr6COah8vE9H4SPepse0Tx5bD/0dIBnggTf5gwF2fgtM6jhgbaar8gEDLQNB0jslHBSoaM6gMxnPBqIj8Dh9ENCdfBdg5NcnQwXy0Is32kFzgGE6JcAl+9f32bb4L7u+Pivjt4JNvldn85/von7tZbupA59az6eumutiAcpkPJsqoCh7L/vHnF/rADzFR/pqJAc9nu2X8NCO23R+oFIBJvWNxIvNTko7MOp7OIF+DPBscwG0Z9G+xh3azbmzN/34/Gv9IffKToBpriWVyQYs0CMAU7CijPf4WKAlMBQ92XTZmAUh8bXAaQHcsKCALZ/rN3r0Fy/xzjMljYUThTt4Rt0F/cKnsk1LqFnjKoGMgcrZ/fqWf9a61u6dsIbsmiGfLw+O9Gm2rvmSHZnO9m7sS5htfNKnz57O+0TQmEz7/MEH7r2cR4aiURsTT5s7oNMVPqcn9SmcoTtjwnPUWbAiezoAszkxdlhvsDjv5GSt29Mb2fMFvIyx8fd5DZYmW62dPqvDS9tkM9kKW/Ob8umgNTZmHPCj5OV0k/LJWLa3d/Q0voHBraFrwDowfw36Bk6nd31u/APMs3M8V7/we/oBr3aX+Dx2BZ86dRSoav5lZ8e72lGnv/Of00Nrf8XvPhuPbLDB3I1f2xwseIrGgG71pjPzUWuv+RKIrI2SHcIbaif/KJ0dXiAAki/dWlyfm/fpIXRlj/ltBs3tApi+RryIPp/7H414Czx3ys/UeXPnR/6KZ3s1XuiKV61FfXYHSPaffmSDpIP9lgyvf8s2dcR8cy5su0AsWhyBlWxNf2gGzPON4Pzoq3/ZCI2/uuPB+jvto2v/xat7ivJhmlvKqC/empee8X/YzptjtHyfPHo2+9t36GoOVSb7ZgT1d+fxZ17xvv6u+5UvIaAx5WHaPGtaq2c9DtFAtj1rN3xr3XrOKlf7a7npKGHBjknj1DkdhXXsb/76f3TYUQ0UTooW08rQ8SBFTPn5r+OILANjGonzQhjP++w3n59sgP3Dw6lkEZ0xMBf1aegxpi0ga+b6O0DJc4zUjLcmqsFi8CfEFGSZBzqacggAbzLkuGmbUace/c25TcD0oQyeMksfPHCfyev/v50gLa4ZTfgWEIK+jsBIeXrP+COEAfUZ8UBzgmMR1acUDOWUAnKkXCBZxleTGz0BX9r3GW2NoXLGvl0g+NjErg8ZF4RVHfjRQmr8WkzR2eTp74z6nIgCUfpcVk0BJH0mAzk/MwI8z4cfhvTzmdntuc6fD+xLMbW4NDHIgjItSinEjOvAw6lU52V05AV/PItOC7N6fRf/C64A5IxDsmUc4q2/ATm2KPtbPdWvH8BEbd6+fXdzVNGL0eaVSzMD2hFYMyMPWPpwObaJlB4eTKU2xmN7a4Aj165dWbYGADDPrAVIP3rwcOwCyXg9cWwqtgyHoRy3t5atQxlpHy2HW8fnhe4vni97p84udx4+XX73d/9guXX72bJ9+sJy5cpby77jNj6eW+SWEzPr5PL5C0Nmvv67vzMuRPxjv/TLA5T8x9/6J8vnP/e5cQfHsWOHi7Nmf+Vf/BeWL33uZ5dHj++No7ze/dE7y3/7G//1AP0ES8wHPNBvmWW2Fk7Fd2LshCB/xmwCNzOY8au/+qvLV7/61eX+/QkGO5bps5/97OiTMpcvzYu0zQP1nDl9boxLTuKt2zfG73iuDJ3RZ+OTo12mXg4TWlrMk+EclEB3uqVdCzlIP23kGy/lA2oZfsp0BMLrV64eyV8AQg6UsXzyaM4Rr0ANDvH+i5mRqO7mWk5ZcpDTqG2AWTsQ8F/flD979tQIaGgLrdVBbzg6bG/H9t95vmQg1wTy5uXPAiCtC+ZWho9xRnfjENiLNmA+etBnDNRlzJLlwJOcG/M9UKty2tFGa1rnu6u/8ni2d2YGKXIS8V37Pgceld2co1AAamSwPZwAbX3MEGv3QjsR1KFM9bYj4OWxeUxTmTv4nEOsrrKCBUhkaAtWAV+ABMrhtXUp8CHHvsC0Oso81d92VhbIOHwxt5DnOBS0yejpqBxrkXoyBjOG3vnhD0eGtTlgvI1Va4YxwXd9BYh6FWjxG3nRNrCyAI6xGWct378zxp4cqANwn27QZzvWJjizO+Y5ABEN6PffOHqmNWeAFZvMRmPTOD24+2DMk4KSjqcxZ5Wn39FT3TlVATk5FGWk6p81NBsoAxBvrUHaz5lR1rxCH/qTMd+jp2McA+nWTo6+BbIL4Bl79QaQlhGfIxwQ2bqMHm2XUKKcfgYoGBOf17YautJRxhdvgYrGJodcGePfUXs5mp5rPQ24ajyzhZIZc9yYq6P5z8ao/8kvvulnwKW203M5iuoyBvpjvghg5mQpP5zyzRnQ2id3OSZlfUrsyT7E34AGY67suz/58eB7u0aMV2tJQBK6Am+zSfGMvePoyddff2P8bp0nmwH9aH377U+NxAWGvLu9vAuSBIBvbU3wKzskvarv5gN+6/veniOQBPXmzioXUs47webZ8f7rZzzIgc4ZGrtSN+AKOWruGtv4jAa0FxD7gz/4g7EWq5M8Z2O3puNF6yF+B+qQ57UN2XplrNGVrvXuDqYCZ8a65J5b7tJ67bVRT7KV/YdO8oQ3jiD0XBnuxsF45ScoN9fBGZhHb4CkupUln/QamW6d93w6Z71mNhf13bMffnRj8AdP1sdiBrSMtXwDfJc4VBBI/Wd3J63oVJ+gE37ccNznxYtHa1sOaJm1AXElaNTeOsFA2cadXD15+nQ5vwGajfMAujZHrmqzIJ6+kQ+y0U4s/Q7w19eSSwLnlFUGPd1j2Bpj/IxVSRwB7gEN+Qg59jnWge8BbQEB6eVktzt5fI9uMkT3aw+d5rnfWstLhlFvgacAAGOJHt/7v06UwsP6WRAgwKu1kn7LRglQKYBMfvNNyMUrH2Iew1kQyPPqVT65mPrl0ZDjEgrMOXXXf3xT3vPoCBxsvvo9ENat2VxPAAAgAElEQVTfU2/MEwMK4jRXCm6rSz350YEbypEhvzcfC1DSVwM82mSjB6jRq8Ykf3zK7LQxjHW+XjaQ+jv21lF/6pMAiK+tZQWmsuvxrWDDGjj0e3KTXlfH9u7OUfJHwfFAx/iVfZDtpFzBOAGIbNf82vzj5Bvd+KGf2rRuWHvx4sy5iZngp+cCzAK+9C//IJ2O/kE7QGx/+nPqyjYviSQ8I8CusU8/+hwQrkzjFEBVQpj6yEqYQn7yOuhRMMKz+puOj/bu1Wk+0QftXG1smltoIdOtJ/kt2m8XXiBrujnshSziUztdH42kwZlx7FXQM7AuewGv8MVYhM8UkBwB781RMYHUzYlOLijwqE/oD9AvYJVMo1Pf9Wkm2877BfTdK+wjzEE92iqJp3W+sfaMcVKmRJ2STgJ/0ea59RoZMImW/BV0KKO/6Zvs2DW4nq4q4JM/ps76UQCvHajxu+MwPZuNkL1eX8KNsp3VGb3xSv8DjMnA8AU3dCcv60BIwcjWyWxrGfzN95IN1WNs0jOta8rlKwbWZreF2elToHMykHyjaz3HsmVLLlSHvoRtrmW0NSydGs6XfMWX/E/1/HS7Yaz5hmM+nJlH5qav0xlhxK3FBdP1iZwpN0+HebVDYNpns4/5Z96TCW1I7PUCoDveSPnsfd+3nqYHPZ+cNJ5rgL1L0MMOJzj/qv2wNrQ1RvUXfwRAJl0ziBDGqi3fvXBX7sZ3Wgd5kj99i/4CROEE6lsH9vIdlWttagdKMo7P9bNgT5/RsQ5KhHWl15NtdZTgpD/aig/107PDn94cMYXHfkt+kr1sL+1O/LiNErPeaGoOpRdbT+wI4qcYd3XAOOvPOgBSO82rgiDZkJ7x9xizTZBzfPe3/+pfGEdgmeBt8QQiXb5yebm3uSDLA+sgQwvpDBJMx9mZ/ToUMK9jBPzeIxeT2zY1twFhUg73HKApNC0uGZcmajsAKBNGPzopcgsSZirTolZAxMRLSVAM6+xXhoPnUqr+bpfJOnrqOX0zUXNkUlTabHtrQo4ufVG+bedtia+vGZ5jUmz4lKLCPwY3utfHxKDNmBgb/c4BTfiGAj+ci96Mpk6w2O8pdYtxxzWUEaBsxw7gQQt8QlM78VidCao2WyAzzPEmIymgtAWiyW/sW3QT4IDH6qvdJhs6AwQ+/GCCsJ3NjIfxKj7mYDMU0VOGdBm3vgswSZ60RR6MW1kQta++QNcmePe3ZFgY84IeKbXGXJ8ZqJ7NudJH9JRZJYPDc7du3ZhA0s7ucvHShWX7hN0yQL695eNnj8dll2Px3GwdG87NGfyZx40dOzT/5pZNu0SeDad9Lk6Dz0+eLh8/f7ocX7aW/YPny7HD48uxadON8gcvl+VAZJqiP7m3/N7vfXf59nc/XK5cvbacOXt5ufrGJ5f9F8ty69795bh/sjcs/vsvllPnzg7A8fVrry+vvfnW8pu/+ZvL1WuvL7undpbHD1wQe2r5uc9/bvnn/9gfXe7cvrlcunxuWV4cLD95/93lf/9f/7dxfJXL2MmFuYfHH3wwL5unH4ZBvMzFoEBGOzTIw5/7c39u+f/YurdfXbPsvuvPWnutfT5X7Tp1V3VXuuNg3O1EJJawTW65wH9ACEYkNyhXwAWKBAQuEYlAJlhYIKIQCQhBEGPlIGIOV+koxrHb7k43drf7XF1VXbXPtfdee++11wl95ny/az9u+ZWW3vW+7/PMOeYYY445xm+MOZ/3339vAvT7Mwl1/fq0FQ/u3z0FLwZgcWFuPc+B2ns6t3uTfbwim+ac+dpDoM3FAr1sZmBoya0CqfRrZMk3iUP/a6OjEsgN0EcfqrAPEGpBcFQYugFJxue6AtyxqJyZC08LOH0cAP2ZrTFXABjsizmqP0C6SlvfBXzXV8nj7McMqObOGX0HxATAnJEEu0y/Z9WRcfito0RGALg1H5htHgtiAk70gccBdtmQ+OhevMY7esGOl2ApKZlT1UI+ALHVUSuBrr43xux+gekApl+Zuz6y22jyfYmogsGcTG0aA5AEUHP5wtTXbIa2G0uBBf2Kh3PNnFvC9XXxylx36bO/9S4k/HJ9tjT7Ta4BF97xSPsF5uZLyXP8KHGfA1BwMUDSnVnhnFPqN+2rfs0foH9ACTKwFgcQaA9N64DHd2jxjg8FoWvQC02BfXiNDs+eWdv9h48fDptZBTIa/Y5O97Ap9+/fGwAuf6UqXDqjf/KUsDF2dOSYto65boCpW1M34q1rBzCweV6YNcYY0JIu6K9nY+ijoHINkmWf8m3QRFbJjeyrsgo0w5PmKJr0h9+AH3TlaOvbZ7bjxdGsju15Fz14toQenrFn7bqgTznLaEGX+drRmMneMVnGXaCUw40G8xl/6FhJV/1VHeg3/MePgI/8QQGy79xnrOTqO2PVX3M6XyFdwcees4E3dLKCCG0UwMVjbQW+Fpz53DGZ5DMqwTeV5K3hFUuUYPrud79/ej44H60q4nbWfPM73xq+21hrHjw4BWrREfgWqKa/7B7bYU6xr+l9wYvn1ymyad4HXhu3cQYYzOTEBBEDGvVLPwNfXGsNkADRt/HNAHLa88eP53pJB4CD6HIv20PHzEt0BSb7rqOD6JXjKdFJl9GwPn4pP5y828VkDNlx35dAw4ueUZF8jVu77E4Ju9YE9w6g4MWsIstOFujTzRJ82Q62xPMy3v3sZ0935rC/7VAIcPa5l3uMIx/RmLWLlx35pc+SQGjCT/pdEcMAKi9fHnM0cM09khX8954HlA+v7XZJtCMTL4yx++nhSMrsz6Imv6Eh3yA/RZsBjfkqgZ+B42RKJv7wtR022uxoj/z3EueBzg+ezF1D8Sgbqa2CaPeijY75vjUrf6s4z7i1pd/kadwBc/SaPALMtesPH9ZgzzhabLOjqp0r5k3AAVr9HtDgs37pGb0hw3YcpMMVLOAP+fbcpnxJYyOrAnHttWuMLhgDuvM98LEik8anXbSn4+l1a2eJLnMMPSW60zP94C8aWvPIiQ4Un5LJAGQ3sS+ayTs73tpX/ERuJStaS0s0+62THfAs8KE5iH7yQa/v5k7iuWPBvV75JIEnZFQMP2KcjW/i/1HQtBljiUh+wNq/RQc6A1CKtR3PG18rRCiZ6v7WE/2bj+TamscGlVzCt2gfPurx0RhDeuu6NUYQ2FIBXetauuDh2NoL6Pd7cbC5py26mB+BVva8NXz/YOo/nrkmvIKMSm7WZrxs3ANcO5wAYUkQ9qO5Xtzvc+2zfR0xRm+1rSDHusFnoL+uKeapcKzdJPhLhu6Lp/oJoMLziiJcU+zs+xKD2dbA3BHXbeZzxUnt3kqunS7R2qdPczD/FW/WR12lh+SrX7SUJCmWn+vnfO6OV3I3LvwkY2NxvdMa8qdKusxigXnMr3vSVTrTH91o3acHPbMHrXMdnckStLUG+H7EwpuY1tiKD8JcWj8D28MljHWdyDaXoq01sQKZ5BM47HOJ7WSjeKj1xns6iqbWBXRXHOe7MKTwvrDAYpQAbXTiE32o8KBkAz5payaJZvFk9Da3h1w2z8/VJlkZq9e0bdNXdv/AXjaFQhPPnN/BP0/B4I09az1xf2Pp/9a2NdCrj+xVgLPP+X+Btmu6G0vYX3HyOnkVn/DEq36SY3ZhXSAS/7u+dXNiATPBkG+Brgvn5o5o3+OLBFX+YjIdxZKb5FbYQgkS2EGxjuIcr2whurzCJY3fbunsRbG06v74mh3RTz5TvkEynOvOxLAOn88iwsabvNdJudYpdCQf1xl3O0Dif7Yz3Xn0yd6pbdJfvDHGkqolmxpDbTX2xuJ+f+ho7J5B4pVMwjrCWPNHvNONdCAcuuR0seV6HS9BmOzzy/XhtzHWZSYAG2/9zvkxj6/KPkS/vpJp8eWPj7VrfI9G9EqGKALLj40Xa/7kg9T+ev6t51z82/rf/sYvnbTQUThGxucWbELG3ICHHOyMOAMwF6yXZ6OlUAwY1WKoOEoF8YTQ4mcHSAFF2feMUGBYiyhDKPjCANdyrKo4RUOL0BqsaEKYhK5NcJRBO2htkgdyFYAEKLX4aytjEv0FGNqoctt1nGnt55xavFybIqK1iijj015G3H05ra4LnItOhsXfeGji4cxWtg09MK6K4wLHjAE+UQpy5BQE2K4nBj50LE6ABT4xbqqO0NOCio9V1LaTKCcjkLnJ1uTKoUdHWfMC46pECvT1M8CC735/GNEWn5JOeOWedFTfAXAZGb+h0bjch2bBPh0fuzR2dkYVco6G9jg2AyDcnMGdIxPYJeCpEqY54/qCOrrQ0SotZs0ZILaty/q9d+fu6c4H49x/Ps/2JVPPXXBElSTA9rI1HvCds/vGLbuhzi7f+NY3xjmEO1tzYdp78mjsuJDReHE4F5ACl2fPnOsrkDYrp+HcYhifP1sOjreXk62d5enzw+UPvvuD5cEnz5ajrd3lytWby9H27nLzxmvL+QtXlo/v3V/e+fQ7y6VLV8YDh7/2u19efuZnf/Y0G1zwmN6c25GoPLf8Kz/3s+NZEffu3l4unjuznNnaXi5c3F1+/dd/ffnyl39ruXH9+mYH0LJ8/vOfGwaVjNgV920dzQQredPZgtcXB4fLf/Qf/gdDjmyRhMasvjgzAJU7tz86dRBzFoYh35z9+Nrrr45xkJ05OqsSzg49KfiVAKHzBSo5hdojY/S0WCdjcyvDbC4Dkui6qlhybv6ixbwqcNK2Nryj4+5H86g74825c21g2dHB5Ie5hx730tXX33ht2JqO1ogW9wrye7h2OzW0l9M+HZdpY/Ejx7Ygw9jGDoet4+XTo6p4b9g5NOR4FsicPzOr7QJXCrz1p58cCn37Th/odl22MwcKjztKpLmqn7Xzg1Zjwr+cmQJy/eG1e0vk3npjyq8FWPsBE9oNOEdLdqb+BjC+zC2tdGfI6+7d06Ct3Q45fTk27I7r0PXmp988PZ4Hr+Nj593nhOijyujAPWMkh1GduzlrmVwDOMg6IKqAlB4BLbU3zif+ZB7hgG85OmToXgBO9pnd0YY5mfPvGn/xL9DFdT2nAc3aDeQpOYQO86qj1koIacuaRS4BEHTaX8cJTBBpJuXv3JlV68mP3SZn7bAJ9Ik8rZXGU6AR6Hnl4pWhLyUGS6I3x8i/YBFfgQ89sFafdKHdOeTcUTi1UzBaUUVJ+6qLtU9mxop29+EvGQQUZ79977qCCQmQj+/OI3bIX9vZJjaQLrfjov7T5+ShPddZk7QLOGje5e+QzRospTdVZKLXmNkZ31f5W+GCsaG75Kg+7MTwuR2x+VT4Src9zH2uf9PmG0uFBulpIIPfWtcLvugKOnLMe6ip7wKe6Ki2v/X7v7f85E/Oh8fTU3Z/7EDaVGKrHI53OeLu8zeO/difO531VZ90rApf48QLc9t46CJe+gz0t8MOTR1F6HrP+/jwww/Gjg0VT4E4aHYslh0gBfUnJ3M3Bppdh35rDP2JTrx6+HBWiY+k+e7u8tnPvjuuf//9D8fY0eP3gMUCCPN3/eyNz33uc6fPYCjRSqfYPmMugdtxZdrUX0kq46c7eMYGtqYEejaP6VJ20xrbw8iNr91a+WJVL/ucXLWPbuOtaCoZswtoyHd1j1c+suvXYE6+cccyGic+aSMbg/7Ao4CK1k80oNHn1h38GbZwOTN2qjTvuw4/S1y2+8S9xS94Q/9KSpM/Pet372gsOVFAWaBaUI9n7kXL73/jG8vFTSEVm0avih/woGp542tXz9OD+fyrdJ78q2L2XiLSvWgoUS2OaF4Xq2TXWofMefThTeAh36nEQmsJnWhcHcPW7nDzIDu2BjXwJXuQL9KO7gq7SnChq/W1uM14jDk/wzXFFOjx/wRs5nEu2sTPEu0l5+du51l8ZY6UsKiKvJg2YEXb+aYljtHGdvred67N18A3tFW0h3/FUWRLBmRJ3tla/CYfNOdz43VrIt6VFLBDzme/07fAYP2vC72iaYKGE9ieejPj29rG83zAwFn3BDh5r5CmtaCiOONCR7FgOj9pn882yE/PLsV3fQa2dBwRG0gmySebW1wwANzn8wipQPvmrXuKd9GRzPTh+ta3dUKoxEpzpVjSOzryW91T8kE7xl/ylDz9reP/ZMWm0rcSiGh58Xwe8eV+fC7ZxX6QXz5wp0Ss190Sl/wQ/ZmXvsOD5k5JfzywxgTIGVOAYn4Tfhpb4HOxQbE+uptTxlgRg3GgV7/6872xhtv4Tn/61n47/QPyvWtXmxNoO3c6X5/tz3k5wM4NcNduCjam0xxK/KI5/5NsSvRINOW7BZAXw+CZ7wIKvWvPK/8t+9az1taJ4PQp3CKfNxysRHTtV6jgM78jIDyb1lwsDmsNbScsfSOrGZPOav7Adte6v3i1+CwMRF/N52ln546z/HJtFatoC9/Nx04yKQlCBvEvP6A1jZwqONJe627rcvriOliJdrSRrctvbG7mCw2BbE51QTM6vfsLfwxkjT8lFGZfW6c+Wfqa76jddQzme9dnAwN7SzaUJKB/dGPEopvqdm2VUE6XitkaQ771ue2JKwxbsMFDk1/6vn5vDPGsZ6jpO/6tdRkdFUvkjxbTokEBL2Db+IDba13KRqT7dj83frS6XkIkMHva1DmPfJc+aMcr4H79+/bx5HG2PXnUt/Fqq7nT2LLzEiDrZFR8dmBL/it+/rj83W/M9Y0n+mne53OmRz4n37U+niwT/0jP6qs53X0+13Yxe2PM587/DWN1b7bYNXjfOl77T/enHUBDa3s4tTG7znt9rOWSThuPa9bj89nvzd189PD82qz9+Btves+uJKPJDz7IjOG2fu1v/fLYo1NSoQwOJhScBPBptG3yBjmB71l14AgsBq1gMebubo6kePFigrqB/C8zyxMIKzDUR+fCx7S14eq7JmILatVe7jXhLBz6aocHehK8PowXvWXOczYY2M5ITpmqwCwpEViA7pzOKoYsipS6LZQFp7XvcztLAqsoGQDeGc83btwc/NCu/gt+KK/rAlRSznMX5tnRKW2LSRUdruucW3LKqahqJqcjZ2BUyX3yyQjs9GmBXFcrlSRyv2tbTDLg9eG95FDVgVV8N5HQUvLHd5zugM+MKTlbAN//4QdjjP68Cjzall61Ml3Be+8lMdAq4PDnO8ADnuCt3wruAvKawHh5CuSvtpI2mZrMjb0kWIGZtlvsS2Lpa/y+c2a82+lRoubylUvLg3seSDt3RO2/eLo449mDtq5sKpnpO1BEYkH210OUhz4/s4PhxXJyrCJhWc4NQHmeP6/K1Fnhp9nW7a1R+XPx8qXl0dP9kfR48Ghv2TrjGIZHy/d++OHyymtvLc/3j5bnR5J+++Ph52dVW3/23ZEAuXLl5niI6ne++fvLL/6Fv7B8/fd/b/nqV76yXLh4cQTlgskPPvjhcvHc+eWLf/KLy/XLl8ZzSK5cPLfcuvXqeDi5xIi59Hf/7v+6vPP220O/f+d3fufUoSdbPEL3pXMzcbfnzNqdeeRDsv/FX/zF5ed//ufHtRyyR48dw/KpYVTv3vl4vAv81gb90sVZkX18MpO7OYsd8xMIXkKjKsOR1D08PAVQ2A/BZzuqqtbStrnVfCmhV7VFwIS+9cHG5LBro2DnaH+exQ4YLDHaYu4aW1DpY8CHe8dzJHbPnJ6x6zc2LSeNrZGQWTsY2YOclO3t6RT+1E/91OIM9ql3e6eO6nCwlqPl1is3h70oyRnYEAi5czKTlvFxyHCza6pA3P2+r9opB75KUTIBPDf32Q3XrKva3Z+M0WDeBkiWqFo7qwDbASy/eDb6xhuydVQTYEl/ObM5xzkp9Mg9Y4F+8myMp8C/oAI/e7W4t56SBT6PpOrZWUnR+hf46jtjKOHfmpLOsys5eK3L2ixxZi4ERtIJY0BvwHNg3Y2rL3UtZwwtOYmAnGxtwQQafWfumuc5OjmH9M8aXMVJlXHGT4+9yIqctIMuwTP68XHsjnj25HS+tm50vJnrPNOA8wvYaGzrIo0q8kscuSfwu4B3yGF/bu/tuRWjqGCzKwAt9IDcXeOz//VjfM0Hv7lPu8mSnFyLV/6n44AC/tN0/CcgiM/sJV75Q6Pxogd/3R/g6/ccv3Rz59wEh9wjkQscEvy3YzQgA13W12xFlfVoI9eKIYxLOx17QF+q6OzYCTS3CyX9zLa0viX7X/iFXxj2IzDXvDOmdq2U1MJndGRL8NK8R6e2Sl7TpZJSgQAl/Iy1QNz44ymaAlVdyxbRB3IziwLw+QRsOf799m//9uDh2bMT3AtYJ/N8pZG4vnTh9AiS1n/yylboN5CZbDqarSSonRlV+rJXtnqrmqpYZyYWHBU7t4Hr+wc/mMUg0wbMHbl4Go3GVgCsbX0JNMlNH46/ci1/0w6qdBUfSib28GlzFb8CyMgrWWnXPV74vtZ93+WT69O1aMZLet2cykYGrrsm+2+eGFu+ZoG5vta+mn6LS4oljM/8ztf3Tp/Ij06XVDcn8fFLX/rS6a68/MHAl9Z+cxxvm7u+N1+8smV+a9cEWkoIuK9YQ9+OMxzFPjvTn9UnmeEzeWRvsuftPl0nm0rG4pG28K7AvMDVeNN9/fqMLvM2kDagNj0KEMHvklStHfqoEM3acLQ9wRb0tm6gq+PK0sMfl9l6nMabXQqkJSN//JSAOdcEhuFXMY/x4T/dxHv6Q3+bh/rCvxJE7vUb3tJt90dnQfg6sC6ZQp/R5JoSAmQXuF3sjI/uj6/9H8CBvnazBeTRj3Q6ML21IMCIvLKXAQIBH65tnQ3odd86eR6oUMxmfrTWFRuUoLE+T1Dq+emOA3rjOnSYC8axu3vuNNYNKKqgMcAXbXgRKGp86Jo+35Mxp4ynJGI7BIwnoC9gPUAezwP6S5DhuzHnCwfyTXDr5fMVsp2BmPQo3U3ffTfijs3Rcmi0dhXT6cv4PQsR3c3fH7eH2jCG5kh+OJriT/eQyzpp2xpprO4PPyGXYlT34mVAM3n6Hf3ZK+PNjvjdH9tlDE4cyP6UXIjngU8d1RlA5l7jCKwuYYSfjuZKj5vz+seffMJ2A7Y+k3P+aDulmodru6jf/BnXuS9A3BjwQJ/oaf0vsZ5+G1PzIP3On08v6XexJ/nqtxhAn+YIHmm74obWM20by3ouuO7h/QeDB8mB/Eu0Fktk88hBP/7Cjfym7Yo7jSObH7AZv/WTP1YSGf2uRye9RUdJtOLD5lG64Zp8LPfTP3Ob3EskKUQKAK3oZ42LBByTT3NsnYR0bDZ6/ZUsWtNassUYA6P1j+8l/epvgpuzmG0kJzf2INuSffZ7On5wMItn04G1/RgYzOb5OWgvcZgdQ4c28z9HUeBmJ1AySS/XfRe/FzOfBoqb3Q7pTqByWBj55us31opv0ZCdjYbiOfeXWMhHzCe4uDsLr41J+9kkfHDtGliOrta1UZSwdXzq6xYbkWM+aP4Y2vAwWupfoWUxTXzQT321Von1suslGbxX1DJ9gJe7gbNzjWENiBevuubqxXm0aTYqeZ3iL5vCwGwLHvkbsQOenZlYcn5m8nmxP5OfreV+DzcsURBv3VMBjO/wt1imBEjxfrwtAeF5v9FW0sy90VPCKPnXXv6Na8MifEcnm2fZx9bJYivXxdf9w5nQXOtaOHnzsDkVD6I9XGTN//qec0TcNou4J8/hLi+TPdH6R82fsIjGl3/ZvImPW//P3/2bJxhQxj7nzoUJIqNZFUkLYdvdNSbhVtVLwQ5m720eIuaILAzIifKbPi5dmhMXk8vaY6jfXWtymuRl9rXBgPu9ZEoJA+P43ve+u7z55lunFXcqrZp4jFJb7hlHxl1QlJEuU6ntOab5UOB2DaDX/2jJ6OaQtpjpo8rNAhq/9Yqngflo87/t8I8fe9jpm0MBjZET6t6qln2PR3iVcV+2Z9AfgLEG5/ERDfHaglZFRtvRhxHYbMeu4jeFLYDgDOCxPloo0Kztqo/Rm0K6ZjhXGwdWe/jiWjIqmEYL2i24/sf/nEX84sC5bxxdwxPZBJp44h7t4UXKjQbtj2dobI5dqBrNeAt4Asrayo4HLXQ5Ke73fQB8IGm6n2HZezoXj5xt7+ZBu2GqIMpIZTyqaDs+msda7JyZRxzMY1AeL9cvc/a2xtbZTx498KjlZXt7szV2+3g52D9YTraOlk9UiG6dLLvbZ0bCxBFZFgLfvXgx55WdI8cbIFr/nktik8jxzrnl3sOny96zo+WDD28v773/0fL4yYtl5/zl5fKVG8ula3Zs3F9OtmYlxjtvf3Z5++3PLF/60j9ZHj6YD3E+d/HC8ngTVJP51Wvz3OhPvfH64Mtbb7y+3Lr1yubs6P3l6iXg6vFIhvgeX37pl/6L5eT4ePniF784gAE0mrf4Yo6zHTc3R4k9ePjJeD4KWU/gfGsBsv2lv/Rvb6rKzi3/7Lf+3+XGjWuDZjtiqvTEc/IA2pKno6C0Qf8DBMibXvhjH3Jycjxzlsgq3WubbUkNOmKurmWe7auSiw622GX7Sl5oZyaXj0bipwoTtOTQ5wTYAdIChMac5tubxA8e6lNgZzzGjh+BeO4t+PA9nQngNR9bwM1hbUguBWiNRVoaZPOsCvcZQwv8cIgeziMytF1C13XmWQG4sZQEdE1rTzxDt7lI5jm4HcmY84AvPZiSnVAx7Pr43fwtEC9Rce7iTAz4owOBoAEj2X/9sDslYQI+6E/BSTSSq0ABjXhW0IMP5BNARD/8BeQE7go4A37Qj78FowUu9MMfUNu77423RHnHlJUEIhN8NG76ni1eA2Z+KzngXRs9/JqO4wV6VIHj17DPe7NCLoffdegwlhLR9Ct+pgfkyEbiX0EtWvHZ3HIEVg4//mgzoGBWpEtyvjMA6gAI9wXYB3JX/ZiTFT+sreTw8N4807+ChcDd9Q7DAjI8IU+/aV+bV2/Mo2jwFo3GN4Hz+UB69AQO+k5bBditpWQNXAlMbRenzwX9v/d7v3f6MM6SL4bS384AACAASURBVB1FlL1xn7XHWCRV9L/2XfRfJSf9pacl1OiX6//Un/pTY4eQ69Dn98aMZ3TcmAIQs4ElUfAAX3pHRwGT+0qauY9sjM+Lzvtf++hvJ4ZiBe2t1/hsa88s035Hc3j/2te+NujLVuI/HSOj/AYyHwHV06djDpmHHbdGPp6tpTLtxo15XMcAqzc+QXMyIMW8IfOq2wNL7G6iDyUYqs6O9/p7/fVby/vv/3A8U87Y0WEMZFnhjfG166YjPN07fLDN2e2uKfmOfteVXJ87x+azZchZH8Y0g6GzQyZ0g82ki9pOp9CS3TU+1xWs4W+V03hR4VCBqX71Z/x0id3QBj+zgNucYhfR0pFhAUgF8u5pDUFXO+GMGX+NS2LJuPRhfmiLnCpoMt6f/umfHtcXT9Arzx8zXjRli+i561oXfKYrzduC4+RV4qikVrv4sil4UyJigrG7gz5junb52unzfurvo48/Xm69+urQy3QdT8wf96C7dZIe03d9odkrsKp4qvWDbMnMPG+nl89kEKC9Pt5GP/nP5IwWPA2UK6GAbt/7vYf/5vcGPJYQCbDQ51hbX7lx+uy/dqzRQ7zVnt1iaEgH0EefWjfZa3qPL/iKz9aVdEz/xZJ4U/EB+tCEN9nzAIBAaPcVM02wfxYv6W/EtptnDPpNG/igjYA815OFpL//zR18lnRDV4DZGtDRNz6Q/W/+5m8OuZI9Ozp94bkLGg3NPWMix5JmrmmHTsBPNifgwjjck63yO9uov5I7xkO36V2ACrrXIP9P/MS/MGSzTj7YTYKmbHy+nj7ICR/0NfVnVtii2RwLNPKda8kJHRUi4HPge4B6PkXgM76Yi8V5+KXSvAKIxmf8/q9goOKHdj0bc35XiYt28iXjF4fzLHN9k52+S5iuAZrmEvrJ17pGXnhDV/O98h0CcPTbrh380U6xNblor3ftmRslPHxm28MB9OFa8isZ++brb5wWRwUKB0ytdxMZt3EVl+EL/qO9ZNYa9M2nX+srfWBDS2QHIsa/fKaAetcZs37xrPlT4Ynf82MnljT90Ao2mnfZ0PhXDFfCAE+LafSN52FSRycT4I43xuU+v7eG9VtFH/QcHdqsuOHc7jz6POB3vf65n9yyB+lQ/KyAtXFl07TnN/Okebuem8UXAZfZ8IocrHv6dk+4UWsa+ugIGpJHNiQMY8bGc3dSCSm0FVP4vbgu8LNi2Je2cq6H+mtdLS42rkDv4r6wL3T6PXsSQKyN/MXWHveWKPR7cpoxySyGIavW3zCzfIBkHg3R7vf6zdbHa20WgwTor23wGphPf9xjfGEDFVuu70eD6wNyHX0eaL8GwtGc/Ndgd3LA43iuvQomAtF9V0KkRGf4W3Kt35Il4RATR5hJgQoBtZXs6nv69LP4Yw1y9xyQ+g87zd9WwV+C4OTgZdKjddT15mcFBPHC92F12jLGcNx4teZLWG0Jk8D0MEDf//hLX/UTDjJktTOLZBqnd9devDCP78SbfJ7WQfqT7mkjnUm/x/r0fOKP6UP0REe+YPFv97punZjIFvq+tSe7udaffu/+w5OXiefmR3wp2eKzv3TPe9/Fy/V3fovO5DSTH4rBJatePsjc/33XUWhr/D6cGo/jSfIZ/P61v/XXT9oi7qICNjdGHMNp4cyAYzYHzcsC6zMHo8kfiDEUfnOckx0gKVfA5gwGzpwa/o4RKVtlYXVPi1H9p7gZQYujBYQxRCfFKfOIxhIl7kuhCgqMnaGpz5Q2hrWg4Iv2WxACtTLeBMZJC0DN2dBeTib+oKHMO8crQM29Y0JsQBR94UdBbDslBNVeqriN4cKlWf2RwWmC15Zr9TGq3Y9ntjbHt62criGrArkMv+8DwvQV3WSC9vidQ1FyCw05RlWH4FPn1gZYFIjjGRkVAHWOaM7SkMXxywf4NI7orrIgsLZFuOqBnPOArDKaA6Dd2xt9t9hkMDJQ8aBAIKe2xJFK+wA8cwEIW1WKOYImThCeBypkIFpIhkO4LRM7QYC9p482D7fcWg4PDsaRF8+e7C1Hx7Oa1MPBPQzdM0AEyydnTpbtYXhPRjs7u9vL/jOB/pPx/JCLly4P+V66MiuY948maP30mQTlzvLDD+8u3/zmd5Zz5y8vV2++tpzZUZnuwdAHy7e/8+3lJ3/yC2NcwMbt7TMDrPPw4LPnLy5nL5xfbt+9O34f2/cvOjrn/eXyhYvLq6+9unzuM+/I0S2XxsNb7y/Xr8xA5OQY+Pti+cIXvrD82q/96vJPvvSl5Wd+5mdGsMipI/uCpIODw+Xm1avDFqQT5skEFWb1xj/8h39/gCB4c+fux8OOqU65cH4CkWswtjOJ5zUz453j1wN3A5NzGttuHdCFn+7Tt/bpXMG98Ums+k0faDaPyB/NZKC9jlkBdOGdOeragCa641kpAdw5LNnEscvt0dxqr11zUp8DHDg/E5/sRoldOtjimtNLv6vYm7ZmVowaD1vDSdau6/FGAqQdKui6eX0+sLaxozFQRRuP7z8cjrSxxTP0zarkGdDjl/nnO7QE4pc4DlypArPzfM1vfRhjlUn47D581452yTsQpHnYlurnB9PBRz+ZxaOcg2xFlen4q0K+437oR8+zMHb9+C2A3djSsUCKglTX4WX6Rx+MCW1V6+pXu3gV8Oc79AKb9BPI3Zqk4j5+BOZ1pr/5Zm0IwC+AQCeeFbjqC98F6t47CiUwxnfmqh0w5B8Y5v5AtGwo3SkA0S87b70rUAooDTxyn4fTB/gZv7GRNTonEPlgee2115crV64NOtYPhS2hrh39JpMSiWSYwykB4oUuchhVnZsgSZ+uC0AwZm0HHo0A6ujFmBcBzmhsF0vz1fU9B6e5oA80k5N2yb7qUu3izXpdpDOB8OiqyCTfxhiM07pLpypOaZdUlYs5sPVh/hXsGJu/Hvoe2LQGDNpRW7CBDv2O4wbv3BnjKBlXoJx9KJBmp7O9wDL6ChQ0ltZ2wKf7gaHe0ZVfN9bIjR2tYlebZOC+kjr5evlOeFLVOz6M4HyzK4LstUUG7IBx+Hz+/Evfl00gk3USWR+Bs/ievnzzm98cCf0SBvlr6ZAxSfZ/5jPz+JAKLfLV6GGBTQ47mvgUAY7kcunatVMbGuBurpqDgTBzXr0YCUPyw/uDg850noVO+lW9C2gtIGYbOl+7QqTWUdcbU9WP7Qwp8UQ+rs0nw0v80H+V2/SCvnqxdwWCPjfXq27G15JqxpNN0W86bl7TWfe6nu1zT3NH3+jGa3Tjg36959/SA3R25CHZ5PfnZ5ZE8Y5mOufld32sd+/gQYUB+Er/fKYH6NjdnruTio1KDGTz8uPTMeMOwDX3yFkChO7PZ73M5/a4Dy/IDZ8LRpMnHS9hkm3wTmd6CLU26Pw6bhs0b4B9baa7Bc0+43HJqfwj/aJDm2SmH7y6fGPu1HJ/gFGxF10M1DXOktnZ38BE9I1il72906N/8oOSdcVcxbf0IxuwTl6s/bV0pISkfowtfpTcrt/GrO12MSRb9DWf136icedjmt8VIrKH7Bx+TQD/ZTX4jLfnkU4VVBSPTFDpzNAHdtz9rU0BALWXb1KBm/aSUYCI9oqhAxzpKD65/zOfeXfoSyBZcu55Vq2drSGtxfRPsh6AagzpVetKsdIEWY/HGpuc/J+vGH9bN9ZV2Og13/BXnKBNc7O4MH+8I6Tca47mX+JzCfpkW7FDds8zItBM5vEuXz4dzL+I79YhY2he4r9+SzajMV/RNa0r2gn4KxYvhky3KtIRU6Br+GgbsL4Cm5KnI756NHGd7m9e5Bdmi1vnjcE1+G18xbYlCUoihs00tuxucm3nk+vpvRf5ZjvT8TAlNlZ83bF+gVzGiG+tA/kFxuNadBqLMQZgxsfGRl4jLt4UOaBpFtedjLrLio7y040lMDPwFz2BkMnG59bB5fhkrEPNE/Y/vMQYzacSecbjO9dXPIE3FTgkr5IrJXa8N+ZwJXRV7Dbwoo3dQFeJq3VCI595zpm5LqHFWNaAPtqnTGc821oRD2vHdfl6gdLhd9MvmScNZJu0FV5TcmFdxNbakC9QIQvasmclTdYYHh2owIYMjGtihTPmMT58p5f+9xv68EC7eKBP78Up6Xr8N+b1ukNH0LAGrEtgoEd7+Yv6ib/abX65JnA+vW1NHrHazkyIFEfn844JtXmWSck2n/vdOLJXaMaTYsKSVs3z1rvWm2SFTv22bpQo0FZ23Ps6yWCcxdbT75w7KV7q2cRoX9rzmXz3WoPm8cARVs3LZKSPdCh707jDP+JvNiCZait9DvhvXNoqKWLcAfXx1buxpLdhQgNrOX457sY34s1NAiR7Fi/jrffW4tOkz4Y/wzc4mInY+oxX6++iM10sUVFSJP7nw4VP+j3ZRUP8Ov1+d8pLgmLOjakPEhP+X/PQdes+4nX6vtajYXs3cp92dT7wvn6jQ5/tDPFd/ApbbmxdXx+1v/U3/vP/+EQHGbAEXOVJiZCAmByaGzdvLPfv3R/GgSFlyBDHWDHC2hyg0cZoOCLLgClmwPsMeObZor1co42E7X+LQAY1o9aCZrLG1KpXy2y3OOV8ob2FJsfuxs35AKsAIAxFjz/Xch4Fbzm12uJYamsEW0fznLOSMC3ILWBliaMRTTl16L18dW7Ddl+VSByxDDyjPQPWWe3mGBCTxeI3jmA4N7czNkm1z/kpEUQOgX9VZWk/hzzly5C536KCnnZaFHCmPClhRqSFINAtgyCI9B3AIJn4TaBmAQ74RU+ODTqqJCwphVZPwSiBgV85elvb02kviRWIhx8ezqZ/dPhroaqiHF9u3pjHVeQclKX27jqVcoGixkt3S2oYy+GR43jm+ZF+13+OQyCp+z98/8MBOjjibAZhzu1+Zeie/3vY9azcvrjcvHFtuX3747Hz4+Bw7p7hbNiyLPEx58HR8nhPVfrZsVPEkUSOtnK01AT+9sdD+ozNeM6eu7hsc96Wk+XF/sFy//H+8vGd58v7Hzkr2/M+ri8XLlxZDg6Pl9v3HixPnjxdHj221XjumviD3//G8pNf+MIIul975dXlu99/b7n94OF4kOe53Z2hk7dee2V57bVXl9duvTqqW1+9waHYXq5dubY8uHt7Y6CW5cKo+pzVF++99/3l//6//q8hd22jNfDG+1gMnk8gMrCGvD/6+PZy4/oEQP7aX/vPhqwcH3ZwOHdIqXp9843Xxv8deYbf6CxgJMt2cOjn537u50bQwNkuMRBYmEO0nlPaIXe0txssexEgPXh/9uwIvLQb8LkGdc1NbZl35kdAAr3QdpXr+mqemT8fffjBGI85hD9VeT57/vSUfv1XRUSO7HI6ff78rJzCB9cEzpgTOV/Gff7CBGTR2MOPxzw/mhXLLaZVI9L9kXB+MY8MycnNOcUL36Gj4z3MY/fhgflbwFA1ut97dkZ86JkKIxm02RVRgNeijW48KuBAV1Wj3/7et09543oPm69KCYAmkEeL+9HGNqIhW1IVKXuk/QJPYGJBpHvID5hbtVYO9khyrR7iqy/AD3CA3NLNqtv81r2B9gH1BZPmhu+8tFGCzDzoeDoyNE7BOL0psQCYKOlDRq7pDH70A2DXAde92/cGjdlFvAFqA0WsidpCl3u0hRdoQ3uJIMeOBbBWLGBnTsUC9JW8/Gl/rp8SZ3R87iLzopv6pBP6LAnQsyb0XQBTcLJ9MoPPKtGr/suBNwfQNNaKmzdPZRLgu3t+d/DUvDbWCkPI1TwONM3pD1yn8wX8aKrqDB2BWsapjYKy1nG0G1vyMWfR6T68KshAN77SHTzqe+2Z6/7yx9CtP/yTkKAT2Uyy8mcs2tSf/6uMx280GYPr1s8lIBd9aFN1fpWn7Wz1XfqDPrtPzJXmPL4FBmm/XaEFSDMJPh/SjZ/uRbvftYs2PlP+Dj3P5/Hdkw0ghh523fyLj9q5efPV0QYeljjLFzb30UOW+ObeEjUBNwU27TTEjx5ijEYBuPG5Pjtckky7aKeLaO3ZBwElxs6/Nm5J2ZJi+WX56nRga2sGM9osSJi7jSd/1yBFVccl6elZ8w4tnUPeriXtWbddE7iI9yW1te83uy3wGd09I88uzHQUb8i7oMV40JLNwGtzrDUMzfhtjqA1XrPVAORAmzU44hrteuHpKMbY7EBsFxe6s034v7bb5JS/Tl76CpjVduNrbvqOngR4ZY99b9we4m4caNW29duL/WdH2S7zsPXU2L/+9a+Pe9lN40b3ugCMDckHbQejz/7YCbqKpz1Xpbit+CjQqiR7O2aLW5IXedBlNJb0xE/XNc/znczd7Kj+0EJ2Z86fPS2ui+cBM8V45JSfVRFbiR7zCu9cg7fxOZvQEX1+I2e0ob85hyb3tDaQX3YyYCh76XN9ub81K32lByVsSioYQ4BpIDcaAmybe81/+sSOlNxq3pU81h5eo4OOmXt4gO/5a8XwaIlP2gw4NcfMwTWIQI/QnI+HB8kUbfmP+i3W5UO0azHbWZLI/WRS4V0xou8aK7uKluK64srGpw1j06YxVeW+jg+LVY29BEbz0PV+nzv75lEf+iPvYn78Rzs9ph/aNi9KVIspSlqmt609w4fenTjALEzbGddmd6Z9nztFS2zjg7kc+EmuPy6bEqm+11Y7fdDf3PT9SOzvzurtQMuAML/rt/Ux/9h32gtfCXTFj5LHgYtoLmmLlvziQPwSwNnnClkCjNGwPlUjWrTZblK2O7vtPjbBb/iULrp+2IozZ4a9zU7lN+kn3Elb6TV54pl7mz/5ru4t2Tzi+M0xSCW8AjjJF8+KSbMz+e3FhHhV8q+kUL7sSHbvPT0t6FnPSWPDz4o03BM2hV/Z5mTm+nzF1r/WMPIr2ZUvRp/XL+3hS/FBuue7sKZAee0Xw8Tz5ih6pp7PXRBhKMmkuTjj8Fn9n//Y/Jn+7cen8tF/cscj7aIr2zzWy03CWH9k5KQH7+1sip/0AH2tOYG+8TZQf+Ik01bpP9wtrNLv2Q3fkYnPaKpYOSB33Yf7SrQYQwnSbEU80Hc+QYkK36WPySefLT/B/b7b2Z7+akmQ+oyPgciuzy8sFndtycHiIn2v1180lfRHU/yJL+skQBik67SB1myT/6OJPiZbfumPJ0Bqs0TEHGvPxX35PI7RzjL1wDX5u8V22c8+r5MyfmvsI0GxSfQ39uaM6xrXH5UA0WeYdPI7BdftMjk36UsOJQEmcL+z7Jx5iR2urwkD6T06eo++w6O5fvSX7e5z9695oG+/j9+WeUpQ8i+W9ls6Vuzqnl4Dk5M4Pz9jpt3dWUgM45y5BHN37hZd0xIO3nd4UFvuQ0exU3Y8nS9ui45kPubBJonWsVmNsXEXE2pzvd5u/erf/KUThsVgLGBDKJvtbynq/ov95fGjGbjUaZMd87wuXpxnClZhFwFbG8e+CowC6ZQCYKm/HHbtBhxWsdCkXBuDnDlMa+u6dgZYvhFUi0mC9I7ejN+gcXs649oLqGzcga2dpYmeKh0b95PHM6AuaZOAXWusJXe0XWJjBN6b8wJ3z72swKuaSr9l4AtaCvSMMQDCYre19XL7U4tfGfMUBi3+cgx93wQIYMhAGZe+e7izxTxnGV/cy7Fk2AquAgbWTq42OJLJE+8DiHOEAoBKOgSI5oiRif+18eiTuf2/BYvsRsC0Pbduk0sBSYELR9NLuwKJnNMWJDS9/tobQ+7+WtDwGO0cZw9kRW+6iBbjwOvHT2ZFBxC5RbGFKucBH/Vz+6PbY5HOMXn6VJsXxzncvrt26fLiPEpjuHbtynLtqmNV7i+HL4D5szIWoM8EmTPOCfcQqPMXnYG/uxxtznk8Gg+lnFXMaHu2/2KRPzf/Do5Plhuv3lpu31Vp9snyla99c3nw6GRZts8vB0fH0yk9OFru3L6zvPnm28vZi5eW+3cfLOcvXRxHsxkbXhsTHfuNf/bby/6L4+Xdz31uPIvivR9+byRvXhzsLz//s//ycE7OLEfLwYv95coFlfIfn1bJvHbr1titIflhnvz6P/pHg2bACL5/7Wv/3/LWW3adTFDt6aPHg+f0NnDsRx99vFy5fGV5/OTx8uf/9T+//MW/+G8NnkmATND38fKZdz59ugODXEtsAZMEN65jb9q+TrdVthaY5ThkqHMI6B6d0J73qhILbJonOaDaYUdyVsi56u+C8oxzQQd9v3z+wmkCJFq1jScc7oP9eeSe+UA2xqLte/fvjncBCN00F0p8eg8I9KwP86VEcjzOZmh3PND2/EySZzfYkrFWeJ7MJsATkAtogMHAm5Fw2J/nWbrePMzJxSe/GxOwZ12xsV6L0FNyyPzxeYx747gCX7RlnDkXOb/ZyhJOBYnxyhgfPJrnxKOhAGB9xFCJWdeuE+Ml0tHTThkyQUtBFN0ImCAjPPG769iUwLIhZ8nwy5fHvb5XQQ4s77gHv+EtwJj8jJssyLVjsL7yla8MPTCPC1hKPrGj9EZf+Gm82i/4JCOAZvpZ8EoW7TjxfzrYfRIIgSPu1UeBpbGWLJ72a/sUeOBr4E88LUGiLfP7aHl5Hqk1CBCZ0zRpmlWDFy/O4LYEnj5HZfHmaJ3mq3b9H4DQMSdvv/X2WEfQza7hk8p89BTk6IdMzNecwQD8p/sz0ViyAU/XgE4OZetpwMX6GTP0supt8qd/VdXSlXZg4YM5pm90NLeNnd0MqMmXqnAk34ZeaAOP6F/AL13u3OweUI1P7FW+CF4UCJ6Cl5vkRAkKuk5OAT/kXTUkegMQ+x3PfZ/fFdATWGGsxmD+4mvASra4hIe1uvlFVj1jwpjQ6v52A2ijJK3+7t/+eOP7ziM+vH70ow/HGF555dXl+vWbp8UuZIJ/5N3xK+3+A6Clh1WMmqMVfpBxSQL362v6TXP3Kz4bjzHjp/HgjzGQD3loj+zJwnXavrXRt8BL7QQ6BT5oS1HCnTu3x9jJyPrn/fDwZLxLUKGn+S6B4P50Ds/xS1v0zbX4alwBJnhhDAXAeNLuS2sIGZrDVXDTWSBqPqj72sVinH6XSA4Q1Y/2S1zQVfpVBTd9VSmsD7xBc3NbH63N9J5eVORF5ul0thnf6QzdCiwroGcn0dGcCRjMputX29OXmzskjU3b7ishSY7vfe+9MX7f+4y/gW/GjQ8+d6QRmZTsxF9jNcYqetv94zM9wF+y1EZgC1uEh/SpeA0Njx2luHn+YIFoc7Mdie3k9Pnb3/nO8srNm6cFSPkOJQHpbzvC2HS6VyBqrAOA2JqBdvFSYETrV4mMEgYl1tBXXLcGCQJ38BOvrI3G2a7a03hic1SQ9qtGj9cV4ZRoxG9tpAf5TuTbw8yLH9CkzY44i57Wv3yedkq5Nh8BT8mPngT4uq/kbG2TJd5ZF/RLxvqhc175HeRMZ9tpnM/mWnzGY3IPAOm6vqu9wKERT2yOANOPuUFuJcLNOb83X4tz8R7v6Gs+bgkkfbnOZ7Il53iDTvd6VSwUUJxPGCATDoAev2V3WrudPkJe5O8VMIMnxYklW32nH/Om53ZVGGTM5NTatntuxssl5krSoiGfmtwCucmmODh/JPwh/8ZYteNVXOk+eoon6T56jw4muEbOza0SMN69wir4GGhh7/PFSoiTQUlL8sar4gVtFAe5LvzA9/hUoUlrvPuyH3hjnQhga37jgbGVjCxxgW/JHx/y842lxKvxkgd+adf48j2Np74D7+N/NofN853f8cw9Ae3N7ez2uQvzyEFjpovx32e0hZu4vzGVjF7jUPvPps8f38mzuCk/bA3+sT1+L+mH1/nuaEQz/iQLPMiO+B5v8z0CCIs/6W8JhNYm9JgH7dAsltL/2u8LU0q/l2XqdmByGFAJZu3GjxKPeJ5uO2UC7dnH1gx6E0hdbOi+NRg68aK5g8MrwDzepT/Ft67RfgkHNCf35ln+vTGVvAwTpaP5utn1sLF8IuNovuinmKs4ILvutwkYT/B9Df7mK/gtLC9dT3/SSbhLeGZ+frIt5nFPc7NEbf6AvovN4090ua9EVz6a39JdNKTj6W7tJs/ih+zGS9xhgvCOwApL1j8g3WuC6HP3KRoPN0cNaj9bNGR+8hLMTweyd2HEySM+xe/0bh0DuyYZZrOiAT3FLM27dCOfMt/3FF/dmbuCwq7jWXxbTmaba/1dt73GXKJLn2gbGN/hPC0gnFn/3R9f07FoSte0c3L88pkm0Zh806Por3/f+3+M9ex85k4JEHLyWvtnrWvZlOara4o50JjOJHf3heU03vU8CePURnya880u6LlbZK3L6zZcN8b1v//3/+XJcH43jnYVdIEdZWIzHAXXLfhlsz0oWYPaMvEa3PZme9bTpy+PmCgAngbraCy8ARM5CtpqwTJ5qnJpS2u/dQ40ejrH36D9nnFbZ1RNwBhtcl+8NJ2snJWMnj5L+LRY4kkVvpSHU3x292UmOANUNrmJVvUHRwBQjzZB+gAIl3n+pL8CO4tQE92iz5BzMi0kKuaMi5NAZq+8MqvLjDlATb94mnPptxZ9zn0OTrsm9OVe/VvwjLuKXs51gIP2yLVqiwLsJm+Jqqr7LMDpR4sNuQbGGVtHf5VASpH1k9HXxt070/lAl3a90Hn9xrXTbfhkm77mXGknWbreIr/eAu1oLXIh98C9+Gl8TTJjz8i4bjidZ3eWj+/eWd5551PLK9dvLP/0n/7TsWAIwgOPrl6eD/XNackIPX/yZCwkW1uzwsEfwP7ReKD0rGjhXDy8f2fs/Ngex7OcX7ZPlmX/YFYVHR4fLM9t5d86WmyxxX8PVXdMledmDCdxe2c5UuF44epysrW97B9vLd/45reWr371e8uW8xcvXB3P+7h4wREzm3PhH09H7Xj7zPLi+azme2VzXNv+wdFwkiQJ3v3cH18Oj4GQF5erly8u+y+eLed2ziy3Xr+1/LF33h47Uk6OVeQcL+fO7IxdBBz2DOisGJp9/YO///eHXIBMeNsuiIz9vY9vbyq/IJfEwgAAIABJREFUPS9idzib89zq+TBFD+v+y3/5318ePXo4EiBz0d8aO0DIV6KFjo+xvDJ33pjL7JL5X9CX0+F+881v7ukBqvQkvaQP5PZHAYU5igWNZEMP9Uku7inZ2DU5mmTvmlE1cjzPlyfvEpxoN5YB/N+8Map/3dMWer999PGPhk6b7yWsyK1FJT20BTWgq7mP5wEyji9rEUFPgFzO99Mnj0dgUqIip7Og7PDZTC6WnDHugoaqvb761a8O3VX9qp3sLhkMMPxo6lxVeXiRA9kZ4HhCFmSWA4SGEi3aWu+caM55CHoJLNXnrsMz7wUfVdUL9NDTwhoNaKNjAdV40JEuOaqBKT7nkPdg9xwx4/OHzhJsLdRrZ5y+aA+fBOjuoafWo3UV+DppElAZCFLAY+z4TxauMRbjMGbtorWEdc5/dn44REczMEPnWM82xyyW4EdrQLb/0ZfTrb8SxfoIaKJ7r77+6ljrrHvkGH1V6HpOEtrsgCyRQk99VyV3yQ/3A5bIVH/kiDe/+7u/u1w8d/H0SDc8b4dLx0AF/BbAoNk4WjO3dmb1jc+AhYou6HFJ0Y53Mg+b/+xnOyzcg66qhqPB5/wg9Iz1blPxrT9jsNaaU/hagBZPXRMIUnVgFXF+K7jKUW7OBqYHuBgHv8W4JebS32SWrruPvOghmlov0amtAhI65ne2BF3+dw355C+Qc/SVAPBOLztWs8rsKokDns3FAGB64x7vdJP80O+Za/T8tZs3T881rwCIPtM9cjs4mJWoayDTvDXf7DBtPrtGUsHnErT6Mj7zBm9LEPje+PDU+h8ohi/5jq7FS7oMdAtcqUjD+wBgNkfh2Q1AR0oS4GNHZKDp5s3rY945TrPgcgb9l4fd1XdHv7gue4nWYgK0aT+9pW/awnfyaydAyRv30Qk6iyfu8+56/MWbjqN0nT/rbM+icy26qjos0Y2G5l/6P4Pkw9EefchvoNtsEd3Bk4La6LJu+A1/W9fRiSfe81urlC6WSDe1mc3RVqBNbdGLdjWWRJV8blfSxx9+fLoLxVjanap9NBZItkboK4A0u0o30UnO64Qb/rc7xD2t+d7H7tGPPjpNVhU/lLjRT7sbSxYV/KNf0p+vhi92TZpv+FWwW3W4drLhxV2BIGTz7HBW6pJtAEOJKzS3WxW/9GWNxgu8MV+NsR1L6yIO/xdDlTgN7C6ZW0Bcf+yGV+POVga4kEmJDm2Sp/7zz06L2jYBebGMa1qDsuf5NvhkHq93NejP3NBecw+NJW+LddGDP+QRsBXY4beOy2tuBHZnl+N5oE3AYPPN9yU91+tGxQvk7X9yKumCf65tTcFz48jnNo78ydYR43J9PnLxcnbKmAJiW3Ncg7Z2mLDJ+Vj5idnKaS9eVqO2FpWsKXEQgKzf7AO7gG/5Ne3kK2mzbE+AruKXdjNX/GGszUnto7EEUfYov18baEcPGeNbMUvFlNmxbPu1KzOh09pf3Bue4Pviz7Ufnt7F4/yWtY3Ad3SwxyVC8SO9xiPX8JfxlGzI2TjRHl+zCXRcP9kw97sOjdp1f4mp4QNuTgPwXUUfAch4WlKqwgXtlPj2XcmK1u90r6RsGEMJxtYC9KZDT57unVYo+z0QPn6s1wMy0lfYWO24RgKkddX32ZSwkLVP3bwL7Pe5Ypa+o3/aiQf9rz3yySdOH/IF1wmNZN6amJ60w914+26ApZtjafIT0SzGDsSMbmML+C6hHyiqz/ijXyfDJAfttG7E67CCQHrXhkHOOGICwOYUGks6JOt8FO34LvvontbWkuvoL87PlrsmAH3E45uYNF/I+OJN61v2NpvWupbeh6XGt+6rr7DXfPxwtwDk1rVha3c3D+PeFAQEEKN1nZwplnNv2ELzuORIdsjnYtuSaWGA2brG7B6653OAeTIwHn9+8wrk9n+6BH+IP9mi+O37sLbwlO7T59CRZeJy6Ej/9NlY1vKbmNBMOGjnj0qA5BOkryVzySgeZNfm2F76Gdp0rDuaw5M8+yP5obn/0YdPEiDhCfFpnQDJHpZwmMmGuVt4jOHcTBLlb/o9/fNesUNJlnifzJ1gpJ1erqvPaK2vYuB862HPzk5+Tt7OXR+Ov5rynqejNL/T38abbiS79TxIbtquP7+nI+vf43c2Y9qliVW3noWjtFaeJln+l//2r51YLMrUBuohqoWjhquwDxwrCz8XkFmZkCNu8dLWnQcPhsFalpcPBtYXIc5r5/EVCKSQ/jJaVRIFCLpnDawYXIFz1QHa7IGIGTnfoRE9Of8BmSfLrKAIxHCtlwWnIBwdmCxgIISciwFKHc3FMoOhrRzMnCS/CVZSvgImbd57MB8szggTdM/JaKHQRqC+MRZcBh5dunR18My99Ud2gRc5iOgODHTt2hmocofzUuCFtgxLE66ANiCBnHJ29JfRMBavnJscVXyoWgifqiZsYhiHsVoE9VmwQc+eP5vVwlV2uZbMLlyciapknm4O3btz57T6AH3oyFnSt34PNkf00F33FFAFihpDgK3v1k7DweGL5YOPfrR8+tNvjsQEUEs/JY9GUvHFPGMdr9aJtIPNuZKeU/Hgwb1ZmXC4vzx/8nQ4FWN828fL870n4/1g3xFycweIpMEwIp79wdgfHyzL8XxWjgTINFQeim4r4pll9+LV5cKla8vHd+4vX/6df76896P745kqN26+sly7+dry+Amg/LVxDNaovFjmFvmP79ydVbvO6LTV8pJjdbaXM7t21DxYvvgnf3r50YcfLT/44feXG1evLzu7J8uf+Pznlldu3VjO7XBUPOvjaLlx48pycXP2tiO6tEn/JoB1d1S1f+kf/+Pl7/29v3cKQHcck9/o4vMn81ktY9HYZJh9v3NmVs/fvX97+eX/6q+PYyGe7E3nGJ8efTKP0LBLpkWaDDnj9MwCVnBn/lR5kjFmB1ybXpjHOTKAqbaz06cW5Qw1OZRYI89ANDLTd1WkzWn6WNVwOxrO2KCzenYIGQf0er92ZVb76KdgCQj0rW//wbA5gAMBcvMtJyAZnD07HzJYRRGe4j07MOzzydzuGxhrHIIvAJHx3P7oR4M/aME77bcDwO/ntucW0WhGf854jmDOf8mT3vXbcTESsWjTr/vxD4gD9FsnJgTC2q0qv6Az0INs9If3gDLPAAE8oR0oF2BKN0vw4pX79Deczs2ZtXgWuFYymT7kyAQotJ5YdNudoB88KcFd9SedQntJ2mRRMEeOJWhnAcHc5l8Bg++Mhe3Tjj7Q4Y8uBCq246kHWZKrdgPT6WTJP+109Jj2ApHx9PHDx2NM+vWZ7CpOqPo6kLikHZmguyBVP+38wLtxZMXOdHDns4fmOaMFSHM8T8dDqj2jAW0l3dPPYRt2dsa6SicBZ15+B2zjkYT1W6+/dbqzsIAhXjSPza3v/+AH48HEHVFDHnQPnehCn+uqctUXuRSol4AAmpN58ym/w5havwv8S9ijn1ziX8f9uIfMxg6tc+eGfhq3P/e247FK6HYNuC8dw/uce/OixGbJVm3R6bHWXriw/Oqv/up4B67hYeAZOqogRm8+A7rQod2uD1jBL3PVbzPhvwz759Wam62M5ioLzU98XM8PNoKOB74FFuUrFER5dy1+eLYU2dAPR6rZPeklEPb7d77zvdOgGp3a9KcNO7rwDu3ZSPQGnGdD6ISCF7RXjOG6uatl73T3W8BFx7EEyAa2BIwZz1e/+pVxnOb5zXE4BXX6KOHjPnKa9v3e8A/w9dKly2OsdOTq1RundqLncQxgevNcpsAMfRsn2dHpjv/yHR0IXMCb7EV2XZ/0nv6my9kkY+44Qu1kB/WTLuov+6pN17R+ttZU8ER2eBDPyKAChbXfW6CHtqrC6VMAn/GXtKG3En8VD7nXPSUs0YCXfFtjNKb865Lu6Fv7gYFgZ5YZqJG1RIK2zcmOrPEbXgRYzmTW3BnlGm2WHG8NzndubSkI9nnsGrp1a8wdekLWxpl9Rac1SFs9P6oANP8pW4U2SRAFP9pq7Nqk5/rCs9aggCtjuH3nzvLHP//55fnRPIIk8Lm1DT+1n42rz545qY/kFpDU3ApAKgjOPutXu65zTWBq63lrBh1qt0rgfmt1BTQ9I0Y7ZIbu+Kx9fRs/3urf9SWSAoErlCLv+byhuavDvXw2fbXWopts2qVJNs0zsvQbGjv+sST6jL1nfO3/fJls4zr2au1Yr6Eld7ynhy9jz/kcG3zNV8JTcsvfwgP6iV7jTo5rnxH9xkKexuD6ARpvKqjRrM8AmPisb/3Ru3V7xrQu7pvXT5AGXXjh+mn/5vFVAX2uSfbFg4Fw6AzsaX5vnZlrXRhC9tLn5JKuBryXNKUzPQDd2MJeinvpDJ1AE36kn9kONFy/em30HWaC39m+YhWfwztqzzsbElBIfvjINpS80X7xj/9LKBlj9pNcvIxFH/hYstg4i9XyW/WTX1VhTffXrjYD4VpX9V8iMSA14K+YPD/GOOJRuJJr+j254GtFKvS7hE66Pub+wZwz8QJPs0kVrYT5BHj7rG39pfOe2RkgZ7yuDYREjzH7nP7Ey7CkkkNhEMUxjSl/uvlcH+3oQHcArDbTh9ZEelABHD6EF+F1+hRPfS4eEVenf8XMFUrVX/flExoDXTIfzMuAa+2mG72v15r0w9hq03Hf0ar9fErXZD8CS8PUAoPTH3I0BnSF92Rj8msG2Hz27JiP6XUyGTjS5kSC2ibLgHJ05OfQ4XzIsNJkkY7mUxtPNju7XQIn+R4dTJ89GvSrvewxXQ5oLqGwLkBIZgHFgfxo1qexGucpYLzZtdJ12eRwhbWM8hda//W71v05B+AbQPS5jhbTpteuNzaf04nkP+KErZlQbxz5AgHe7o039d38TMat4cawnqPazQ+JngD5+oOHtb5Ouc0kafHf7tn5O7r0V7wX3w4PJn3NFf1Hc+1mF1rLw7WH7d6Z/bkvm/wyITF9y2ihO17hxYMf23P3VfM8WpND92tzrdvpw+Ey52/yX9v7/P94mgy9G2/3xP/40PU+Zyddn91f99X6VfyTvY+H8ca9rdPFK4OOf/A//tcn3eQLBjNH1g0tOoxjGXuLpIZbWA16b28+KCjnboDAF84vdx883ASM8xzjDHRBih0ggdoZ1QJ8RjJHSF+B7Dny6HONlzZKRFQR6PPa0csoBVaMBejsdLJTIO9tiS1Tih48qrKwBIhrH32yAaM3Z8pRrsCHFq/Av8ae4XXtR7dnZapAwWeLgusyamX+c+ab/MY9F8750MMW2kBIbZGl3xgxfzmF6DOGgDLHH/gt4L4toWWN/Ube+kCfdnPM8TdwvwCSggU66IOcAq8LjPTfYqMfxjHgrIwePrh+OKtP5jmnqia92gl0/sK5oZeuDQiuWoZcA260Ywwlk0pwnd2dFQlooPclX/AoB7mAyr1NYvR7/seDR3ZsnFlODmfgWhU+GkZC6cIEhpr0j+7fP93BMkFD2et5BNvB8cFydtuZo4fL86d74yHeHhZujjjualu10aFzpuczdi6Oqr7jZf9gfyRaxuJ4MLemORpt+8zZ5cnj/eX85evL3fuPl3/2O19dbrz6+nL95mvLk7395en+/vJ4TyD8eDlzsrs8EVBcuL68+/nPjaO/Pnk8+bq3/3R5/4MPlu/+wbeW7UtXly/+9J9ejhaJvyvLcngwjiHD67fefHV59523l7Pnd5btE2cT31sOXjxf3nzz9eXsAH/vjYe30/X1goVP9+7eXf7KX/lPRvIHn/GGLPDZ3/GLuSW1YKSFfmuZ2wuf7e8t/+Yv/hvLn/tzf245OJzPqnB02CcPZ5WadWC98JcQfe21N4aO2UWBJgBnO5fWCysZBii2gDSf0e/ejHGJPeMoiKGz9DjApfldYFfFNJ1r/rj2/M48O1Nfa9vsPHWvF8+fDSAE/a6h18BgzwARBOOZeYa+HAC8aWHwfBbXZHNcx35m7yVA8Mdn/VelzCboh54WSKBduwEwYzFdZiBQQtw1xkp+7AnaSjqTifurwsEb/QSWfe3rX18+9dZbp0eWkU+As3sGeLK9tdy7e2/QuU7Q4hHdwRP8BXj6fO3mfJAsGvFOmx1PtD7qAF3WPbKglzl1ObYlpsi85LP+6Y2xGoPP2T99AVBbQ3Nw0aYf35fYMC52tAdnxrce3qjNQG/2ES1rm0gOrkE70AVNgCT8bb12TWsHffCnjZxzNNDZKtyy2Xc/nklS7aBHkYB+5u6q+XyDwPRALrzzss6Sb8cT5pwNh2/zzALjMYe8B3JM32NW2knaBg6NxMnmSBh6RT/X9r6kj/lqjuLxzWvzofPJCN1V4/rdGCRM8Ou+ZxRtjsYpuU5/CmT0XRAZWNDxDz2zA/BOD9zPrqFF2z0vym/GYy1BPz5XeEIextMREXTaONCIfnOAHtAb7fhz/ZqGnHrtdiwNwBMtVXH6zb0Bq+QWaFignU4F7q/9wZzpfAZ0l/wgs5E42+xgK0m2Tliiyxw0pnQJDeQS3SWrjA2t9MO1aM52rQNdPApkaBfaSAZsQDl9ViQB1A18vH17Pu9Hf5LxVdTjI/nQd7TRfWMsAHddu7MA27/1W7811/hNgtn96Dt/fh4hJXFTwYjf0FtSyD3mV8Cq8X79618bDzU/2DyTQ78Vd7DHHS3lmMe5o2wePxSw9OlPz4fOX7niWWO3T6sFS9LUdz50PnLJh9YMsiQXY2lNr6BKv/gS8Os9HhSUBdKTjfvdSy4lmbRN59BRZaqHlGc3jQu/8GbM55uvjGeqtWa++uqtUwDRM9GqJNbm9D/PD73I99Rv894aS1fwkz6Sb2uFe7OdzQ32HHCdPSxg01dJqWxhzy25dH7umtOnl3aNBx+MAb/NdzrJ/hdLBHijgW6WEGpOl8ihxyXHtZ9v3NqYL+C6fAC0BMj7PUDSOEuatBOydQa9PQ9FO16Bhe3iKRYzrhJW56+8fP5YY9NniTX0roHCKvDxJHCitdO1xUfZ19bqwDdtpXPFF+SajIwxgL8El9/aVWQO6ds1+Ymj08366Z3cA1PxhR0gA7QHYvu+3QXa4o/oh3/S0SX6yqcsEZYtzv9Au+vyqfKrWqsDO8lgnTBrvhSXkHnFKSUJrM3obB3Jf84f0wfa8bOYreSce6fdmT5VO3mb/8ZjrTVWNJZo0V4JkHzj1qJ1XFAclh9Cp9j9QKzA6Xyc9VE7yR3fJCDWO6TTpXhf8sXnbL/7Swh4RkQYSXOXDqCnxL/xB9Jrr7nTuk6GVZKTX0kkczCfLP8yO1xcff7sBNW8jKWYqZ05+KFtc8U97iebqt6L5Utk8UOyv4FIycGYyNRLe/im/Wxqfnwy1l8JkYDD7EpgdTEdvXG/sXS8a/hPax9Zo5cc2nVaoRCaAs6MN1+ydT/QC3/93/pBt/LD8iXawak9CRB6Rb/xrGRAPpd55/8SCcblzyuQeCSv9mdVcnYPv1vXjbmYMhyqZEDgtTbwucIVfc44f8q+eZ+c3cdmaTeMzPWBgOZdiZ36lKRsvc1W+4wfrsGf1tqXscLLYlUyDtdBE7mFSwWoknHY1fQh8oNmfILGks7+7y++5d+a/3PXxywQaJ6me61vI4beYD/GUKyE/2E+2mqNC5hGY2tQu1h89pcfpY2SCs15Y6of34WNab95XSJ1PSbXljwI9MWPgPFA9ZIA2Tnxv/8DkfMr88/1USwQBtB61TXdG15J9l6tmQHqfZdfnbxa79Gxpi+fLqwGv9Jn301/fALhaHBskV0EXtnY2ow3dhjU39D9w5kcqd1oaqzR6p6umX3Nkxh831oS4P7jvI6n0Vlc4nsFtMlpYirT9ud/Kl52X/Pb9xPDkpDfGQX0vWZ7fziZ4d7oLMmtrfwMp79kA2rHOPpOe2Gj+f7R4prtrYkv5ZsnF7/h05r/a73x/ZDr4UxaprP5E65d+y7ai89do430Pnllw5NLSbTGgNb6yuY3Z5Nxa03te28tizfRs/V3/pu/euJLE95fi1w7B1q4+82NGagCNve8/vrL4HsdLD3cHOH08OF8kHkdVw3heQcFjjE9Y1L1Zs5kxiDHAR2+IzxMEex1rMipgDYPOWMIAn0CqVxLgVocC7IF0/puMdO/hVZ/Ft+O3RqJh7MXTw0XPrZYlhgIzDRGile1d8Z3e2dWTAcapnQBZsbh3pzIsrEp0/Pn81xWxlX7gTFoLpFRZY0xlCRqQdUPflbZ1ILVwkMBM/wmEJ4FRKEpgFK/GTh0aN+rhXLwanPUh9+roOrhjtquH7SX+EFXTpI+rl29vpw9t7t8/NHtZWd3ZtkzBi3o42iyTdUwOtp+naPhu/hrB0iTsGy3zznOAYDJpcmFlr2nT5a9vUfL4cnxsrs9qyZzyJsnly++PHpAn483Dhx+AD+2xxnIMyD0DJDleIIitnbuj4BOtvRktP3s+d7y9ImzT1UBvrLs7G4tJ1sny9P9veX53v6yu+O+w+XoEKjtaKyzy9Pnx8u3v/ve8o1vf7TcuHltOXf52rK9e2755PGT5cL5S8vh0Yvl6hUPED1cPv7o3ngo58nmYdDHHP3dM8uRJMvx0bLteK2dc2MHyOO9/eX73/jG8pl3P7u88+lPjbY/9cbrg55PvfHq8uTJJ8vW4tiPu8v1K87DnQ8IvHj+wnLt+pXl3NkLi+OVqrZ5/vTZ8iu/8ivLBx/Mo5skYCTmvASFnpHCoaMXOZb46QgsO1ae71u0j5df/uVfXm6+MoMvfLt39/amEmPKmZ5x3GfV5rMBYrmWbdAugFg/rivZpp8eGp0DWPUhPTEfAlDcS1fovTZ6ILC+XZeDRwdL/OZIBQCwIyUNL56dTiS9C/B2fTbwlRvz4a8B/ugY4PXjeexLyWRtcnDdh7Zs6sHB8zHubKjr9GVcIwC7NI/WKDltHPjhmpFgeTrPYO/YIXYdPwMR3v30rEBmN/TT4hcoqi33BCAGdtAVbeSEGpcq3IDS6DEPyRIvO34Aj1VKNpaqBGsv8GLYi3M7p2f7Go/v7OTqnFzj7XipeWTNdNi8OroHjcbQs0aAwmxOYLY2Cyz0nVOTc8yma3cN4rqm5EHHvFSxl7OiX+NOF7WDL8YRX7UR2Iy3+FVSmTxaj1uv3B/Pe2ZBFVL0ropWdhvY9+STJ39o98cAlS9dGvLuqBxyqNKuan96SE5oCYSLL6O6/P6dIT/2gewDRLP37CNajo7m0UIlq0ts0xP3GY9+ArjSf+Me4Njx3MFBn9FI7nQ0gN0c5lf4bLeQim1JjxfPXiwXLs8z+/G6IB1NEgqBfM1VNodeuD4g0zVki360llxCl3EX1HqvwjpA2mfAmt8qWJEASS8LdvHhdK3bBPF0wv0lUOixcecY5yySTcBqOppjX6AXWFKQTJYFIWjRbjvTSnYEmAXIlKRCZ4mU5kIVb+aW39gwdLHX9EV/dMr/AVD0BxikXfwyHjSU9I7PdMCOS2vTuXMq9Od2fHQaj37u3XswCws2D9+saqy2JUD87+U+/MqHwt+ODKRTJSYDeKeTfziuWQeOATR+39uTpLg6frdrw1m749lf5+new+XStevDnrs2/6l59Ju/+Ztj5wUZvf/+PEItAO7zn//j4x5H15IlezkSj5sjvJKbMRlHtsjvigQAthJCJULY5vzUAvuSieYDeRZMNVe07Tu2whzrjHX6qO2A//hLpnScXWp94H9Nv+7ccvv2fFh9cw+PJD1UGH744QdDLmwl/pLF3NEzd14VYOuzCuICV/T0DC195dOSdUU/ri1prX/t+T1+5luW2CAL/D94Pv2MQBPXswfNoXQj+1cAV8IkgKOYLKCpYgLzP70LrKarru/a/CIyLxY034wNXfEf7WQQIOB7+uQzvuNTukL2+Gyc2nFtoIP5lN0/PrM1kn8BciX5ipMK+ptTJRi1h551YhQN6M3mpofGWqLGOpxP6drACrShE0/W6zN6ss2Btq7NdqUP7fbSdrbRe4B0dro54Ld2RfjNWho4jW/JNb+mo5fJx73tEiJf30mQtd6Ro3Hxh9BMF9rpUOKuBEngtTZdW4JOW8V3FQ6QZbvg+j0dNwZrGdoDufHC7/ogK/dmo4t3s3vWMvrTrhnX0pMSwcZTHFjywb0VJa1jzZJMHROl70eP5u5x/aJxFFVtjowr6VXMWbFI+p3PbhxoKLE//MuTlw84Tz/yV4qD6bA2/Z4upafZmPRiKOfY5T/BwjCPfGpttTtszLWnz04BWffph31MvmSGp/78Rg8CuYzF93RoPabWqnhlnNpEAxnVT8D6TKTPnT/mV7aIDfcqyWWHdeNsXQ4MRlc+L1nXhuvQk/2siKyxZHfzXSrCCpQLc6ATYUDoLuHWWjFs8cHBH7IfA0PanScVGB9ZdF2xnPElS3xFd/5MOMZYn48mcJtNIseAOTSE3zS/3ZstChwM+PQ5fCMbmO5pK70JgylZVCIajdbkYijXtybnI9GNsKbGbBxsdTo1fbWZBPBy3YyrZ1EwGn0mf+2RcWtnMQHcIXvavHWdcQTErxOhEzye8XFYJbyE/wZMj2fmj7GUsMCDCnPyr8gVT7InJU3wI7A4nI2+pbPFsNERQJ1vXLxRciQbl/547//8Z5/JQJvpVP9nE+Lx+vuL58+d+ivaij/5cuFW+fTZm34v/ivmL8FUQsjnsEttoTF9zL73Ob8gHSyJ3JqYDx1+476dzRHC+UzFpO7h69oZEu29x7+B/T6dz2D1W2NNvtqIp77Llsa/fPk1D7KN7g3AD5cOa15/lsDDK39z/LMA7TRmuDRPRkp20e46uo+GrWUmKeaY524z91f84Zgrz+p4ceBEle1x7FWfwyPDFeKRthqvtvz1XTiTe/afz2K55J8uR3/Yk3ub5671GnSeTFxtJsscWdZD0Gcs4S971OfmT/ZvPT/iVdcaTzF/iY6Szc2htX5E57rPSavdVLPIqHVt8ON/+OX/9KQAgOEJpBcQVeGR8coJKVMYQzToldGJbelpAAAgAElEQVQpoeD+KpFyaBmdBFP1QRMoJzknbAxwUz17//695fLlWR2WYW9R05/vquQoCM3JCgQqGcEREnAFQHGUBJOyj4xcR4e4P+EYMyPaGBn5FqmcBzzAQ+1WdZ3B0ffamJb9b6L5LbB/AF3HcxfFurIgw1qgORe9g1MnsIqJKnRy6Kv88dnYyK0qyGd7s8o+EIGMA6UplrbIwbgDSdGacdg5Oxci17WDBN0CJXz3v/HgXxUj7g2A9fwM18WfMu8BWQU++Ii3e3scddnHsyNAFjwHyOZc0aN1tVMZQ7wsGApM7OHqBUIZdc/3yJEdyapP5hgKwIZDdGZWEXrWRTqZTly5NLclJr/zZ6YuFRBUubP/bG9MTEZNNcP+86fzYedbJ8ve2HI9Hbf4Yx5lwK7fuLTsPZMserAcb51ZDvaPlt0L15etk93lhx/cXh49frF88zvvLYfH28uNm68uF6/cGMda7Zivm50FAAW7Tp7uOVbmYHnz9beWBw/nOeuqVp8821suXrm8/Imf+heXtz/zzvL08GD5g29/d3nnnc8u1213fvhweev1V0cQ/8knD4ZDNEDWC2eX7eOj5dLlC8ujhyrf9per1+ZD2zzLROLC+5Mn85x7GxR+4zd+Yzx0/Yc//GC5dPHKcNLIbuzGebo3Hqru4e2XL89qkWfP7Jg5s1y7emM898PD0P/nv/0/jQTITLA9W+7fuzMAG3McAIn/dJlsRnWkc3b3prPpu5KBz/eenh4hJbhEY0F0zgp5rivL8BJ4nny0R2erOCxYy/kT9O198mgEv66jm2gqOVkFZdV95kY6nB6oJGhhQA8d5fg9+OTBoPezb78zwBvXFLxoA3A3F7cXpw8I1u/DT+bzm7Lt5sMY57N5fIvdSjkpPje27H/V+FfOz2ozcigB6d2YJJMEVH7TduBziQx9C6Ld/9bbb433HNJ46J4eeNv8Nu4CIPJ2n3naPMaD5nkBlO+sQwHCdMQ1gZT69X/2MltPh6omap3Un//bgeg+fbO5HQ9EFgHc9IBtoef40FFe9EFgqm/t+Zu8PxxyKyDwHXvUs6VaB3sgMxrpjLXuy1/+8pgDbDDeBw7sbM2dLeTIluKD3wNx4iG+4i/6yRFNgyfn53qMLyVROns8cKSjVIyn6sd00G/4VYW3eUYv/bVe+b8qc/+bI/ouuGltSgdLXJZ0ST/w1PjwZzps28vT/bmrrCSg70ssCNjjtd8vXXKUJoDbOnJt2KNvfeMbQ5+/8IUv/qGKMslVc5rcW8fbYaGPnjuFj3iAhh4qi59kkH/kd7Iln46jMn4V58aEz1XsGVNrEJ3SFz7hAbvUnM3Pu3VrPmSbzntI9qc+9enBC/09fbo3/DpAMj2egMmD5fr1G2PN4i+9//4Ph0wl5PlQdLokgu/ols9k+d578+HRdIls0OYIJvfkHwLRmkeuwRf3u9Y1a7Ahf1SlfiBLNtKYOuYqJ9532tYfuvCu9f7smbMjwUW39fvmrddHXz0friTXlStzJ8L24uimm8vd+5P/JZXxCY/du65ULfDxG9+oimjP/TK+bHS23HX5D3hXor21xz0fffSj5dU33lxODl8+FHbv+TzWpeS66woI0aYwIR/r6tVry50fzWS/vh48uD9kO33Yw1Nflj4WjNEtOzCsdeyU834D82fgN4/6xBPXkBH+iydmIDIrv1uH8zWLAUrOlqjN/k47fX95990/drpjEMD25a/+zjgKryO57t6dz8Pxqvpc/8Z1795MotFnD7qfieNZcd2ux/SHPo1kyf5cN7VfcIYWvBxg3PmplyOQ3WzT13f2q3v0gU8BV2wUv+LZk5lULs7w/SiUeTz1Yg0woz0fBF8c98km+D9baJ4E6gTek98oPtk8i64kI1pKRFS5ux5DOhjwhh/0IH9kxGtb80hJYwgoz8YWP5QAzXfmA7TT3foT2J0dxLuODsS/Ev7oxkN0sRMDPN2eci4RSo7ZIPS61n0Bp+4xv61RA3TYmqAdv605Tn5vvjF3mpv/6US+xaRn7mqVNPW7MQbijJhgcxRy6zaekCdfoHjHfdYJ7TlKxu8lUugDOtOjGzevn/qGrncvHp07O3esmF/5FvrsXnRNOzt38ecDFduykdbDAEu05fv0LDQ8CNTMVpWA8x7YkF+7Tq6V8PAbOgMJ6aw+W5sDmFuj/JYPpz3fRwMQNj65hvyNp6IB9AfgrKu8za384Ir4rl69PuYOPtNJbeBTOkQHtFXhFZ6jtSTJ8TITUl4lPPKJtYM32TRtpo9rgDUelPRqjSr21kagrHG2ewNfXjyfO4UD5egFubGzXmgxVm01j0tIJrfAXTraXNNHSZf5+5XBn+ZlO7AuXZoV5hUXoUX7yQM9ZF5hVEU7xjyLEmZSvsRQSczsX/4XHpNRWFO61E5g44t/rkOTa823nvFovOhAO7pagwJ581vaETzXjZlALnFkLAGmvlMgoZ92xgyZbPQvf7z4ILyJXEqgZhPNwYqOW4+zISUtS6KlV+l467N+ApcDNQP36W8FPuv4YYCAm+ps9/grroj+eEk2YuniFffxhzp+3JhaT1pH9E+vjCF80Xd4PdejuTM+Hy+MTl+Btvhw8GLukvSQ5UBVoObY7Xl8MJ5heuHijA30RbazIGz39Jlx+Ot74z93fh6r++TxLD5bA67rZEHzNf9t3Lspqsrvm8D3PKUh36eiO5+TZ+N2HZ3JhvjsfmNvLgeqLwdT37IXrg17c8+ZzTMY8jmKxYph1/dpJ/8jO5vM6U7JQr+ZK/iV3x+OOYzKRmdaS3xGV4C2Nv2vzZODGUuTr/Hn56BrymLa2rA7v+szHY0vY6ybXSOtXfXvnhJra9yVvuTDoCGslQ7BkvPT8z3Tg3zw1oEp15fPLUkXsrnFrK0VvleMW0GX721sQcP6nsZcAtL4mrfJea4rHllAX+mYJKxdJP7m+LIHrs0H2dqahRzplN/CbYdu7c6jIPMJ0VpiwrWtOclLP407n8x1zw6mXU4+rSmSV2KBtX1Zz4N4PWOCWYCLVrxM34tf8xPW/Op/vnwPXm/87g/PK/ERNrZed/F462//yl89wRALm5vmucQze6qTQDjK+uMKniEva1XAkRJyaP1WsoAhrPo6w9wW86oUGT7GA6EjsNoEz363sKOn81QDFALg19VdZb0xoyDLQkiQXhiOASZpwXdGIUclR4SStPDm3OZYpvwlMApAqmZ78kQgM53kOTFmBqps/DrBYbGNH+cuzAfJZSjiD/opXJVuFy/OyoQmLdlVrZkC5Tz4XB++E0RsL/PejD5etq20Kticzxwdn+PfhUuzmqKJlxNinDlwdCcgxr1tHTe+7e1ZFWGcGYKcZfrUsVIpbpnOZHLnzv2x4AWCaR9vqlQOaCHnFqkC0RFQPZlVfPqu8nno8+7MYJaoUcGREUGDagOy+OTJPBaoCqsWPM/i0K4+jM9ClsMC9Di7c24s3ItqwSMVpi/Gboz9p3vz4eQjuTUfjHv1qgrX+RDEgBOJg71nj8dumDM7O8uTJ+YKZ3RruX330fKD9z5a3v/w7vJ0/2Q5d/HycvnqteXefRWjc1u73R14dfXyteV73/vBcrh52LmA4Affn+cPe+7Hk2dPl5//s3/WYYHLt7/33WXn/Lnl4uX5cOTjg8Pl3ddeW/70T39xebI3H5pM3435J37i82OHh62/H374/nhAuvE78zwn+LXXXp27qU4Ol8+88+7yzW9+a/n1/+P/HAmQW6++Puj0HT4MIGxHlcQ8DxgPGfndrbPLyfHWaOPps6fLv/fv/jvLv/YL/+oIaB25ZYcNoCD9pnvDqB9vLTu72+O5K+itUroARwIkUIMeN4eav51FzYFDpznj1Rm8Ler4ZK4EBFbRRq/phx0eLfbm4TqIc18ACLm3s0l/Bd0CncBnfK2y6YMffTCd2d2zpzoTiKhfejUX/qNh86uikEji5NJtNJo3X//615dLF2aVseScvv2ht+Avp7+F82Szs8rv2irA1nc70QLzjSfHzfXmU8lUz1gQtGgXjSUwzG8Bv8rjKvfaTVZyszEVYOoP3V5oCPQpycouaCPQ2n2uoaNAT9XU2QP2Hw3ZHkE5OQBg6IDP+iM3PAz0wEPX6B/QTiZACPcYG13Vtv4ERe7LtlVla12NF+0sSc/wyT0FYvju+pLiaPrCF74wxjV27ZybOxiriLYWBnDNyslZpa1N6y8751rgp8TK+UsTbDF239GdklfGGphCV7KRBX1+Q6fr3acfR7nRF22jBcjpgdUVNbiHbuSw4SO5+Zzfoa0qZ3P68Cce5YgZ//ODWazQWfUlX8ig4zxm5fz2KehCh0ognVkmOOFa7x9/TMdsk59nOqO7+cbe4pP5hsf0DK1sg3Hp0ziqtI2GEkj0xnis2+02Ip8SiPojC3qDvpJ/63PG2Tmfq2j/M3/mXxr2R1BbIJM9AbCjC3DU/ORwFryR7wcfvL9xwmcwaox+z/n3OTDj1q3XxjXTqT87eHP+/KVBa0FXgVPtDJBzc8Y+uQUk5+Qav74C8XwmH9d1ZFLJXOMODKRjwyc7nlWdyfrF0dxNd9MzrTa7X/GcTPDAWqyP974/nw1y6cr10yDLnGejtYXufDLyLbAbvsCmuqwAsN09dI9cAoAD76oGNm/YnKpstbW9OXL1ow8+GmB04GdJzHy27LLdowWDeLi/N8E7u0uMV1Lk8eNHy1tvvX1a7d0uF+Nubpq35uXx8aycpSP4LEmR/W6u+s0aMkHLJ2MHi9cbb7x5WlhAxtkb9xmbOazvjq56/fV5XOWUw9XR7+Nn5u6tkQz82tf++aDhrbc+tXzjG79/WkVs7K0x5rzPrpsB4JUhp5KE47lQGxCYfT6/OxPP+aQTtJ72Rhs3Xr0xdsMUOxTw5UeTccADnfBCOxswgKSDWSFHBx48fLhcu3r1tNAqu5w+f+/731+uXrky7s+u3bFLc7MbQtsBixU1lbjPFy8GaYfIs+fPl7c//ekhh7Wfvk484QcarGV0MfB4+HvP5vFHA6Ta7K7Vzkw0zUQgWoyVTubHl5i7f+flg+ZLYhlfawc9MKfcl++vTXYMzfceTXnmX/i/avf8ffqCv9oqURQAf/nKPFanpFFyfOP1N0e7/Lx2nbEngXiz4hiIOxMbyapA3hzWX+PM3jU2PKUPEiDG8eqrs7iu4sKOr8HDEWc8ms/dyX8xDnq3/3wWHzT+ALiSoHhQrEk/tNXpC2gyvzrSWv/oLXbFi8C5AAu0BjYFiMz1cZ6/77eKFdZV7a5dg1ntaInujvds90rV2xWd5YN0woJ3Y+EvoBmv6XgASsUEzQlzuIfb509OfsxjmrTfvMYX+qHN4n5tk387Hdgy/HJEUnPK/cYfHyqkdK+1pwSEMeFrBZ+tdQHe2slfHDZ+s1NpLefWFg9Bd1/gLrrmUU1zl7hxBPCXTPP9OhFDV9BA7vFrJsufjPkygd55/OmM4eZx1RMYn88cMFZ8bN0LFMsGGFN+lt/IfcYfs2BDG/rCq+aYeRw4ls9A1q6rgEPR3dwJPHcMpCfoJG/vaGguZivwa6x/q8RQiWzX54eRv/kfbhGIGeYlgRNe5R52PT+OjAJnA2vR3vprTBVx5I8Xq2Q38huyfflVrUnaKAGoLdeRT3hUvnJYViB99jwftSJV/G7OddKJseNfejvlNkFSBZreWw8Duo0TP8ND0nH0dT8+P3kyn79RsgNdgfTxeCTVHs9nR/IFFDyEFU29mrJU5HD+wtwF0TqjkDR/a2AIm6OXj09m0a5noU4caq4hAdDhNh171nwLmG48eBLmVrJvXehQrFPyqnieXCp4bi3KxuoDTQNn2zxaoKQCOntpW3xcwq8Egftay/Ew3y/7WxyS3Srpot3k4J6SUWF9eLKmcQDIm2TJoHWTQJv42MQuL+xOHBON7tcmvuPZLCKciahij67VXrTUf3Qb03q+uzd8tSRi13gPi8Evvqc+xDEVyqAn/LE1r7G1xsGaemW7ojsbHR/nmjl3XKTD9DIboD/8bTz5Kev1NrwKzti8S0+aP9kvfcTzaNtM0cHzijNcl01yclHzLF9y3W7f1S56sg39NpJsju3fFDa85NWMc5NfiaTk2JranMKntU3JRjXH1raw9T1/vLmdLqMp/16b6eHE9OHMc70+TRT9o7/z350gpEC6BgyqjGWCDEAIGPe5RTWCplLP4PLS5UvLme1ZwW0x43joXKCoT+0HXq0Xo8CdseBvggNtVp0ReJdwtNWi0yT1XmURmjKsGeoAlB402UKT4pfxMmn8ZpFt8heUpxSzkmxm0vWFh4Q/KzPnGfkePNkRNtqsUrqgEi+bSO47szvPyDOuafjnWZWzrXkWof7njojd04qqBM5wo0uFGHrdGzjK0dEupwVQPwzpJnHQhG3c6NQnWlwzjcgMmn0vAaJt9+kr8M31ax7qjwwKlvQ9K0zmwwzRlIHAh3Zq5LwZl7b1k6M5g5n5DJDOp8Q7Y28BIwt0oDGdKxgcQd7+NFS1eXQ8ee3+gIdhNA5nJt4Y6IN1aGTMn8+zOAHw2rWzA11oGg7khg+1b5ye9XHxrCz3TJIcHTimxpFRjtLaGgmQc2dePmNHAgCg5nkhJ2fmw8WPl1lx8PT5/rJ74dKys31u+dHHD5bvfv/D5Tvf+Wh5+kIOelnO7l5aLly6smzt7C5nz51bzl68sNy/f2e5cOnC3Bb2/HBUsRwJHjaJqOXwePn/ufqzWMuz7L7v/N+Y54iMyKmGrEzWwCJVFOkmAdItWRDh90Y3YAgw/GjYMvxg2IaeDBkCZAOthqGWDLTdasEDbcGG0LAfGg0YHiBAQ0u0IFliyUWwimRmVrGyKoeIyMiYxxsRjc9e53vjkAe4OOf+h73XXnvttdf6rbX3vnDpyvadX/zja5sswY97Dx4tZ+neo3vbV997Zzt//tz2c9/45nbuxMF25virbSEoGPx+772vbfcf3N0+v3FzRawFdwZ8mgwZtMseOnZwsAmEyDh9+uRw+7f/7X93Hcj+/HAOSdbvnBzv4rEAyMgJp/tgO338zHbyxOnt6TNyOUGLv/x//7/tnK2n29Mnsz2cD5nD79VPu4MqZVBkMJTts7akOXV6jXlyleFQoIt8omH04exZ6v8yyBpbTfJNUAHuRcvdf/lssrfaeoMj2HLzJij1McLxDMhMtuhQ40EABI/K+v7lX/7lAaBeuzxj/87dBbCTZ+MiACnDH7BLJnNsk/0rr032ZMGWH334wz+0jznDpXETOJEzu8bqvcnUpCNWMO3lyxWs0GbOb1uP5TDhIfqME+UBNN279/Dekjt9437nM7mn/YGnym8+8p3+zanPCMyQbGWicpQNQJOR6/eS83v3Fg3awhEIdPTtmWQzgMBz6i3gmlGa3vFcxjBnWHsFO8iCvlvZnKfHWPScPtdW4I/ntaetCsga2vDXfTqpYNmAyrMyp21l6NdANnQIKpAtsg04bSygP+BY36a/tQlN3/nOd/ZWC9wY4ODkbD2U44WutoGrDwICcswC5md+nBVZynb9u9/97pJVMsKBKsCR4xAYgL4Caa4JeLbdUAFF9AcOJKt0c3LyO7/zO+u3seRZdCsjPaBPovmsFW0rq0ngyDYPF48cxSdPAACv7TLdf7QDFyYjPEPc2DDm9J26Aln0vXZrbyBBRmp2V9mRbTHT2OBskw00/52/83e2X//1X19yin5lKRff9N2aK3Z7+2ZLAdDeeecri4/G0dgu47TTZXjld4GYr33t3aNxVWaYVR9kGAj9+7//e0tm8eLDDz84yqwtcBtogj4f/Lh8eQ60JkMF95VHBrI1tINO1B9oIVdo044jg363vab/9VPb8vmf7lSmcY3f5AoNxofVE9kIxtCnNyZIemIb4LZkkFbf3L17e8DSY5NlJABSMowyC2Rqk3LpvhyYfacKTd4H4OCxex999OMNj/GpcYEvbEjBAm3O0HddGcdOTXb7Z585V2lbq1IAAtlS6hg7cUBKq9cL7KP1G+++u84Tmbl5tvqwqufdd79+lGmor8gDXmRf6Ztp46wGdo98Xr48tvC+jWhsByazc3wm+CCLfVYqvvnm9JE2+QSYK7v5bSXs7M43wSOrwl8eL+FFMsX11VY8V6bvnKzLl51heGf1vQAJ3bVssWcDEHvOtpt0QpnGa1xc/3zZp9p211Y+u62jyKr3v/6tr6/s++QkBzRnNh2AH5WrvGwKK0A++slPtrM7nRAAEMhvjJjz18rC69e3b3z960f6XhsD1o0XfUw3tPqnuWj/7Cj0lAxU0Bif6BDjVP8XgPNtrEWrNmfntLri+Ta+Tn6PshoDfuc3oGGdTbZbfUuW2QOXzs95BPimvpIGmi/VE3jc+FEfeV19ePf2ai+6A8DbHi0bx/hUNtoDwQNhnx0+XUEO8pR/tubUswNUKivbq2QA9V24MLslsDnTlcaDurKb3M/PXNmwOxulYOrwdQ4EZSPng+bjxDtl3n8wB1TXP+mHALwJpo7P5Tfa8dU7+wew5wMFMnjWM+Qz30wf5Y+719weoB6YHEhcImL01k8FwQKKyHS0eTZQrOx6vM439o75jY54//33Fz3q1X70+W5ub76nN8rExwc8T35aHcPmKdiJR4CiZCebUnvQWl34EkBcIlOg57ETs+1RgFwrGJRVcqV6CogV2Mgmcq/3GxuNZWV5LzkKm6luOue1y7MFrnal+waMHB89P77ADNmLVrxpRwhl6ptwnBIsAyvJu9/hHPjrYz5UB1kLxCfH2pQ8t8Wn8ks0Q+PYZweL9n3ZLzhDHtCTzKZT90FggR58oDdbUY73YQj4l95NP4QX4YN2lixUcCE8JZ9xHw/AvzCm6Q/Z2eOro0HQvIQX7wWK5y82PgPhCtyhUXvd90fmSkIOy8IjvK7c8Jj9AEQgaUG9bLhAy/S5d7RTXeNHTqIm3R2uRmd7Jt9Q+7QfrYG4AbQFLLPL0aY96ZSFlex0lD5V1ozhgzW2knHP6M+wIvSp8+aNOUtRO9iXgavsT/xuPjh1ekB6fwuAPzt4TIGx5Bv96Ms+COtUfoGk+iGgWhkLM9rhF95xLfsqnCwwXR3NQWhXbnqsBN58q/ojW1CZK2DzYrZiakx5Hz98L2D45Wy3XfCvBJuCnAUGPIvu3g20Hizr1RkJf/R3cooGvwuMhGH4DtBOf5E99a0VJCdn1Va8yu7PXoDn5EO7l+yhNT7WRwHbAeLakh7yrS3anS1ReWhMF6qrYJ5vdSi/OuJ//VGfpffIazaesrQrnGbKGFveX0GONS/vAiCeMd60oSBXdSTfjZmx3Wd7/NHps0pin8b8Hc/u60V6qXFQ4Lo533UBkILL4drxqT5v3mr+Xn7R7siB5qjtxCsfd9+/qY/iRbT0/75NUBsW3r+3bZYyfPb57f+wFltuOT4g2cyvwIfKasyq748GQBa9/9+/8Z++1FBMDhinrBirDawURcIfAfsMMwAptJZzE3qEZcgm0Bl/TWZNTibQlFaAujI/vn59GaB1uvfVT9CVXXai6zo6h6n6lZVhVWZBAYoGr/L2FVVM2wceGjScrjGk31rKpKyFOryB4hl7Ensup0S5lAJ6ijq26sDzCfoKhJyYZ1M0+qLIvHfLwnn0aA4MbM9ev70fgI+HFFITCQNkX1HI0M+AdB3fGigBuxkrnivYkLF1+uxM1vW1+gKYA3/c41yMwXT3yMkd+Xm1pNS7Oe6eL8gTANokUsbkgFfvHin2+rUVPyP0Z5ZMNnDJeNn3Kyh0aQ7OSyGfvzCHDQf+4fnKUHk4mVoZq7ZvItP3rOaQzfro/gROjo1i045r115bQHA8uXhlVjZZ7XH+tMzn69vjJw+2JxTb40fb1WuXt4tnzm+3736xbYcTyZwAlGViswTu2csX2xd3JlPnzNkL28GJc9vjp8+3//23v7/98INPtpcHx7dTp89vt+892Y6fOLM9e/5yu/rGm9sbb862LyfP2sblztrbdE0oB7PtW1sVrYDc2fPb4eHz7cQpxsej7cb1W+tgdMGqjz75aK1++ZVf/j9s73z1y9ud659uZ09NVtjJkxP1XfsgPp+M5i+//dZEiF9MQNCS2cao3yfXvu72i36xQIb/6X/8Wyvg8d57X9/+l//lb21/8k/8yfX/rS9urjZfuTJ7eDN8OS/4+Ozp83U+ii1pbn1xe/uz//q/uv3SP/fHlxNw8viJ7eDYAEDe0+f0QAGpU2dPHQVmOUnAEPx4cHdWwJGDDsU2PprwkmV0a3tAU+OtCTTHIgPLNzrUQU5/+gc/Plpq7lpgNhrJecBvWVpNlq+M0FlCiLYcI47jxctzKKlATgB1BjT9UEASsOu6fm+8qOv6jU9XufSF6198Plv5pDtM9DkzAXwZ4suIvXh5yQJ+4mHbBzbOGAErw/bMmRV4MK4CYfRDzhYDzwfN0ZKxrR7XczjQlmGtXs+ZV3K86RTPGqdlo6l/gNjLC2jSxgwXz9XmQE606CdtwyfvGTvao21dwzP/F4xAF1oLaueIa1OGWOcc5DzmQKAn0CHHoqBFwKR38U2ftZrTswV4yI02KBtdGZq3Px8AiUzqx+ZLdXu/A9k935kgGTFrG8nnT5ecBd4H0mYr4FNgBFDTu2Vv6m+BC7SRD3V0AGaZnu67rv2BrG2VEqBeoFF5gbvKyU7BD21M5l3HJwBcvEaDPlSvZ1sJ1NYpdPk4H7Oqj/EVQGjbnV/8xV9aZdFV4wSOrGXv5NQ31tgE+q7+E4QRkNAPeJ7tkXNNRkvCwMPsDm3r8E42m7GvfdoBOGobqDJz9a86lWv8fPbZxysQIIARWGcVi3Fj5arlxa7jjQz8jE198sEH7y8wGeCufHJQ4GGAFXpp5ndnNJh/lH3tmmDGF2scvvnml5aeo39+6Zd+6SjDPF2bHOaw1Xb/a3dyHEg78+61RWegfwa9dwM1M7rffmPmxWytN94ewG3GlKsAACAASURBVPCk1YW7rWMKuugX888CinaZRmfODdCD/urxOwfBOCAXbBh93ArEbGUAKrqMLfQGeugjWzYJaChL+9aZSzsABF+U93AHdJHLCaDOlgKCJpJuGgO2H5uA/WwlEI+O77Z9zEFsdYYtRslYwcCcz2xjMjGBmkdH2/qMTT5buaqj1ZRob+WKORnvW6Ed2ERPtGIc/T/84YcryKiObNK2JytZy/Of3Pj0KLilTGO3gF9AeaDAOMaTnBUAfufO2OPesaVidh/QfQWxH02yxgcffrhk5+s/8zPLNwpMYD+gB6/2Acfm//wUbSAfZSUf2RLHT21//x/8gwHx97YMxt/0Ij4mU9737grWWUn42mtLHq0euXL58io/+589pU76scSdgIjkndzlyDee9E9B4ux6bSOz3lMf2VOuAHggnmdKckNj/la6By37Djy7iv355htvrPqUEy3aiwf+L4GrZInscH11a3fWmeebr9WR/5M+RJvx1dZ3vr1vq1s6vjnf78W3bcYtOZaooM10acDc8eMDHgKAA1pWMtPz58uuyU/1vzGEvnSOa4HZthbCR6uk8Ycc0Wl453orPC9emrMF/O+69um7F89n+8D8sQA25eNf5+UEvCijs0fYXcbIAkR2W07iQyt90ED2Aul9B8QUgFBv7QqAwJdAQvfUoU34oH3uCTplezV20OYvnR8Irz/iVytMs4nwPJwi27j6A3/DNwqOaBf5ZFtY8R7AmY+MVmXSJ3gUmOU9skcWfJY//2ASaFxHN90Xj7zXmPJ8gJPvAf9fLmxAfWg0fwYiZXtnL/vO3siuXHb/4dgt6s5/mEDGJP7le3p23yZFu7/9rRfR7Xkyn5wH4vI/1aPMkkjQQf5dK8BYsKC2Kqt+VF/yZPx5h3+Jdu+5j+fezV+fIPusbGiODzxT7qeffrzzPYf/9Utzhf5QNjoCTAPEG6PGud/ZRdW3cJi9/fvJj7rrh8GNZgVE+E3+gvIKOgTIBVrX/604wcfmqLCI+NHYCS/bt6cDB/HU9WxF9DX/FJjRxnSgvs0PKKCjfu1O12Yr5e+W8IB3BUtHj0xCqn5y3Rhpy2PX0onZWPWt75GBORtqYX0ff7zoNp7yR9Lj9+/N+WcSdM6enYSvbNOA8mXDPn145J9pO3st2z5eFgAtiNJ8oe6SbpKjdEP+ffOX+3i0r98DsJWvPfmnla+dymt3EnpNGSvQsQOww/vGhnu4nXg5AHMyo6z0v+tW/aI7GUdXeGZ6vfHSnNAz6TXfeNW8n3+UX58s9HxBtAIf6bv4G8ahvMvnJ2m7dmV3FZi1QmcfLG+cp/eanxpD2cL1nfKaG8I3tC+bEW31K/rT7Y2HxvQaHLvEnGjNZqufB4P+w4eWN94LIrBvozU/eY373RZYlVXwP1ug//W5vlT3yNMkANXu/K98jYIE0V+ggX2SXkqHJsPL9jx+euntcHV09Du6kxO0NMb+qB4+eXZW+xSkSMfxQ4zV2pIMVKbnkxd1Dz4mkDzJeslWmG7t6ln+JF8j+2P/Pnpqq/rQMLb/JPTs3zv4m3/tP3qp8jKiiuwygijFDMvJ1p/Gej6HV8UZuO4z/hrUKV+VrwN1d5HKJpEAtJzFJn1EB4Ddf/z4KNtD57dHuzI7TNTzJrqWZudsNcE1mWfMBwhqn3amPExIGcI6YGVYvDZL3HMYlKE8tLclhWsFFlIGItOYbR/sOnR/YkW//xeIfu/ekt+A+kXnwavzN9wLqClIkCFy9+5E5JXnU4YQY6qDrvTZcuaeTrAEjUcOztPZU7EJVB/kbJng6v8CRMqhnDKKBUAS6gxDAMI447MFiLrQRekxyJWrzXPw5kR9i6K6ntIymRapx5v9ve1XUOIxZTN7nPtog7a0ZYj7GV/xwH3GdxO9Q9Dx9uy5ySbVtuSnfl2GyslZAUPBKaOlpddvzjkGp09Oxq+DipR9+fKcq/LZTz7eTp87vZ0/zcCYIMDzF0+3C+cvbx9/8tH25PmT7bwl0c/HaTu5Dc8chn7Cfu73LAM+2LaDiejeeXB/e/T46fZSBs35K9uzF2e2v/13/n/b3buPtoMTx7fXLr++PX72fLt3//HaH/zF4cvt8bPD7a23ZxuTS1dfW07nG2+/tYB9/QKcceD4r/3ary1+3XtgKfGJ7f5D5wt8cRTYfP/9392+9OW3tm9/+1vbm29dW/ugHz56uJ06PpPCAvnse3VAFidbxR7z6nVIunq0U78u5Xd6oudWE8jE9P7v/uCD7a/9tb+2VjadOHF8HZa+MkXvTAaIJdcZ8gLur128tB07OLHdW3ubn9nu3X+w/bv/zr+1/Z//L/+n7ac//Whzxo0+RZN+ShEz/NUng5Hhi0bP2dYr0DfHrgyZRcfNz4+2fFtZrideZTeQG+0isyv48+UvHwHjGbBF4zPybl2/scYHIxbvAzCM30DKsgrJf+B9gWZtplu9jy902srIezRgmi2wMoi1P4AH3yfzdTKXmoADDnVjQekFjB7OEnPPkhnjb4LM47iU1epZ8s9wC6hRdga29wtU+wa+LrneOY8Zjt5d2yFss4c83hfoCCQO4NJe27GgtyxF7yqTLuI0e6dML+/5rS5ll6lHH5epinfKdY9hri/Kem3FRqs7Cka19UvBJLpOmcl7jh56Ari610oO7Q4E0K/KjsbmxWRoBTR3+xyTC+1p5UQ6Hr/xRd3Ky+mynRf5/eQnn6y5S/37wY4MLHwrMzYnPedqzasvBkApi1p7/KkLbQFv3/72t7fvf//7Rxk6LT9ulcLSfbszt9r2MMco2dS3jSuyro/NcQEeyjCG8KeMa/z3v3r8LssOzeop4JWuz6awSiYHZXgwARrBjg5XLptK2ZyyFTi8fn3nXM5WVnhmPirwhXdtc9mY0d/4VHmBzZ5Ttv8LrHauQtmOgVLkyW98zsF3CHY2TvfLzA9EpE/xQhBDfZ7Hg/QQAB7fAOju6ZNskeypjHD3cs4c3K3NZM/KkK9//RtL5svO9K5kEgkM+oH+6mwW47NgqOeySZWnjwPW8UTfB+aQDbIciFCbtdVz+9uOFnTN9i1Ape4FWj97fhQ8JcvmqHTGciCs1BTYOTPbdijHu2SVjPl/36HWtgFsZsWV++RXIJ89UoJItjA+SqBhP2azea9gX2Pi7MUzRw5kwHdb0Iz9M4Fw5c+4GDAyncv2wGv9ZCxlk9ryJBBCO+rbHImcpf1VL+w5egWfOvBWXZMhfHnJt1UY77zztaOs6+zWnO8cf/azjyCOoAx5Ui5eGwOB489eAm3mvAzXVp+cOnV0Xk52Kz7a2gsNgBJtQsuzZ5PA0GoRPNZHgakXz832jD/+6KNJcOH77LbnWrrm6WROlwTRti3ZGWhu/l721w5EpROUZQs2gVg0++gHn+Za5ayVesbkG28sHuBnKwYDxMhD40E9dHkgM3lum5hWWe73bXP5SvzYbVWDHv9XD7prEzkKQBAAV1aOaT5OgAB+BqRrV3NgAPP9O7NVXD6SsbrmKUElhwfvnGGyjTYftHlu9e35SSrwCSQmC9qOFkFD/xdgW7bJLtt5AVMnx5+lZ72jr1aW86kzqy/8BXoHsA6QOlsaw0fLcM930bZ8X+OjFXYFedAZEPzuuz+zngUkKz/gJqARn5ecHJv2BfwEmFoBoixl5Ou0HeDa4nK3JVM2XvZfduQ+GJBPioaASPMMPrZyphW35C1gxP18sPR1ARJloq1nk1+8IhcDgk9GczLZWNb3M3/MNld0WHZzYHp6g+y71nweuFIwNIAxAEpZ3rX63eeVfhwAK9udTkzefOO7MvNLT54+tfo3v7/txPBEu0q8CqAqiJCNt4JYO//bd+MGPwNs8qELZnR9ydjBBDKag8jKAJ4TJC35sRUi6X40BzLlOycTnslWzofnnwVu4VtAmHkxmWpOwPv43tyhjuRqH6u4fXuCx+npDszW7wHJ7uU/4CtdXQBJEmEAr+cKxqhP3SWUBaTX/nx9K7+1cX/rQ/fUrayytQu6N+/GF1vjpH/CYbLXwkXQl/9X//g2BgJ/k/9AV+3c55mxn0z47b2SEzpfUP+Fo7wCQsdf9sFD4zIwNUB8X67pjPy+pQf3tmtL/6svGwYeEoirX43p/Ai8S3+8ksvBCbxTkmu6cPyxV5hctkC+jHfu3Z0VTNrvum2s8bEEqQBR7R29NLs14I3/8TfZdS37sYRiZeGvsn0CnPNP4kFBgHzqsKfA4HiSbVobGo/5a9nvjUHv5a8vPOLJrHZUf3zbD4DwjwOv69f8KLT5PcGiHb60d1B6/e4++j3TO+F37u1ja8lpdiD8IP5q+/DRapdZMXJim5UJ2VON2wIgg+nMGdI+2qDObLlWB62ydoFRcoJe4yGsufIrozobE42n5kF0hiPtj7V9ML+Aj7Y2N+4HNbJFkpFoqa/DMRdfX862bI3v+ji7pXlLe30K3rMvtEF7kumSgvCwdjfe0zOtVEkW0kHJtZ7BT58CBNqe/V/banf9Fi3V8+LY6Lbwgldz8Kze6EzAwQzG7+havK7P1DWY7qzg2Pcvm1uSleWD7ejf50EYn91tCpCQpeyB7IX65uB/+G//Xy8zChRehk9OOYNxf8LN0M0ZDsipESlmFXk3Qx4DM+48u7JBLpzfPvn4k9XQQMaY6flF9G6veeWUXeF5932b2F0P6FBuy7BNai1nxaxWXni3yS0AhtJWX8GIDArfTTg6piWwdUjKtCzaJuE5hHn2s4w2/CjTOYd8X9mm/JaRdG4CC/uGRAq5iVZZ5slZJTBbYxURNZC0xTVC2z66GT74vCL1LybSXKS1iaqtGzxngkKH/ivLZACMW9vB8WO7Q9dOLKczx39Fr3fbWOCBj75awYa1fcGtXbbXq6ynooyeDShtv1oyCiwtQp8i5tCnLAKe1aevlaF/1kSyA78zOI4CQM8GFLt8ZYxxtHkmp4J8LMXwbJw8gAV+kjP/f3ZjVoucOzPbe924Oc6zrZ4ePnqwHd8Em45tL5+9WMGRGdSzdNay9mMnBvA89nxbq0yOvTxYgY/Dp7Z4er49eXp/e/BoVvHcuf9oO3nq7Hbn4dN10PmHH32y/ZPvfugczyUHp9YWFy83RvmFy69t585fXHtsXr02e5A7W+P4CtQc2/65X/nl1W/f/e5v7fY4PbbdXXvDnts+vXF9bUd16tTZo61ZXnvt0vbue+9sV69e2c6sZaYvt7tf3NxO7eRoDM3H28PlzExWg6zppfRPHV/gFjkVAPHsWt3wyFLlAbcvX55M/e3lse2/+C9+Y7t79/4EGHdbdnz8yU92mWavMvD1w9mTc8jeTD5PtsPnL7Zf/9P/wvbf/Ld/YwV1fuuf/G+r/77+jfeOVkK0B/DK0H48e9Pm4D97/GS1Gb9yeI2TJreHdyfbOUf/0tXJOg/s/a3f+q2jLPcA+QxJvABOpTuXrns+ijwHat8IMYY7k0kbAsf8LotFAMQ7Ay7NuR5rq5LHDxf9F846aG5kVtbmktmdXhxwfZZvNzY9p30OsQ+4Wfr54YDIlW98cIatBkpvBSaujMSnYwA1cTapd827a7XRDiDRJxMwnuXPyjDGbn5x8wj8Vafs2ybtHK8VtNudWYUPZU+W+aD/tNGn7RriiTLwRb8MEDGZ3HgjUBEgE+iakwosUa++LIukzEJllxWYnqt/1R84AHA2rukoq0+6F4igLfQdfvhkvKO5gJn+Ug6gB/3oI3faESCbw/iDH/xg8buDphewe3IA1FY6KC9DNudHue9/8MHaf16b6Q3tXnP7qVmNmTzmVLiXDi7Y2Byztj65dOlo5Uv1ZBS6p00Z7cZezjk9UpCBvGlvW1dlvPvGU+UFaOUstvoPwJGTn5OCB82POfm+Zz6YbSNtRRS9k6U0cg6g1VeA2wF8xn7Bl5zpV4HbCbSncwLoPB/YkUFcUDNgAK0Zm/pA2W3VZ/6lL/wPNML/zsUJBC1RQ3kTyLSH9uvrLA/ty1HUx64H1AtikEc8swWBDP0vfenLC0QmU2P3vba2cfrmN7+1ZNU5DIBn7+ZgWkWif/SjOk+fPrfaUMbkmhcePjw6dLptB9Gfgb700+5QvsAR72QUaxcZcS19EfCpj5JD9/EBzwKi8FAbX7s4B2mTF+W+++47i590nTIe3r+3rl+6cu3IrtVnxiV9om9kGKeT9SPe+xTg0o/OxPC/9ljx0aoNMpYeyXFvpUJ64kd/8MF26epsVYiHly/NGQ3ahcYAPm3XHxOom8AG2pdO2203muP5KuD2+GhbXLpFEFhfCLCREe1JT5Q8hT480D/o8IygiL42zwfSex5N2cNoSae4tvi7C7aTZXQqz2H3gqitolD/b33vu9vP/uy3V3CDLKjbquv0bfqsIEm61XN+40dJUNnRzUXqvHr56noOj523cWKXXYafaHYGkuf1kX6svvwAdGTLKs97ZBIvyNbjB5PgVZ+hRZuViS/0FF0YELdWeu+2M7t29eq67nkBFUEnPM/X+vCHP1xniujbHH+81x7jw3PNdwW50e1+vofv+kffBhzmczkEPqCr8ddKNfUaawXg0IjHnW9hjPz0xz9d5ZPf1fdWul29uubC/exhvPV8ACZeroS3U1NHQGd2fSBk9ofrbZnYPL/k6vEEUfNXsmXeeP3No3m0LcT0TeCuswuUc+HCHIDeXNO48K1d2hF4W980n82KlNndgO287zsGuDUnPng4W3uYMwrELf1weVYmppv0l3ZmIxVU0c/6paBDSWoB+vtBpJnXZlWmPvBhE5O9gmX5dviKL8rD80ALYx5d+a9ox7t0R8kkgd+dr6Le5K8Vp/jk+qxKnAQcvGpFUPNCNnmAxwSYJzFgf5uv/FHXHz9+dYB3wFVJAsuO3Y2ndJu68EzdC6Tb+b+1mywN8DOJUHhSQDzQ1rNoIDf5Dd5RP/72nN/aug/+4WNndSyQ8mAAYNcb27MqZlZd1259Wl/iU4kpganhLtGu7OpFj5UO6PYXn/2WYa8NAWd+4wHeljzZ+A4PCZQcfGISPDyjDLxSbkCxe3i5D0xm94w/NCv40jVhB3jUKi/1hZkkg+mqtsekC8xz9G7yX4Ju7YhnAZkDPE+/oa95mC7JtzGutDsAMgzM8+pCVzxVTvotIDHbML4qS3sLbOZXraSNXQJc4Lxyw0nU4536Wbnp+LaHy/7Lnw1Twtvsq+bm7BiJno1D9SsrwD0fCz3KeBU0m9VPZNuHHtcfaDp5cs7HyQ52rTGn3Fufz4q07Ek7TeTnFNRUZr5QAZD61HvpnPiIJ67jce9VRuB47Y03zYPxeGz+2fUmkJs8ZAeFLeFBtlaJcunNQP9kQN1tgRW/PBtmiC+Pn8329dXbPB8/vafP8suaJ5VtHDUe8ivyufaDRMryVyAtW0ebHjwYuyu/fjCFSfBZvDucxGy/42VlZaPVx2GHyW/2VEB3NJoP8q3Ss+HSeN5clu+2z4uCKIH+eOnjenNt7UWf3/uf9FSYU3293ya/40d9sx3MCotoa87KJyzInt+pXGNAIDv917yQv9W8GL3NIepkn6RzCorul/PyxQSltHlf7tSv3ua9+mbJ2s6nSNcvHOvYBFeT4XwZQTB0sLvrtz9M36tzP2oX+uoz74YHF/xxrd/7ZSWP9ZfyJgBihdYk0MXXfKn04MF/+Vf+4ssGQ85xE2xGToqwCd3kFEiUw6UMCjQFE6GUow5qaaOJxrsr6+zqa9tHP/7oKHuhzBmK6Ugp7ZZFlw1blkuKP6BEY3OMfWeQ+m4SKmuy7I6Afwc3ct6138Aow9l9fwmQdgdGoXFlKO8O32pywY8yJL2HXgq+rT1S3JQ1gSpzNsDmSFFfmGV+gWQZ0dqTETmT6Szb0zcpkIm2jVGSQaz8Mvz2+1MAxPvua3dKnGGAdoKD90Vsvct4wxcgy81bny/D1H3feNjkjCb97B111z/khHB7XnvQ3QTiegZGjkLAAqPatf1BmhxSCgWdXNN29NcXrdYx6bSNgHIL7MSvgO6CZOwE9N28PnusZmAFAHK8Zf8WOBIAWcCALKqTA1YBmV48E9VuGfOT7fhmqypRTtvx2ANTEOXs2hLq6cNH2+0vPl/LS+8/nKznTfT02KntxMmL2/c/+IPtox9/sn164+E63Hw7OLm2eTq+m1yXoj0jI/DxdvzYye2ULYhee2M73ARXTm43btzcnjx7vn3rW9/a7tz9YoCid97dfvrTT7Ynjw+3k2fmMNZHT6zCONjOnT29ffObX9+ePJZB+nB7+41r22uXL21PHt4fI/m4A8iurHImA//JDqR4sj1Zq34m20hgZE3qDJ3d2RsHzw+3Z8+fbqdP2prClgMnt7/39/7e9rf+9t9d7zhkvEn/k08EmxgQtgaT3Xpme/F09lp89PjRdvmSVUYPtydPn29/+2//z8vRvndnto+4cHG2qSpYpn+t7AJAkUu02+oAABbwZEuMArMP7kz2qL+1B/yJE+vcCEvo2y5jfzIsSJYTGLiSgZVyz6lPptuzuSCu59GBrlYl5EAMMHF1jRdjtJVL3j15+uQCi65dGacR3/UNeujgHIpvfOO9xWdtyrnMKFr6Zdvt8fli9Ku25giMATtnBHhXG1sVYQVIOss95WtbE1vAIP4aozkM5I5c6jvv3Lk/B+n50Bd0NyAfX1pFEHAQXcqkN33UWZ8P0DDZJfROho++zKnVhraASEcFmo7BN844GclRLjCh7ejHX88lV2UBqrctB9TRAaStZiu7kZ7r7JnmZjzWFh90ARY9X5AB6MqhIkf4hzZ0eB+fzOn6rhUEASk52HjTqo1AI/Sqs5UbAUVWeepT5SsnYDcnVJ3N867VHnXP1j6fH82jAZJ46FmyTk7RGnCBRts5KVfdGWyCRgWaMnCaO9CXfndP30WX8jK2yCO97o+c4Ke5OUOuJA7jTH8GxOtT9GazkOEM89kSapw7PFMv3WILlbY+M571E76bt/ALnRnr9JEy0TTnalxZMocP2QBlrf/iL/7i9r3vfW/Vj3+taAt0Jwvkp/LQ03YbzpP6znd+YbcFxOer3YIWAhlWf+Sk/uhHPzxajWIFzNEK10uz6gof9Qt+tBJBHzbH59B6prlzgUW7Fadl96s/W+9P/ak/tXgTGJyh2/jVx/GT/Gi/spVFNrRf0gQ9ggcFHslV4Ba69Ld7nkETvj66N1smmm/YLpZmC/hkv0E+VoD43IWlqwrMeVefabdAH76gzWfp5d1WKWiflbbHjmQT/cpJNslEgLn30dOWOGTgs+sfb2+//eZaWTpg5diqA8ZNf+RcOER0EkGGjmxcOQeNmWQP7W1Jib/4ox/w7E//6T+9ZBXtgeDx1TPGREC3/geQ5Vfgr/5Be8Eceku97rWV2zjRk4zio7+cSyKw0Sof/eSZ//Uf/+MVlNEHdBE+ZCMGVrRtUI6Y+wFKAVGdPVIGrPHhPStABD5sTxVvC9r7/yef/GTNSW3fof34J/iFfuUaH2tbtR1YjK50rEPQ0SDAjA+nT506mtdKQgpg8r72f37r1vbWm28uecc3MpN8F+gLgFCGe9re9lTqL+gS30bW57BgbcFHfM+5zQdq7AYonrv46tDrwIfsIbpauQIzdJh3fAdYolEApIBWiSnNm8Yx3pSIQg4DiLWnedUYNrfkqxUYL8iD5gn+zYHqaPLu8gtfzhaNxkZ+ARk4djDA2/48gRevfMfZqsHYU3Y2VU54AQYymS+Lp8pTd/aXcYYuQG7+ZatBvadN6Hvy1GrqWQHUPL9shMORnxKyCo4YV/hW/wYikSHXmtu1qeBaoCjbCd36IR8yG/KIb7uEEv3gmXRyQSLjB92BfZ7pLBX8V6e+7MwE9WUHkfEVXNxl4OunEjr0s+vaFrCBhmyxwCFBRn1iHijZIl247+t5zxhR/r5vUAKcZ/VZCQueCezRDvcC5APKSxRoTiT32bn6CW8CX20tpU/JUOM5oCfMYAW3d+cZNZeHrwSoNz+EDdheuFVmeL8CuDesXp1gH9pLPMBHH3xuLJSY494kQM7uEXgYbjJ279hA2STZR403fNPWElEDQif49Crb19gIgEeLskvezOb1HQBZsEE74mVg4gBvc6aYNuUvqbuM8uaG/DNymq2WbUBuam/2Hpoaw/VBwYrAVTwruO9aYwffPNtYNA7DKAJKG2/avxIjd6tYCpbggX4Mp0JzNkay4P/9VRrqb07cxzAKbGSLNJ70fSsVmzPxLeATzdWpjOansJ81R+22c0NfAZDmcu0iM94dm2SCX+hIr5O3Ep6br32bk5PVfblIBtVHJhoPzYP09D6Q3xhzhqfr2RNo0H50lAy+D8CSJ8/g1djU546CvNlR+Q6LiN24yt9Xtt/Z6OQwuc3Xq6/QfnKbFV4Bw64F3qLBCvwCN9k0+TrJfsB1WNvYh7MdlDLIUv0cKI4f+FLfxi/3/fbu2EN2zpjg237wTnmLryft7vHqHLH6Jp4+ezp93xgKuyugkJ2Ej+ro+sy9Q4sy/W4Mh8W5Fg8W5rTbMUEZJdU8ejS7WgjaRL+yw1CVX92r/pfTFn8rwOC0wN0ZKr6bDw+Ozbyeb9l8n4+cfBYscX/19+5cbTybxMq2hxp7xP3skjDf5iF1VY4E62QPrZ6JPvLw/HBWhKlfXT7ebW7W7uy5yg0/iT/Ldz4+OlnZydHopOEF/lZ++Fi04Hftr1+Ti/Rgsr/P29rYO8lBMjd8cmSApOgJkPqtvY2j+uXg//Nf/T9eagjF0gD2oEmgF1S0n8XYQGpQKzQDJQOEslduWRieHYdvIsGzemG2gNKREaTsFIxOeb5b+uR+DnaGyiha24QwYB+u/ajVaYJgWKlbZ2tLmTDKNjGWtYUugIUACNqboBLUMopT0rUzo4SSzsGmzPEsBeW3+gIItDcDpiWeRXNXW3fbpSwFem4OsnUoIye+SQe/yoyaiOVEnQPcmtALyLjXxFSwqn5bQYfjsxSK+aqRDAAAIABJREFUcNZG9wEpDCjP4F3BBe1VNuMboOMQuAzo+JcCVrdyC5jVx2WWl4mjjgCSBYrsIrKBwv1fhJZxBQBMlspyBQ6VNYOXGQQNTuU0IZcNk7PtGTSULRLoefny7J352uXZmgAfCsLZx9y+dbby8BGEGKP/2NrC6sXu3It1FsU6NPVgu2+v7lOn1/1Ll2ZPZcGOUzKxnfWxHWyHz2dyXY7ggyfbw2eH25mzF7fP7z3Yfu/9H2/vf3hrO3H6YF179uLEdv7ihe32rS+2C5fmoHvtWE722g7J9jd3t0+uz4Gff+Kf/5ObOM7d+7Ntwyef/nT7nX/2z7bt9PntW9/8ue21119feuAb3/zm9vTZk+3Z4cPt9auvbW+8/tr25OEs0b9w/twmcLEm3t3hnuN0jhxOkOLEOrRcgG2yK2abJf2jv53ZIVjx7W98c3u+npvDOTmEv//7H2x/6T/6j7fLly1xHGNW9idHOiPBxKs91y5fWdlJgkj6xRZYp04e2/7CX/gL27/wp/7EduMzwM2cB3H6zABR9Tl5dw89+t84MV5zIsiVoAJZu3trDkqlUwDXdNgAO7PtXGOr1Qc5wJ5ZQaLd0k68zcAOQM3xKHOGPuEAooue4MxZWVIWV5njeC1Iljyqp224bM22AIHjM0GrM12GF9oyzuqsMMjgQZPy54DYZ9tx26+ZHA9e7c3aFisDFk4GV3ouMOuNK5M5m7OlLTn4BQ/UhT/6lyyps8xA/UzHvPPeO6sMNLdFYHNTuhrfPKM9+Ia+Ac1m1ZB2GBfNO4He6Ld1lrkCD9xHm7YUpE1/KQ9N0R7on/FGptL7yrVCRHv77AfS08nmIICKbzzYD8C7FuCeQd7En3GQrlJvBxZqQ8YkfVsAr/7RLvOSegPcyapxGVjTihH1dB5SgJfyPEfm1GUsAODcz8Frrs0ozX4gf9qZLVHWJzoLzsvC8x5eoMun7cz0RfLkd6ABOUqmS1AoiFcGJOAErTmygcPqCuAoGzBjv2/8tKLPagerInzIgZUN+AiYxQs0CAzoF1s7CXJkhKqv1QzJFD5laFemOr2vfP1DB5VN633PF7zTFwEJGe8F8vR3iQj4k8GffKgPT37ykz842tppxsAkJHS4OdDfVkzoCaQYwGeSQS6cObfaiS5ngrju8/Sp/ZdnPDbnon+y/WQenVlt+3R3KG2rccjKmh8ePVp6D6/Yc+RBvWQGfTlSgUbGMLkCvpJlusD418acYPWhMzr0fdmHbXeDPwu82K3oNG+V4U3e0gPPnwGELmwHx8f+mmytV4c4lkRUsCH5xA/tKanD1lDj6IztoM29O3TeWls2oQ+9+jHA+KcfCwA6r2ZkcoCXOYvP1hzZ1eTk8aPJor1y5epqc8Ew20TqxwJA6DPm9/fm9qyxGMi6Mu932XEBD3jQ3OF91/XhJ5/8ZPvVX/21Ne5KbNJOutx8zrbVp+zNVpkEzGlTAa0JiAqeTQZnoMiDXZBnPytcn08W9IDza/7aOzcwPZetTH6NfX1la7TAU31qBcj1GzfWdkzpomzLBfo9f3pkExRAzQbQ/rYTWaD6DsjQ9951/42rs9o0oHrZkbuMVN/4ph/RRm7SuwG+2e7miwlczcps5Rd8KQu11W3ZEZ71W19oK7r1NV774Gn6sVXV6vfx/AJ1L0/yQk6oOpQZGFOme4FefaLe5saPf/LJ9vpuhW3jvjkgB1n/kD2gvqAiurRNOe4VKMND9/CkwC2eZXvh577ex68HzyZhLce7FTF3bt9duh3/yVpyXvDcCuXRcwPi4kXBgZ7Fx+Yp/CGX+Y/eMe7ZrvQ7ezbAU7mB8oF2b7w522n63/hnX9ATn9+8dQQW43Wgsjbhh7YXqMyuySbSfp+y7gNEAxs6k6f5NZ9Im1xLZ+vvfLESd9BHrgL83TeukmO0pzMDaEtYCIwsgQb/S6ggf8oq0BfIFbDvfvKezs0vbaWXcvOT0BFAXqBCXcmnd9uOti2xyZF68INvoN/pTXxRN/55Bo3hGc3P+J2cLvl7MNuadV/fBNo1t6uL3JI9NOCtT0kDgdrZogP4zLZlaEzfNHeii751n74rgSlgU73pMG0ZAHMSD/d16QTMJ3vecwuQ3a3WwIsAqcZDwCP+BoCXwOJ5dBnPfu+vEA5wHB9zsqi1vTEXTe5lN2kLufLn+XTA0um7Q9MD3wqgqL/AcPzNps/W9j0+7iugvYDavs1pnOdvJdf6SV+W7JIfum/DoRMf83NLWAqvQrM2ZOcWqA44RoNn0IQGH3Xmh6arm0dWcuUOe0ov1OfGSSCocvEbbQG7jafm/saxZwviKhs92hrYjh8Fg72TXs4fGf97fOb6Nv2Sn9N7roc/qUO7lON39uKA5E/XOE/G8cdHgqVPWBFaSwTOLiuxaR8ryueFdehP76m3fmiuD8DPB9Jv5I2suVcClbqS+/zZhaXuVhjF4+yuAHVnZIZZBPDnyxcYwZ98GeUEaE/7JwCFj8pJh0S/6wWwAsjdC9Px/JMng5t5dl9+8csOFAVYozmZWPPG8fEbfchFQY6w4RIqa7fr6lYW2y5bMPsjkN3/+b/pgnDIAlvOzWNP8kesWEjWm/+iN1x0zb8vB0xP5754PsnWyWf1njw1mMi+nKY/64/syHQJPqWrls2+DkufuSYa9pOCojMbITxEna0AyfdRVvpu6ZddAKSx3tjb1x/oCs8viFFwrrEuABLv6+f0Q/IUT5oX9fX4vXOmzwQqxj/hF7qWvMfn6NOe2m2Vh+1x92U2WW4FiMS1AjT8NeVMm+dckIP/5j/5S+sMEAKc09zElWGkU1KkGdwMiBwsz2lAkzeBCwzZB23azmht0bJbWVE2TOAfIS2bYDF0l2XpuY8//un27rvvHSlTylwGPqZhhO0pYmZRqhRMyq/rCQbmKRtN+9mwZToVWMgQ0taYLAMcbwIXA7YyBAhuwYoAOPUZgGU7eKYtLPCYYbIMhd2esPhhohnndrYHUI8/ZbZFwD5oE6CI5jLPCmaYCPXDym5zIPSFK6sN3qGQ8Elf4hva8KGJaz+TAv9WNtbJmaRS/AWcCthoS8CndwKPMwz1R0rYtcBYdeJRBi0eMIrQ5g9g1oTBsCZnZMp19cnux2vvaKc2a0uZzwGmvpsQ/G7Sz1AAEOPzi8OJcvo00NFtIC3ev5h+1V7bPbx4LrNgQIF7929vzx47h2KU97FjczDlMpyeHW63l5P+Yrt8wdZgtsGwndbh9uDx0+3CxWvby+309unNu9s//Ce/tV2/8XjbTm7b+UuXt5uf31lj4fyFS9st+3zvtm6y8mNlNrx8uf38d/74WlYKDLrzxd3tuWivqLa2yEz+ue/Miqw339qOHzu13bg1Z2185Sucv7vbW29bqeWAztPbsZeH6ywUZ34sVrywImb23cVDzuDLnbEzWVCzz6JVFvoRGPnycMDq2QbhxDpUFIhvmy7lfPHFHEj6G7/xX29/9+/+g+30udmH1aHo6GRs+AQSnt4F8PC9idXz/+K/+Ovbn/03/rUF3Ks/IETgRTmCVGSK3OvXsof1SdvhLUPo4NjKIsvAsS0SWfJJdynPuFrBrB3QQfbSY57NYCWbGVaTXT5Zx2Q6ox7PArlyoHPcgUZNTGO8vljBIfRZGdGKhw9++MHqRxkY3nX/1b7Hn+9W5MzejcbEzZufrd8FF1rRw4mnY06dnMyYAgT4OWPywiorZ9OzdNPNtVrn1f706V/PZkiVgeD/Apc58OQFnx0y2wqzAIYmcv2WI9v2P3RBAaZAN7ytDONRuepEi3a6ZzVbQQ387/yH9FdB84z+9FLzS05rhpu+LTNw36DaDw5MwG8yb9smxPt+kx33Kq8tYtCDV2hXd1uk5RQHDGYU04clMgRo6St93ooS/W48BmiQF/JXxjCZH7BmzrUwfskcGq0OKaCRkaW9a9XVbi73O6fEO8oIBLMKIgdDuzNQ8KT6AGI5BWgKsFNvdkROVoZyQeD09crq3+2hHqCT0958HgAdcGSuqo9sYwhA+Na3fnbxBj+0687ns7oAAK9O8yzZcQh6jqV69zO+1L904cuX6/BbfZms6Le2GmkrmXQJ/ujDVgGgW30FDXPM1YU2vPZ8CSDa25hbOn+3vZDrngtU0h5yVdAxwF692l4gyrc+sNVg9qG2ktXkHG3ZZHQjHhXQKZi1gvW7xId9GyNn1vvKy4HBI2MafWhGE1kJwErflu3ZWGDjuZZjLMhz+vyF1V9sOfyMjrdff33pQx/tni37JgC2gt+7VbBmnYJfnidngXzVq1/wyrczMgJptH8cyNHPZZz6n4yQgwITndNRIopxY0vNe/fubLdv31pyMAlMY0P95Ccfr3oC1h49nG1AzK/ZY/hx/fqnR3ovh3hWds3BzQEC6cGcd3owMFd/qtN4yYkTGNc2wTOOx9iVaLA9CjDv0gJE8VY/khljwnN0VjqqAAB5RG+BVnWTW2cE+qTj1Un+vYfGHPL0CX6Qq8DAHD5lkItkRl+wmU6fmJVjgQq9j07Py8AsaIB+z6KTTGWTkAPPois5rl9aiaO8gEd80XcFmhpndHzBkQCbEweTvGQcZMcbDz541TmAARyuL7v9+PEl02gnk+ZPtKNnHzj2O9ul4Ck6tW058idm257m5OzrDnce8HS2tikA3rkc6L79+eiE5kh8yg9LXygbTwISC+qnt30rP5tMWfq4Ffp4Exjiur9skM++uLFkr3nJOFtgzvE5tH5/2970wfhws4JEALPzFfS5Nhn/gZrJQDayb3x45T/PVg9Whzev5Y+wR9INx47PSsVWBalzJWk8PVyBGrQpN4CopJHmmXSR+RWP07PkozMZ8dXz3tWOfR+zxI90U3OCZ4yz/OqCRa0A0ZfktpUeyqUn1tjZbRHpWmCWvinYhlf0XfzcB5DDKF6BISfWFkae+e3f/u0lCwFyZCN7J/p7Lx3m+QLdJRhEX7aptqaPjRt8arVUiR3NL80lykoPpbuz6fDg7NkJ2ASUBQAGuGcP0z/aM7b6zdU+dXpPmwJ0vTdBxglilKDp3X2glk1Hp/Jteh9Pqi97dnwy/ulsqZJNqp88z7fSnuz+/DL0qT8+jF88clcAJBu2YHAJHgHD2qZP8rPSb+puHkBT4ySMZN8/UKexke2Qv4++5uTsK++FdQW4Kbs+Sb94Dl+zg7Irtc019Dev43sYR0Ez5TS28rkKuKGvoEtzToEA3/sBNnUU3AgwLck42xZP0JrvVv+WfIpmbXRdfcZKAU3/F5wo0KAteBTPjBE04wm5y29URsCn9oYD6o90UQBp/mxBnngyiWtzBlPjPSBWmROEGCwlEFr940+P/7105C4DHM89m+yqJzu5wEg6fh+k1ubs5oIg4W3ObsIb/DUe82HQgJbmv/heOY0L/F5++pnZFixsqT5/fO/B0RgK/G3uXeN1l8CYTgm3y+ZubDVX4lvyhR/qy2dKzhsveOV3uFy4bnYlfGd4P8mBBVf2x7UEzOR/AG5J2xNU1fanTyYJPvlIvwyIPzZM9DWuG1Nj745sRHsge+NvEjXmDLlkPj2oPMEPYHmAfrikspecv5jzU8L+wjH8rw7v/dH69WXt1Ab1eDa7y/Pu74+P9LfvEg0meP0qQb35LP2BRrxpTIRduiZgjSfVrw1h9OixBdb+x7Po2edxWH9zaTwq0Of/x4ezgqj+mjE5/lk2VrKn/HRH9mtzSnJm5cj+QejxrvKV4V19xo/w3syd8x7/wtkfEtO9i56CeMnK6PFJYDn4r/7j//ClwZvyL9rURKaxOqLsFA1LYSnAPYOuVQ6IyVjyrvJSkggo+6oIT0zu/YyPMricARKAw9igzH0yGnJgbty4vp07N8ZTzlqAVo7EEei8y/rc73Rtwqyiiyl8DI/JBpOytDFwR5vQXJDA+03yjCW0NKE06TWIAmma6H23ZcOTZ5MF2YSj3MDfBLtlpfsHa3bYYc5KmbX6oeyKsmK1983X3160+yujpAzEnkOvT1lf9au2CYDUv2jssLwCFSmKMj4aTE1KKdUGc3tIem7fmPc7IEFf2WLAs2QD/7U3Jy4Fqc1N1G3jFUBRkKftarSlgEuTvnYCvsiRQ85z/LTF85999uniiyz5i2dso3R/0Wjrq5f2u332aGdUfLE9eSTLfVY/yc5ZE6g9ch8O+LEdPlsrP9aWTJcubi9fOPj89Hbz8/vbx9fvbv/on/5ge/RcNseZ7eDkqe34KUpg9tt+9pTjenk5L599Noeyn7t4ZbtxYwCzi+cvLbo+/fSzlbHKIPdMYNaaLF+8PMpYOTh+fHvrjTe3c+dOb6fPku/j24WzJ7eLF85s23OTzvHt8NmTtSz6wvkJMOG5MXvzxo1llOSsWoqdQ+fa4ZPZc3E5mYIQVwTgTqwgjk+Gy/vvf7j9+T//F7fX37q2yr127Y1lZHuPTAH7Dw+fbxd2hkPGlH4lD7YG+XN/7s9tP/9zP7scMNtyLcNrGQwDrupfH/1OLgou6m91rAn64aPF48CZgIrGvGe0C20B9MouE3I/c0e5+FTA2HMcoHRMRp5xVlCEfAduuIbOgrCuc3R+4Rd+YfXBP/yH/3DVu/Zs//TjpXt/9MGHRyA7mXONzOewtV/0nTuv9qOdiffU0fkv2nzm9GT9rd+7wMY4X5Pl6nfAPJ4+uT9OdG0LdMLzssvSOd5TZ2d1kM0CSvYYL6iUYUUvBoy1tUYGvzIAV4H73lV32fb7AU/XgT+Cpe7jYUYaXtEn+BO9dD9ZSA4LdAf6kb2ABd+ud+5KwFWgSmBpxrXvtjxoXsWrtpNpXvEceUYn4OaXfumXVj0CEQHp+JnDrMx9wzPDMOBi6fC97Gh9HBihD1rhoTzjpLmw4ENGe45Dfa6e5soMd2MmILDs0rItlVfQKUcxo6e5GX8FJ3wKPMVXzzSvNo4dZG7+y8lQrjbkpJGh5mhlR2dzegAhOm7dotcGyFSeMgC7z3eHFKoz42xsktkupdVSxpNsUQkOyYm6bX2iD8p0WmN2t31OwYsMfd8FqZrj0FRmt/rRXIDVPcC+8dLB69l5xkeOAH6W6OD9AELXtAsdeFumVo6xa8lXALYMbfV6p3GXwezMj6985atrPgCQ+nT4aIGSgLEc1RzOVnWlV/GiIGNAmWcLlsUzdTuvxCqKVlihn1xYPXzy7NiXxnRBPv9fvXTpyKFDS7aYhBu65ud+9tvr/UdPZstUZRbk835Brxyb5qVsJ3JbfRw0242Rafqd3hndOitjmwui33v6/ytftfUR8GFAzbatmnF7fXtohcFuJeGF85cXfQ6dbWsQNLV6RHltUzpj+NWS8UBTNAHMsr/VmS1BrtLTk/kqWD6ZfVZIZQPn8JANwRGZd+PQzKHwbYMUUBz4biwZF21xFWh6sAOcyPev/uqvrrH0m7/5m6tPvKs8uibQIMc0oKGklUCrnMR8gaeP5vwA/UDejX3P5pMIACgzmxzddL45pSBLq0ACGgvKNE5KNFNO+jhb17gItA1cNc6Ny6XvXhwcnelEpvQVHi079NixBdCSB+NtBRxu3z4KuDcXeqfAX04i3hlz+NFqi+b+5pDlEzyZs/4CHvSrd7UpnwhdJWXhm+dbWWuFjTrV43l89Kfd2mv1zeqLXda+OktC8FxJdflQ+Kec23fubO/tzvDCK5/a5ttzCxQ4mCQpeky7BFrwziHo2uBd1zxfoF572KN0Jf3tfX+tUshPUL7fgV4FadGdHyJRaYJlczYenpODVosEvnzlq18+Alo8Uxa5AAgwO7lcoMTunCNtLvASMOFb+2dOu3W0Wty80tjMfzZmmwPUWSCilUbuB46V2IMufdk2l9rfSqTG+L7djR51NHcGBJeYFFhWoMI841m06A9tza9XfrZpgKS2Jnv74BIa8lEWILRb5YMv+ysUupd9sM9f/ZXvU8Z/8+X+fJ4v23bW8Xl86sFW0EI+lO93oHJBj4J+2b21f3zUyWaPVjz4yle+dLT7RUB//em59AG5UYc6PUdnKRMd0Tk4xfRRPEPzgKyzIiAa0Kkd+q1Au/IKUOIj3njGs4HvjS/3lBduxD4oINduIp7N1s3vUF4BA/frr+Vz7oJ+8SfbKZvGeNaWfR3WWNcGdezjOp4rUKdM44jMBIQHiGpfNm/lJXfhEmjOBvU8OpTjOX2hrMrTZ2jeB+2bQ1wP9MYbfV0ilfLwGQ3LN9tlmrfto7E9wbjxNf2Z89rGqn5XV7jdyO4Eawqe0On4os/SDeFQyWnguzZpR/5PZecz+H+enTrzBbKLfA+QPIkl6boCLGwhfdZY0hZ88b/rAdLJFjrCHtVX2/SP99JvyZj6JxAwq8+Vi89oDpPSJ8ra3w4sPM/zYZfKyifwfoAtGs6fmsBI19MlyYUEwdqSba99YS5o8L/39wNFBRXyz9Oh4WLuZ4OgtXGUHGvj6DgroqYffbQ3vejai2ezKibAO7y3OcoOJ2jwl5wro//r5/xL/+8HQPJbmnOTG7Sov+Cp5xoj8XI/wJPvuO9XLb2wzQqFhdHtBdWzebKz6pfKri37fM4OQWPzVP50dTQ3xhPJ1OnWAibhRPvBmPiUDitgnZ27iN/xZPXVy9Hv7te2bK/aoM/dy2aoD8Nu19z8cvq3vu9ZtGa7+N39yiiw5fn8w329nB2cvopn+/Nc/pb6C97YnvnwcFbp+D0J6hPsqV2eFTxZsv///L/+ey9NpipXSUoCARn9AcOMPC8lhAnUvkFTA92jDJWNGIotJVhd+0Z+S1GVHfi1nJbDw2Usl5FahladJkJXtosJsqDHviGEZhOUd5ucU1YEQSf41C6/A+Q95/2czjqsgBC64hOBaSBmdAWMZrhQpBl5ruVIBTpq1wJsTs4EUJ+o37Pa536g/wJpd5NfjiR6AlsD6RoATSZN4i+fvzroh+JShmcCbpRVYKPrGRdovv9wItQ5jHhV9Lt+TslqT8GUMqu0Dx+W03H69HLeUuRN1IFLeJCxkAHlnSZlctZknFOXs6n9TYjo0QZOBgcRXeifVTBA5dkXMgeGQ3vqxBillXH33mT+vnhi/7w5eLhJ3bYIh5awPXmwPd8dZi64cfz4REdN2vZ6Xn33+Mn27NHj7fT5VweHvnh5sD073LZbtx9t3//dD7cPPrq9MvBPnru4nb1wabv74P525fVri1d3b03Gxv1HAGRZx/biO1wZV48ePN4OX4o+v1hBklHg7TkL4JlDuYEoxunFS5NZ8943v7698yVb5Dzdnr94tj3WxxTdC2P69ALDbde19MK5y+sdfzkpKX0Bjsu77QW02fVAxQEh768zT2SxyjjFPzrm2MGJ7Q8++sn21//6X9/u3L63+H77vgMjX2VY/t7vvj+ZNrstCALnM+bv3r23/Zv/5p/d/sT/8ddWvQwVfX72nMNHb6y+Fv0fhXm4ym5cAdEe3bu/ACFtAr7knDahpucypnKE8Jhs56DSgfqHPO3rz1fA4mwbNjTOmTQZwK6RK+1vWws6IEAhA8Q3emRil31w7sJsNfHw3mQ/ul5WagdA4zda8aVsyYLZ2zZjJFDijWtvHG2JgRayrc9tIVYGJeAuA+jcydnKMABA/figTOMP/9Hht/aXoZUjgY61Sujs6FTtK6AZEK88TkGAT8Z7Dos+RX8ga8Ef4z6jco2dFWCbw4zRjx7PBhg1+aI9A6N5SpsLiumXskzap5uc1//oySjQBn2b4Zuhrdx9x0f71KnvZuKeeVX5ZcK573/lk53mJu3ucFJnULRHf+AiWshOGevJKNr0A+BnHzBRdsDEPsiOJs815+aMoEnZGd/JtTa/ynZ3aPODtV2SLQXJP8AU7yU10GkZhxl+tgWq/zJ+xgkHIkwgAqA8c99sWbAP0ln2LJtfwsS1y9dWWWWdq4M8aUt8HsNxDDpykj2TvZDhFoiqPjo45665Kqd3rSjcBZ6Mn5wifRG46Xfbj+2DBGipnv3AYFu/oanxgYdlDFs5pj3Aspw3ZenPAjrkwnM5EYH6OWsFCOlwPMopNIcItJRtBqgmb+TCvVaDCBjIxDK2yyLT32gqeQG9Gc94VMA3A7cMXDwxJgKaAocDzMsqJxcFBP3WpgI5vq0gKFN2QJqx9S6cmWXnAzTPigUy4ywpn69+6cur367fnG3Jojv7L92qbPzTV4G/+qEAvDrwIkAUHwIanbsicNPqDvzGBzbLshufP9k++fTj7Stf/vLive2tch5bHSPwkT3rXltkBQZKVrAS5tKlORck+XEmWYH3skcDneJLTjY+NnfaEsL/zccB6wEMzw4fH21/4bnrn91cc7BxnC3XXIiWzufLttMWgU00/OAH398uXHltyaFnPbOvvwumKDf7Wv8UsPCNPkGdfCDPBeit9m0DdOyDZ+oIBH7weOzfQBD00cN0ONlvGyBtovfQOe2aYHr+SPOJ95RnjuocqGzXbP9AILJw/sxkYuefqIN86bvs9JKizLeSA/Ag0KgsVbzKPiGv6mgcttqnAI73CxSdPvfqrJYCzYFp6UflBAKlv8jamkMOp8/Sh34LEifnrfTxHlqb2+tHetv1ZDNdq310om9lB9gUzIzHz48PcFMwvCSvF89nP+2CT9or8UCfFWwkO61ybm5yTd82P5dUlvz6bo4eeR8dI1EITQt02Z1RQ2fgxQKgz7wCI0qUQMftLyYBR1kFrss0xUPvJltld+fjB9ChMXtHwgMetcoxoA0f6HQ0Kdd4KdtcOfnB2l6Cindb/VAAxdjQzoD29ENjHo1+u55ObRzk8+KX+Ubfq1v789+Tr/3gXja1PiQr+cD6Aa3qSqbxIpsnvzqsobq80zP6ynVlkKHK0gb1ZOe7HpDoHfIxMj8rBhpP6XjjJZ+6hLv0UABjgRr1mwsDL433N964djT3kpMCEMrUl+EkaCAPgebakD8UBjSA18GaH7QhOvSPAEgglXKzpQuopUeaE7zrk1xqe/or3yVdgJb+nyuxAAAgAElEQVR8bn2PDm0O58kubEU3voTFeLbE3sa/ekuC0cYSbcJ6wiayFfNrk5H6KJ3QvNLYx0N1hTmEK7ivjHCy5Am92c2NfWWGTzQnho21yiZ5ztdIzvCvecbY9OedArBhV/iWv0OXpD/cL4DZCid0xb9shgDNAnbZCcZ6iW7u+Z29pmx8aR4NNFVW9TdnDU7hgPtZOTuJAQOu4yOZesWv2Ra3QGx2QPjWmTMzx+ZTNee7pvxA8AIeBUjyVUuGHB9ggmQBwCMH4/fk86DL/+6Z3+rf+iUZ2J+vmn/SI9qOnmUXnrtwxDfv5AOWyME/Xn7+bhspZakznJaMRU8rxkq08F6YXPTt2/z5Tep1n9z5w+OCm85WkeiS3ZvM2krX5/TxGRP5FPvYb2WhVVub98Le9uUl+x8t+cqN/7HRX23Bpd6wU78XTrdbhRHf8kmdlTH8mtUkYRbO8Dj6vdtCrXY33zQe1JGt1Pyu3MZOPqp7YQi2/loY0ja7xOiLAhLpxKFn7EZ/jYv6As/CbOvzZJS+DmvwfOMtmmyBFZ8bz8ooCBKf94Py+9h+4+/YqQlQKiNMPRmvH/IT4o13q2tfH2T71NfeV2eBwmwR9fjo8+RqMJo50wSul05v/iGPrfZp1x5tO/iNv/ofvGxi319qqoIYbyBgNIMy4/j0mdPb8WOz7RBHPSWIYIMjI0+jZ/uA2bYjYWiy4NxdvDQrJZ49nQnOM03EzgBhuJv03FNXq0CWoXdiItoFEnI2gdZF/SiifaNRXTl7HcIT8zFsH+jSrpzmBi9+leFYe1rBQum7jzbGngEXQOaa39qcwmm7CDQm+MvQP3l8tbUIJz67j4aUVAEBbS4rIOcmIUMPOtCX07OkZ6coD59OxlRtiy8MVs83sE2Y2hJYW5T5zjoEfEBkfV0kWb2Bqq7vA8g5BSal+i7HUNv0s8m0QRjflMOQk7WtndpfZii63U/ZNwEEYrnHYMgxx3+8V6+POsbgm4yutZrh5s1dwOL09uJwlocF4Dx8NCDhtgN09Zn9kLVfNv2Du3e2h48ebAfPbeJo2daJZRA4CHyBwOvwqIcb/o9jfHI7fP5iHeD98viJ7YPf/4Ptn37vo417dvhi285durwdnDi1PXr8dDtz7uz25Plk0l88e3770ttf3b64N4el48/nDmX98jvLedqOH1+O2ze+/q3tzBlg/Jzp8uMf/8H2zjtf27785be38xc6/O7+9vobV7evfGlA1zXRLzotc3y2Xbt6ZbtwkbPweHv6ZGfsP5GtP4Bh25sNqD1bJ1y7cmU3GU9mQ6DoOHb3ty9u3dztVTr75uLRMqifHm5/82/+v7f/7R//0wkunZrtHGSmrn3T706G4/HtlTL1XplfT58+237xF7+z/ft//s+vAIsglWAOOfnxj3+0nTplCZ1Jc7JCcnYCmy6enSzG/TFDVsrIRGuAWkp8/7wEbdfWjDrll+VcVoryzp+/uNofYBewUnZUgHeOlL7IyOcEWs0CtMRb48V4cN8h6GTyycNx8PaDD612IS85I43vHMDDwzn8sK3jzpwCdExmCcDsydNHC7gkC+kIZeUcOgTd+ALWpYsaz2Wj50RmrGSckLu2g3DIaqAWvjUhp+e8iw7tbg5Sfnsy50RbMeS3PvPdNgJL1vYOC8bnjO5lwO30d3qPLnUfjwvKa3/OSFndOf/KM/7IXZmrgWXaSd5yGgpmt4d9jliOWdsf4Aca/tgf+2Orf4y7HIAMpeZpdGqfd9PT5mN8w6df+ZVfOTI8AdcFoY01ZWkvPV5wqW2hAnQ6lDxQcOmfzz8/yu4DVrpn9YN2ZGNkmFhZ8dZbs4WO+w7f/oVf+ONHcyb+kCHBkQzpAQbOH4GEzvCil10PzJ05eM7Y0NY1Jk6eXICyax9++MFq6xuvvXm09RM6cxb3QSL1CuAG1OkXf/o24KaM14AG+tz4YYcUJDU2lE9e3JvVjpMxKTigTWydHDplNf/jV45vWfD0hvqtRNT+xm52D7kiexmUeB/I6ZlsPH2t/EDXxmNzo+d+7/d+d/va1949GhvaG2iMjg64pXP0Ndn55JOPVzBLpn9BqfRmxnGrS9oyRcAPID3Pz8oy/M+BRXfAgTFPtxW0rf/SR63MwDfPal92Ax6uM2iuXs0c2tkiAvl3tuMvJ8vTuE8XL/Do6Rw0LrFBWQ8fz8qhxmp1p7cDRAI1zPnk3fhxDR2tAGg1lHrUgW9kolUnP/uz3156zXZ9gSuCINly2hvAZ2wrTwIBxwBfyZkzB5SPj9p1+/bnaw7EQ7KxbJN1Bs8cSquMZO+VczvZjoHGvYMOgULvZ6MWbFCG50+dnv7MkZeAVBCrIIm+ak4VHP25n/v5o+cDDt5///fXM2cujN0XSJMv47mCCc0b5LXggHdcD/grKGfsKctzK2B098F2ZrfCAw9LBsvpfb5NAB/NeF852Zrp5g7pbkyrxxxHJxi3rqOn5K/GUX2Vs5ud3Oqnxw8eL31RkKK5vu3exqad8z3iA97fvXdvHaSOXkE3/MiG1h688p5vdbmv/4/AmcePt6+988528coEzcwdeFmCEHqsSmycB84Z57ZvU57yb92Y7USV3ZjsrB7X8CUHOp4vvf3GG+u95qF81TUmdwG4HHPPJtv5KdqkbeeuXFjjYr/N+vjkiVeHt6oj/6ngzM3d2RtvvfXGst/Uq4+Vvxzr3Xat+NAWWfiOdnzKef/881nxYcVUgbdkwntH2wU+miB+tkJzj626/FZ3OiFfsABI4ER+aL5584j2madsHRXolB5DWwl7AZCBEnhSpj4ZCBgKpNQ/nm21QoBSAQjf+o3cqaNEOPQ0P3m3YEAgF57Sg+xebc+myPbJpgsQV5a6mx8K6CovHey39uT/KsO1ANIA1cCifZtWP6EnH71ES7zMhlJ/AV58Kku+xK/GdT50AL2yC6yUTGIseR696igpVLkBXXwkwU5tTeZLfAkEyzZqzPq/+U6/eq5EF3QmG+rWr1PvZMCXwNSqg+yn+FbgsbkirEN9JQagE49Klu0Z9e0HHdJBr8DGmc+yy9MT2ou2fd+rvm8OWrjTLjBdgDeDQPmeby4ja/vAWj7BPiAfjpJO2wfWvYsW/G6eSBe4F/iOD/78Tx5hV+5nR6IrWc53yf9TfnaiPsT/gk1hM2SkObdtVffBdfXGJzKmLnWn29IN+bMFBNIr+2B2Oi8eot0nGptTvLv/XnZ0q17b0mcf6FWW3SjUX/As+Ur+BJjVMclQs2VQNrVnSrgrqJe8Rhc+eI8cZcukt/Ba7rTyek/bJrly6k0nNuayVeJDfEFf+jJb0f+nDkZv4I+y0IJ3gcHsj31cMlC7ubHgaTJegA2NykmXoFVbw0HQk42qLuXmhya/owPGVkPzfl8Ofce3g+djZ2U/7LctYNv39L3g0awQbS4Lf1FH/NGGAl3RmA3sO14ro+CU6+qIV83pAhUjE7M1l78ln08mKbV+YddqR4kC2pH+qc54MOD+BCBKDIo+5S2Z2CXeC7Q0nuNzdungzpPIst+WsBzPF2hOrtJd5D5/273uZxMdPhubWR82P+wHJcKZlaFuz7mmnMb78uEPJlCUzePZ5kbXCrZVf3OOd6qvvm7uSnbr277R2ZjybnTbiUHio8/MTRKJ54gBz+sX1/weOizicNbS4+3gv//P/+rLlqIFTO9HycpkZZSWYVJBb7391vbZp58dnSexbxxMpWMQByZjCOaUwdDkoF7PGpBFHQnBcjifz2FeRZUynspwEwDpnufbrqRggTpzejkcOrGtVjx/88Zk66jPX0v/MkgCRDAu4zqwqSgtgWAA+WSwZ0jVRgame3iR0Aa2MXK0vy2dVgbp4RhkbbdStLRBGniprBTMUpi7ZUvt/Y4PgQxtB+M5dSwl8nycjIyzMlD0cYJvOT/6bM/lWhMp3jx7PkKZglX2/mSm/U0C8Qk9ZA6whT51opd8BYDr0wJpnkNrGdP7TnVO7oBUp4+CY0XfM4KbNBqIKTJ9OqDUZJnji3o9r4yAs3t35qBHB2kXdV1BPU7YsZdL0VOSygOSjMJ+sR0+eboOTjpzZrbpOthmhQ/gYQy1bW13dfLk2bXq4/Mv7m2/9b3vb9dvPtmuXLsA3t8Ojp1awY/t2PFtO5gJf5ymy9uzp/pysksYC2+uAxUPl/GrPU92B0X+zHvf2G0vBZj/fLtw6cr2+uvXtpcvHm7f/vY3t595773t+fMn6yD3C2dmS7fD50+3O1/M0t4JgF5d2305cLw9Zl+if2eQeefibrllOgRwiG9NPk+fzDkz5HqNl89vHk2e5Oj46TNLNr727s+sbST+0l/6q9ubb17Zrlx7Y4F5JhZy8Nn1m9uJY8e382cmeBFAgMe3vri9Xbvq8Pcvtv/gL/7F7epVB23f3S5fma26Pvnkpyvr3G/A4T4wICEwB3R/kiUTHJCTx8fgz/B88mwMTnojZ4Fs4ZfrjFf9sd4V8d8ZgAVk7dkesOt+dbpWADLg3FjJicEr9ZA58kTveb8tcA6Oj5H77PFsbRfN3iv7qz2rBzielWSBODKhM2zWmDkcQ8tkg8aVhb8BKecsKHX3t5yOB7PXqjIKSmW4ZEySi8BXbUvf5eCs7MHTAy6iwXtolomIXu/jEfA1x6sJd98Ra17TdnV4L4cpmvQRGswFGUlljtMBORz1USC1MnOwkkP8xCNzAhn2afUHmcjBsX1VQBegzLhWN37mlKZP0azcdXD0p58uOs0pzUneVa5n8E07A2TQ7FrzHAeTvNT/6tBX6bocA33nPc+iGz/0gd9tfYPWtj1UTo4aWnKSjSeyaPyqR5sXiLwyVGVJzapP/xfEanypR18arwGr7g1I+9oqB2DNcA6wVy/ayaignf9/8hPb4D1bAQZj3rXlaD+erLKMyebXwF30WgnjsGjXCu7oW31kThUE+p3f+Z0jkHEc8cern9zLsdUW/EMbuR8bZbK1AqQLqmUrNQYDbtWJV+ZiB5jil2fdz1YBaM78cGltCfXd73539VdgThmTaNNeYAw5zvaKnrYpM5cI0LzxhoDNbLWgLAakzBq8SK8pR92zPcyDxe+AL++U1ZeNoA60mePxxv/kkIyR78aXbaysBkoGlIM3AZueV5d6W40ZMB1vvLufBS0Y8frbb655VOCMkWy1x5e//JXts59+svQWuV1Ax7EBg1ppIgDi3u+9/+Hii096xm+rl5wXo82BrSV35LBnR5AXYF5AZU7+UZLO2vrt082B9IEwZApfA4/KAMT7zuQQ9FVnZz9pu7ML9HerKQEIOfmBamP3zYpOvwPDG8+NlbGhhgZy8fu//3uLdxNomTHq2WUvn59torQZP/Fl8ez8ZJKzB4yXnJgCGngn4UX7/GkLsF1QyHZqDkEP4CFTnWmQ8xd4ESCCZvIReEpHol896AxMNEbQaIWF+zPXzhxk/JXhf363atb17HjPabe+0k9klD5Mt5NxW8V1wG26prklZ9czxkD6IucPD5etZcXONlsZNWfkdOrTnkNbK6vx5WNbrMl6tNXk7izHwAt0e+aL27e3ixcuHG1f5D663cMjdS/gYJ1bd2v97i8g2HcATGCw/sW/5eNIQDmYDMxssMBzvNPX2eH5bfrXh+4a+3n8TEFX5aKBnDefZSehIyBgBeJ2wabDY7MCoxUqZGA54i/H6fcJgCcH9Cn9yrxH/zvvfGXxQ/neVbf/9bn/jbV0UlsKK8fcO8kxcy6gAEi605gtcOV7neOxDVASwFnQ9PKlV2cUaLP7AUDJfO3VTn2iPHxOT1RuqzKygQLLjH80KbsEHfUXLCRznqE/JsnrYPVHGeFkpQSVbCXv9tt9/3uG3C5gZZdRatxoj/6qH0qGdK9kkXCB5IFMab9v/ZEeChDDC+WqG+2toAg/0Ha6Q9sqS3vwMr+wALtr6Y7Gfj5qYzZQJ8A9rMTWxY3ZaPVsvmiJBoFVjQnPBoypYz+gOvpjVmooO5whAJX84YmPNgXkGWP4SC7JpP+zV86du3C01Sb5eOVfz1Zx2pvOVy56vZ8MBZol4z0fSJVdgP/kwCeAy7P1Zbq+OrQRT8Kk1NO4RcP+iiL3SubxGx+0Q1vDNVwnD8pVF3lOPtWZnxkQHYAcXkEHmcfQEP/jcW0MvGucpnOahwssBmYbJ+pb/tzOzsdb5eSHaEs8qD+jwT11e7YEMO/WRuX6eGYfH2kMqN+YbMw2PiuXXKFnAgIz7/n43eq8EgHr1/r9+IkBnZtfHz2cIJPxYb5Rlt+vfNEBNLPTYSw+4YWB9GFitukOE1sA6jYr5LNx28lDPWjI16w/G8fuB4ZnR+MXHER5ZLAgf7ZBfn1geeBxvk1zYzTH13TDsoVeDKhbMKsgVPaELTiVi87GRrK9D0QXgFV2NmT0FTxL5zZP+j/a98ciuqM1fzb++z9bYmGCL2cXG2UWKExHew7/CoQUWK0s1/EymSyDP2wJ/fGSPAzmNvhj+sJ3bUg3NIYmGDGYir6b5ybQAcOrv0feZuV9wYmwPgGU8ILsn/Frx15txfUijL1yuC39ko1vB6Ns4eyg+hbtVtil+/OZex4fwm3xSP3NLwIgycUr/s219XF6+Y5Xja+eSw4aN41l9BWMaE60BZbfzZPp5a7hWeVWd2PXd2XHu/i0L4NdS7+F9zfGyU3BkXCc3llN3dnj7RAh+KEsh62vAIgCEmQPmyQypFq5UQap+ymzDFn/ZyAhyvsc2j5lU+msJgXlZQSnDJs064AFAu22ZfJeS7kZamXsn78wDM4I+aNZKU3k2hMAmRG09ls9NYZxyjsjBA1lyLhX0KLMqyYN9/y1P2UAJKWIF4FiOeraEZBPaMpWQkP0LSDs1ARqmqS9nzGSo40H+i2wLMM7w6134gHhWCD8LhK2hOz5GE8GcYZSxqRyUs7qbEJqglsBK6sYdpmz1VN/KzclShZyCvCQYgu8DIwLJFdXjliC7f0URyBbwOt+dD4Z08aCRBm/9UfOrrJXttcCCCdDen8SygDBp89vCFKd2i5dfrVU3dZRxw84Qo+3zz+7sQ7WscXSgNFjMDy4NyuaTpwYo357OcrRKpFTp85uIrEXL11bgNlv/+D97bvf+2h7/nLbxDsuXr66nTl7frv21pvbg4cMgZfbm299adH4ySefbi+ei1xf3J48nr2p8ePKtaurj9t+4eDE8e3hg1kiqF8o/JWxcBL4f377+W9/fbtw8fRmt8OD54cr6PHGtcmKPXYw42pNxLs9L7XBuS+W/mvX44djZNe3L3f7Hpex4DBU/CabrtX+Mulv37xxlNmCL5euzhYzFs4YJ3/5L/+VBWocOzlLKi1pXYetPp2gwqWzM3Fdv3FzO3N6gpgB6Tdufr79K//yn9n+zJ/5l5bT+vjJ7G3qoHkrQGZim8w17zBinjx4+Iec4RR0evHc2lfw2dH2FKfO2Hpktu8KtCTH7RtdBrZnyCYe4MWr1U/jMOqvxuV+hpe+Aoqir0kH3Tk2a5uyXZDY+MMbfPnizmyx4RAy5XkekBnoVrZHwa22GShYIgBSQNL7D+49mMDZLuMWUPja1dmH2TJNYyjHaTksu0MT6YiykvWvPkVjBpk21V/up9e1Ca1nzs8KF/K1b8RlTJWhJWucTs7pavUWfewT0OV3q1o8G9AADPBbP+OVIMs/+kf/aM1X6M+YzLjK0CtIlRMT+K4M8oSugre9u/TCbpstgEoGP75oZ6uk8J1+GkNxVtgla9rlPUAQ532yRWY15oyTM0c8CxgvsOe5HJMCX/oFzc1PXdeuEgb0k/u1PT2cvs+BRmcAbYZZBvA+GDPj4ZURZA617Q9dZaXGOD+yzyYbW1aHoAdwWd2NB/etAlE/MBq/0GrVCDoyytS9ZPmB7fSA+U+2i2dnVaDx5zu5w1/99/M///NLtn/zN//+UXYQPhVMyZkKgNN/A9RMmSUUKHuMrjGwPWdcf+97/2z7+OOfbt/85reOHFzPVD/avZe8lIQyeuzVCrP6Dq3+jB00FmDrHISMUPcKyrHV/I+vApxWlpEp75RIEkCUHUSGBHH1SUFRq33K3ENvtiP50WayGXCrja3kNfY8L6BjrJADvPOOftePVimUHBHYi2/GpZUpOQnJxZqndgGCBWTvwEHXyyp0/8cfT1AuoFx7v/GNb66zXdQfiP3jj3642vbLv/zL2/vvv79dvjD7mH9x5/4Aptu2xolVL/5XtpVMZfBqq/IEzNAtmJMjR85cL4ihTvKRHY7PBYgDR7WJ7PnfSpHjx22RIzFinDT1Ze+REzIxQP/YZIEpjx49WFtKZQOjXbucHxbIkx2cPRiAM0H+WVmVDdf2JM2RBWhOnJxAirLVVZbv3TsCD2fWWNCmwIOCDvSBAJU6tdU3neg8GauLzq4VnT9eZbbdrDbQZz7ND2Q8x9+KwQKX3tOvJWqhO12FnpPHJkPO3wPg8euvHwHsC3Q6MasiyvrGh+hER/NiAU60++2jvwNWyKDxpu/cR4f5oDnK8wVqyFaO/6Xzc1ZGNrzAhZUd6aUVZFiJHrPKvjNB8EW70VefuI92cpm9oQ1owy9tY9e4N/P+8e3659dXW5TRlpaBYdkp+EgufNxTXsH0N6+9ueSRPLTDAD0R4KV+5QY8smEKJLXCHm3ZoGhkLyaT2mn8BCSrW7vJh7Jv3Pn8aJ5Ur7Lov2MHszLJ/wXTCj64Dlgbm3C2JEavNqV3BO2Uh09oy3fd9xMnMDqBaXacMZDv1hymH9c432Woztz4+iqbTn7j9TePQNzsP98BZsprLsYTdnC2lL72HJrJN12VD+bZ5d/ttqHB6w4k936rWjyTjVqihHfysch086Vn8QxPfWeLBq4GLmUTBvLmpwWUuq4/0dj2pwVelq+wy+R1z+9sQbIbmIumgmSBJIEwC7gj29evL7sxQA6/sq+8g/6Sj7S3pA/3AuELDqA5O6zyxx8dn9zz3i+w1bisH/CWjKG5+WHk5tX5GpVPPvmfBZ20pb7Gd/WX3FOQNPymubHgQfOllerqxst8TfqcD4lP8aMAt/fCPtBovJUAQH6bb6u/JNjsXPebV/GOfgv4Ug6+eMcYKGCRbRPGgQb95bmeVWZJowNgz+oG7zRWszuie9+mKHDgHj2p7n1dhQ/q1Tf1WTZE+jtcBC3xW5v0m/f8FUioTQW0zY8lcaAzn6JtW8PyChqSc/U0P6DB++pFV+Mh/yHgceb2CUa45z1llSDgftiOOtGbXKN/YR27xK+S77LDmweW/rw2+k9/rvF+MHNbmGC2nnfQc+fObCvl/gTXZqzGJ88FpKNHcihaw7GePhnAtoOv7z8Y3Z3dH+aDZ3jaOIzGwNYCSvCN7Nj4kb5tjldW/ZoPG8+0bx/wjjfNqQIgzcva6Nlo1H5bYCk7ugLyA8Y9H7apTM8mG97xyUdyz3uNyeaC5of0SOMj2rXPe+7H5yO75XCCFI1lz+S7T7BpglvJcu13rUSZQH2+IPC6Z8OLvTP+4cwv2cXR4B5Z8Jdd5NrMy7Ml4yvseTBP9mq89h4/tX6d+mcFgi3ntaf21Ufmg5kDZ8V6wZpjB5OM2Di10gTd/g+LybYb3PDVqpQCFc1Tvv9oECEbRaJwcwqaaiNeeUcg0Hcy8CpwMgnt3fPbveqsrPSOOEr2cWMWv/o0hytDXYO5vQpWxbf98mtnslk/Nr6yscj69M0EX2fc84Nm7oEL8E/jUQGQcPa1Qum/+8/+yksFNfF4MQC1TgkYoIQ1xMSakdGgWEzdGfyeMXhMjAZGwFSTY/vfphDVp9P9aVzBgwWQnDlzFAXuALRWrCxA4cUYoikAytbEE62uG0j+OngzYGANsIcTtTaxEER1li21gNhdxDRgTXkp+gIUgUI5EmXHmGTGWJ698wIi0Va0Pd4y6FJEix/Pnhzt/x8wF8jWpGCARVdGTas9ChbsT8L1XTxegr6N8KQ49geXenyU7R2OY4a5skyqVoAkYDnl+wLZxFLQJoCoDJSXL7aj6Ll6GOj4qswcIW0iOxkXaCgwcuHiODTuu4YmdGh/g2O/bcrA+2TU834LgKC7LAzv6C8O1+Lz8TGcCtrNEtKn2/ZCZvzB9vThk+3R4zGClzFjm6onT7Y7d29Nps4uCinAgL5F05nz2/ETF7ZPPvt8+50f/N72/fdvbKdPbdvzYwfb08OX28E6vOzq5kwQE/lSHgdWY1zYbt26vT1/8Xx7952fWUr20+ufLePk3a+9t4IEn92Yw3B/5pvfWMGKzhLgsAJNyebl1y5uJ4/JijjcBC6Uf+bUye31a9dWRtqLZyLkLXt7vj1c+1pO9tzpM7sMobucz0frrA8ffTOG3GRsl/1P5a6Jc9f++kcABC14tZTq2Sn30cOR/9/4r//GWpp/+txsVeAQ18NnL7bTZ3dG8GkBvZcLsMnJ0KeBV84/+U//k786QMSD24sPVoMATGfSG7CwSfm13VY6AVdlhRgjSy+dOHkUvOOwCgZxDgNAGOTJJxnmvOtrch04WaByHJSRP/Wjw7MFBDKYy95uYij7yjhxeGYZRytTcBfhf/5ytiE5e2q24MMPQBEd4ro/ziK9FPjUuG0SH/Bj5obzZycDVhBEWQIhp8/MlmZW+dQ24wO9z3cAQU5EoIex0PkoyiMfGU9lAJMfPFgA7PlxOtEZQFRwHv/wKF1gXCWDeJqzEmim7+MvPRQYoxx0BUAEkOizgvvaZ9wEcmQg5DTtg87KapJ1PxDOfKhtJQ7Ub2W4kQEZvwWxWhVXJlbZx4F7zZ8FjshH+kz7OfzmMvxDD5nu4MNAYQ5s4Lk25Sw0LykH39CkfEFeRqhVF9r54sWAv9rVdljaGRBORjMAzXG2ENGXBcHPnj21vf32l1YGvi358BwQn1MKHPVx33vvvvvecsTR/Omnn6xr3/nOL6yts2wt1Dkn2itrXjsuX76y5gOyaiXJ7BU6+4SePz2Zt8mKcRGAlFOIB+JrPj4AACAASURBVD/60YdH2fYDXMwB4N/5znd2emlAnQxDmZ2zcuXhKpuckgVlq6/VmDJ8/L/OHdo7rFxfl+VcsKttjHKgWwmV8ZejSecEWKnX+/QS+SaLazzvQH/8c5/s3VzB6FmhQ1YaH2TSM4GQGe/ouLgDZMjDV78644PRST9YYaH/sgttu4gXZMXKnHU+y6PHC4BXfv1A3vEW39sCJdDTu1YasAXdVz56M5ILuOZ8uq5c8ri/JSdarFY4ODnG+ATbJrC8wMonA0zVp+Z2/Ye39Oj5XSD8xKmzq4/JSnwid2SuFTTaFkDnXffJOh3keg6svrK6wdlcbQtXsAJ9gun4hz/Gg8DTudMDwj16ZLXByUW7sdUht2S8zGmyJ0HjVRDi1nb85AQIyyzWFjr+8PDlUQBsrt06Cj6gW2BQYPrjjz9a/Nefyx7fbV2G3gBLfSajDt3qDhDS1oPt+OKVMshoc1DgKF61bd0AHrPVgjaT5cvXrq3+UG5zCX1nmyXjokSb5mTvkylltdrbu63OytnHE/3hEPRsE+1pfkUfWu/cn0OECwjQuaNzJjlgsgAnSObbZ/XDDogiYwW1AsA8p073AkfpM21ZvNzjoRUUriujLV3RWNt9k4lAPzLUNk7GWLoDL4zr6s4GMJ4FBMYWmOQfAcCxmV/bju/2gPZu21bqXzLtHToJzf789pxxoc88d+HszP+BIM3PruUn+l0CmTkxnwbN+NN2b37rvzt3726vXbmyngNgK9u8svT9LstXPxgXn31xY+kf/FOf8q2uu3b19aWDsinoDnzOF7NCahz6Z4tn+sf76kev8RfIgq5W8ZaI1Ji6evX1JQu3b4//mVxlZzSOnePp3bYHHlvs1lqpkn1nDsFXsk9WlYF+8tJqBe8ba/nAnkF/tqX2tZIuACxbKpAo8DOgQ7+WAe1aWIL2qNdYJUNtp4fu9ES6Nz/TmMHrEiTxZubyz47svHyMALfGWwmCyV9+K/6PrTx6PuwCnelX19TdPK3ty47d9Wfy6B20KU9ZbcOobSUL4Hd9UlKQ9wLK1NEc+uabby+dUCKNfg3sD2R3PyB2Hyhf/uU6t2oCi32G7gnk1t7s4kBvz7eNXG1Es/5Cmz7y1xatAjXu4z36/I0v8WqOxF9lFTBKl6BTXco2DvO1CqhoJ5mrDQGA2RvhJ+nf5tJAT2078h93yR8Bfvpln550iedbGRdGEbBWYNr/+jr7re3ZvZev2UpgK721L72pj/eDJWEL+wleYS3aUV+kA9LhncnRmR3kDe3kpZVZ+Lz8+d281iplNCjH8/kngY/Z92EneEr3mSfQiE+B2WEanlFmSTBrC/Ad+BzAHCiJdz7+1yZtDfdoN4SFpR1OYnLj/+6dSUhNFvJ9si0kFqFrgf8ruckW4y+3B/cf/qFx4PmR11dbz5GJ+/fmufyzU6cn6an5Vr0BtconC551TbubA5RtnMFHFrawSwL323sFaBuDBSL8X2ClJMjs43DP+mjhPc8n6OG9wGffvWOHBLwPA61t3m0ObuzH4/8/W28WY2mW3PfFvbnc3Jeqytq6eqmu7ukZDWcRCNIkLIqGAVlvAgULFkBJFAQJfrANWKAt0X6Q+WAYFiCKoGFQgGwPaRj2iwEalAA9eJEliiBNDoekNT3T3dXd09M93V1rVu6Zd8m7GL+I73fz48AXSNyb33JOnDhx4kT8I8456nPbaSIO9ch75cw5lfK1RyxHHNFxqW0krUljs2OJdalzne8J1Lb7W0DcuRM5F1+kXjFp3tfPhg7lLbGpJtFUm0t8gHKoS/ykbIFKcrrSgYXVLi1XYp7lkuRZsuH31aqWGvNX24A5zxQeWmeJ8kwG0RYLe+H/pGOhsGvljm/bW/1deCLX1N0F9NfqxgzWNDKrzmgHZqCFT1t28v9ptU/et32gdnm+r29GOerJDLBEjfM25sV17Wj6Qrp4hj4T59ZX1qY3GCO+Y3+5Mt8EMflVARcCUSX/yod4GtgePqi6hPp9rsbPcnT+l3/8S7MkaESUbJJZTrvXai9gAYAERlY3g9UWEMdgn02aQdgr5QVRbcCJ32aR0iFOGAYquK9h2A4YUK+ODs9eNPt0qoQFCV2GyvZCCo1RbiYLt0GgDLeEMNCDcnJv1cePysgVQDfybWaMwQ6VBgyEXujH2YGRBljsGNrFNQWJ9mhM0o62w/vDwZ8S3sgAiEqfOs0AYNJxQnaAynvbL3DBe0w2GiKUjQLXGEyDrVtbjWnEUz6K2AlExU5ZOAZ8u6SYSWN1vTJNEUaBGt7V6JBGjAMEXQeE/ksgrAHUAWd4TwALnvEM9eGgUCf18I5KNPndrLQw6KGyUOYEBATEdSIolzoEXjY360AyASozmOjrbN/CUgbb6NeVBc+56eb2V/3T0yCTwEmnO6tMHUCTUWNwq6TnwY/VtRhPuvHo8VH87u/9YZwNZnneR7fXzRUg6yxtD7ZHoQ93s83bO9diMTMSK1N9OkHxLORB9OtrG3E+YKuZ7VhcWI6NbVa0lJN+eLgfK6tkGS0mSMO5H6PLQWxtrsb6ChH1xTh8cZBje5zbuV3LraWglWABxhl8Aaw/zUwcgKfKPj0/P45ztrGZEiAiSMUWPJWxyfsCgJwhkQ5AtwwyZCz7stmrr7JxpnHj9q2k2b5/9Php/PIv/6N4460HuX/5k8eV/b3UW46dre0812M8uMqioA5XBKUzdjmOv/SX/mL8zM/8hdwS6403X8/gDIoRR54tXDAenbT3dq/luOZdzzZSv0Bjb6nO29G5Wt+s1UroB/hHmzFwNCQFasrJPZqPMycx+GWgA5kRRMCp1wFSTnUuHJsFcO8kaAYvqYsyaM+z/Wd1mHMeDF0GMDRisCPb/KZ89Y0ZbBqDAsFnZ1Xm5LIyA2i7AWK2FKtJeDAPDqqDGCOUybiGt/AOowqHiusCCzgY0EC5gl5OkDkhLlTGAu3jQ9u4TpsSiGxAGecgHSFoVMfQFnjjBCvgZCBZsAA+61hApyAwz0GjgTLoF0zleXQb9Of4aTJ0zLAWCNNQsR/M/NIQQp5cFQWt1CGgx7s6n/CTD3pLx01dBt8ox3HnahEDOp5RA03ykwyTKp8VK7Wvuk4aWxwBstZWXh/OjQcNnOJ56Qlkw0xxt60qoLb0J2MInjL/8L/bwJC1zuoH3tdZZ+sq5Ah+88dWN2R8E4R57bX7+S6BaTKCGCdvvfXFLJMPwRNkG7kAHNcRRs6gE+CYj1tmvXhaB3rznOMEOYGn9KEGOZlKrswReKHvGYPImeCtZ4/xP0Fr+sQtNnQwuKbzyypgnQva7MHeGpoCfwIsGqzw9uHD9zLQ4LZRyINJFgB//EZO3JoHHpkFaxDJ8ULdthnZ0ymwX7GheIe2CN7y/4fvP8z+gxesbNB+AuDnA/2///u/l8EcbQxW31A+QDsAPPKFrDKe1THaiwLb/s+YAHhnzPIO7aNOx7t8o26eoe2OK/WdAXL6d317M7f30tHS+F7q1NJ2t38CwBe0gq8LUXtJT+PK7uV/aPnud7+Tcy/9DI2CbCZ3eNaHgR6dAlcwIE8Eh1j5AI8N9KpTDLqmnTyq1RzjMZlVBTgLLmr7amfDS7byunbteo6TzCC/VSvfTMihvgoOvZzt488AsVv6UR8gOltsra+vzgMyOBQGsxlrPO8KKBw9HTH6RWDk6LBAcVZ6sPJGe1qQSecKGXfF83y1KbZ4s52RYJjbDFEH/cd1+N4GIGkvYLFOn864vo3nYeEjfPrxp6l33LIzgYHRKG43umxwWWcQ8IF30KaOZ7UFZSIDrnhQ1pFLnmdMwGOD/s7hlgHd8JBnAKh4TjA0He9hZTfKU76hsU8yVyN/gjjwkPuMGUEPvl1V4RxqcNTEFPokgz3Ntkfa9lzrjyqZh/HHn/Y5dWLLCwjpt/EOfQ9veI8VNupD6HaLGngPndrxAKTIm7aV9r6+IvJCOygTXkE7NLj9m9v8mUSRtK0sxbMX1Q/wBdmhDOq+HJVtZDYs5dJX1AP9zr20h7EjQJDnCm1tpf/JeKNvkA/K5OweeAh9yFPtP7+cddQ5dZVI4JzFuNCnPD6ps3gMQlBm+koLS/H1r3896aG92qzQaBBdXxueQytzA9/aWWXb1zkvjhnKcm7QxqIvtVN4jmfUG8x7+pkmuFA+/URfuJUzZSAjAlhtUAc6aBN9LYgo4E996knegVaBJO1D6BFopR7+qF/7I4GtZuWAzxkAtI08r76m/9XhtI2+gw4TMX0XOXWu0LfnHuUINEOjQA88E9DGvxNwFySEtvKtavW9K2tos4E0xopznUEiQacKPNVKEUEkdIj6jWvUoWzBH2SC75LF8s0FzbmO7wVN6mCBeuoRK4EPyAxjVPve+UCbUf2gTEIT7aDP4bd2iLRDt30iRuNzzuf67fAK2ukz2ga97bPDHFcmHcBDcSBBeOvSFoR+AW7KFYwWMLU/oJs6abuBPnEgQWTuG5ChfAFk7VWBUvqTD/KmnQ7NzhdcEwyEd861+ieea4E+k5/w2dWZrq513kC2+c0zgv36mFxHDrX9XD1m8APaeda51H7WbjbAon70WWjNQApnczYAdvq8lxVA4+OqIH1rvs1szweitlkbTy7j6LDGpslW3C3wujL19dEHfRIZSZatpF5wEb5pp0Er20x/QYu2J885JktX15ZZzgUGZugf/RHqtTx+o9/5FN5RQUWxgPJZetnn4qCuAEFeeJ+PfkT6EIuV6c/zAv7OPSYcCAAr//a7WJwybRlilGnfNqsjHE/OQfa7OlY7zfmJ67Rtdak3TwSQDsdYjaFayZO2TCtIbOBBndkGuB2rPO8cC29oj/1vEFpecd/53LJq7NSKZH1nEtLSppiWzw3NpcNKX5Zdhm1A0moB6onFTa+2WoIXjlETJZxXV1c25gEBVravrdcqTOijHOVQfAa/07GkzyiQX+Oh5mznF3Fq6DFQ8f/3HrvH8G7ayStLHFMcZ4PziPEsllaXY7m7FGxvNR5c5m5Z+EMki3Gf65yRyAHolCGf+C0WTTv87RiATnUMtGmjK48mO4JFpG3YBEbVRbaNd8U8nKMJdvBejW1WSdXKIj6u9uI+eB++FdcygPI//fe/PJtejmNxUMuLzkfDWFxdjs2tCnaM+wDxC7HQq4w9Inbd6TgWJwVwThe6MY2KxglYJNDZBAZQgBBCZUz6EC6gJEDDRMX2BxpXOOlr65VR9vH3P54v13SgK2AaEg6EMvqOExAAnAP8FNhAcdYALLBSgx4HyhUjgi5uR2PmtQLE5I9S0Mm0E2i3nUm5XOcdnnM/S/ZAhhdcZ7BBK2WdnNWEzWoAO4zyKrO6lEcZXbfmk4xllyN/tZdbewAZiddIFFQ2uwRelsKtPdJ1/KGhDYBAC3Q4wUEP950YBBF1ImmThqrOD7xZ6JbBjPAyeeqkCxpThw6223/wPo4q/aOR6MSrQ2lWQttRghbKyL03Y1qHlTdKyUmOZ5hgv/+9D+YrWdJAuL6XvKCv0rHbBhwfx6DZm3KpM8tVAID+nOvBYd/DfmXs8TxbQqzkuReXeUbCxdlJsFqh213Ksz6OjoloL8Zsuhi/8/98Mz56dBZLi5Hnf6xtkV2xFRub27Fz43pue/XkybO4sXcr9/8+OR/E0f6LNAI4AHnnGsDkx3F4XFl28GD3xvVs+8ilkqy4OD+LL33hzXj1lbuxvb6Ryv1yOIyX793OY0VQ+hp3Z0eVKctZJwAHyI1GCwEweAZQRSYFipGMUgILgH17e9dTkRIIcaLUKLB/uo3hLejvHpA4AshJHQw8iqPT2lv/YP8wfu3X/sf43sefZSBoMu7Ex598HN1ObTlCPx4c4oDUCgrqpe+217eyHMrkoMq//1//VznZ3r5DZt/jYO9PnhtejGKxW8vTmbQwiKVdh0S9I6BhhoHjxAkMGTAbGXlFdjHA33777dRJvqfRr7MEj5Fx6Fc3UBZlUCeGrNnj1MV1gh4GTJxgBCnhy8F+gQdLy3WmhMsucywuLMTzpxVIAshCR5HBRL8LYMILymcrLIAtdD/Z4QBnmXm7vROX49rjnOxFARX6g/G2vVaHB1KXwWCDfxrD7YCCwRJ4Ay9oC+0mw1ajwHnFrCDq2dyu7G8yZcy6ofzKMl+N04vmzIrN2oKGe+XQXW33pK6lzVyn3U7ABvB0CpFP6oNXNfGXUUtmLX1tmwzEaiBoJFM+9FMussYWj4AuXONdrsNf6qPP2tmtOjq0i+u0xz3J3fLOexoL0KohQR0am9Rj1rO6lXbzLHwHSKFMfmtwGRByfqN+yoMP7VWd6AnkLOenbgFnroBS1jX+WUIObwQ44SVtA3Qsh/s4dZ8GKu8jB2l75Fkan+W2WPQdzws8fPWrX81yv//9T/I69QnkMT6oB5lXzpUH9aj9RzDYTGDu0U4z7ZCba9e35wao4L3bCxwfFbiJPDNf8S40G1B2RQ91O2cxT9EGs0+5Z3tZWcHKAOScMsxCpW0GjClHJ8vsQZ0DaDEZQ/CAFYoG/ZHpi/PSYbSZ53nOYAj8JBNUYLwcwtN50Jay+VRWcQHx8IQAlmBeJj00GdPep15o/va3/3UGdFhpCs2uAKXv2eYJo5W6PXNE2tS/lOcWP7yjUyXPKxjEKoNahq5OBJhUtwgOMQ6QAXWVNovbEVJnO/vWPuc9eCcQDw2MG2xaV2DRV67WQxchF2Yvc512QLM2EjShI1y1VsAI2x7UdgBpP64SKHF1Xp1hZhlmFtoGAynKnQFcaDHg1gZ6AAt0LBiPtJ3tp9SXvENZruLiOmMEOaZdlSDEWFjLvnX7FecrAp7wn3FMOYBhfAuoCmZAE/3H1mLUQbsEueFhzTMFfvGXgHVzeDQ8hKbZuJKJTNb58le/nLyFVvWZKy0M3kCvetlkJ/URsuicyrXaBu3xPOCuI6+jmjq/ySwVBHGsO+ZMPnAFvSA/dDFWkbVa9VMrnWknfWAbMlGjAVJc3Qn9BnQNiJCVzyHqrpKhr5B3VwvrVAvIIL+Uiyyrbz999GmOE+gyqEo/0Tfwte0P0G63qxH4YYx7hpRzA/VAh0CeQQzsTlYe8W76ps25d4Ig8IF+F3RF/qmfsuSlADjzC/woYKyC58gnssj7Jyfn81VRPGPgQ9AgAfbuUgwmNX4FDg3OaWdogzrne9YXfejKUMEC+lNwF9uXPta3pW2CtfCF+5TtWKKd9Lu8oT+4ph/oWISXzmOCkIKpBpzoI9phUoxAu2BPe8Wd/aDtQl9AE7LgOBR818/UZ1TnabO4WrztN3JN0Nz+Qo7EFMrnqoAIH9qi7tFGcCWMwRT6xv4SXGXcGizRVqDfkXV4wSp02sM92ka7tTNNfoC3yLDnu8AT6tTuRy8YEOd99YuJotTnsylfrTMDpVOwVhrbz7SDqQbAaJPgmnOa8zn8RGasi29lg7bRThMibS99p36B3zX31IoW+pOPoChyre3FGDdIYFIldNE36D/Bfd7XT6BPxYjaQDHv12reyu5V1gSnBZIdVwWI1TY7lA191C1m4730O484C6zuOx9QrkEJx5fzj0k/JqwZNFZWxRHUobQJOdFOhVbKZ85zvIlP2T4DJcgh5UGfwRGDbOhy7VTa69lrBqLoH2ScPtL/5DneN+CgrQPf2vO/wXnu29fKg/5qW1fwHP1uQJI+ok3iQgbxDbrwbCUnVRCjHQARd+JZ+0VfXRxMm402sjsG/1OeOpvr4j/DQZXjWK75ohKl8HFJ0LT99j/3eK70YCVzOe7St+oU3ke98EWci//RAZRHGbx/lYhVWODuVs3f6okK7BR4rY2hf9Zuv8Fpx5fyRB3oFd6R5wL30OHcTx/QDpJ3xTepl3K1HQ38KI/oJrEgAx6OhwKayzfjGT7qHYOZYkwGWgS2baf9aF9lv3Vqe0b7zMCSvjy0tX1tylSuBeD51ud3LqOOxBFGVysk9BmcS1I3Lv/Jra/KJ0AOwKsiOAsQGqiTeuSv/Jl1q27tvzaP6WPmKgMYlKOPKp3qKcrWJjYpw8Ch87z+kP1dAaYKLhHw8HnroN7BeJjb4XNW7HB8Gb3FpZiQej2L6K2txuD8IkaTcW6lvsC28aPLmHU7sdYrbIf2Khdt2XXMMA7FxOlDriuX8FKboOyvwo5ps/zjW7tD/jjWyna72p5LjJFVIfhH9CfYFc+RzNn2B7H1Ut5+4xu/NOuSzzZBcKZxyHLY7ixWVheil0uGiH4txcmgnPTlxYVYYinJ4DKzghfWVmK32cfPgSOowMTGRMUgQZhgGI1G6QtWmT1jVBCBYAkvzCAn/snjJ/O9pO1A3nHShCaj3OXQlYFCoIaO2d7Zjhf7L3JboDIGKpMEJZHOTBNZ1TDRiNZhcmBrNDn5Y8hSLwaSgBmTuWApnW7GUEYRV6peyoEugfvBqDIB2JvQSDxKkmvwSiU0GNQedrQBfhocwXin4wUxVMIqGycb6nNLF/pHoV1aqkAMHxWFgR2NIwcf9Hios0rRTAmezYzKBE1rSRQ85jnaxVJt269RRl/TTnjGe/QpTg7GRNuAFly1LuoxI1beey4MhhZ1ugpgMCwDkHdol1n49DftOTqoTOpZp/akXV/fivFsmgEPDqJnr+/z85OYEvGdTeLp4ye56mBzjeDRcm5xBQBcPJzGcsrdUpydsiIEoHUQY6KRk0xlj9l0OQajafzzf/6v4vnRONbXVmP92k4ZXrk3/E6ed8HZEhz0zdZOgEKLvQJHWaU1Jdi4vhV/5s/8VHz2iO1mzuL+gwdJw5Pnz+L999+NGzf3Yqm3GK+8dDe2tzbjCw9ejY3eUvTZn/f0OLY3aKuHgdXWFGbNIX8EbwRMdOLprzZAzxg7H17Mt3OhH3sLlRHBn31I/9MH3J80AT1BPXiXgGrUVlQvv8IWEt348Psfxc4Oe8xuxW/+b/8k/tff+Gexsb4Vt27dSTlmFUfKdq+y3s855Hx7e77iZDqqMyT449Dz/+v/+D9jODqPyzGG1kEuPUxj5bQfyxy40gCPjDeDhRp83CPDjTYAdOt4qlAxNs2SNXuU8QAf4Zd7lFOek5OOheC+fHWyFPTQoKBOPjq0AqrQ6n7WjAHGDnJw7+5L+TwBQJfuCkykQTqupYs6b4KatBH+WuZ4PMxs+XJ0ryb71OMbNWGRpaAzQTlkaL/x6v2UATOyBLxpJ7JmtqirHXT+6FPAcGig707O67BGaOae20OlLLHdxelZ7fd+WYe7UQ+06ShsXysdQyaKRiM0OHna19TlRE2/6jRLrwYO98xEowyDfRq9Grs6HCYAIJvwAt3nqhccodPGQdWhRXdpPNJeyoX3tJe2C2xQTvsMB+g0IYC6SSigTunQ2dRYFDBvG63QoBFKHygbFYg4qcBi62wBxzU0I2O8yzXknLZB8/lxreIzgKSx5vyxulqrI13tQttpC22V54wFM00FawVBqAfQG3BI4Nh5uJywAoL58E1dlEfGI3MZdMFjt4CBv7SbZ6CV1U30aQYHLup8INrFPcq793KVY5Y2+uGLX/xi2j05V15WdjRjE/k0YzCdj+YcBwGD5FeTTew8Sp20g08FIAr8g063QkOXqC/oA3WE2eQGqWgH+on7jIUE48a1XQ2fn/iJn4hHn9dWI3wMhup0QD8BejPBoZetEnnOzGfsId43w9sxqS2gkUqZvGcyRc3Nh3k2BrLnyky2NiOAAq95Hp4auDPgRd/Vdn4AwrWdkgE03qOv0thvtubReeU6/aSed/s5nuPjVjEeaI5eQ/74g6ec+0K72o6AfWQWHu3S2U57tNmKTQdOB0C51NEv0L3OqsGmEXinPAECZRoecvYI/CCIwLdOHM+wwoWVXAKR9D1tZhUkzxHM0Mlor0JRxgXqBdAywN1sMUr56DOzXuEZzyMH7XM3KLcNksEnglqsOqPfoQ/+GIAs25mEo7VsvyvHGBfULVhCO5z3oQ8fhv6jHOonAAJNfADbX733atoljPtcibNd/ad+ckWXZ0IJPhEsRc4YeyboOFfDO8erwRJ4py3q6sYMwDSALXIswGVAQ8dUp1VeCpAwduh76NU2Q7fQn+hBdA/3sEfgAc8QcHI+Y/x4foQJFTubFUzheQEr2knboJv28x7fT9nCcWMj+cl4Y7eAu/fuZF+jM5V1A2kC3fAdvgHaUw66Av2LzUS9jHeu02c8R1kGAyiL+9KoTaluok7o1t6Cd/pC8NMgnfO240udubJS260QFAUAc2Xl3t7tLIf33IpSu6LGWcnU8xe1dZVnLAnm6b8ZnGknLxAYQk+7HaRBEeoTnKSfDS6gwyifceZ8JU+ggWsGn5KoBjQQCBNUgE7a6goGaFUH6hsJHmurUoY2EHQKOHGdj+CUwD18pV+hlQ91qOfNSLYdJo2JDzhP2Tb+R48KYCPb+q7ab4LBAui8o35XLyM7+raMQdpgII5+onz+tMX1WdFZAvfQyHWepyz9BOcU2ukqCuTbOVp7UPC9HTDQLjKAaT/xzXO03f5BvvXt9YfRifDSFZ5uoylISfm0Xd9CcFBbNRPdGn5lskoTWIIe8QWDEdLEGHV+EfQW8FT2oVWbRRASGeC34Bdt0a6ATlclwzfBc3WCIL9zOX2Ff+CYpi+oUyzB4INywHPU1QYaKUMcRr2njeYKLgMfyillaM/AK3SA9iwJac6h4hrIv5iF8sP/6vAEeBsgVt5ThglZzgfOM2JW2unIPDyBl5SF/qfNBuvho7aCdSbmcVSryaTNMigXeUHuuAY/+EZfKH/OQeJjArX6AAKe8EmcinbY1/CLZ5A9yoKHvGsAyWCm/oN+L3xqB+54h/fV47SHZ+/cqTOq2jJD3bQ1fdQF/A1wlNppBvtCUBb/li26aZMgrD6hfiXYLO/Cx7RXtjayPsePAZC2vKszlHlB48TterVST/9Z3QJN9hH34H+umGlWHCjb0Kce1vZU1ySu1WTSiyPoI2nLdRsAmev0hdsORgAAIABJREFUi0Fj7vtnn1unutfnE99skp/gM7zhT1+mTSP8UZ6hSTxEbFBAW32Df0LZlg+d1O+YFpty3mtjLNp11k/ZvKc/mDIzvDrove1nyfvlXp1bod7WX4aGxLlGdUyAdKn3vTaaVPK/4L9BdnlWNmutBHJc01YxCu0Xdb9y7bxFe5RR6qQ8eOB1nkv9PKsAnjYaz/HeycVpXDarJQws+L5jjHKtg2vQxl/SMKzEIecAdbzya/3yi3LE6/WjDVi5Mss5U1xaupWNKzorUFJ6trYxo0wxDGw6dRu2nX3Cc+Lfnd/4pb8z27t7N44G0zg8ZRKZxWhAZmtl0V5ORrFMlPpiEEsrvYhJJ3qxEMvs/sWy28tJnJydpGPtRKQzbuRPBvqtoYPiUOG2jSUjQTo5bttEeQYQYLpKVZCACQFgtBRMCR001ZK/AnEI5uh8U8azg4NUwhq7KH2DK5TjYBf0clJBYXPPzG0j6zg2lGvgAsHO6P94kEqftuXAaZQTZwjw+/yssn9Uvg46nBHoOTurM1UEK+ADyoY91A0otDMhDdggAPCBvuR5s3xUgJ1ORW2hWacZGqGFZ+UzPMIYNJtXh8nggtmEPMNvI9CUmcbGci0bN6jDNZ5zSSW/VVi8w3M873JqM4Hcc5PndYY0qjS8HGAJ2DRLdDXCMZzoE0GUazu1HQx1r6wBHFTmsgq5fw7A/yK6U6L3G3F6fBLsG3l9ZzcdJra+QuZWV+osioXFWpJK8IP7w+E4g1sTxs3KRjz6fD/effi9ePLkMIJg4up6XDYHXXUW2DbuNJZWVuL1N97MLbCglVUprFxi5QfBSnhCNj40vvPehzmwieKura/Ha/fv5+qNWh0xjre+8GYGOtZ6S3F6sJ8rP3rLi7G1DoBXUWvGikEnAh8a2BqItAcntib1Tn7zSSXYqYz/9V45OvSdTpzGFmNhuclmUgYsgxUzafRMyyDjYG14d3JOVgR7Kd+JP/rWH8ff/we/Gq+9+loCcBh6ZB6nkm/2PScAwvvUnYpzXNF19BmZsb/2P3wj7tzdi2fPHwV2J1vnMWZXl9dicll7gDJmVI5tQ87x7H3a67YWyCDj2mXw6DTl15VlHsTn2IN3RvGdKMweQ4apm/v8RhYFiKkTGtCHTiS0lWs8Z90J6PXqUL3JdJz0uXRdQ+e8CRw4CXEfIIP7uTd7pw4Xpm/I5nZib09CbKPG87dvV3YXfELu3n///VwBwsfJq23IQrPOXR5o32SVsXf33Tt3mpVpvQSwxrMKaFM+7UBODV5S/uWkVvN1xgWQmo2J7MI3tyi57JdO4roAufqM96GP8mmDq/agjf9xLDVMKVOguvhdOs3sXH4DRrLNTAXiK7irTlEP8S79M23Oh4Cv0KDxCt/MFNMIcnJn3FMf9CNTyBmykvPZs2cJeukw6MyaFclzOh2u6OB9aOF/9DK0wiPKF5wXuDbQQF2uYIAW+tTsJt5NnUTgOTPT66wWQWgNLJ5BZxroQMfzx33Kdvk89KhbnJNze5pPP035a4M01CMAy7jj8E6NIINJGsHOc9QDr/nmGjxzPEof/PMAVJ1M6L9zt7Zzoh8oV6CKfqCfCIBwDxnQJlB3CLTrnPONDPCchqzOPO8IeroiEh5Ba9sRTqeqOXSPszKQx/ZWSpSjvQOgv7BYuggecZ0ACGNEfjA20Qv0N+PaPZUNtLJ9olmjAEAE3lzdYLtZNcBqBeRJG05wVOMfGhhbrroVDCd4rM3FmS8YyToN8J93oM85X7BeQxynliwgyoevZTOt5hgFdPeQXmSWg4vpN3hKmWZXw2foFBDhHcrHljAgqGwQhEEOOKtGexjeOsaQWVd4CUIr8zp9OsroUoEVs3W5xx/tMXhC+bQHulktZQDAeuUTdBEMIaGC/ix7uQKy8M9MT4FR6gD85T2DgmWL1lkW1MO7PP/ZZ59m3yBDlMkY1mlsgypm2KoPy/4onexvAQYzigUr4aeAvwELeIC+c+w2sc6k41vf+laMo3hPhmyeYzSqrYKQ79zOalzBeEEwgQ6uGUyEj8gNtNN++03/RRBMenmeYBr0Mh7gK22DLwYB4Kv2LmXqK8FLAhiC5PBR0ACeU5djh/ehhXqUD+1++ox2u6WefaU/QlnwfXpZ8w48hD/wkbKglW+BRvWQul0/bBJ1ZqPjz2CUeoj3BN61+aHbzGdtG21ybXmBbmVZgMytlNrACf3Ae8gr9wWMdISp1znF+c/2sxoY+gmcKvfomdGoQA/1FfQiL9rEJh+8897DrJvzmARh4RHvtrdW5F2z2RnT3EcWKN+53yQJ/ocWZZH+do7TnxJc4n/kjrocN/SFukHbUBk1cCTQTDvoA7YX4x715LzFlrvNmQKUTTnoYud8+affmH5Ks9Ub4wTZo23y0AAD7bLN9KG6UHlylwX6TjuF34Jv7s5Au6Gb8pU1xgG8o359c8qjbAOrlKONxTMCtdrBvO9WrbyHbDE+uW9wzAAl/MJmog3OSdrjJuo4p9En0IXeMTEUXkIzNoz2DeWor8UeaJ8BQe4jN1wTjIcurtFGgvLUZSCb9mjn6B/TB1wvALiSmLTV9XvlkQkf/A/dBq+w+QTV2/0g0AztlA3/qQseIU/w1MQa2u14Vlcpp/pB0IgcuPoM2pE1k4PQo9rFgvJiETxrH9peAztiHtBiQpKAvTyhf5Q7MRv4w2/0ATQ4d8JzQep2wp9zmoCt9rX4BuXAR8cTtKt7xWP0qQ0OUD58g6c8z98cT2oCG8oO9DmekTHq0ueEN/w2WUwdp49ioEL9ZDnwxAQ5dR7v5or91qo1AUdtAdtIuQbRkAnGG3/QrM2ALekKYNonpigAzHM8z5gS7IUucSHwPgNW0Og4YLzRB5wjyofrAKXsisHH8eg40JcHK4EGbXTGcYLyndK/1E1fG/ykXcqONj3lIyfq8wyKNbvUwA/aA21+BHrVByaZCSpDi7rR9yhTMBra+a3fJaYB3QamR83WbeIClmnQgPfbf9qftMHArTo9cc5mKzFtCEFp5374Lf22mTIpz/6Aj/YziarQwjPlLxZGw8cghdgC9/QluZe4Y7MCwrJ51veTP1H4p4EBnqMu8ZWV1dodh/8NkLT7ZSGKx44/yjE5gL4ezwon06aXv/o0jilx38QyWmdVGFBTbvVr5BHvS397XDuWXEW7vFT+t3peGTtqzrCzXvtH2eF/f/stHpbjqFn5It+4Jz8MevC/NHouh3IpzcpJBlWalWn4KYUfFQ3qQ+WROq1fDFd7BH+TLbI56FxdWPqusHfoSXn67V/+D2dr12/Hhwfn0Y/lzLJOI6HTDQ7YuRgNoz8exXg6i6VeL45enMbaymq8dnsvhfbg6DQGo8q44j0nPArX0NH5NNOJe2asoDBR0jDC7BMFFAEyGwiFz3UmZD4au3fu3onJeDLftunRo8+SjuvXd/9EQIbzC2pQlVFbzuKdPGRdYwlFpnNj5oNghAY5ZavkYTbCbuaOwL/ABoajBs1g2BwO3OzVqlMDgMuEy96ECi11I7jQwkRTB4jVQdHSbqbtaFSAHPw3Y48+oCyzUjFWVJ6U6VYtFYWvvdb84x5l0yYdOuo309F9fQWBjFaqcAzQ0D6BxnR41ip6naB5k8nqANLJ0+iif1WOlKOwOsFp2PCcBgh0cZ2Jx0k5M6D6lY1CGTozThKptCY14cC7mmRnMZnVMq3B4DxGg2FEZxrTIat3ZjHIjO1OLhVjeR5brgGCckg6wYHR5UVmLpaCirgcsc/kZlycT+K7774f7z38JEaXEZeziDUyjNm7e2W5HNhBrZRaXd+I9Y2tWFguEBuZZeXHi+cHeR4KSoRxgLPfZwweHCWQc/POzVQI7Mv84I3Xa3ldtxN3b+3FydFhDC/Ocnsuxi8BELafIniDrAjwbmxWv2u0uirkSt4qCAm/cpuPMfUfxMbK6hxQMXhHGRpZtSiystXgc27TlMBpr7KKj6rO45PD5POrr99PxQd4t//sRfyNv/Uf5Xjludu378bJyVE5OoulyJYWqw2VlTSNjZVe0y4yYs7ir/7sX4mf++s/Gx9+773cNm5xqQ5S3VzbygCItDoODPBJs0rficuszq997Wvx7W9/e+5kAdpTBnQ45jSaGFM65dxzNZUAhnrPOp18zJ7WcKCdBlCgkzFnEFgn+vjwKGVn72ZteQBdjrsESRbKWeSewCX1OpHTB7QV2pFnfgMkCtYhp+g0+q9ktLY64hve7O0UgMQ1A865N3mTgQ8/4ZNbyggwmaWso7+5U2CdTqAZfOgpjND+sDInRuf9XAVAfQaKeOZ8UCuFus2emE7w7oeuwyE4mmU2QQ4McB066nVlnoYVvOIQSAEYM3kycSDP0qlVELQlDyxt9n4VpEL/Pmm2+9CQRTfpjCPfjDGDV4IiOgTIAe2FhzzDuOJd2s+8Adia+/zv7WVf21azt2mP5y5k8LHZtxzZcoWS4wCaAeaoj3oERyiXuqUJ+hNYHA5TJ13f3v0TW0jRv/DaLdxYNWfAgn6mbOqmXvgLEC3dgoRm38IzzvExYYHndEbIroUvjx8/zf5xHnEu4H91Gv1CGYB90CAAUs/UeT+UpdEJf7hWq/a6GSAjmIC8/eRP/mT2M/o5V78OK6CsM0kZOO0A82brww94pbxp8GuoIW8Fqr+a23Z5KDF9C61uCYVOhh98HFc6+hra9KPAN/waT4YJ/NMmAhxkCtGnjCUD35TnAezsBa5txPeDB/fngKMAPnVoC6HnkQ/bIMhGP3FdoAyaeE8nA97zLrxST8EP6oCfrixD77kSRieKuuhHdTb9IsjtSh/bZvDToA30QQsANPV6WLr2GnXTV9QB/836ZVzwDFs0sapBUEVwwax8ZIK+ZJxSlnME+lk7RAfC1U1uh8M4sVzeRV4EpJwbKE/Qj3LoN8aN2eDIpfRDA21kHPAbntJ+5wD1oHxsr+g0YMA9daRAo7bE++8/zCATsgi98IK2C6KzVR51U69BQOpmXNP2dCCb7d3QN1zXNqE87WPnhHI0y4E0KHlwcpTyypah6MP1lfV4wfaygNusRLxRwQe3+uO39jzf0NDORDOLnb5i7CF70KKDSv+inxLcaFan8w2N2g6CcoI36DiDsgJa0MHzlPXuu++mTBr4N9mAOulPfSPkXMANupyL4RuySnkGkZSX3mIdLM89+OMcBx3azGljDAZxbXc3Tk5PY6uZ7+HPynptX0K5jFUDmIKRjs82YMuzZjPDJ/7gMeXxbfCY3/zBG2VUuxGetsEidTj1U6egTxs4ABwWWKF+5PLhw3eyzQTv6BeSlnCeCfTW/5VsAP+hg77mee89ecaWeovz7WUEFLnvvCStlOG8Ab2CsoIyyC88oP28T1v5ZryYId/2Nekz5BH6CMBo3wlmYYdArwCTCQoC79wjUMcWgPQh/W1SiCAwZb311ltz+xgeCkIjI+ljNIE+dEiuam0Ou5dnlG2gjjbSXuUdPlAO9aGjXeHn3AyNjiXeUS55nvrgDx/tRfveICw00A8C15U8Vn1tVrt2lbrVMaVfql5Wr5nQoe0Df6lH/5LyDJ7DP3hCme0AKPSi8x2T0G0yINf43/4UgPb8N2WAfndedVUcfU7dJt1Am/Ol4HDiOw12oY/BNd6BP9pAbXCba5TNt1t8aefaR/qR+jH0G202WE+7mAP078unqBUL/BbId8zzLnMVfEUuKMexR1/AU4OrlCnQyDVlynmK5wVnBemQU21xaDU4YJ8IoAtMU6bAnbiQqz14X/odf5SHTDtXUI7JPIKsCaI3mdvwgjY734ihGLRRxqVZUNFy3Z6XfmP8OE6VJXWB/ag9bWBM/AU5gDe0A/oNRkEf1xx7rnzQ33eVp3O4Y9DxY1/rJzlPKnP0LzTKM3SNuhGa4a9ANW1TryrD9Bf2TgUZrs40UQYoW3B5Mq5ETeyTnOeGV0ESytMeuQr6XAVroYN6oKE/uJjLr36+cw91GbgRu9K2gydp588K1Hee0rZWt5lcIOhrAMI2OeZoSxvoVa4EyOkT5z79i9RnDYgsn9Vx8pZnHd/a3pRD/XwM6tOnAuTc5x34pH2tjcj/2r/MweovMTkB8fnc3qlzlGg/tDmXWYcYIrTYt84Hjne+29f0ibKubuGRvKvta5CC6/hHBl/kG3VyLXHtTmEmyqC6jTYybjLDrMFV5L/YppgT9ckT+eM9yuCeOtEggLY7/SBfKEcfjPvaVtynnWJx0sr/F6NKIrA+dY26wf7jPr8pi/fkCfXJd+7pX6sD4NVVn1NPrUriPXYWYWtc8V3ocJ6GZ+z+gp9s39n2vNB8DIxoF9DubG+Db3Huh5ibdNIWy+z83t/787Pd174Un8d2/PEHT2L3Rh1CvLLQjYXFblD9EhPjyWEM2P8ZhT3pxkt7t2plwsVZOv7tCcmVCExeGhd0pI0zywgidGpsXLsjoEPhMlDCoOG3znLWsVpbRBwfcXhsgXUCeDoBL14c5gTOt052DvYmAKKQOjgcgO1JmXZxvUDBivrqyKr8dEBpB7TxQaGzUoA2OtHSbhT/xaCi4USkuWYGCQJo9lU5WFf7t5u1Am9u3qyMJ7OTdI6oB+Vk1jRl0Dbox5jgXQYwpwzzrKtT8vyIZhlqW1nznkCsdBokEZioTKoyiOkjM0MQbM4AYcIURBKkwIhz4MBf/qd9GDrQZOaLBiX81qByH1D7RKcrgzCdWhoPD8yQ0kjE8IRG6FrtLce4iVwPWAI532+QrPBhTEfDPOxqlhnaw4jJNJVi/5zMyfXoDwd57sdCd5r7R573ayJIYziWc2un0/NxvPvwo/j4B49iOunGLBZikz12z/sxnExjbYM9tW9mwGPK5lPTiIODwzi9ILvjMqZsH8aEs7AY3dy+aBa9lZUKjl2/HmMzTLdYjbAb129x+Git0ghWcC0v5dZcFyenuVJlsbsQs8wUxujsx0W/jCX453YtyjZ9U5nstVwR/mhg5wQxLsBTwEKDwUgsTjPlGqG9iu7W9mhrywWM9EfjZsUCfTDKFS1EcNme480HX4i/+e//B/Hw4fcyUAggRF9+++1vR8ctX0a1DYFGGWeu0veDAc51LwNZ3/i1fxzPnrGFGRl163kOCCYAB9yr4HkHQ45xn4dMNqsDHC8+58oF6tRQFrSFXwJ40COQJH3QTtnIica1xjvPch8nQ8BLB85MZN7jGWilHP7cUoouZ+ycHJejp87S6HRi68wqG0VnkH4xk7omNYAqtnGbxO4uRvBZbsdicJeMmcoErsxL+KXeoP61pQJ9dVoNeNDXZq3zHu3ggwyZuYgeMfu/u1SGhnqg6NnN/9GfnYU6qJgtsMyKNMOOviMYmIH4US0zpWz1oqCMAI7Gl8FQDHCBUfWUsiFwS3CNttecU9m6gKLUwXXmRtoG0EB5jCHBNtrFGVS0mz/6yrrpU+iGRrPjGJP8NtOSunTEqAsewzfawXjUQTKowzPOr/DO/erhH/coG/1PW5grBSnM+KZd3Ef2kWUdItqH/On4t43h8aAALgIS1ANI5pxfOqLO/9AAFiSiHfQ1YD/f0AfgS3uhh3fMMORbZ5028S46it9sKUj/GsyHZmj1zADuUT71mvXtmGQcYE/oMOp00S+Uw/3n+0/yPZ1XvglUYJOw9eYH7380B8scjzzDh/cNENI+5II6zNg02EhboJH+gAfQV85b6Rn6hWfgMXuVUy40uCoJuRTU4MwUtpkyceGiX+Az/OT5O7fvzR1fstfbBjZ8wHYkaKYze+/e3Vop3OxzDO2Ob2iife49rdHZTsbQeUYuaYcBZNom0OMWNOpP5NosS9qFfHueCzLMRxBcA9ygJQev80GX6SzAQ4FjnR9Wz6BHoL+SXNbn2eWUbVCOZ+gzZMKzC+ANKy3YussgCffY0gqjn/dxoOWTYJzgO+ObACE2gbqDfmjPJQKUgoY6V5zDQYKEIE/aOE2WL2MnV2s22as6n+oF+KIjwbNPnz7J1SKsAHz99QfJN/oJOnUqKRv+0D4dZPvynXe+m3zm/wqIkWyxMAc74RNlIdeMQ/joag8DH9ynfwXPkFv5glyQEAJfXFmCzEDLzs611JOPnz9NuhgzjC/eR8YEhXgGfsgbZAEZMmjJPXSLzrxzGvVQr9vICBqhG6GZ68iO2fO0x3OO1B0GgwT1eB65gJ85t7UyC6FPwFy7wa1SkBGDmsgBdNEuyhF81mGEbvgAP9JWOi0gA/mH9+h35UWH0ax8ytSPgx54uHd7L/sPnkODALdgoeO/DcQYfMC/SRCp30/+okfsCxPf4EcbSDUQQkDx4cNafQHdgnfQh3zQPlflwV94Dr+gx7FRgbnaMoFVH/R52b1kZF9tO8LcYUAZupiT0IE55pYri14dW2P/RfLWpAl9SIGGStKpfc0FsARB+J82uKqJ58pPq4NzBZZckU2f8C5BeGwG51HnLFcFlC1cyTL62ibLwEPBaO65rYxAufMbZRMkE4QTUOcdfXJsc9rHNX0AgRfe11ZEpnjGoAPPYCNxjfdpE+VDA/875ypfyit80V6kDMulvSZx8I6guGfiQEvbF9FW4lmu65O68kDbXh3p9nbQJkgIHw3aGpSlHG16ylVeeQ75Z25UD7h6yTqUF3gguOgcgSxrrwpayiP0AdfgCzKKDBh0ggZtB4MeAr68wz1og/98uxK2rXsE2lx9DJ3UQ18iR2bcy19BSu0eyvQa72kXiI1oSyjbjD/HuP3As34EtBJnaDJ72/gNfOC6vIc+5LUtUwax7Qvaoe9iYFbQWRtUX4v+1a4u8K32xqeM9MVOTuYJSrRNHEXZhz7el2bK98wifUvBbQE+nhcE1j5Gd/Ib3tAeAyDO1YLoyqaYkba/77paSh7THp6hTP1J2ky58EZcC35YL/RqW6vjec4xYNKzdil1CIhjU0GbeJF2AXzUVtP3oD5XZtln8J5ECLFH5zH4qj+v/qXN2tYGpQR55TH3PfCa9wzMp67t1txJ20zupD4xTmSNNvKnj2Z9aTee1/zrPMBvfTrrpz3UaQBI3sJ76KE+51flXIAcPutLQYM2HL95f6HRt47ZNu6jLEMPdWtHOZ9lAKDBaKFDf0T50+dyznE+UE7Ub/JPnIj7BiVmUVtawwvKFcyWZ/zflivBdvUK95V/2y72l4GAaa06ck5T93S6lZhnW3zGuYz/GSdsgWW/GBiQpsQsZldnoaiv7Qexbce9+ovn1CeMAfre+Vkb2zlCPKaN1cpnkwhyHl9anWNNtMl2EsHhvr6AATvuG3jid42BOgTej7yVJ/wvjuh8ZXCv2l6YXltHte0e3tUud/6dV9baTcSgh3Xo4xkkyxVdk0oa9JlKaqnVTFzzfuf//U++PDtf3I5rX/nz8d3H5/H8/DJWt7Zje7MciUWWSa5txGg2if7wIgsYjybx6t1XYu/G7Tg82k9ABCFQKFFkNMaOUBHaGBmmI8m7NkKDwWiTykAAkrLJthQMMvNCw4mVUvze2dmaL0WqCagMUg7xtOPSsOLg6OasEgw9QR+ETsdC5UI7VNIaDYJRtJXnNICpCyMdYcttoUa1l7sZCzyHgTa8bM5H6Rawb3v57WqXcjhr/3Jol6+lrOp/FZhCq7GpwZyDvQFcneShly2wzIZuG6o6SPBBxaQhLhhJH9N3XHelgNkHlEXdBitm0zLgeY4+Rjlq8Gi0tA1YZcl9l906graajSqwpZHAPfowswRnZZA5uNvKAHmATzlguwVaahAPWwP0sn+RB2hfTi+DLXQAe3tLOKLj3Apra5sDxae1jzrLLGMSp2dH0e0AqEcMLmdxcnQe77z3vfj+Z2exsc4e75cZ2WQrNuriDJjl1XLA19Y3Y31zI4MBrPjoLpAlWsbb+XmBpFubV/uO5sSXmdZ7aahu7mzF7u52nlHy9OmjDHzc2LsWF2fnsbHaY9+nXP2RRliueEGZTWNxqZZemn1Cv9JvAAwY2ij6l166k++5LY/bo+WqmMax4n2NB/t0o3WgtOBJtrXZduWyX8Gu5wdHuf9mOTiD2LleW01w6O/G2mb8i3/1u/Erv/Krsb29FZsb23NnvQ6Y78aTx59nmbQjwfj+MHZ3OAOhMozY9/M/+4WfjzfffBD9AXtudnJ8X2sAUtpmZqyAL21F/pEnM5CoCxnmGWg1I1UAEseYd7jHc/AE2dJ5ba+K4jp6DZ1ihotOA/UguziFtIf36Q8nIydRHR2eNUiYY+DkeL48WF1pBm4GZqfVb+3zdrivccfh1GQ/Oxkb2QccyADNfp3RQF9Bo/vPIpOZKTytw5w1kqHT7UtK71xle9MPGjg6Wrybz49Lv8APgTZ4xjupK3u1F+u1zdqiyP2Q0emZ0REFnrMCxC1M4Idb+Kgn4X8FyF9kXehsMuLdj5rnoI0y4YUGmmdEaDzzDHTBI+ZFM9V1OvifQJPO3bBxAOlb6oSntMOxCC9dYQEP+d8AvnOJ40+jDNk0Awg9Sl20jTYLlEKnTkwacg3AbjvMlEQeBKCUOeQEWpRdytJ40wA10/3GzrU5oEKfw3u+dWqPjw9Tn+vQ877beTjmmAOQL3jIu7TDLQDMTtMJF9gXhLp7t87uoT7kwIwlZJB3zcI2Y5qyDWqW01mGvYYUvOAdwHra/dHHHyZNd27fnjuH9K/O53fefne+CogyBDwoU6CH91NWm0wiM1O1gZAJQTOBc3SaABZ1AeB97Wtfzz6lfrY0MdOe4CUr6eS/ABi8YitA+GKG0Upvfc4nVpMAfrOdU+lQnN4CLOBN8WUyP4sGenVuBFHoF/T7H/3RH+Z2htTtVhr0gQE7+gfe0OfQi94XVHZLOtpu3Qaw3FZL/a2dyJgQLEHmBLJ0hnQo6UPk3+cFCjXGU5c1W4RCI+1CPlghkoktDQBmIMI+ow89G0Fn1Kw59qu9e/eluS4XDHJ1CrQI6MNz+5z64WUbLDZJRjuHPibIQ+IAbYSJFe7BAAAgAElEQVR+dRryYrYlfKjM9wo2a0d/8snHuTKpbeciW6+9dj91k/OYTp6guI6FTqpAhfMx/abdSp18BOXgIf2oswQt9K9gNe+5AtmtJuk3zmZh66IC4GtLWvjPChwAkNTXWxtzh4t6nY+1QZm7+G0yDTwmqAJ/4BV9bcazc5D2p/LunM5z8Fi7l7KgmzIIfmcgvgGukFPGAc/QVp01ZMBMfW1o3iMY+aM/+qMJmuqs0xfQDo+RP3nD8zqylKvzzHPQjqwwx1A+ARCd1ja4RtmCRQesdGm2CeYdwYD3Hj6M63vXsm76Un4YUGaMtEEy50azDKXLYAnPUhbPMVZoj2XLe+cdxiy2Fs8JRlM/baT9BnG03fjf8xwErKmfFWw8j61Dm0n2wDnmzEU+BndNnqL9/K5tQjtxMagsV8qifMpwtSfvItsGsg3aCkwLKAleaCNRrzrDspQPz5tz9bBzPu8iN9RPm7UnBVwFpuEp97TntE8ExHgfHvIM9+xTrmMPa/dCDzaL85lAIkF4+oSx41ygPNKv1KucUob+IbzzHCkz+52ToINxi9xoU1M27VXfIkOUzTiDn7yrrUH98IfgDO+zNZ6JPwKU9JFySPspy5V02qboJX5Trr6welMdDn/gBfXwHOXYz4wHaOAaq8aRI+iSx9Bt4Ar6uQ/WoU8Lv+ADMlGyuls7BzQHmQvCUp5BD+o2SA9dbnNqoFke2/YEdZvVMe0AHeOPvuaDvjLQSuCNOpAf+kdfXLzBwBP3HSfUDb94VvBQO1fdwjd/2j3S2Q448b7b1Orrp03TnJ8gaGfbqBfeo0MN6sI73xUghWbaqy3pN+3WdzF5zABHO8gJ3QJ5yJW4i9s8Of/ZN/qY7aANMm/im3a6QLF9zvNiMzyrTc91A33aMcqt497ghivxaLs4F/VQrvokcYYmS92EUnhLPSYCON55hwAx9MNH+1m/Vl9Df4h66AODTYLT/E+d/PGsicX2jWCsmJFzIv1QiSUVTDexwnnDvuB5PmIW/Nb+KIC07NwrQL3mA30g2sNvAiC8py1Ducq0SRT2G2XyDu9yLcH1xQpuiuupR53XucdzzgcGOJwjlO0EuZsxY9+qx8QzDBpRx3yubzBJ7Tb5j0zStwZ05YlYrYEu+OeY5V3HO7+1Fdt8M1goX9UJAuvIkeB/tqlXO3wU1nB1PovthR7KsL9so+OUb8szoCNGZQCkzX/KSxlbqGAd5Rr4s5/pK/iT9sawzrpR/spnrJ1PUhb7tWOKf9KgHQg/5IE+OzSLDYk5iPNAj3OKyXO8T/nKK++oGxzLbPVlne3gBDu4SJv3KUc6LUe5pC77zjGj/aJM6gu0cV3l1i2wfFZZ5B3qMoioPmLctz/i884v4haVVEeQmxXkBGwrsapNC7+rn1gNWLLU+eTv7Mz2Bxux8tqfi87NPxV/8MmzGLFf2BJZxluxytkNs05mup8N+zG67Md0Moud7Vu5z/ng9CwBYB0ilT/GkUEQgVMqREAVShqmgGlsoEDNfuI+mTB2DM9QPgJqw1RglFsORk2sd++Ws7yzuxMnx2RQFjMIgFAeHwboRSuL1snKaKfOdAKqzfYGZMRpXAq4apyppGk3fxguGOnwhoxprpntRWenwbdTBzcvL9VyUBWe2Y+2r9dbm2feCSwyyfG8PHHSKlr3W9GvOuODdph9wWQMnwX+4Bk0aSxhZGGICtQJkOPUm4WlQ2fWlkZ6AfaVrWRgYWmxDCDKh68IOnUKMNC38IFnqFOFx2+fh/4fVhhOsjyPczBstmPTQaDPcUCpp7ZWqcPSBMWmuUKgltnXRFOZMwlan9X+sQyqzqxWTCRwPLxozgmYxlJmkLEVTTmx0HM+INN6IZ4+P4iPPv40+n2Www1jMJzEaFJgF4fzLvd6sXfndoyaLZhY3cGOXKubW7Vf+rAm3S4ZnQt1MDD9ZVAq+2GhEz/6p78e167tRGcJAIAVJpOkh7M/WJWSTuK167Gy3IthY9yxQiK3DpnVKg546ySLrPCu27DBO+rUgcvsvMF5GsR7jQx+3Ox13Y4AO3FTnkp9c7WWueowMBYFxlMR58oPDpurYN8MQ2UKcNqLf/Sr/11875MflPMx6ybAxIoZlvAPB3W+AwGdnIRGtSyR7bBqFdSz+Hf+3L8dP/dzfzUDIPv7zzIIQgAE2jSI1V8COIIZXK9txyqQSN3QAS/MxmP8m9kiUKqR6wSA/JpJhGxTrhnO6kX1Ds9Rv040983I1mCEZ+oUaNm9vpv9+uTzR/PsEB0rvkmQYozd2quVK48ePWmCl2cJojrR9noVWCJrNw24KOMNXlIfAEBNxLX/rHpKcO6lm7X1ioFHrlOOoIDZsTortIf7XEd3IFuZldVbTF2hkYKMUhflZBBkubKSLi9qDuJdM7vyXKpegSK9haUELSkTg1qARwMK0EujnWs8J2DJbw9I5LcTe9bbtJ9noQkaNC4dUwJ/OsLICWOZfjo64qDf2vZDAIQyzPyAVu7RVsAr9aFBmCf7AMYFVpkxRT9TB/VBL++++eabyQe39qG99JvBFedTwQNBZ0EGrjOXQY8GG9c06JF3x4dbf2WG22CUsgI9gqo6bVX/UcoR40kbAprJ0qZMyqBO6nZbJsAqQFraAJ0eeE1/m9WG7oLOBw/eTD3mKgrBSOwKAH6dS+oXJPecqTLm+ymLGtaOX53mzz6vVT3IJzIAnwWjqf/dd97P7Fze016gvzWuDeoQ4DHTkHaTPQ8YxzX610xzA53wnXfRfYC49Cv8RT5+/Md/PL75zW9me3SuHROMN1eaJLgwqW1M6DvmnJfvvTY/wB2+6jgaoDk8PM7+olzuwR++4R/tfe+9d3MMf+lLf6ocAM+6aTK4WKGA3ABSu+WaQWTGEzRge3znO2/nShVlSZutAKAXc12BrBBMoCzkB5r5OIc7FnJebg5nFRihzwT6qAcZgRb4qbwYlKAt6GnL1gZle0DaQj3arfSBq6JpE/ec4wxOMjZ5LrdJG43mfQCQn0H/xvDnOa6VY9qb7//uWEM/szrDMQBdZuIhK4JYgmPKJjxw//+2k6gjaTt5z22dtG911rmno6LjbwBJZ5Gy4RG0F4BXS/bxHbQ3BFd0ugRZHf/0vXrbbV8E8R3z1EGZ7n0vHbMmQMD4cOUd5WpDI7eU6dY/XHfMMMYFhpGLNgivT+AKHeSSVUjIEWUaeKIt3KNfnE8cL/LMVc/IMPUjewCl8IWxJrAFPTyrr8O385HBKdrt/KWzyjPUpe3Mfcaotg3tRf8YOEAGeLdW0pR9BB0EfaGB/7F5MiGnyfp2rtO2oT5XdQKIabsI8JohCw2udhXMp70CVJRhpjT0MTb13QRl4Cdtgwe0xbmYuhizAgTUiQwgC+g85oJXX305QXNWd1f70becKVJgtKtNBfqgjbbwyQA2K8Kb1fH0uYE0xx18EcAzkQNazQpnTAmAt+0/26/+cOUWvKQO5kfuCVa0gQnBCgFEn7OPeFY/HD0C/9w6jPJMBuA3PBNQbetN3te2oy3yRZBZsB758fwWgxV8wwsT0XiHfqE83jPgaJIDbafNziXoFn1sV3nQ59SlvNjnjCdXkCn3lC9opwzTJ44nARdkHHoMYMGHdgAaf5N63n777SzPc8kEUtH5tMFVwND61a9+NedsPgY6TbzEzkN+kTtkk/skMrSxDtqgPamOFTx09Qv93Q7M8Ntx60odgVz6FDmhDHUL9wxW6cfDBwN3BBC4b5DH+cZEEX0A2mtARfCXetAjfARvBU6pi08Ciw34KIhNfZRHOa5QMAijDhLjcF5Cxtr4gONM3a8MCBTzf1svUT7vO160QXyffuMZsRZlknbAU96j/ynfAAly1sbKoJ0P151LHWfQox1uf2nXO7apU9k1kED5jOH0n5rVJHxznT7TtxXEhTb0gPOGgWm3s+N6OylH/ee8bJCK8pFJk1IE+ekP6hfc5DnnNeuEFtqqTeB9xye8Ub6VQ55tB0Z41rHAMwUKVyCL+k3iEZds963AvYEHZQI8RfmmHbwrOJ3jcNIEQhqQ2/nehA14RX8qz9Kn/nRuEwi2X6VfjE3slPq15S1TDEA5NcigXAn4S7f+StLWbOvGNd9vf8NzniscrFb/2n9c416uJGkS4gx4cZ1n5YN1Og4Eo2mP8wL0mpCmLchW5W0wX5zS+2JMyrfzZhv85jdliCG0/2fLX2lLTGV0McdU9dcN9tQcVwEX/nKMdyrgoV1Nu8QX6Yf+qHBVPgZtfMY5U71h8IT3xZn0sbnXTmrRd9dOT4y5eY9v50h/EwDRXuId+T+cVBKuz1WAoFbV+LzzAe01oKLdoQ5tl6H+1cagPPhVMgx+X2cE8ptt7sGaSkfWClXxQW0n6eUbvhgPaGNHvCOG6/zre5Rt/SXnbA/WBH4O/vOYnY1uxOPL12N280fi6eK1OIyl6K2vxa27d3LLn/39gzg568fiMky+jAUyYMcLeb7BMisumgPRUbo4+wg+RiUEmp2gAocpAloawxJO482y4JoKlt86jtRB+UxUKn6UuqA5ZxqUkUAm2I0mo5xoTzmoAE4qjnTgm+0vGKg6jzq3CgWM1LDXyOZdO98AhPvsumpBQyDB3kkBgCo8hCmd33Fl4vWWK9OcjwNegavMpVqCRhkuBeRZaFWhwyecL5d3qvh0/inXvQsFx+Ql9+gPP2YOqFDoCxWt/Qd/VKoYbPBQo0ElrDOztlrR+Pbg0CAxI8QIr3KDUGtwUi7vmoUhKNWeZLPuYYGj9JdgMW3BcaCtHGhOWwVnN5avDu/mOgEQVjWMMuhVe04SVLtoDgsiYFDKprIThpcVHMsAUS7LXYqDo+P4+KNP4+13Pg8gglk3YnIZsXP9euxevxGHJ2cxPL+InRvXY2NzOy4bhTUcA6INYjG3ablRK5bGkwQ3NlY35ltyQHuey7K2EvdffSUPoeZQcLYzQbmsb2/EOoeyL3VjdFFLMBe63cq03q+t4Fh5sbd3PQMHAhq0gb6tyaWytFUs0MIHGc/MsKVSyNtNgKrfHFJt5hGy70TNcxpQK4t1UBl1Kuf0G/1Mvauba8lPtt9AF6ysr0dviSz/1fjGN349/uk/+9+bQ0Ifxb2X7sX+Qe2te/3aTjNGK6vs4qTONhkMR/HyvZfjyaPP4+atG/GLv/j3Mjj68Scfpj7YWqttG6CPcYV+gS71kJnMBbTdTZ2EschzOKHIAHuZUxcOE2XhyCBvtJOyGOe5QqeRSwO5bo+BQ6SzDU2MIzOINGC5Rh8g/zrjjtXKeClneHmllraeHpXjyjtmLdMfJyeHyd/XX3s9eY680afIvJMPIJUBEN5JEGj9CkQx86DGci3FBrCBVvc1ZgssndxcMfL8efZvnhszGCRYZMAg5Wp/P/Zu3JivJIR3zCWzbmUCwW/aqb4T6ACASD09rpUXtI13NRjZQiuNznGdVeGqHvW4GWXqeB02+tBsXurmf7eGQBYEnkpf1P6kAtxmTuqsUo5OjUYPz0ALgDJ0c90VOs6LOrj0vdsZ0W5XIOQWKOuVieIqTPUl18zmhFa3IdIYMNivvvbQQWTFbEiBHY0O6KEs9YLtco4HbDJARhvog+XuYoJrgpqME+YKnd+Dg/158NWMI3U77zH30f+C1/ShfccYozxkySC2wAd0VjBnPXmjE8o19RL0C0TpmLhChOf4A+CvgHAdaJ9BxgZsp8xnz2vrFO7jCBNYUYcyJo4OK9AvAGn90AnNOst8E7hAt+gc8Q5yBb1uTQbN/A9vTRqA5/AOYA8d73kH7cx/9AbjmxUdZPO7sokVvPS3K376FwUOq4/RadAjSP/8+Ys56ImsvPLKvfnyfP5HBtAfHiqMTPMx0EO/Hx4CON/Ka/xvsErAmbEGrYKUrhKB77RZQP7TTwmGV78gb4LjtJH6Te6AX/SbK6HcOkgHX3tDo9/r6hroY499+lWwGjuL/qffDKiW/VArnASMuM8Yg3buecg68kI9H3/8/eh0uvEjP/Ij8Yd/+K14880vZLnoUbOry55jZc+97Cvkhr5Ghrjn9pM6m7SH/tKe1inN+aE5e0kngTLgjQ6Xjh3/0x/IYMkZdkTpEcrApiKwyfPwlW+CdgSDDGiUXNXqPvbaFjSDLvUYZckHAhh85J3Au462wAvlUn87QMc96NAeLPAj4uSiklUMbBh8dE5BZj0jiSArZeC7ZHJFA8SbdW5bXd2mjQmfoNl2C1BqQ+uIQZNBDvuEsgEUuY5MGDigDPjkighBCJ41KIo8UQf/Uz/yyodnkX3KriB9gREmpQmmQ7f6X/CoDbBQPn+CUPCQMk0u0vHnmmfYqPsc89KoXpanlMFv2sfH+cE5x3HkvGeQiv5DHmkPqw345s/VNvojjEl4Iqirr+QYTJ8rkyHqgHr4gIwTWEcnsdKN+8iaW4hQhj4dvzOjO7dbKMBBGeMe9JiYwDxFf/IM7TNgwG+BCPrQ87iYQ6CJ99XT9g+yynVoEkxSbzE2tS8EkuADZXFd4AZaoNk5gffpB+rgOWSRsijDeg2KwGvHrvJu/bTHwLxBN+hkDnG1nDqKcgwIUhdzJf/TX4JcXHdFBbylLAEz+KZupU8NvAjUmazF8zxXOqi2sxNEVyZoD/epX1uMdihTrhaBZujgG51FXzAeXYXwla98Zb5Km2cI1jGeKVfflvfyrK2ILANZoI9d5eKKGPjH+IdeV5s476uraYcAssCxtobjzfGHDMA/5B6+6schA7SfP/EU2s77lm/WvnIrmASvtZcMTtjvPFPjqPa3hw8m0hnopHzuUy7thAZ9MZ6V/+IG2tAGiXnWIK5YguMGHiFrlkEdlOO8p6+DfDimBff0Tbku+K0fpH6GlrLfObPyarcLx5/t1jbUn3P8/LDsqQfaoJ7BJ+1v6kbO26teaDd2Z/poTbIM3/wZhIcH0ghdJuk5brmm3U+7DDDIB/WWfrErwAWOpVNeQq8yVD5mreZDFqFLgJ3rzsfwhfesQ7mmDTxnnc6tjG90kraXGCKyQTnOieB+bQCX5+S1WKRgunabz9S8UJgb8qLdIU4HfzbWaqUZNOrvCUbTx8ouNKhLkQnnA5+hDwx2wwvqbIP96m6uU79t0s5hHKoX9Pu0IdRv6g/qhM/pIzfnjwh8GwgR29Pu4FnfkRbnFMvVplFH6+Ml/jmGjxU4cN6jj0yKcw4Vs9MOZCsq6naOpsw2jfqg9h39b7BAH07biDrku3YIZzTym3s5v49qSzLxFHgJjY4F/H3KoA3UtbJU87p6q+0r58qb3Pap7APHRFu+aA98MOAnjw1CwC/aqz0kRsd1x6x6q425GZBxPiOxmnehxYAEz5xcFMbnPecR/ve6vIcv8oHfRXclwpUur7HHn75GyUhtSeW3er8CS7VNI/4N/gXP0Q7+nA/Kfq4VWx5izjvWczU24EmtYFXmoTcDVQ3GUrqHXWaaAMj+fxyz2XInBp2vxOPJTpzuvBHjnZfiaLoY/ctShrkVU7eM7bOz4wRxL0cV1cXZZFUIv2GI2YVmTzhxUE47ogzTXJKch9We12G1gi+CSippJjABM54VhNdguzISLhqDp7I1UAwI4vFxbYHBgdJOyDlYmr3cVM7cM9vLQQgDVaoKgQaNkVru01YFlwFEfbQnMxs6NWHqzLlFx2WzVxlngAj4M1AwUCiLekox1kAw2AF/NSLNvKBsDVlpR1B4R8fE/X/bSkunx0mZeqDFMuQNxp4OBvx2QMsbHUEGpkqOehKIWlnLScwsZduispSv8NosCcovoa9B5QRJmchbysNCGR/e0wBuG52UsblZBywaRFF5b63U1iMGl8ajYSwtL8TB8/1cNYDc7exu5kRHf05ntYKIlSSAxNOojLDzwSQuh+M4uxjFb//O78fJ2Shu3mGroYUYcfBPdKO73IuL80Ee3L13/WY8e/4ijo6OY2NzJ8cNB6PjSJ6dXcTK6lp8+StfyRVL73/wQdzeu16ZM5MCN8g03tnZjp2ttVhI3TDNVRko6K2dzZiOJ3HeP4txTqy1TzfnPowuahsY2gCvtjbXcyssZEjwurJs62yWvZvX5+AuvDNTkHfhjdkVUMBhunxwbtd7lSmB7NOP/HbyMYu9gLVx6hcCLhg0fPO5nJXDcnR6Qswp2Mrmt3/7d+If/sP/Nu69dDeOz8pZ6a2yPVLEpz/4Qa6CwWA5Pj6P7fW1bGO/T0bsWp4BMp5M4hd+4efjp37q38xzT54/f5p0KmO0GXk0AIF8wQvkw73cBUppt9sg5EqDJsNFo4wyXc1AGQRPaD9bWeiAuYcuRjS60OwSnXrGEO+iN5z0+Z+xR/Z6AmSd0sPQhXyqu8hMEJSnDzqdq8g59d+5VVlY1EmwSaOLCYnJATDq0aPPY2W1wF/vw1OAFGiAP8gbekrd46qhXreMHY1c9aF6g6X9lOXEr+PQBjWg/+i09qznsHl4B/BHGYI3G1sVFFqK7vxsIyf5BJL7tfUhK314z+AF+jMDbqurTWD0KHUDPIQmeG42GLTpILr1Fv+X4VGgIs/USqPnc4CDZwni0I98yxudfLKWd3auZ332L32lY0H/wnedYccfz6ALMtg4rSAXZWoswRtXM1C3GXI4TpSVhs/JSfKDvnO1iaCgmXsaq8i087NtgEbBUPhNeZ4hA50CfUudMuSpx3NNXIWYBuTKcgIkOgU8R7nqbx0dymBcAh6gP/gNUEQZ6C3ai+y4kkJDElvs6nclZNhffKN34YNzAGOSMg2EolcrC4qtIWq7SeqHRt7pD+r8AYFK5IDn6R9o3H9eALDZsjro2kPIGLTzPPfMTjWZgD6gTYwv5AQeKx8CELwjGGawi6Aq/e4YhK88Ax3QY6IKGVbwxCD+4kKvVgY2WxTxjqtjeIYEEsajYPD7778bP/3T/1ZmtfIc+gc7AUP0lVdeTRoIUAHyVCZsBT9yLm22qmBFB5nX6EDajZzAZ/q8AiSsZtyYAyjwijoYG+hDaEGmzMTEJuUaK0MM1lYA6iLu3399Dh4yDnRsDfogK/CXVUYGzQD1ob/t5CLj8AEZQH6gxQxmxjXbhkE/baFunSptF/vF4JJ2Itd53kQC6vDcF/rfbfLgs86+dpjj1W0AqRP5FkCgL3gH2X348L3ckoz6BZD57dhw7qCdz55x2Pp29pdnMlQyUW2F0g5CMX50WOGZYIOyZ38h/+0AB6sPmXOoA3p1GEtH1JysfU0Z2hP0kQ6v2a1mkmZ7p9UHx8e1FZFAq8EFeEtZzvWMY37DIwBp5Af9Ck8NqLW34WLs8CxtIUgGX9BHBjt4H31g8gTPCfpo38JDaHXu5ptr0GtygyCd8kzfco9yGa+uNOc6cgDP/E1Z/PE8yRrwB5641Z9zh1n48BlZQL/qh9AeAQR4B+3ac9RFGfQDbYcnvCt4RXstmzIMKAisQo+AuwBlBs+bLXASqGnGqr4BbaaveIY5gWfsB2SUcmhvrtJoslQF16DB8ceqbpMZnAsp++DgKOvkzyAMZUK7fhn/Hx7Xah1kCLlADwkoOg4oP/2InUrSMbhMn/Lhf1dwQSNyhLzJZ+rUxnMbIoE1g3G0GboEQ6mH+tEX9DUf5ElaoJeP9oH2nT6rwWnlj/Kg3/6Rr/aLIIPBUOjRl3bFAHxXJug3xgqygxzQl85r0Mv10tkVBNCHMNgr2FcYRI1tAZG2DNE+aKe8wi/Osj7ah6zSXmhFzqFXHENAK5PQGlAV21N/FZ1Pv9B+V4Fxz//1u7Xr6GMTgRjf0EBf8ZxzgDpXO05f1TKcX+CLthttE8znPeiGLgFg8QbGIB/aCi3vvPPOPCBgsojjg2dpi2cgUn/N/XWuILzmf/pc39vADTSX31Xn+gje8Rx08S7tVQ55TsDK9gsUO58JitJunnH7ZcaUKzShmfLVqZRp8EvbEn5rK5tsYeBG+00dJ+3ajuoIxokJGLwj/eqTdlAOustHuppX6QPqKCyqtgzVNhCXgq98qMugouA4bdZH0f4wcKVvKpjr6hLlBnr0JwQNtbOop923BhATu2q2AjSpCT7qrzm/Iw9id7SD/tCGpT0mTdFH6AgD99RjEpBBG8rmeX1HExPFBMWQ0G2TaQWRDxt9bdvlmzgFfoDBF9qjz2qio/Ks3UFCIHToF/C8AR74vbJaOwGsrxSmpNyr83lezEq7xXlHPdOu0/7wvfY96DaYIEagj6ttqdzznNibz/C+dq14HDRwn/Nv6VfHqW2Bx77jXOy8Zxv5pu9suzTY78ol/EYG+OMZn0cO+L8d2NUvgHesCCDRVqzO+UE9wHXe57r4q8A98mdgyvccy/xPP9u+5MMPrdJQvg2K46c6LtEF8mB5oVaC8DzX9QO0jWbdCg5wXz2gPaatTd9rX6kDxDNphz4BMmEgVV2vTKnntYepS/1Je8eXlSDjfeV/VjuM/Qle8B71298GRfTXDCwVFl12vDRSh/4+5To/KAP2BXJD+RzhoOzzjGPGPqZ9bd7wjEEueMPuO+pRcCv7UfnWBgarrXZWIA46suyz/zRmA6JDnZtx2L0V+93bsXb/T8do/Va8uIwYT2Zx1r+Ii0FFKKm8MiIKjB+N2SaCrL7DbJBLsCEAZmjgqEzsYEF1vmEGSlVBokEavTTSAQwjGFQFPNXBygLy0IZAkVFaiv4is7C5xrMcfl4TTe13Tll8zltRfhWBGdrUI8N1XDU+VPyCG9bvxJ9Z9q1Bv7RcwQwFxM5mBUhOuku1PRb0Upb7tSvILMnm42BvK0zKNMvF1RQJyjdbPtgXZgbIt/ZgUTlBv4CffKccs9N4R/5oKKkYFHLBAbPPUpkNKiPRyRi5oL20T3CL+2b1abBRlgaa/W9kMkH9bm1lRjmCUhjcbhGhIb2zU9vTwDedtRxYl5O4ee1aDhwOND46rG2OJqNRfPT9D+K3fuu3Epz6yX/jxytg169l2jmYMmvsIs6Ho1joLMaz/aP4/fZxpN0AACAASURBVG/963j8jC3NurG7txf9i2EsLi/FtNuJizyMt4z5mzdvx/N9APfVODw4jt76ZgYQWBECXS8Oay9EgiRnp8dxa28vHjx4PW4224IQ5GB1B4easw87gRm+ceg2t2rPesYl2Au8meVKrv1YWy7DJHm/vBDLizV55GqkZisO6scA4ZmNzTrsk76k3xnn7YxXM350uAVw2XKLPqQcs7gYE2bcQ1Mp0JV0RFixxXJT3kkgv18H8F0MB8lb6vzBDz6Lv/t3/4u499LtGIwnccb+1WsclrsSjz9/FGvrLKcsQHdlsZa9zp2nwTAms1n85X/v342/9tf+SmZ2jy4H0Vu4mmDpS8e7oD/tgx6NWXjEH7TBMx0YxiX/m3npgZSOWUFfxrWANMY3fDDzlD7T4dJYpS6egR7KNpOZ+ugLVnzQTrOj6SPkfGP16jyUcpYr40O9wRk2/q+Bg3EqQA7ox7NkRDjeqM8ssKtzEiqIAo8oB9lBb0yHZfQecRDs7m7KPM8wP/CcGT0CcLSTNgkE68x0FjtJxw9P3hqxg1GTYTapDBUna37Dk6f7T1MG7uzdmpcPH9lawNUSlal8lP8blHLrDw13s6bc8sxgLwE7ynOyN9vKzDr7WmceHqCfMO7IeOCQbh1A2igwAB/hu5msZntQLuMVniMT/WYLLnjaNnwNTMJHgUidA/rQPoMudS7lmsBAe3gO3it7lCUgyDiFptx2cDicr/ARMKc/M4C5f5C84bqyTRsFkxmvOs/0E7qALJA33ngz5QSAsj0v0gbHKeXQDtqKboNngh2CwJwFIPBEWxhrzjvqBoFN5ycd6zLCr8C+MhUrQ52ymLdef1BbaWlMa89ge9DeP/6jb8+zWeAZQC9nQAmaw2/ajNxTBjTw53lEgq2uQtK50FahnTwLPQRK8nyfiOxTE0xoZ46F5gB1tnh58OCN5NXCYq3qK5uuE7s7FfgTqOLbOgn4wk/KugIT9rMPMoDfAP7aIOhhgiIffvhBBkMEfAAMBcUISpCRo14wEUFAQdDOIJnjAl4x1ugj6DFTm/e1maCdQIZbIzG+PDND+TdoD49Sb02nySeCwgWc9BI0oj6dIp0t5wr0lnavgS63W6JcEikwwN2WAv4aUOU5dI/BAMEuvg0EcHA9bdCRAnhR7tEHrCIpZwD7prZRhUb7TRuI92mXgBZBGu1R7hG4uXPnbsoPYwSauO4c1A4SAKAJSMBvVx7DB4OI6i9tZ8qBNuTA7UPQC2yLRoAFPrHtGe04OYFHFZi0rc4VJl6UHcucUnvhUz73aB9/vHc5q4yy8bicdeZh6jbrWBAaXnOdICpjt4Impe9oJ2OL8hinPisoCF0882M/9mPJTwL1rCKhT8zAN5CAHJEZrg0u8OaKQMcx93WqkUvtKtqFPLolI/Q79xsYhhfQjz3ifYOW2jOVFHG1Gi5tho2N1EXI45e//OX8zXXnbecXHXbnW7516gXn7APe13bimqtmGXe02eAvMgePoNNy4avZrvqS+gPqKIOk8IjfPAc/kF/KItGCZw1AOT/wDDoSB5wAHrzmw9zD1oNsneI2dtBtUKrktcYvfGCFtmA0/WrACz4jL4KdzocCmdTnHCBorX+tXqE92lMGzgRrqNuDkpExyqDfkWvnEQF6+kAAj3Y4jtxNQfsOej13xbnOPnH+NlCizkOO+KNOx6nzqW1nPuM9vq3ToHv6GM05CbSBZ/SblSVBQe0XA50CIbzHPW1G+aiviY6ljSZ4afdpS8t/ZIs2mBQjmMZ9+CZILCCpn2w/mFyjrSsP4RXtNjlGvSx4x3X6RDuH9mpL0waDfpTPM/oG8ldfGZ4aWEY+2gAgdRkU4T2BS54RT/Eaz0Ij9fKhTOcBgSvlkL42KC84J/CqTW8yDPqIcg0e0TbnfYHnNtgGH0wWEjw0MAUd8qvstNqKl/4TGLU9BlvaoJp2hSs6GUMmZ0G3W6mJFVEmbUXG4IsrjuAd8orOFLzVlhK4oy7HsnNFG0yGb8isiTgGHdRJ0ENbDcrDA/60gVz5SP32pz4C/Semo82t3EEfzznmmBuphzZqF4gZqauoE9kSIEffiCcoJ/BC7EwwVF5AI23VznEeoo/Uo+oKfThtQe0u+kS8jS3P006K8iPghclfyAK0lDyszP0DaPF9wVvHEvwqYLp2CdHGcTzyfOJbG7XtEwmp2jfUJ65oe7UZxT31Hej/NrjLcwLLiS3lqomyXcREpI33qBueGXBTb/GOepE6BOsN6EG/vkoGApoArBiA9Bp0TAyg2RKashzj7XGqL86z2qHSYXuhyaCEK2jEjgza0C7HiQEKEse1P3m/7efyjGNLfEA9Iije5js0+X/N9bXK02QAfWbpcPzV/FP9wbUC7tn6vpsrQMQwlSH9+HyvUysQeMZ5tu3jQK+0UrZyxrfPiVsWRnm1RRfvOSe2gwjaYpRhwIGtvtThlpd2xrTk2WAJ95QPrkuPvDDQ4bjgaAaf0xZTTq3HPtPWlvelhyrowTN8LJd3HUvSpD+i/DPewU/1b+ANPoz0K7s/zGPqxeckGNIZ/+LK7OR0ECure3E0XIoX0xsx2rwfk70vxlF3PU6ny3ExvIzxdJRO7qxTUevLfgFzF6N+ZiGbkcKApGKI42PnatxApA2GcBqOEPMxGm8DNNpQyhruAlRMRgwkgW4NqbOzWk5J5ibX3I7q888fJ0P7/WG1YzbL+4enbJdwleWBwNAWmczgcOAIOqiI7SQVn4OXMnBsNFKTD02mZYK7p6fzCDiHYKfz26vsZGhhonPPU53Z0aiylszoYZJyWbLRetqnw6KzzKRmFqID1YAFdSmM9IsKySgtZQiCaaDRV20DzH5VeNtOm5NvCnCzpFyhhMdkOgm+Kysay/yvctKgga/0N/wxmn9+UQYizxp0MksC+peX6+BgFWQ6xZeX8y3VlhfLmLg4qf1KR8PKSFnqduPd974Tf/AH38wVFH/2z/50OlHIKPfl4fmQFR1L8ezJUfzf//J34mIwi053IRaWV3J/YPh2eHoS21vbeeA5tK+sreaWZ8hib3kd4Yijg+OKdDerWTT8ALQAF/auXYuXXr6bgD30supqc3MjV3/kqR9sERYlI6urxQtWdqjMhxcV0QfA0rBnQuFQd9qtQUPGv2MG2pUBV1JBI31A2QUQLWebWElBuRiOGoo6XglKdOpQNfuKcq9f38sMuspYQhdUYHJxeTEmpQ8z45i6X7p3L7cl+Nt/++fjs8+exSsv34vPHj9NB5T2dqOTwRq2wKOO1VRw7L3Y7Dc6LqPp2f5+/De/8g9ypQiBot3NjTjvn8/pNoCQ/JzN5vvVCkQyZnQyANNoP/8DSpAhRt3QyxjXaXUSop3QpD6jraNBndfDs2bBoSMoxwwfJ3WNl3aQEl5VoKsMQA2Z4UVlyfb7lfHNH/0p7awGwvEv4+Myt1cxYJrG82plBsMPt9/hXdoreFMTXQHM0OTBwNAwOq89lTX41fvtsWi7kBfBvjaolvJ0cpjlK3/QYBAGWvYPDnOSX+7UMlGdItqVAbDBeQKaOxtb8wxAJ2wBPSdqxncGCRvAqT0POc+g/yhXeSBTCJ2is2lGETRyRgVlMJ4E7XDC4S/yUcZiBXfIyEfm2tvRCDxRF3pA/Ux7lZmtazvZb2Y2GjQAwDKxAPp0ruAvOsxMVcEd5UYgjuvUL2hJGbRF50xHCZpon9tVwUtlJAPbKxWIM1NVZ4myKxBd20uarcZ5BwQI+B8aBMMMplMfQDxzBwAW7YJmxo4rABLI393Nct3KBP5QJ32sA0U/EBChDEBP+FzbwZWDJH2WBz3Oq/ym3zgsj98COrQdHqAPuD/oX531YJ/T77SLA6c570Ej06CiAVaeYfUE9EFPG6zlGn0Ivc7djEHqFdARoOVZt8ly5YCBLZaY006up1PfKwBSxxFQT4C+9Fht7wQfqD+3h2wCx8q1YCr0GCiqRJXx/IBtgiKA3dqK2k5XNiDZpRU0yEBfkwms/qBPzHRFNjPo3eyHzbe20XyebgBfA3fwRCePZ7Qd0Glus8m1tBEPS8fQXnQJdZXM/yA4E46ADtftIw9D1oF2mwz4gx7TQfKw8tSXzVl02s/URT3Q6xlT8By64YVgo7Yf9zwrhGCJc6+gMEEvgjlcZ7k5AQdWkbqigNV+0MXWYQRnCYBTB+OVcUU9tIv6oYmgH84Gq3nM6kSG3BaGOgCSkSkzunmfscsYhg/0NfSgG3X+KZuVJegAA8tcQ85dladtnkGvk4N5RiljeTatJCzH7PE5h4xXogL9/fLLr2VZvGsgqFZ4Xc63RxQMcwwIKkOH76BHPJuJshhz+hGMH3QT7zGmaaN6H/65bQNjVR5AL8EVwR9WWfKu/U1Z6kid3TbQowwjS/QHbdUXaNtpAji2WT7Qv+oAAS7oNFGBvoDG0ql1MG07ECJQK9hroFynGN7xPjpMMBb7yWClPiH0oI+wKRkTrkSmfIPEzgl8MxaQC8EH6nDMuv8+NEA39XIPniMj1E2Am3Ygy9TH+GNlFFuDwj/kmbYwBuGBQXPBUhIw9Bex0+lnbSzPM+J/2mXygrYe9JiMRfvlqVsXGqgQ3KX9lkE7oEk/iTYYCOEZ6NQX05+jHP7cKotvbDauafPDA2iFP8zpgj7wj/YJVNBmAwHIDfrWdgoyGcynfPqFPsTOoc3OsYKHgjZ8wzcBZYFEeEF9XC8/vuxLQTX1J7KednWzakM9CJ8EdX+4TEF1sQjuwz/4IODVDljCC/hikID+chy1wXGeoT0GPKCJcgyqwmN9SceHoFcbINa+Rx9znfcpS4AI+m2zvh2yQL/oe2j7MO6dvykDnmqji+FoZygH8E57kLoNPgjgymP4YoCRfnC+o230vQEp2m2gGjnW5od27XYBOUF7aEb+uO/uGcgctAsMOofYjyY18Yx2q3jOHBhstudU/1CvvFe/ZKCTA6sbwJk+4ncCyI1c619ps9NX9HViZc2KDuds+QZ/BbCVfwNMvEdZPMMf/anv7Txk8EaaHQv6ifBB3EweUYbzFf0m0Fpzf20bCA28J53IiPLGNXEBg2zKR3nsheNRj0C8NpfzFuVxX5/P4Jbzg8F/+IvONaDYlvn07Qi8Tmp1OX/UA48NiFBe2ugNmOpcVDZnzdlXWx3XamDnJ2hSj6UebnAh3qUOsctRv7LqDTzBH56hfSY42rfUl1hfszpTgJr3C5u5Oj+S99UN+hfqc7GJalfxmfott+YEkktrtUXhAAWc8w7vF2i8EIsgJ81ZHvo31Avf1AvqCbE+cVkDF/ovfNNfYm22T56oE9pYAPxQVyvH0kg5HK9gAIH+Va6UtTYeQTtolwE+ylF/q/P4n+f8nzqln/ZnUKtZZVBzSq06EwvwPeeZ7qxWVsILbSp1QY6TqO2x7QvKof52oEE9og7iPr/F7sQnuKZOMVjDNd63rfaxMu8YZAss5UZ+J47Y+B32De9xTT7wvzajdEtv9muzUlPMivq16cQC1J8GMBzHZT/W1pyWqX1hm5Rtx4K6puS97HH7sOafsnt8X17ynvyVvvQ5Z//l+qzPvlmTiFEsxlG/FyeL92O4/Vasvfy1+Kw/i4P+ZVyOx/Hya6/G9i5G0+N49OmjePONN+J8eBFPnj1JIgRocASphMlSA0Ajjg5k0kNYzGwwisd7/MEEntOx15inURpeGG8w2KXCZsUBotY2EhUdM9uTc0ygD0BEpuUk0ygDhEGjhvopQyGHcU7eMNRIHr918AU7+Z+PDrUKCKAEemgXvDBL5vD4KJ+fTmrLHNqFMQotpbj6eX1xsQwKJzTKwPDnGcE1I+tMDLxD3fBFY1hBoT4Fw8lMhadz4gBUCTq5ugUMRgzluiLAAeBAgn7BwJSFo5OUCR0HjHeVFWU7UUGbvKZ/rYd3+d/l+gW+TGN7p7YOoE+RI50mBw5bX+FoCR7owKr0Z5MCMDuTyljvX7DCYxo7WxxU/DgPy1aRu/wcWhMQnCI/0/js0dP4rX/xu3ExmMYm2y5MOnExGMbSSm2N8eZbtTUUZ3tosFHXBx98L7av3czVIKNBZXt1FhfnEzEygsPAYqXX778au7vbcTlg6Rhbne3ElKV77GXXrexvDwAvUL4MtFSizdI3wNqFhQK26QcOdFrtFXhr//dWaj91+q691Jh+FRAhe56gkEomDY/FAp81jl3aqoIlQMEY4RkBSLYZODqp7R4IqEA/gD7bNHCOCu8+fFjnY7x2/37K+2/+5j+NX//1/zm++NaX4uGHH8VwdBnLvaU84J0VLaNRZZotdWq/1PPzymJiSzDq3n/xIn72Z/9y/MzP/IV4vv847t2+FafntUcqtGuY843DaXtc4dbOMlF/uW0GBg9yjRyq/ClHUBQe01Y+TuYE4AQLaCfvC5AKWsM3yqAPNHopF37AL+gwECM4tNZjaytWP9SWNRqJrsCJKcuUy/lxUuZdnsts2svaekCwznELnwzkoJd3dmqbHepnnHGfMlkBQrmMHYEbAwvIEX0LLTgxZojxP3yGDrdQ+PzJ5/PMW8qFF2bxJ72LS7XH9Ob2POBC2X5u3b1Vgc2Lq9UVgpDQh56H39AGHRpULv/XKIUPyDsyQXvJ8qVc9hDnQ5kekqzxzPMAyBmQa7YgePjwYfJXB4nEUwNL1E3b+CBTyK/bDjovIgM8r+G+vLYyl1n7z/p5hvrNsnKcO2fZVmXVeQ755VnnX40qeEDd6C7KQOcLfkMz255Ql440zxB4gq9skQRQzDvwxW1q2IYOwINn/z+u3i1G1uTI74vqqurq6tvp7nOdIWeGw5k5c+FwRBq2YICwHvbN0KOhB7/JgPVkeGEbMPyiFz0IFCQYsizB9lpraReCbViG19jFWrDXC0GmZHm9S1Kkl+QMZ0gO53rm9Dmn791VXVfjF/H9qj9uAY3qqsovMzIyMjLiH5GZyJWOkU7R66+/vrq8HtniOcqRqW02DPQJ1DAO8Mjf2KlqoIQ63b2mXfCDH/wg5RM+MbeoH14b2PniC3akVGaS59XTP8YQvgHA8rxgkAF8vkuHa1zOkXPGecz48x3ttB0IQZGyVer4HgE+HUTb93gjgiToTGTym9/85srGUIbpD2PG+qUsGDAj0MmYMA8yi//kYuUAuM4BIBMsBfTVfjKDHgcBoNZjRLyjwGC3CRiPHn2+2sXA+H/66ScJwtN31xXmE8ctERRarRvN0QOUow/Mvw8+eD93KqhbS5fUvR/yUkfT9UYQAlkzU1pHDf3hHR/wAj1uIAk5Ilhz9+69SmY4ZrxL19CHF154cTUXGB8TMwS7dJ6gi7EXPNNZo5zgNUEIgheAsV/+8gs5js4HZM31QB1O38yQ53/pTLk8PVntNGJsmV+CdMgWO2PYlWNCkXZ12wljrsMrsuh55zcBM2jz3gfqo27kTPBd+aV/1KO9ikxSB+NIvTos7EbhpTxQDy/qZd65tpSsHmbgiT6Pr2vnjnNjvV+Z+YwzvPnlpx9lMId24Mt4XA43tEoX/NQvYXwYW9oVlHBcoQf9QHn0iGAnfKG+BGSaLEHG2vWN7wTGBbSgQVuAvjJPmAcG5Qkw0Qf1BWX5Df6sfIomWw+69AEEUAWxzIanr/SfNYrv2k4+9LvmwDt1mPa7RyAa0FSPUl/b6Xf83N3DLhj6wHPwwjWd8WI94F0gUt/ReWOAXXBBvUwbPENd3kWCLLlewUv0kbsaBaf0x1wb9MEmk9Fqhwr9ATgieNftFqgMP+gjYyMAKVCYuykGtRMTutHH7kRkHNDljLt+iYER3g3wp23aOOzQRD+ow4AGcgnvWJvgK20JdBGgoBzf8T/6m/5pQ/K9fix9Qya0wQXx6IMypX+pzaYPaIKF4wf/mSflQ1RwCZ4455HV9rynLXdklu75ONcSfVxBD/1D7RdtRMaBvsMfQSB4SF36jban7Ud/9duoT1vWRA7tYerDltCWoU/QZWCSz7TjfHQHC+OW/sTTp1lWX6tAncIIaEvfgPopyzt00a6AMPyjHzyjnyvWoW+ADNA3j6e03/BfIF1wDp1hAFGwi7YcF9vRt6G/2nOWhz9tO1AQz0QW+k57guDUoY+knko/oAFyTSqAJyYIiK+4ntGmyQ7yQd3EO0kq8IM5pS/lTm14LkgGTdTlmiPAzDgZOKNt+GSiqkE6QTqDNupTyot90G8T1AQ2bU9shX6IBbkm2Aa0ikfQT9oSx1IuBI21RZVXytI+MuP8gKeCmwK8gpvOJcce+gr8LiDcevicR0q1judqy47+D/VTt/1T7rW7DBrRDm2blMJzFVx+sNKl8BY++lJWnLfwTxlVztz1y3OUH27WJdrQjQ5ijBM/WpRP5tgrL/pamTbaZNkXLnaz+4D+8YI+feez88IykW3X0pzLszo+SUxRnSm/xdfsk2C++ol2HDvXevvTlmfHifqpQ36YQd8G70l0cY0oX6yeEaMs/KGCWt3mjhTtEX1I9ah066e0cU6Dd84ZZUvAHJrglbKO3Kcv3uwE1mYSGxbD4Dnx3/YdIMos9cg3ytIefHGO6M+q6y1PGe1b/6cex6Itd/ye/OneBCO0VdQJPMcOEHhDWRNlbsamm3eAqCPgA/IgBqncJO7X9Mm12DXCsVZnSD91iAUro6s50STqUL9yuNYp/JQy1GmfSX5FFqCRP4Pf2iTOEflEfQZCMoDA/apNcoE+m3oPGk1Eo13paevB2awSYvgTkxZvcH1kVztHULfr5zhqytMGr7Ilbo5Vpn/KiDTLZwIn/J73gCy/3V1OxxgseU9snrd/NN+P0/VXY/ulPx+zg5fj4+NxfHZ0GkPO6rx7J8ajSRwd1mW9g62N6HTrgheBAv/37GqAERiqoW8GL8qMOgTE7t2/F53orM5y19ihnA6jQRInCRMFxmAEo/jISETIAFQ1sMo4rsvyPAJLEBjYWOMDWrykl0WWRZ5BQPmYCdVmLLQYxdYwdwHkORVlPtOpjHKDLNCcZylGnSW91inHA6HC6HIB4bvKCihB43kNPwVNY0iji3HA8NUoxBhyC64Lt0GRBP+byKkAD8+5TY02jcLzjEeSeHSDW6o1hHX0FWo+w4fRFbzfWu28YGzNtobPKgMVPONLe/BCpSCoJDCfE6RfgQ+eM1BW0fmKYtM2NKt8Cmyv4IB3PqQzMKiLXo+57Pj4KJ5/cC8nCUEQlUK+N9sKCzTuxy8++Tz+4P/8vwNce7i9HrPFWqx1+7HodGPvoM6G3tndy0zeeacuV8qszcUyZtNZbO7ejo31Oq8QWgmAKHfQc3DrVjz3pQexuznMrHyO1treRj4WsZHg2Ty6y8oW0QHXuXFRnk4KeK+MypvMDPqQBuSstg9Dmw4Ac1QApoyxyrCATmRIft7aKrBU45U6PE6LMvNpHZkmcCL4TPnHjznyoLLqZrkVbx73n7ufsrq5XcCLZ87v7O3Eem+QAZG/9te+HQf7BzGZc8wXF9GPVwEQ6qC+XpTT9PjwWWxtDvMOkDQmN8oo+7t/9+/kkWdry2lMZnVxlnMYOdIYhHYMXwN9OuoYWsgd/aI+fndeCtSbEag+5B3eOE8TTDkr0B+HEEcMR4vfdRKYX/DMDCBABdo2k30wrK3DZrgLSLz21a/k9xrm6DMdwXS0mwvJOA+R7BAybplDAHwpN/2bYxMYR8/X1qiFd7Slw64Riy7JedpkUMJzgAplh/LQD8/op4uURp/nVfOZ3webdX42ABH85gUYVgvYJC5HdQHqm68+XDlxOsq8b+0WmL01KMcBPjG+HrVFHRpO8gf9IhClEwAPaF9H4EZvlrFsUIL+K+NtZwWZhk7api7ooL6dnTpfHhrNjDKw5n1N6BDmqmAuaxE0Q++suYMIWad++qxDlYGsVv906jRCdRh4NnV0c7ykRg985/u2wYZMQ7tntht8gz7XO+gCaKOfd/dv/4pxB/9oN4MDzRF9AFa0KUhhBjB8pc/0VaNNJ9T5QV9o212VOt/qJ4KsGk68Uw/99egpMxb5Dtrc6VNgGMBuOQqMFXLHHOWlPXBy+iyePH0a+3t78cYbb+Tz0OM50Zy9Cm0VPKhxRLYtA8+oWzpcP+EFwQCMNZMYtC3MxoeP7kQyOxkHEzppw0xn5qDfwXP0kDqKxIw2sNqJulvLO8bQBwQbkGvGiaC9R03W3K1LTAkgtS8vZ37QlsC7GdQCKB79QznmC+MFMGawsJ0169rOO4EewWR4qDypU7TXqBfeCnqw+4T6v/a1t3PskSNtLIFebR3GAjqcq/yvjLp7gLrhvYEvjmxCXgiUUN4EC8BUAg3UxY4R9Cy0wX/4WDsFTvN7dBxjI9imrOsYC/LzbtY1fKd8rpmbm6vdKvC7AIWaZwQBTDSiPmgRHOY35jh1Mq/U6cx1d7zSXwIslOU52iNgw9xARg2QMI70Q/ua3+k7uzpYa2jbjFZkkqCoYLV2goCADpGZ9GYOO5+hd2u7drdpszIGzAscPubJCXcWZmC7wEXoIIBFQIS+sbNaO1mAmvbgmcAVO/nQ0QZV1b/wR5BcR5O+Y7cI3AjMaw9DEzotbc3mAmKBQG17gWp1PL8LbOmIars5j5F76tbJ5F2doF7WH3JMqNddp2bwm8QhkGWWNX2mfnhtMgR8FmCyvAAPAUX8P/QZ5d1FRDn4pi/D9+0ActtWMlior8K8pU98z/hAvxntAn68u/vPXRIJVDR6hrGFLv4qcMKutgoqYQfJ58vLcQZF0WmMsUAO7RVgViA2u7zduQF/DJYYrBRo8Cgp74EUgOF3/9cuUB6Rd/pp9rzBfdda9Bm6C544NvS5fUebO0oZF3lkkh39IBAFbwxotO0d6jJRg+9pS50BT5jH9tlkKO0218fyHSqIxDOC4iaG8JvHKbq+oVcZc+0t+Ksvg15hfPWToVsgtQ220o6gEXQj1wagnU+C+O681J5lbJ3/Hi9nwkMbVFHHsR7xjKAwfaZuQss4vQAAIABJREFU5hbP6w8ZWJRX0ChwlmBuszMU+njedagNuCNXAl08D50mdQgma0taf+EilVHumsdnwTj45/fwrPTiJHWzNiuy59zTXnauu67oA6iHKKe+E8egHsqLQ2jXQRvtaosYUEcWBJF5hx75rl0oKK8tyDgX8LvMtUjfiOfEBOA1Y0O7CeQ1ayryaMBXnMG7+HhW+0IZMiBJm2JR0Kj9SF3WbV8Fa/Wr+Cy9JsVQP+NP/QLH8CZ96sZ/QN6p00RYdaJ8od/6WILMzk/BXNrlz0AdY6iOKwC4u9JptKvcMD70WZ/D9Y0xgg8GAQUfqYsy0OwzfGfygrLDu/pYmXWeOie04+n7vft1xxltGrjgc3etgmC0L7akTrAt7QxBZcrTX/WGWBHlL5okSZMbBcgHvQK0XQ8oKyD/K3Z2Q4u6XpmWRp5jbHiG+uy7+tg5TBn1aPWjcEXqc10qoBefqfwdsQ3KGcjnCCBs07VF7ZpQNwh8i3lRVzsgJJ3wRvseGq3bIII6rh34oS7tk8LomjW0Cc5QN22110QCILTl2sD/jhPPt0FzyshfdaCy6PM84xzif+0Q9Z9jCY5EO9SvvtU2UP9lIHF5M94GghgL/rLNXgWB1VHaa/qByqLgvDxRJuUrNBt4kR/aJK6pjoeYKfNAXcPOaF7iJtTB86yzbWzGQCH0tfWrcqeuXMlo0wH1SxtHgw70vTrFsYMm62MHiPNd+trzsIItBLnqgnV8DZ6FDr7Drs9ZMK9dVCWvhe/WXKzn2nMAP4Q2kf/O8m/FcjmJjJhenSe+G6fXEUeLu3G58Wrsv/EX4qK3Hx8dX8XpZB6jPBd4GdubtYX4zr2DymbpdePy4rK27e1sx8nxySqbUqGDcBZrmIyiT8C3mWCCPka1mAieGa0yVQCcXHSQOlwQKXd8XJcwsgNEx6iAx5MGBK72rQOTQEWIcqM+jX1o1TlnMVQpCAjRf7MvVFjtSJrHamREOmari44FAVlouBCbPs9nlSltVp0Lh0YVd4AIQkIfz1LGSKAOmAEH+qiwYsgIiCjglENgqJ864JULbBr2zWWNGo4aoDpaKD347RZ1HSH6Jkis8uC37a3ayshzHplDG9Aj6GNGEbIggOF2aeoARFJ2nOxk/3sGKQ61juH2dk0UM2cYP5WdGRPQQz0ZBJiwXXURy8ksrq6vYtjvx5PmvGwBjVyEGlDu5OQ8Hj85ij/8p38c8zWy0jqx1luPzlovOv31vO8j2GLY5TzJUoS8XnnlYQW0FgU8cfF5Z1lOUCqjJpMSeh88uB+vP3w1d1uMLk7zaIpbu1wAvR2L3PoZsds6T7N2sFSGtUrm3t27zfa8OvYm7wtpjGH6zd0hglXQg8MkSG9mWymQWqBVlhp7+zu7q4XQrGqPMUmFF7XAJljR3NPDeCMHjx49jr29gwpgBWf4HsfFVe0K2NrZTX6Nx7W4chl2lpst4/d+75/Ev/jn/zKGO7t5hNgnn30cg/563gFC/xgvAiAJEM9KwUKHi/fV6Cp++7f/uwoi9Tu5A4Sy0oUx6PEAGtzICTR7fIDzQ6fFhUwDkN9x9AE5jG7raFCni8/0epo8J0is8yqv4LcZQPBbAxCARRCNO0BQ7siOR1ZA53P37qx0K79TF7TwG30ZXZZx3X4xzqm/t3fi2dHh6qhAdI1ZnTpNHDVGv+CZTgrtmGnZmS2SV8xHHHLq5rNOqEENdYC6Gp1BX+lfGvCbdXmigAJ8c67kxcdHx9nPB7fvrjKiBLKSJwe3Klt/UYFcz/UGKNbIQF4F0KFXMJrfDbryvUe5UK+A4+Vl3UMALcidGav02V2J1Mf3gtXMT7OIDw7uJBjj3NFpTSO+OcfegC3tMKdoB50H7z559NlqTVUnMqauQwYVNJI9GgE5oC0NYoPH0KxRKdih88K4uEOK8TDAo76mDeqhDPxJ3XtVWewa5/QzA1vNcQIcWQkd6CID+qnHmmCMuxyoj+88bqKdKUidrofICvUhi/Dgww8/Wt1Tor1A/dRrNhn9QOdBuxmFvnP5HTwCeP/Od76zCl6ayb5YlvNMe6yzHh3i2nd+Bph+lcA4/IH/zMOaZxVQU5eUIVfBRsatjpu4iNdff6MB6EZJJ/2iLY8e4zmTMQRWK7MXUKV2Nun4V2IEO1Dh2Wns3qrjFQzQcWk7fTCbE94IdBYoVMAJ5SvgUQa0R5AZNCvbgKMSKwtW3YLcSAv0M6bOK4EqnqUtHX8BCOQJUFKA2LlMWeaKgSTklvkNr9gt8M47fy7bMdHmF7/4eQZC1F0C2ybXIJvQRH3KldmE7GSB/9yh0j6+iGAAR+dAI2PGjhmBTPtrnzDKkQePOq0ElwKL3GHmjgd4670xgIbIB7RhvGPoU4c8pz+uLexOcW4jA/CSdmmHo6noBztm4BW6C/4x5tSLc5xHdTaOsffM0J+f//xn8dprD5MHApUEE1gz0EneM1NjSFZzZZvyp7wLogh+CPQhj+yAUTcpB+gFAVi+gy6BovOLyr6mTvQ7/UGu2AlC2fd+9tOUT573iCp2m8BrZOPZs5OUg/bxSuooAkuMHUFP2hMwg17thbfeeiuDiwJiJh4JDhPc8d4R1nh4ib6HZmQSGwHanfvoAmTNewVoyzWP33LXS7M7Xp1KeXUedLbBLnjA/DMxArq0STxyi7ExOA5vGVdkzWCuvhjt8rxZvNDGH333aDhoQnYow2/uCKOv8kxQhOf4vq373fEIz5AP+OdayPgCVnukHO3QV8pQB2NsUpXBHY5c4xn6p01BGcrXGlJ3CbgTAp1FH8Bc4IugP8/LN8bMnR4c1QoNbR63/TKzXOkn9MMDxoJnzNLXJ6MOx09AVZBbMA05gX/Q7C5/55FAIbaHgX76IBDizhW+o21oog6T2ASU6GuCN40edj4KTPmbfqPAMHWp89LmbhIXBF2hSdl0N4tJAZSnnLYd/WUM03dugDKBJe1dwV3o0NcVHGQM6Dcv9SD9RT8IEOn36GsyLtAv8AWtJjh57452FGuLgUXa0f6mfmiGJnavQjM6AdkxuYw+In/wnT4bUBWkgR6BOAEq+qNvwfNt7ITn6JtBNv14QVbtT2iDZ8wx6ldfMn58byDNoKKBJmWX59Xd0Chopx2oHLtuQ7u6STsnfc7G/4Ru1lBlRRCXumsOVnAaPjG+Bkf4zqQQ5Q15UXa0X3nnGRNuxUpok/r1S+Wt9r52iMC5wLRBHDEqZYt5Jy94xuCZdhPP8yzfq4cMGGsLm2hAPc4F/3d8tWn1A9WL7mIxMCC4asBBmxAeCjzy7vyE7wLvrjv2h3f4h96HfwLl7eOynNfec4mcixvRX+0T7dSyMwqDcy2gHXWbOI26ATk0+Q0eqm/SzxnUTnXrYQyZfzvb5WcggzwDzxhXnnW9NVjNZ32twgxqDJELAfnpjOOQKvgg9pV4QudmjdCH0qdW78h3gxl8TsyvCQ4LAOunG4ShnjrNppLs5JfyWn5eJTCWbJAoUUA5dfKizTY2QR3wgPLZftQRQvBAfaqtroxYlr7znUFDvxerZKzhm/TSruCzwTP7Rh3Spt9HWeXANQPcVD0unepggwwGNPTn5VW7vLwV91QG4AUvbdQbOaygi3OP713X7V+O4aR2QPq8vq5zF9zPcZZ31Ku91h6r9vhKH/XSjvhqu0/aha6P6lHtYXHtpHutcCLbk3fiuvTJ4BT9kacG0KTX4ItjNm2SR/heGqGD+apNRn/FzsXC1C/swPX/9vyXn9okBmTwZfgNHxbaCIiQ5GW/CveoUxXwdwyKOHdLtxYWi3+SARBQ3cU4YnQF4Bix6EecTyPG66/E8fqLceeNb8Wn14P48MlFArbTJVv9t2OzP0hgH4LyyIBBXciLUJ03R9vQcbOjHSCVioYnv7NAoFRhBgPrrgOUGQaCgB8D0QZINFZ4DkEBRK12atqbzcXRDdR1//5zDeNqAX/aLIbtRcdMityZ0WTo8KyAkYahIIyRepiNYQTtLrYqO46UMRqpEOcCfauOBDo9qXPMBd8E3ngeY5uMJAxv6tXwTQU+qK3AlFNxmTVAXSgZxgaBFPzUUEkD8/I8DTN43za2+Y0FjbHRQKZ/glwlYHXROi+NSh0J+sjYUyYvBzwp41IDVYDJ7yirAeTiqIGpooSv/EY5xiidxf1blfGXxz7U+aSVQVNHHHDkDLRSv44AtLITII25QQGqjz77JBZsB+utR3edsxEj+72zVYu5gHV/UADO//4HfxAff3YRm8OtmHkHxxpTaRkD7hAYjaO/vhFbm7eiu85W/8r2QQ6h8c7efo7ndF6Xgh4dHcc3vvGN2NjazH689NKL6ZRvb0HfLDoLziDtRyy5L6Yb0SmnudNcwsWc4k4Rginw5+qyslWYN5QFyKMMGc2p3BaVEWaAyfllNoUKZWentvL6p9NqthW7TzQk4avlzk7qOBtk1IVVQxq6y3EexmzaST4cPvs8g5cc6ZQL4bIc92W3DDXohu/spvn93/8n8Y/+0f8c3fVevP7wa/H5F5/F+GqUd6Bw9FcGrOZ1XAdHYGWwMzgnsYyIi8uz+Af/4Dfj7t3bcWt7I376wU9zjD0eRWMaR7K98EC3Ry/AQ+/9oC8CKBpZ8EFHhHH3ElRoooxOBgEQ5iZzjeAn84N3nHbaENRjPHTgdMwoO1tUVpdOFzzL+TKvualOVR/BW/g4HtVdTf1eOVvQRcb5aFzz2XkmMG8WBBmTjIdAOv3ixRgaFOPzRrey03TcNZ6RTeaSd1hQl5nLtKWxKgh5MaqsU76nzZT55txdDOONza3KcpnXXQyUgxfQkqDnVgFwHYL2zW5DngfcQQfRpkdpaDjQNjyE/+pGwRXq0AiuS6ZvdpSYqarxYDmNDea1ATSdlMW0gDvkD9o1fNTh9MWjuaiXMl7k/MrD1zIAYkYu7cELZUFAl3Y9j1bHVacEsBC66R/PCXp6nAbtoT/NQIIG9TJtGbROWcpjgT5dBTjSQL4uY58X+lQw2yASABSygPxTnjoEMz2eR9BOGqiPungx79z9UsDwuMnsrQxwAHv4i57TwHJ9oT3vA4MGxkSw1GMxOCaQZ7loWjDy4cPXs1zy+rIyo+kX8mOAg7oyg/jxs5Qj54mOJH3je8rDY+0dA2A6YtDKONIWL8ZeGfQOgQwMN1u2eUfuGV/nnmOubkIePFKES9Dhp9mOnBVrJizfC4QyXtC7u1v3K/C5gOP72X/4Aa30k77TH3cFCBya/AL4DmAO/cgPWci80HmUEVyETsaH72gDfczRTgDwyCv9gkZkTpABOvgfINNLtBnLd9/9SR5XZZAy15ImIIoOUPZdEw0AkGUt0Epb7Jx4++2vr3ah8ZsgHc/SNkeRMQ7udIJftMFns7MFV9rP6pzTL+jnjhR4Ag3tNUJwE1nAyH/++TobHfqQUZ0ZaOE55gU7H77+9XdytwiGP2PJvU+MjdmcXLZO3W+++dYKABBo5b4adk5Qt9va+R/wmb6gC3m9/34FHHAyeBY5+bVf+7WUL4B/XpTXfjCgqsOO3NMPfhcQJGD16quvrYICfO8OTQIgAg3IAc9zbCiBR+j84unjleOn3hBIKuCn5AW5Vb+oFwD1+c0dQ7Sj88v3zHf6ahBAe1vbyYQPeJ2gTO7ArUtpKYM8aJMKoiMD2s3IUNvZFnjwiFyBU+hgPht0YZcoz6onTC4Q0IHX0g2AUsHMx+k4EoSCLwSi9Nfo9+PHX6zsaOauYP3h4dPkQzmjFewkOEu/mNc62PAUWWO+CFbRH3hAH90NYzKAoCJ63iQrs9Dpn2s584PP1E+9Bj6YGyYZ0I7gsX4mbfJ7r1fAhj4RY0ZwkpiUTr11m5BHHejFTFj74uYoX3W0QDP0oKd4bwc06Ku+joAi/GKnkRdim3mPzPA/tDBO6iLXBcFG+E77lHMnngHTdgAJ+aOMiX3IWibiNeAIbWhHySNtMu0Tda885Xt1MTwSWKcd/V/6QECAd/GAnAxN5nMbVKMvjCN6E15DP/UYiGHuCbrRrmuddobgpW0bhOJ7j9uETgMf9IMxQkfRnjapiSbwivLInDLB/4Lamegxmax2vhkkQDahFf3tGimwA48FxtoAH787/00mykSfp09XsqScaasZVOA51lR0LjymjfR9mkCeYBqy43qOPGkX0Af+kKm03ebznHviIMpzG29Qb9M//kyopA3nus9pf9E2fXPN1jfRvjXpS8wFmaFMG/jXP+K3tl3vHW4G8Wjb4Kv2lmsWddI/+mugy76V7ThbJX7Ba/gu1mNAB54jp8wbbT/6ST3qI8q4lqkr4YHjp33NZ+gwYAUfPL5SHWXAhM/y0e/acwgZpAx1865dQFntDMFe5rk+lv5u+c51pGOBimXbGCCENtYf2nGtoR3q1xaFXybmQAfjx2/4IsqwWKAgqHpRmZEXfJ/+boNBqVuicxM4he/UK72M++S6aDAJB36qF9rrm/YGY8Vz1M+YdZs7IAT/+V2sKvk3r+xywXt9SN5NoGkHAVwP1DntIIPjoV6kXsF1aBWElgfUxRHUHP+68ieb8XDeK5/02YAoffN3doCIR2pryHt9EOVIf0L/Vl0l2M9z9pU+8L9rb9sm5XvseJ4DwLZdec6z2lbgponnNInytCEvtMGUBe0u+agetj7bgSbHS1+Qzz5fQZqaN/KM39pguonEw/XyAx0bxy4xCWwSkqAbW9H1WV1Dfa6p0GwARPq0O/5sgEA/mXfxU8dTnisjlMnxndfcET+xDtdZyth/AyDSUfyoY7qUdfm3bJKPGBP1j36Ha7Nrnmu9OAX1soMJ3pF0VZhy4S621eaJ4+h4KxPaBnxG72PHEhRBbuyf85Ky8or/O8tvxzLR3s5uLM/PYjyJuJpEXONvbz2IT8Y7sXbnaxEP3oqj2I7D03FczyOVPRWhJK1QByOB/Yy8nyTIySuVSZPRyjMqWEFrjQudCTN0BO0F8Ok831GXwumiRPsc1cM7l9vpqFOOHSAMEAtngVsAZp1Y39yOy6uziGU3Bhu9zBybLyZ5drcRTethYKFbA9EMEnmAoaJh4cBRPiNh09Hq0jqzCunT5nbtwHj65CgFwMwO6KScC+35eUUZ20o1gc5lKTAmN+1Q3gURAcBwwihyEhqBU7mOxrWdnN95TsccmnC0WDwAZDWqzMJQwZUQ3zgLLqBMECcFfJlO6pgS6pOH/M5ntxkjkNDMAsn30KRTqrEgECAYzAKVgtxMUBVPCf4inW4DJm0Ff35RR1Zk1gIXez95klnxKL6t4UZcNhdWE1FnQpXBMYpufz1+9O778c++84NY70cslmvRGwzzHo45WYj7u7F3sB9n55dx//6X4uj0PM7PyD4FwJ/ErLnMnr6X0VHAI6+HD1+rYNVubWvnzo+1JQZIPw72OS99GlubZD8e5xFF62uVRcgfPESmudyai5XbWRvMDxbKClCslRERld1QSqd24vCMBouKjsvJ20Y/8qlTm47ZdWVWaqDzXAbTulwseZ5zTXAUo1znl/6S/Y6jSdu9dbJB5gnopxMSVQ8XxDMm1KER8sd/8r34b/6r34z++iBe+urD+PyLR3l2Xxl9JUPcSZLG7xieDWM5r8WYOYLR+x/++n8Qf+kv/Tvx7PDTGE/GCWjBDx0kPvNnAMAgG/3TSWV+IEMAJYI6GoDIMPwW0OZ/s0MFNJl3w8EwHQXqFyDiGeqG7/BMsJrnvBDXubXWK+OLupyT6cxPCjjVWRR8cX7eu1tHEwF4Hj49zEvq8+zQIbqSy6kLjIZus+5rTtdRavxmtqIAK8/wHTLMJejIHeXc+QAvzQLWeEY+4BljlneaNLte+D750a37MNpZWbSvkzgdV7YLz8FDaNFZTT5EHUfA+Y4uvAZtDTLoTAGgafDzrhOo8aajqOPM58PDL3I+0BbPaFzymxmeyowBQsZJg/7qvLKXmFcGj82MZ9x5hrKCx9DuTrdFp4KP/WEdmUb/zEp38ec56gF4de4KduiAMiY624L8Xv6Kswj/dLgePny4CtJDN+OgkQsf3GlH3dC2bBIPbINx1xBC77GbDRlHZnh5ZJG7hZBF5K7W9tIp6iPa8y4owRrnn0YRiRpmytA29JmV5pnS9B1+6RAZpKPs/ft3Uw68H4T/vQwa+hkfgiB8bx0EZVZG/Ebt8kC2oB36kDcDCJTTHqIOaGF84R3tsNsLwLqMOhIQFnk/hM/ogPJuBjBjpmHv3GGcBDgY49xlx8Xqk5K/VZbkWgHcgjO0A5AGmAntw2Hd0+bRNQSVoRteeJSJO4DoG3QAYMNzjtIC2PcYKGhiDAku0R6Z+c4t6kTXAaZmwLbZKcNF3+xgEATWaEev84y7uZxTbT7RFu0IiCFjyBR89e4m2tHJghaeZxzon0Ac7bQBAf6nLmigHvjPvNNm5TvaRsbpM+Vr90QdTbK1tZ27lLT3oIHnkSfKuqsjd+zs3loBmIynO9dsS0cMvhjUqXoBbV9IHcFn7hmhXehhHsCDNggsEA/dBUKzI/W5SiBodqoIBjDOb775Zvbb46wIuFA/8szuKfjMMaC8BP2RM8YL2vb26ggv+iRwLx+UXYBdxo5xgQ4+7+zWcbHUz7xB3unLxflVHtd1PS/7imPIqId+y5dyiuooHwFD9QZj7hqonNbz56vgnuut7TpeOs7uXmsDvgakdNa013VcsRHQD9qzOsseKSQNBj+hE1nyrg2D8JTPxJLDw3xX5yMf9B++l19WwFTp4rognHnO5fb6VTz77FkFiKGLgJt2AceYwjPmN797/BTv2lrUyXPUJxCGfHuEHOMAvfAJWgU8tGtoH9poEz1s4Ef7hrUNPcFccYeMbVIGmULm1c/6qwV8DrLPyIp2BHzBXmccfY56pFewIo96azJA05ZqgCXXXIOb0kC7/OYazVjgW9E/ymh/u8uP/uvT8T+BPXW4a5J2MWOmvam9ZjDfgJuXmAuyUqdzjv+Zu/ZNG5V2kCkDL/CY+vjdZAX4j1zTN21j/TXKC3ayLupLalvqH1Cn/jV1G1BXjym3zjn1trvO9EuhlT7QL+cWNNA/xsNAEfS6RlDOHR20C43wk77z0rbgiEtk2N1nBo6oV7BXXxxeuB4TANGugi/0WQA8fYAmaO96KYirjU9f4A8vs9bhkbYQz/NHOfqOPmK8eEEr85J+Czar4+ABL+emPDWB0/XITF7teZ6BNgM3+pGMES8DFtpV0GbSJm3RZxNB2uAn9WmHCoQzNunPNfdcaFc6l5lzNV/rWEl3kyr72mGMp7LBs5QT0KVO+kifeJnsaNCA73metrTH1U2CfowHv+vzuvOF3+mr/rRj75rlMdziLq7j4mGMlWuDc8nxYHz0SylH/wpMrARRfT/tdHhL35RXAUT54HqM/pCfAp30m3LqcOrnN+eR9i984lnKuVZStoDJ9aTRtYeyjr/AuUkG8ol+KRPiWibGUNfVqBJz6Atj4EuZJkFYXkKPa5hjTfuuB84FMRHkdLBRdxOIX2ojKQ/D5giewh5udg1Qnuco73wRL9VGExh2zCgn3imAnT5UE0hX9ynvZafegOi2Y1BFvqizrV8+pj18Xckobb4IhstDf9Nn5Xt5JP/oP+PheEqDwSZ+g5/4LxVAH652YRqgSxyowXloI4N11796qbX4UYL6TdDCuSUOqJ7zd+eaYLhzSjveNdUARdkBhX+o29qyU99XwKDTBJCUB+imXXXlolMBCAMo+jfipoVFl/xSTr46H9Qv+r+Uhybmk/aGgRQDSM57wX4+88pA1mItMZ7Beq0VtsM7NOlPGZhRRpVH1wjluttgxspeWxdblzZF4tXNeiNeBr5YclyBVPEyyzmPxJP5XnuCBDd8KNdpdb3BRfnq/DV2IB5Ju53JX41ln8Sk9a2Iq1GMLpjIESwFk8UwLmI3jjt3Ynzrteh/6e34jMTLjf1YrnHR8zg6gwbkm1YWDQKrAJGxDsBZ4Eaz5ao7yPswyLZHSEbXFczQydEwEJCn4/6vgUoZhZescQ1Ls4ayY83gHh09XWXswiAMJujs9wHIl/EkL03iXFfAzzsJIo/HHA9TGQrWxTPQy8Bp0KYiaM5WQynTPs6LmcxMmnYUvT2YAn8coUG9m8M6r10AnzYQdL+Djy66AjUZiV3enKHGpOA5HXj6i9Op8yAAqVMriFj8KLBTIWTRoDz9hT54oREDjSogJy5tsZi3F27KwA8dSMrQJ6PSOWE73RwT2oAOFmd45rZOFmPqFdzkeY0/nmEHy3AIAFEX6XreKmUyEDYaN3cO1HOzed2VkUbmBjtnKqJ/eX5zrjBye3l+FlzQA6CeC/f4OuazThwdX8X/+nv/NIMPvY1BTGZkOFd2Qqdf2XQXl6OYzOYx3NiKR0+exmB9Iza3d+Ngn2OJuECwtsNjGHzxGRmUdYHi/u1b8eDBvXjz4SsZvNk/uBXdThmb81nNk41+gThtUJS+OCZcaq4zC90ufmRaI3/bzT0eZPJr5EOH21LbC7lZyTU3x6vgAOUZnwQnZxWQdFHRKXIBA9jxTNn2uK8W3W5llRCMZPxU3tTDc/SFoyPMTEqHaDyK3/2d343/90++F73hbh4zRkCn5JNsFzIjSpYno3F0oo54OD27jOHGIEbj6zjY38t7QEajk9jf341lc7SQjopADjxjbKbjygzhc2WANJH1RWWpwUtevAuwqK8M1DI3dH5rV9dlyv8777yTskl2Lv1kzlEP/VH3wUd4irOJAaxxdX5R2Xtm4DEmHl1RxnoFSArUqGN4KIPzXuDTOCbzWdzarrO1GXOD07QBLdD03PP3y7HpFEhLH52vFdAsIxHeQMuzLw4zE19jeNFZrAIpPEfZNPqjm/UL4GowLdfqTghkHt5oRGskjceXCbChx68v63iNnN9NloMAqs4v9fu/joxZkAbUGT/GiD7YjqCpxlUGq5vdAsordXscj8d55JxtZAqAkd/ts4s4fGMXEuW+vftaAAAgAElEQVQELXLX07J2s7j7jrFCFtAt0IpsqgPbuwDoO2MKz3UG4At90aGhjI4zu9Eqk/csHesCi4erC6ChiX47ptQBvXwG6PDiXuikXgNnOlkVxK3t6+4wYBxph+88bksnEH6ace6677pAH+yThjbyDD8EZwgySKtOtrpJhxraAKQF+TmCz6BNWx48zoM+QCdtfe9730s5RB9BK0kW8lYwmmCBAQX4xfh4jAtrmMCh6ypzBN7Xrr+XVsCPayntUTfzzaQQ2jaD+4vHddSaxjrlAUDSeeNYi+06g5X2DAZAMzJJG9BLoDF1ZTMP0TXIKmNMPfSdMa6klgLPOeKJsVIXaKgLADHX6FPpiPPVcU0a1u5wPTp+Eo8PD1Pev/722/mMu5LaO4PoVwabmh1RvAs6GmwW4FJ/Ma+2twgsf5wZ7Qaf6C9zgJ0hBiMMYiIXzhkTVRgjssx1zukDGWwEYgh+US8ALPr74vIydpujmJBXdb7BFA17HYnbB/dWjiP8h9eAM4LHlKM/8JeLyzm2yvWfd8ERysMH+vH222/n2DHePM8YGdgRZKX/2qMAo5TVdqSv8BbakRGOWKjPZROzW4BgSjp9i0mOmc7W/XvPpxwxXsxLaOQ4Li/mXF+vndeUp8z5ObtrN1c7wOCtyQK1ntQdf8wp9D3tUy+yQUCo1uey/XSEtWGxPdsAGv97pEQmaWRwvo6FdK0WSOU37SP4od1K3cgnfE77jeSBbtmw6BF+R4bUL3wW7NdOaAMSjFkG6JsXdTHWBi/4je8IhEKPYJxgBPMXuUdmnBPw19038BngnGdr7lZSiqC7QKb2I/1n3KlL0EdAkLHkf9d0nlHXu14KQlIvgS/XRb5Hh8And9Q4f9HHfOdn+ERb8OnjX34SL3z5y6tdfvoi/JbHv13W3RLwzKxy6KJdyjgv9D2QE/oPLYyN660AsWu/meEGpJFJ+kR/Pc4IWtDvrn/aqOhPdAF9QA7kEeNYSU+1q5C6zy/ruAmBEQEwykC7u/GkXx4JYg6GBSBo+xzs7Wf92gunx0ernSHMB3eRIE/wYjvvw6mjzJQN2vJ4PoFFwQtkAnmmLp45Oa3jHPkTeKKs/hf94hn8UPSowKm2MjzRlnXMnb8JYl9XcluCN41NpdwJuGuX0w79Rn4Zg7Qdrmu3FX/6uQJi5b8XMMT8QAZ5sV5Dg34pv/O8SSbY4MwvfRjtVNrjf+wi+ioAZ0CBdcfkPgEn3l27oR+55TsD+gRjPOJZIFT/X1CN9ni5Dv6Kr9TsPINWbQLopE9m5NO+IJq+BPVpe4iDCITq+/NZwFM8xjaoE9lV1wjUC7jJO85M0E42iKoPmhhJp3xr/hcMNujPd/MmKVTbGv5TD5+d6+pu10vqd7cPABzjQ/nyYyrAL4+pi/a1W/ncDi5dXl3k+MBL6HIuqDvhkWsw7UOfspzr1bwy2tEHrgMG8dM3a/xBkwKgT9uvDarqf1I++dKA8ZRRvpwv0CQ4yDwVmE+8pNmFbpKbwVPnqbQLqPJOveo2A1P0CfqVEQFfPre/1xdiTBhfdw25qwt6aFMsgmfbQQuBWPUP9bl2QRe8Eu9ifJBDMT2DZIwPdoFyoHxTl3Ob/6FRMJexSxmJ2pkhGG0/yz8ozAC+inEKxuqTjy8Le9PfUdYTT0LvNXd8iCmoW+1np9fcezGti9gF7Etvb2dGPdn1o/PCZR0P57S0Oy/1FcRz6Jd+rrKk/y5Ww7s6GhqUxZTPea0NbcCf35H11DWD2t3umq+d75qeGGcTeBSEt5+MDViyvEp93uxCcQ1RPmmTvrZtpLLFa5emOp7/xRjb9VFWoJ26/cwRaL6gr00j5cEnlHHXPG03fhfLbs8v5y6/j5tjnOiXeJ52e9VbCYjisAYHnA98L620Ac5NcIcTaaiHtlLPNgFex6qNe+dYTAuTUJ+pH9vyrA3pmu+4qguVLdffbL9T659+jPOM9+pv7eaQHtfxxEIb24Jn2zYANLXlmmfbPHAcs87pfxbLHklUbNRY9iOuEYhZTJtL0S+uIybrd2N0652Y770SR9078dn5PIYYTpNZdHrDvAOhH2vR63sru9GcWXSbhWg0BuSqTC06MW/OIyajXgWsIcR7O7KoIPKsnRawIRLnBDUypnNZhk9lGxRoWYxWyDFcL67LUeNF3Z4vS12VwXFjfJmBpFJDeBAMlQXvtGUUHDrMwDCTy4kmyMURYinc/TqnmGc01BSo4lkFmAxuIIjZl1mdC6zRQ9ueqynIQr81UPgO44x6PHaFZ8zIUJEbLdUohR+Cno6TiyW/qaTMAIN2F3LKOUmpVwXCuD97epRGOfTwDP1wUtFvwSPHQyCPckfHdeHsYMBRD3UUFt/nttFuv44lmk7SOby64p6H9djcKieyFE/EdF6G8ekxTnxleCAzHSLV88oKnrILpLcVP/3gw/iT7/44JtNOrHXqzLzBNmfV3mRcTGds8TzLi9Bv3dqPGXd84JDeutMAqwQLZjHY3I6Tx4fx5RdeyJ0eHHm1f3sv9nY4ZqEbnViw+SEv987gxbLuDIFnuRB160y/TrcWwHRmtrejt1YZm3U2ZIFnGj687zSOHH3H+KHv1Ec/zcrHMFAeNMrhCU65Bh4GembULCvLl3Iq9FpYKqBh9gb1YXgz/h7TxHPd/k0kX6eV53PX0HSahirOFv3WUYNWjjb7r//+b8fe3p3Y2t3LAEiBHZfZfzLLKQ/frq8XMdyo3S4sSAX0RfzDf/j3Yzhkm+l59JssRGjwyCGNjsz+OywDyaAkmRfwa3NzJ0FEDFgzjAThnTs6vcingU2cKOi9Hk+yXso6Fs5VnV8BFTPPDLLkubHzyvTVueVZfifrrLIgC4DRCdDx4LfcWbJdmXzMEfjy/P0Hq0WO/giInJ4dV8bDso6qQU/yyjHsdvMoHAO+mVV4OVrppeR7c+Scut7soNt7dYRMW37S6F5MV+dUQ4d90GE8PT3KI2KW0zIM6JeArUfrMCb0zWwoykAvsghYDs/NIoVn/ObOGw1t1x7aMMPdM989wgQ5Y15QFvror4EQ6sWJNVvOuQgf4PfLL7+U4yRwZj288ztjbuAKvjI3OWKH5w0SmxmtDNFG7p5qsq2Zh9ABKKCc6tjs7u4n75GFylzfTSDeI8rMsIQfxZMKUiAX0GYgF1oZR9rx7GgdF/oCPYwjz3hsUBmI/ZQrj3mgj8gGdWjYUC91QH+uGc+erUByQWnogM/QKBhpZiTjxWXeZPma6Qcfavx3VvddAGILfNE2POH1zW9+MwFwdkHQd49vrHWvtkYLTnjEmSADtEAzdbmeIycZJHzGbogKKmgcwwdlFlp0FuAdsvmjH/0oQTcNZnZwwPv2mHjGdwIGTYIG5amXY47eeOPNlSMuj/ndIBP/t4OvOj7Mm8rgrflKAIBxQb4YL8FmeMAz/MbY8eJ3dRPv6L/cWXFZ4LnHf0IP48Zchg7a1ObTkIbX6DedLW2Hc3bkNEkglGWcPv/scQNwc4H6K0kLss0z0KZ+Uy+1HQjv8qBsu3+MO3LK2IzGdUQdvP3JT34Sk+k0Xv7KV1ZgODIl6JEJP6NRjqOgQSdq/ZOm9qWtZhEzH9RNrr/Ijo4mfYJGwXt0mgAvMs581rGG7+oenq8g7N0MmnFEDTJOgAM+kKWnXmZHRwVWa0cVO3G+8pWX42pU91lRJ3qJIxWRT9oVvBCwKrCljkb0GAzuN3O3i46swQdoLceapKM6coZkAcaV8UcWoQP5gxbtOsaD75hXzE3qR7fxPX1gXlX/2N1axzbAX961IZXfkvP9VRa88ux7b6Muv/V5eOHuEedGyklzLJ26lnFWP+o4M4ddhwxOavPwTr3aBO7UoM8mo6j/+aw8CyhguxnohXZlkO+g3YxCgiUmG8BD5MHsX9cpaHFuSi9tuyvL4/3QA4wfAQ6TxuijAAB08Jzj7VqgrYJee3r4LHaaZCzGB1niXfoBiNw5ydg5lvpQ0Kmu1IGnXfgI7drNAjI8z9i7Xht45jue57PBNujDFnKdFXx3/hkAdNejaz/jiE5I4POkdkTCc31UAW1khb6l/9AARoIK0JDBoPVa6ymXiYaLugeItrFxri6whWsHJ+V4Dr/okw8/itH0Op48O1rtOIIf7tblf5MPTEDheZMWqId2OBufuvP/Ro9r/wt0ID8EXJi38JD5pH7Sd6Tv9Ne1RsCDDG5BVcZGWhj/0kNPfyWhTpubdlJ3dSsLu2z/SpKRh5mcOC1wlbKsNfzmDgYD6coJZQQ1oZv60CGMD9/DL2XC4ALP+seahh0BH6Ef2jP5sTmCqfySyqQ2wUVgUb9e8Es/Gt1h4obrALLteko9tCGtlClcpDLrBRPV8+o9wSrkwd+Ue4MlvDOWtGVALjGRJgnJYLtzXgBZrCLX4Ms6ypRnGE/XNwHi2VUB+tAA3/RVbafX7H7RD1GX8Lt1OLe0yRlfxoLfSdyClyZHiVXAF4O9tO9OMMrJN9rkCG59Ct7htbImqMwYtgO36Zc2u305wUM733q1d1wj6YsBUuhyDAX/pZN2KSvgxzttGTiCd7RrOf4Xo/FIOMdCzMhkI8aH+aE8aSfBU31iAwfQCB3wnfYpC4285ImyLvAqz6BJrAgaxPzcbeU404YJG8oE9RuEoj1xQUFenqEd2tT3kB6e8xnaR54pL7bCGKpTkBHaTFC9W7iHuJm2qAEG8RftL+cb9WawYlZ2KP+LjfKbc4VEQOe1Y8e7a+FyrUnsm1ZQizFih3XZX+wk3iuddV5Jv44FdBZ2Vsfni7sZ1Ki5UYnpyl4bf1TvMcbuJKMf1ilGCCas3a6O5NnVejsvfFUdr48gcO88FrPVPqOulIXeTWBCbLQduGhjias1s0m0Lb+s7oaGbmz3XrNLE9lzjeY5XpRTDjIokAmchXMpA4mRNPh1zYvyDZUd5U0+S580awu6hnZ6hfe17UvWC15lX9exl/pCjhvPOC/FJAwMOC+gGfq0U/lsXxhLxkS8iBOS9F9pm7rtp3a7ctvuL3W07QH/dx2LXgVo7H+bx1xWbvDDup0X2nXODXET9aNzl/IrXjbBIOnN78f/cSx7g4iuQZDu3QgyGy/Z1hlxfhkx7kZcD96I651XYu/VfzM+H/fjaLKM62U3RtcA8QjhPDPqVYLJzLVudDIj+yp6g/Xo9tbjujmrfUDmx7ITw61ysgRcKKuhIyNZGDCYGAx+0zgtJVMRQv4QDA0cDWXuDlAY6LCKVGNnbVAXmRs5Z+CdbLX9uLLDdFYEJ5gcTOLRVS3OAjdtRa4xUw5SXVppdoLCxg4Q/kfAeFaw1IwNaK9syTIy25MNWsaTMhxV6h5NQT1mm6vEFBbq00BCGBBSo546arRP/zGABFhsRx5Rn+d7C3ijoAwiWV5nFEdAMBKe55FhF7W7hD/a0TnXiKI8dWMwaijQb/62d7aaHSNkwVcWguP65PBp8u3O7dqpUDs9xnn3Bf3irgjGFAMMvj99Qj9nWQ6Ul90f7MwoI3ojvnj0LH7/f/u/8vi3nR1Amc04AgDfqrNB8/irzPwsAGewwXFT63F+Vdv6ej3OUX4cl1fj5D0ZqTz35sPXU66ff/656HQXsbVBxssiehhmG92YT4kqT6K/VsbD+Xllde7t1tnxw63KKONzGfjD7I/36vA/9Bw0xwNRFzyVv/DMTDaBOMebelkg+AyNHgWis0Ddd5pLS99///2VIwF/oVXQz8AH8sKYmPWcjvZWZda5uAqMM47QSFv0RXDAOcB3v/lbvx0//P9+Fi+/8mq88OKX4oc//GHy6uwMo68BV8cA0xEbg+ITGajw7/jkNP7Kv//vxV/+y/9uPHr0aZw1uyGMHCPj/LnzYtCrTHoXG/hBv3AA4CHzxAWGOpiHfMd8oL+UxVnWkCQjjr6ts4OBHUiXl6sAI/JBf93ubhBJ5a8xTT+QX8FF+A5ohA6kbAU2Hq2yWxhHDU7q5/nrWRk/lKdP7JgRGMsz1de7qx0nWW5WxkIG23q9VdCHXXM+l4bTRe3oom9JT6eO6PFSVGQhMyBPzld6XQCL5wmYmKGjrKLTqJPP83n1ZTEpQ442NHSpR52iDtbo4nl54Pn38Am54mXmrkcvUQ90UA/teNGfhhkyYmYgTpWgO3UaYIYeM+X43R0QZWBWhhD8BECkjcqGIaO1AtuuC8iF2aZmbtE+bVG/zis0A2SRcSiAo6wapEvZSyB3J/sG7cjsvXuVies8gx/MAR0kDC7qMqvVdUoDmr4IOPG/BrEOJJ/NrHTNcl1CP5KVj9xRH6CdO9N4DoBHQIDf+Q1w1/t3AKChh/YNptK3Cnh9ksfsMB/bax76Gr4JrPCbcmxAz+AM4wDfzNQrWay5I2jI81//+tczUMEly2TK8xy6APoN4lA3WcLQVoZo9dcgkfd2AdzyO7sYuAcBHrleMzZmQOlYlVFfx70Agj17WsfPmF3pLgE+a7NoVyFHAhBmoLaNeY85hFZezkeBV+YzdANOwzMvJxbcon7WcWhA3tJe2y4ASZC0dNZhjgFy4tggx+4Agh/qZ9rkz0QJA+cmhRBgqEtoj/IYJMrCY2QGObN/jCGXjQvAld11K/kGTe600vZk7qQt2V3mmHq0C0GY1x8+zHEFPIYexpo/bIThxkZmxtNeXnQeFTyCjg8+YA2tXbc6mMiE2YkGPLCjuHQd55adKMx3L5tXjtFfOvvslIBu+sN88YgLs2V1HM1K18aFB/Dt5ZeLXndxQVsGzwGfNmuXKWP8iOPytveSx7RHAImgo2slMsPxnDrffOZuMmSNsaA9yrYBQ77DCWL3iRna9IHLreG5F7tjT+nIUS8yqmPLMaYcv4a+cOejckAAFHmlHeYLMtc+ZgnemtSUR27t1E5t5A99DIjsnHOHUt79c3i4AqPagSpo47N6GxrVpcg1feQ3g+vqBtcmj3ihL5kB2ZyXjby79kCPtKrLlWMdb4FC12N4x7jwjswxR7ElWEcoy3gLPtEm9RisRT551jnn2qt88Rw8o254yffqBGj12Ct9ANeyTPBo1nbO2hagdx2GR6cXpzlerivyBdooz1xhrptk4boGrfCIF32Ez+76Q88Z2Fcm9S91pqGfOuiP42cCEX2CNt6Ra/1Sd0KjL+gjvH92XLu23B1IX/jsMZj6sdRRoFbt7KNM6m1u4Wz0Ra4zT56mnhQkYwc5Y8ccow1tWPqVYzGq4IB2EuUS2Gl2ZkBzrjMt0MM1PXXydu1OMwNTGxMa6Sft0D5zFTlyV4trvvKgvSrfaZ8+c3ckusTgksECAUb0Pt+5a4n2vUOEthfLAtd4OQfgo/Pm5JgkpuItbfqbgBN9M9mDcu7+0X83icxgEePqeJhIhr4ywQheaGPwzng6N2hH4E1gEnroq2u+tncluXGnY/lJBuZo0+QW+qBvIHCHfBnwVO6hwd3gpaMLCEtQsElI1K4SYKM+foPmNhDmji/tZe9GQ0ewhrru28ZkWm1Th/qDZ223My3f0OC++gu+wKtlc+Q5Y02/2wCg2f6CZwK1lDOY204Oo07ogh9iCfLVucc7fF8BgNzL2ewUECDk3R0v6lTnlIEDZCn9gn6tBbQneK6PwTMGT/ndRAvo48VzBm+U3XYwQNxKORObol6+0xYWgHZdohy/+ZmxNxBCO/DP9gpwr3uKcr414D1tGCTUdvMZfmMe0I5yRX94lr4xrrSvroNWkxbgm7JM/dRJfTxr+9TLi3r8TRkVyzAYTd8FrZV5nlUPiEEqj/SX79QpJHJDg1iXspu4UROoENTVDheITxlucCv5ajsE9qWH51xzmQv6XLS11q+dIrPr8kMqSFV3AoJ3kfSLjXR9WdgF/UZHyH99GvU9/LLPYkO0J0YKr/ge2Uj8qdE3PCdP+X61hqzV6RP6XNrz+q/0x7nrGqs9Kv94T7yvSS5HnrSDbAf+iBPAN/1EvtMeQV5oz9/LjzgLbHZe282pO8pi8rcJGEqTc4r31OO9Si7nf+Wu7PEKql5cVECU73g5P/2s7NimuIJ1ddfr7mB9LoOCPgdeqc4TuypcoeaR8u+Y0q66puS4Ejf9nnfqM5glnkoiHTQ4xgZpXZ/kKe3xx/fyjPacU2JY8AYejaY3mBp0KF+p2xvcXTlwLE3MKty/7jXxOcehrQ+pyz635Zt7CjuXvx5LxmadAC1HQm7s106Q0WFcscOoEzFaRJzH83F4vR/DF//1mO6+EB8cXsbOgxfjeryMDkLSmWaQg/8BFdYCR2cWcwBlFtU+jfSi1x/G1cVVnD07jQ2OjWkimHTGaBNCCoM0/l3kUToMjLspaiG4OXtPZaqBXUyuBcqtyiwoLm60s3mrLiYUPBIAoEwNQgm2kX8mPEwW8MSB1WhwIRHU4DmjuzDeiaKzgUCxIwGhYBz5XWACgXInRzkxdSEVBqQKMBeybhkrRvt04KlT5abigxaepXzb0HUB5jf+17nFkGRhw7hzsRGQc7HRQVDhC46rGO2/mRFOELMmCICYfdHOcuJ3QTr64UTU6XNB4AxIghVcFiCIm4vUohTi/t6tdDQmE4DGjVgfVEYYRzql0dsrMGU+q8WXZ64nZANW1kJ/fRiHT4/jf/jvfyeuxlGXrt++s1LAjE0GnW7VVnfqvH//ubgaXafRjwJkhwJHX0Efl3iX4VHHFr368ldjd3cnNreZgItYTFkQxrG/txvDzX7MJkXT3s5Wyh315QLUL9Bhe3enJn+nZAeAkvHFKPG4h1RajXHHpeYqGhQQ/Czgs46R0BhWIbJFUEMFnrtAU2c6Hpt1JjwLEuPFdy5WyA4OigaiTk6encyum9PTuP/cg5Rz6BD4gC/8UUZj1ftodAwo/z/9L78T/8cf/Iu4c+9+/Ft/4VvZj3ff/XFjuFdG57JZ0Lc268gxAiA1/7h8/X78xm/8l/H06eOYN+ALvIVvBULP08nPoxaOi0Z4LRAAj+i7xxvVglfbp12MNGahhd/NmKHvtLPHLqFmWzDfOY8FWuG3RiYgoQu4C2F/vTIBzX4kw4wX/KtFtDKhoAsdiIyYBZxZOd3KXhEgPbhVGT30n/4enzxLfgFMZ+BsUpkF6AgNrjIiyxjSMDo/Olk5LQkW7BewZ1aY2VK7W3X8B7Sa/ZwGY+/mUjDlxkBaBUrrLPnDz5/k5aHwg7HRMFIXI48Fos3y2B+PioBWnFkBdh01DQX4z7gKgOkU8b0BAOTb7ErqpYzrlpn9AivySuNdwJydSjxH8IMXz/Fybrad8gz4NM4hZeAl7buzgz7SH4/9cBeFRlXuzGnOn3bnC/NhrbmojYAJxrLHOJnJCs2MTQVRyjFi/dOI1qhxbdBQ1QiiD5Y1s7GCvrUjhfFhPOAD3/OcR0Uoy+1MMvtDfwU/ALm+//3v/4oxxFhQH22qYzLI1xzRUfquLheHFuYIc1CDC5qgDRDLXS3Ih4AFfEafeoyNDh/PUIY+C9AzdyuRoXZsCSB4LjvjZt3wj2Cpx4y89957CVxTF2MEPbTNC/sBfiC/0KH+oT7OLL+8KB2q3DB23ufA/7RJn3WmNcypU8cF3aszin7hSCR2Xxl0pCyXJNNndoVQh3oSHkJbZts2TrEOeDqza5Vphjw5NwHSB42BLNAH/z3WBZqpgzZcN8wC12Ex+Da5ruQYdB93jRAE4DdtJuhDtuQ/vCe4QDl2b7CGq0PgIXchKNccvcR5uuien5IAsL2d859xQ868+D4z4jkaqbmnBFqggV2MOBY627SNHq/MYC5JrZ0VyIoghGsB4/Hzn/9stTsmhSH1RwW2dfh17mmD8eEz/2PbGdRh7NHH7PLQOec+FrMioYH/TZop27SOjrp772a3Twbud/ZzfRHQMtgrCMKRU21bH/tCPqN36Je2pbu0BL3ad7YQrCJDjMQiAkHqM+VZW5rxMpDVduC0+bWnoB2+w19kgT7n+tgEGKAJHuRxmA3Qw1g9fvYkeaee4h1dyW9kvSuXHuOZNk9zLCx8oD30hPPPYBHf03+eMyNdm1o7w+NeaZP2vHPKwINzhOfgoZnlafc2oA1jxXOun84fZBOeeBeTWeS0xdjKX+oVVOd/2oI+dB39px11K/rJTE/mhIC0tLv7gHmm78O4wk8CIOhQ6FB+oJnECj7r8wmyIweupdoy6EwTAmjTHX3wmD5QB3OW/+mjIC50Wl/bkTYjXaca3qRPubm5OhLHDFn1vWt2+XTn0enWkW7aX14C73pXtk7pAHntGKW9vV1HJbtL55OPPk75Nblge7PuZqHvrq8GpHJ9m9exLtQlra6R7cCDgR5kn++pM0GZTiVY6VfSP+hkHJjX8NuAInVoK/A8gWDqgi7KaSPxrkxxfLCyQJ/gOfXpM0K3AR/XZfoDP9LGO6k7xAxYQX8mLjZJYAf7tUuJ7+Gb48PvzgltE9o2IU9fRXBSwEj7Ch6YHKWPLHDaXqMEFk0AEMxCljxC0qC2R28aZIGH8k2/3+xg6HCNow0DE/CbPnhsJvQj946pvpfrt/Tp60C78uMaQ5s8j5yq7y2T9wE2tpAApGOT9vzG+uqib20abebUq5OyD7SDlTWeZX5zgge0aV+6VojftO0Z/tdGVV8rx8gE/6ufGCt4JPDPZ+gRzNS/AD9wLdEnTmB0MFitI64l+nnUAQ8yqfO65I7vDK4pz84N7Q1odHz5jvKuUcqh4KN+Bv1VpihboG/tvGNs9anot4FV7WvKUh90Cka2wWqeQTdTDj4p120QEnkSzDTBks/61/TH4Kn+CW04VtLuemUAQ72oDescFuzURxcIpj760rb9GDd4YRkTbFxj1P/qUkFv7Xs+39opnSbQTJ0C9rwrJ9ClT+645jgvCweCf/r2yce1SkZQfsVGBeVpL4HlbnMP43WdnGL/eA6AF1s9+buo36AZORBbEasQd6Be5pVziu95UQ56aF/dR1n6Bb3OAW1ZyiceN6zf1SfOOwOIBlm0S5UBwXPrpyujUT0AACAASURBVG8edWywje/kA+Wpg5fP0L560TFRbuTj1dUNXgNN+hbOOYMIjr3tiBNsbRTmx594pWNQurKSxewfNCe+0YyVc0VbTf1Cu/w2avA/13/qdL0u2qp+vpfPruW8G3yw/9ovBlXA6sV2aVuZlW8rzOG6aIZ2MQ7naPsZeQBNbdvFeey409989W74oY6RbsdC3VbrTe2oVB4JgKintJO0b5VF56a04TeQFJV+6NWvx3KNbUTrBCncCbIdQQb8FQ5mXt8RV9OI49lBXAxej/7zX4sn8+3YuP9idPo7cXTGubKjuE32aL8bR0+4GwAQcCOuRxcxmU9ia3s79u7ejv76Zi7GTz97kgGQyayMTZSx0dX2FlR+Y+JhGNJpGMhnjIEySGrxNkKmcKioASicFHQYRaIw5Vmf3U46gggTdWiY66RzjJFCIECsE5AGyHmdMQrzdRBR9C60LB4qMQeNsvQDw66/XovH1mYdK+JC7kKmg85Eoh7KCFCmUzKos3DhiRnnKljezYjUEZYW+mumuE6eBpULEHQKrNCmjpeLjE6CE9qFwa2cfK8zwW9mW0CXx3ucn1X2gwu2mR4a1CxQPOu2cA0rt+Zyhih911jxf+pL42CxbM50BbgdJOCSjtOiDPg5R7N1apsU51FzH4L9664N4ux8FP/sO/8yfvTjX8ZwcxDDze2YExQcXcbu3m6s92sXys5OARcJenEc1z6XqrHzYCsNiMOjAlt3t8tRhRc4wpsZkKrjOqazqxinUch2s+vY29+N0WVleD9//25O2KurOnKITHz6mJe2N+d4MsGdB86T8XUZpr0oRSMIBZ91qDG0qQuazBCnbO266K+2acN75oLOWTq8g9opxP+AY7RvlrNbvAW2NGINksDzZ8dHq4Cm8s1zKkgzWXWooNkzen/wox/HH/7hP4/+cDN+8pP38jghdvagP1j0E3yYkvVQWZyMjUdw1L0Kx/H3/t5/HgcHe3HUHHFlduzZxVnKO31BtrgDhHHW0UGha7RAE300Qx8QXhCQvlLWhR8+K8vQNx7V7g8NUI+NcO5AM31nvOgDz+tQJCjfqwAouoVxYAzSMWiygwju0B7PIB/0h/p+/OMfZ13Sp27lnXHXABmN62K99V5tCYUntdOpnAWeh2feKUOdyPlac7YtY55j2b25vAp6V4GDjQKQXdhdmAmA4EDyrFl/jil1stOJuwWOn5xk8M7gt4EV+g+9fK+B4HgK5kAr/+u00RZjwrx0wfaYIgFheK6TbBnmhAFHvkMWBH1dB6iXflBOYI93MqDpD5nc7FCA79THi/6acezayDPwirHW4aesYHTVubEKKFA37WoUMcehxfnFuuJZ+X/6p3+a9ZDBTBnqSZCm04kvf/n51B/oYtpgbAwYK7uCFqynBskEY+iXjp3rsAYqNBo4Q9aQDbKyoRnamO/0XxBXZxU6XIMI0AFe8bn0cd17AB3ez+BzOoUGJCjH/9AB4O0ONYNe0ESd5ZiTcV+ZrDpdgit8R9+RD3Z4wWtlnflGcIm7M0xiQO8a6OUoH/jB7/RZkBXa4LVn/bPTzoxcaOIIImRNHWsAlGO78uLy9XIwoaXuKJjnBcflIFUiBH0uEPY8ZVCnRwdDR1fHGFrLIbmTNBNQ4R4HQHsyzqD/o49+mVn3GqHwF1linHPdbZwGdoAI5BLIVKbQodooyPdrr9XuF2hGX+iwURey8fMGbL1/717WTTvo4zu378e77767okPbhrFMB625AJJ26SdjL4jL79id8I7vaJ++kkghqMEOXtoy2QB6+MwY8T/6hRffMU6CsIx92mnjuqBWAApbAd4x7oyFY2TGL3MH29e1Vqeed/okEKpuo21Be4EP2mI8DHrAL8aSIJZ2MMekqcvhkccquSNp1a+NSgByTve6ZR+4RsAndACyhYyw4wJ5UwZeeeXl/N+1X7sd+syYFzSteVh3WBAcog3K6zBBI3zlmDf48Morr2bbAi7qaLPzy+Et8BNe0AfmLXPYOZp2WXOnBHSwlqqD4Y93gCA/ZvWSWc2LdcUsZNpi/jGO0IvMIm+UpT54Rn2CMGbeqwfgB22YJCFYwu/IlqCou9UYM+TVttC/jB2/87/HRLJrjjbhDfyDRoPAznfkRuCNZ3lRXp3TTrZRnzjfBaJYoxkHAi6Mn31lHacsCULoIHU6z1G/awFHZaIDkXvGCb7m+pf39JUt7BGh6g3e+dNRRxbhq7YUO/D4X1/D9Y3PZStW5iJ1MG70AT1ggpggknaA6wo2FrR4fCXlBM/1kehDrg2NvmX8BRa0OfTp4APPKe/wCB2LzkGOXKMFkKmL8WLc7t0p31AAUbuNtuFZf7Cxsj31nXkOeqEfWxydSDuugYJj9Hu4WQkL5VPV/IA/tMP/yDi0/1kgGVl7+PBhzreko19+hgD0KlEBf6sJ3mojOufbNhm8gy5BaoNrk2ntmEGOnIP2I4Mo8wJ9eNZAsDsREohsXYxtMqD06s/y2TWsDd7QF3eLQrMBAAMqPCddrHeCkcqjvppyiVwhY/SROhh/aNb+5zn1hX6a4JbJLPQBXvM8MkF55MMAsn1WB6gb9N2YD+pKgajyS2udc61gvA02QnN7zTYgi0yRbAifHDexEWnqzksnqvuca/Lz2VnZAs4N7W0xJeeZ+EJ7/actk5igXQBVH1rb+8/iHHyGnuwzZwI3Jxuoi+GvMiqPKEN5/QN19tGz49WOCseG35zv2vPqAPgkOCroqi2PHFC/vp5AtbQ4dmJBfFYWTciCl9q20sNnaPdkDwF//QxlTjuZOmib8Teo6hquPGo7yxfnlACtvkSbj9r2zDsxGn7XBlJPOB8oL4/kC/11vaAc9FAfOou6TLSlv9DvnHItMUGD79N3nhXoDg3w3bWHuawc6f/bJ4F2nlvvFp6pjlYHd9frZA7qY0661lrvdYPrLJo7YpezSnSkT4WvYNtUAACejs4LB6Iu6RU4Fvh2TAySaM/4vUED10VxO+ccbcNbdTj9BN90XJQ7fQ/H2uAZ7SA38FJ9k0HQ5mQGxg49IjaSuFbr7jfngf00SKEfYz/a63o7gND25+CNySiulcqwGGquf3lHRe1AUoaVTejWvpRH9quNt+iLiDnLV/rJCR3U6zokDqs8g/+5fom1aO/yHC/XJHmV9TaJRuzI9jn5zzP6bdSVunFSu2HUp+1gSZt+/SK+Y7wNHGnva49RLtf4Re1GoyzBDPuqrMnbqreOHRZHx592PbC8tFP+hkeV4EHdzq9670Zn9B/Fcq3svOC4aHaCrJGEurYdMb2I8XnEbB5xcRWxGK7HyeIrcbX5YnTuvx6PRt04uR5EZ1CXS/fZ6tRjG+ki1joYI5UJSZDj3peei4M7t+P87DIuOVdrysXOs1hERWVRPCUwFWlkAGQe3zOpUAgKpQ4uZ5JTTkDSs6t1YM7PT1eLO88wANQPXTD3bHSZAImGrcYt9dVkLCcZ4YGpKEUFK+m6qu3wMNittxgm1K9DbaSdds1KcnEYbFS9B/uVWYbTQhna97iKUvCVZeOLPqchsqjsJ8pohEIrnxVilCfP2m9+NxrtkS+UT0ClufDctjDQ4Kl1U86sA8q7MPCdQsg7vxnNtLwCKR0aoDrdRphdpFQ8TjyDSRpT8MtLoDXmVLJ85o8dChzPQ91mmwJ80ycWPgIgbDfkUmXOAyXiSsSvE/2YTJfx3e//KP6fP/7T6Pc60VnrxebuTmyQSdFFfjEGcd5rwZ9NSwnyd6s5h3o8qiO3xrP56igL5OSVl1+NO/dux/iCCGOd+ch5hrHkeCEAy4iN4XqeMYk87O9uJ82Xl3UuH4B0GS+jVVa9mW7Ur8LlyK/k/6zmkwrEwJRjBo9VlPahFrPLpM2jGZRNvkvQ6LLmJPVSp8cKFUixsZLDtuGjoQadnz36PMu5HZd2MPp4IUOAJQJKtGkmMM7Vh598Gr/1W/9j9DaGAXjLGeY41NCPc5s64ZQjzuqojVoMapcLPOGIjr/9t78d3/zmn4vPP/6kdvLs7lbW2kkFZnJukgm5t59zAx5hGEojvwvqaaQwRzSmdWKgxaCU40N9HNXmgiXwqcGjsSvg7l1F0AWoxzy4/+Der2TOAxBQjzqVoJ6gG/XAP573GBp5rz6k/2aE0R5rQxqS07rkWmfEsYX2Akoqc8Qg25Dj3xoQPXXBWmVo8OedFsjj5VkFVQxQUR/jMNyus+H5TDmDOh6V+NJLlV0450y6ZsGmbeqhjxqwfKeT6NnsjIkOlgFVjS7G050+Zr/BLw1cdZJGpMA+tAq4a0DCK/jKnIAOZA65JYOfVy3CtZMD3nqWsmOQGfJN9jf/w0/GTXrgjUCwmVxprEynCXDRtqBnru9NcEbDvIIOlRHJb9AlEKmTB02lI2KVeSkPqNsjfqyfvssrQQh1MnXSlsd4IUN8h95CRp1L9M/jEhknfgMgEDTkWB52GtAW9FEe3hu81RGBXxz/wzFU0qdzyG/sCFIP6ij5GZoZP9cx6FyBKpNJgkLIIjyEVnfewCvoZA4zNu+9924evcT3ZOxzJBBZ6QQHEqC6dy/7QXu5Hs3ryFCdGR0wbArmI+8mLqS+mVfiA2ASupOjgeAXzyNXpyd1TAL9FpyiL3XcC3qwspU9eqXGrjK97t8vGXKN0LFnvDRgBS6cpzqVbadbg5t2zOCV32SImQGogZ7AZmMDfutb30reMF7oNtr5JZdSNxl1BtWoj/7Cc8ZJp5hL0KH/pz99L+VAYxsdAf95hl0EAOqA64wPcwf+wEcAOvhmoJiACDKnDoF+gx4JWBKAHNRRp4LiBlX5DIiFLPM/8sqdGR7LpG2nI6Id5NroTgHaNnjH0W6U4wgoQXOdJWSSseQ312MDociV8861Cj7BX9dw6KK/jAt8hge/+MXPM1jCKwOK8+vVcU/w9NZuBSHUMfCQZ5B3xoajXGnX9nHgCFi88ELdPaF9ISCqXYcMC6LqwMJD5pryLbAAn87PzzLQxxgTZPBeCsrqqPI8thsv7+SCP9CATwDt7MxzV07aq80FxXk8JOdEX49WCSjwnbGGV2S3U6c7PtmFzMtAgsCN8kqfPLYKPkA3cshYQxN9F8g3SYj64LWy4BxkLsBf6lDnU6cBYpMsmPPwgOfRheox+svz+h/U425C1xeedV5In36Yays08+Kd/jnnaEsfquxXdr4OV/YFYyo4Aj95TUa1e8m1Ff2bx/M2R2FqH9gOehA+sMOOtuCzwTvnm+sFvOF316e2L0V76hZtJZ18fDVBGYPEyL36CjmgXsFlx0PdDN/uPXhuBfYgm7ThnV70nTETaNfHSr3RgKyuxcpGOwiQYMK8jit1fUF3GRjLRKHrCkZDi/4X8qAfCK20KzBlX+B92nL368g2gyDIFusiNFYCVc1bQRaDK6xVyDdjQrv0x90jjkfKfLfsP+ijLvpnfdoatG2Sh+Ax61IeKXlVCXbuxqDPngLB85wU0Abs9GsEaqhP0JA5TFvu2BHoYsxds9UB+rzqcurw+CeBdZ6hPgLa0MAfr9QrzR0xyI+2JraC84F2XDfhXxtcZbzFSbRHqMPETNo0IIl/lf5qc2Sb/aZubU/XYsbb71PX37qV66NJULyzvqlT5LX2uYFP28p1p3OT6c44id9AB+3f2S07D35Av3JgQJgdIIyRgJfrsnPFdc/6xGr0d31W+ZNf4ifKmPaOdjF8yHnTrYQ0fVr0vfJCP5Unk2yYP/TDIOHVZfGZ3+Ef86J9TJj2qj4B9JhcAY36Kq5pvLtm0CfkwGC5+JV1Qr94lLqwbT/RVjt5AnkVnNXvoS54XQBmYVHyNjGXJqjP/9JFm/SVfqprqRc6DarAH5NCkGflkvq0MQVxtTW0e6irPb7qZNdvfjMIAi3U7a4y6te3d60WL0BWTP7UjuitFb8pIz6JjqUe2qVNj1sTXxHPynl9XUcGCSI7jmBSvOCt4C2yBJ9piwAIdHOyTurH5q5Z/Q6ehZ/K4vy6kr+VW/12sUC+t5/OJe1xbUbaVz/xPLxjjrcDID5L2RyrfvGHz2IDziUD0vLJ9mhDDBOa9BN5Djq17eWLdkfq8+ZP/7rtU6iHHH/6APamjWmwhc88x+/6g9orYmN+5hJ0ZU06+M06CIC0k6AsAy387xqinuF76cu2ewXOK9uFGVRgvnhcx2vBS2VIuuWFfEp7oHVJfP1e9YlTifsyVvoFlOOkI4Mf/Eab2kb2VbrkvX6m2L6+JL/TTuJS40r84bg2MRjlXF0jbez0Zt7VWllrp7xW3njXj9GvbtPT5kV+f/WfxLLL/QLLiOWcxTeix6aJjbWILkGQs+CeqsRp1yNOp+vxLB7E5vP/WjxZ7MTj6W4M957jKu88TiVBl9FVdNf6cTVu7qcAgN+sIMJsMovFZBy9tXImLq4qyurCYrCBAUWZGsXmXWNaBV4ZYuM0xFE6MATlpYPFYvPsWRmQGhE6cgKEH376cdLBi+f4X/Ac5YOAWB80mtXlQoMDy6LKIEE7SsGMbgRYME4F7uBDqztAELThRh2FojECnSwQTJ4y+suYdnChkd+OTsiuKyOPtnkeXhjIoU6dOp7NrMPmqBY+q8jbwAuLLcpfwFK+ZMZG86yZbLQrUClgSBkMK4MlGmTwgz9oEHDt9+qYEqPCAj48yx91Q0fbCdNAgB+nZyepRDR8XSBdeLnMHIc+s+2vKyOcAEOC3ADt03lmpy+Xk5jNJ7mgTCdcEH8dP//ZJ/H+Bx/FKdG/tU6srVdmR68BZcmeuji7jNsHd5NOdoFMZnXpOjuDaHN7u3ip0c3Y/MW/+G9nJmTuXmouYy9DdxGdNcZ6EBsDjpjaiI0+i3msFGpO1OY8Xvqt7LnYAVhr9KSiioqq61BSF8/l4pkZzZURxJ9yTp3snIJ+ZYQ+AIboBDKfc3z7daQM5ShPO2beo+Dcxs3/AhzIg9t9r8aVIcZ4Md801lR0LprQp/GPA8Lf8flF/M2/+Xfiel5jzOXzBL3393dXi9LxE7bLV7Zb/d1sp766GsWf/zfeiW//jb8e9w5ux3e/+90gYJoOVr8y52mXfnIEFvMLnhkI8VgBd3SssnqbLf08CxDCi7leAazLpF2H7bNPP0/w0sscNWAMatKGjqHgvs4Mfd5AVprAKPxFpuEhhms5oLVQpUy2LnYTRBKkhzfuuKC/R8dPS2bmN5eo0z79qHtG6mz8zc0yTgkyViBkkfrn0cd1yThObjrTg9p+rrPLWPP92fFZOoD0wXsboH+wWcYmvDJzHLroI7xjZ1Iu+JMKxFFGXvEObwQ1qJt+etQPc9UdY9ALXdSr3nRHFOMtqEY5eKsuE4CoOVSXgQs0qBvhJ2Ong00Gq1k9jE0BK3XOuX2kPN8TxPI5xqYArMPg2B2DdMwbg8L8rpxAs3MFmtzZBV+l0YCMRyvCU4GQdhYnOkieI0MmFiAHghE66Xxm3iJn8NRdIgU0lpEGD2jrj/7oj5LfZgqrN+gT44UjzRiaAUe7gvQl588S4NQh98JZd6e4PutUGTQCMCaDX+cQOWTsGBd1EGPNmDJv1G0FMhe4C58ASDmaSlBGZ4y56Q44+GAGrTLKWOS63zj4jBl9g37kgDZdr+AZQIV9gEb4BS0AR5kIMKh7r9Az9J3fKEO76ZxcV+CNvnleOnNBAxdeO1f4DjrhrXcu6KB++OEv8ngl6mKsDKYCgHuJduq509PY2tzMsdaBFEgXlGJ3DzTSZ3QJfaavBgygyYw8j0VintEfd1Y5LwUfBN3pp4Fk6Hnv3ffjzTffyjWGZ7U/dNY9wgpZRZbgBeMMTz2Sx3nlGkkfOaKLcYNu11ZtVsvrBGtr8j1gPH3WYGeHDv3X+WQXBruABPUN5ghIcx8GtLObFf5OprV+GiAFXBboYA2BZ9BIn3SieIcW5ICdx+60cB0T8HL3bwUX6z4PjgdTnuDvw9dfTVtP0Gvv1u3VueU8Dw/5Tcf4yZNnKS865iQmCOTRR3nJd65XyAq/tZ1Hjy4E5EQGtBusQ6CM9hkn5gP1QTvrDQkSlGGHNzLO7+oInTvGG9ppA9vHtd8jnVLHRAHE0As/3WHgkXlmLOo0UofggzatOxegVWeNctDJnIUnvCPXOvTaHoDZ6BQzhHXc6Y9rG/xRv7sm02d5xne85D38hm4dXndiIGfURTnq93gs66IOdCnrhLrqz46dgVHlnzsccWbZVYcTDE/KBzpI3ru2umPcpAAyZ6Fla7d2R8APj5zTR1ImmQfaW/ym7alNKhBt5rM2ijrdQA580H9DFgX3BY+824o5R3uCi/o0fK9/CO957u6D+zkf9Imwl+AfPPDIMHSggTi/h9bU1+PJ6jhEkyPagbLZvDmyNTqrdcbddQSJ2IGCrHJcmXLsfDXQji5UlwmYCZrcvnOQ80KQT9CFMUEf0k99X/0/6pVX8EC5M1FFICf5zj2hDQgokAQt6Cpo4RnqN4hPu+4G4PfR+Cp1H9/RDnSaxJO7Nq4rqCYugCzDH31a5xBtKvPQo40lz9y1g0yaOc+48z995aX9JUDrOmGg2zU5cZFmB7c2VYJQTUY748Pv0GDSkWsmMqndS3n5QdsGF/heANOggv64civWITAtzdAmDuGOALEZyvB/2ecctXmU/KYu6LOctk8eHdztrOZEArlNsDeDa+waWzY7w/B1mgvlGU993/5m+Z+MG/IhWM5ngx/wS7BRnxYa9RMyQbG5r1CArMDR2rkpBoOMaAPAt8RCmhMSkBd3DhlgEhgXr6IuAwHqBI8AF6+Ah9CofhEMFWymThNzDIBQpg3atoFkxksbWaCXumlfGwpZoozrHvLoOqI9r05wfmvzt/nqM84Z/QPxB3E++Or4wStBYPsAv1anaezU3V/qdOikbdcsQU4TBFznKG9Qiv/hke0zTjxHv8UetD35Tn8l7avm5AT+hz59Mj5Dx3UDxIqtUYbfKkhRiZZig5QR45N+AiAJHK9VoF1eWY45wPeuk/gu7EKXZ/OoROj+Ghn1tFUBEm09+xKzOj2HuvxTV0AzNOr/tUFk+q+9os4XM1RWxUuRYe0XxxL/xOCYfra+FzSaXN3WL64H1OVaoP2oHWjQSz+cuizDb/SFz+KBjrP06TeQ9CzgTln7yP/Kkn6ZdJmIkX3sVKIbdCiLylvNpwpuKn/toIE8cm012KL+ZuzG09ot6xqqXnPe+Zs6VX+tHZB3fGxb28u+ynvXWXkHPQavCIA4V9WL8ov6XLt4b9NrcEsZUHZoGz12lVcR3Nwbol9QMl8BLeePpxMYACmb1R0stRNL2WWe1PqHvVqX1FdddU9R6cxedEb/KZGLxF6Dk4DWOhF9sFhsveHdiO5GjE8+ifmksOJZdzPOOwdxurwba3ffiuPe83E9OIjz6TzWN7epZuXIckHbZLGWF3UzmIN+L3qrOzsqq8lMCToJc/gseMPkwDgz46ltIAimPnnyOM+AdzHT+GZQmSwEQHQW6Kb/41zsH+zHycV53hGhAmTAWEQVMBw2twNr1CHYCAf04EDyP0x1gVQZCqC5xZ3nPG8X4yEzhS5qSxeZinw2oxFHmc84agg3O0D4LBhC3+DZWq+OGNDw0JFvG07wSuOrbRToDBSQWQq9rQTameAu3ipUaNFJ5zn7lmBxK3oviNReMFlkoD8Xh2llHzFhUfaU84gB6DOTg3a9RJpMUJ5J8KFX0fz25OR/6788P0s5my/KMCVT/c7dOreaLL5hdxDTBdsEF7FY4y6WZVxeTeMH3/9p/KsfvB9r/UFsDLdizsXk6904vziN9f5Gbh0Pzm/My3PYMlaTlYDe/l7dGwF/CDBwbAnbEW/fPohvfOMb8eZbD3M8kO/b+5y/XIqaC6cBBNiWt73FeF/H2rIALAMR3MGgEaRibS86i2Xt0HGcBt3a7cO4F7ha44ZsVuZgRXr5Dfp1Uu7du7MCCZEPeKiTlBk8/TrGbX9nL0EOdwrRD4135pGOnhnp7WzzDLwM1tPYcW4xb/mesaYugTCda3UD5dkB8o//8e/mnSzIOPMYntGGgYvJVWXY0LcyAArUrKy2fhw+fhq/8d/+F/HVF1/KzDgi6vx+el53BRnMOT0iwHKSmd/wExnjf+beW2+9lfLLkTP8Rv9dDJFR2tLgEygx03U6qSOeDMgJNmiou+ia9Qf4wv84+9Q9X1T2CX3Oo7qaYBKyVYGRm4xydRQ6UjDXbEuBBoG0y6u6XJ2dH8gbvDPAwGf0LrQS9KtdOcc51vSVv6PHT5IuxjGBHY4rbY7+43uBFDI74Y0OqEbi0Wld4ss8F9xuB8EJ0KVzcF0LZTojjcNd87GO38N41iHD4YcG+gzvGE/lQgPQjF0BJx1BxtcsWOhw0Qf8MyhCHRpd8oJ+aoy4M8BgLXUw3xkzxtRMCfqC3DNnlCXlXudbMJDPyKC0yVdlF5644yjXqwak01lhRxl1JxjaHDUAPTq+GAbu/hLY4Vmyth88eG4FsDKG0CCQrbOl8ygQAn1ms9E/XnxnwI/P9A05914UZEgjHdrgm8ZRZZj/IscevgogQwtlmG/wyDHnMzTxznf8hhzwjpw4R6CpgN1xfPWrr6xAWr6nXp6FL4D5vA4POWquHDXnLPXRb+9a+PjjjxLcpg7mv8EHs/7MUmU8cXIoy7MG1OAtvKN+eAMvvv7OWysnnXLUSTnmOPLIEVCMOwAuOxy4D4E6GWuAeB1hLwSWfnS8AChjCy+c2zobtHN6drTaDcO6bWCPvufZ/cNhtk29vAz0CARoO8ATjWXtFcogu4KbOnW0K4Cmo4gugB8CrLzDz5998It4/fU3chcC46OTRN/S3trGoawdC7SD3NVdOBUwgXfoWmQQewG7TICRucnf+Po67/cQQDBo604nnmVtgh+0Aa+pH2CTS+qhiX4IVFAOWVYnKZ9+FqjPhINeJTxQxt1argEcC8cRR+gw2lB31JGFlR365S+9tFpPkAnKOX5gRgAAIABJREFU0fYPf/iD5Je2MHW6trFjhmAYY42Da0JA2inzAm4ZV8aEoC27Pxj/yjKtrek6twTO2QFAfbTlc+n8NccgwVfaoN/U7Ys+OLfRl67VyhnPwSOeUR4MqnvXAgF81n3GgnF2Fx48cMeEGdvKvbZn6vtBJcVQL3VAE3NTfWoglWfN1nUc+IwfgpzonPK8GdLSrU8E/2tNr8xQd+wh54LAjC31Is8GWOABOgZZRsawW1xPBPgsox+ETQZNyI66EXroJ/wQNOS5NgCA/EADMm9wBvrcVcQ8gBYd69u3uTOmkiXgq0H27W3uySu5NXmEecW8p2+dRYECHF/LO8+W/VfHmDD2vJAL6jF4hI6CFo55hBe0685fd8Ygn4w9fRN0FkDXluY5ytEPwUtBL+0c5gft89l7XwQV4CPjs7u/t9oltPIpmzUa+gQb7AdjYRJFAgODYeo5dLm06PumXI4q6eve7drFBt3pNzaJG8sGwDHYKH2U4UUfTLiAp8g1ZQSZnv9S2cOMOfICn6Bb2woeWgf8glbkQoCDNrQrxAC0zzNbv1N6S/0uQKKtpH2EDGpn6WMzHvQfmklYUMfyjL7Jo8/r2D9tEoMGfBYUzh3Jw2H22eC4Oo8+C/ZTvyAr75RxTXbXIGPgbjT6yzwyMGayh4C2wVTXdNc63st2rN2DjDNjY/In9XqMq4kdlOE5Ax/6XPrJjAd6B77wP2WZT64H2lzwAR7xO6/EdZpdPjxrYAF7gXroA+MhkAxt2uM5vt3SLwKt0GugJncfXNbOAUE17Urt79sP7mX/DRZi21CmXY+AsH6bWIflBCC1IdVFfO8cb+t+v0sgca0SZ00McoyUJ/mkjyK+os4wACKwewPUFSCtTnAN4jsTLaRT0Fzg0jVCeTcgoj5vB8ko43ohzuD6jDzwLH8Gpl3HoVObyeCtO1P4zDPIA88x/8SWlC11kNiewXj9dupAnqmnHazRjoHntG+wQfuEem0fWgs7q3sDXNsYK3jB+infTXrjeWjS51Vf8ryBYPVyzvVlgb+MpwA2bYoJ8j1/9F/fgz7wynnbKXCWI6+oT7zEMbrRfZXITD3Y8YK6F6Na6zmKCdCXY2j1tVyrcu4tai1VV0AzddNX7VR/h7ZcW5tdHK6BjrlBV4NR+mIC6SsDDTtls4Lgjrvrs3YHdTBXtAcdszadfKdtDV3qMYOV7WAI7TD+BgLUpY6ZesR5xCXotE85565rQLv/0KcO5Hc/r3drfvCnvmiXw951rUu8sgk26cuZ9JlYRmMD/f9kvXmo7VeW37fOueeeO89vkN7TU2l4UpWmUkddcei26aYh/j+EkGAc/EcgfzgQgnF7IFSIsWOTuMEZIKkEg0kaG2Nw0jgkdNtF43Q5Rq5Sd3ooSSWVhpaqpDe/O7w7njl81vp9zv2VfB6Pc89v2Hvttddee63vWntv2qhPfHpRK9z43x7H2hqJoTU7QUDTV/WDOK34K7/bdgLvqJNMWBP7dozxzHhUASY+PAct2uralYx12u516nEut39NqnC8d/skvtXZSnzEfOwD7SzazwoQMR7awQealNvCRMouY2cD+54y2vZG2dqlXzvjvxqzyShyKSjdmschLEQsYmevL0as34o4fxQXx5xrETEcR5xOI07jepz1n4248fMx3LgVJ53V6G/txcVgFMcXZ7EJwL3GKe+zXKWQjZuM4+KkgFaWntt5gqYyXocOAo3oCyiaBSKYlGclbNchiAiThraCwCE3doqZnoKSBEAWlvo50TupO1BgXkX1ahKkPIF7nfx0UkcFGmOgQrcOPteMuDoRITi8yz2DPwDzdCaZmh4oRYcqVCl8mSFchpyK3LLPBxV80XihfhUAwqeD0o72QivvcB/DAXqYvDA4BMOMfjMxoChxTDIzvolwO4nYNuiEfo0IyhHsTZCgOUCs7UwmkNBk4PC+fWpknj43Q91JXmdTwBMDysFoZquOSzrRZ6xmqK0auE7GNQevwV/a8+xTz8TF6CLGs0Gzvcx6/PY//5fxg3c+yWBef3ElzkaD2OVMj0458VeuXY3lpfV48KC2QCEbk62ukBna58FH8I12w7uXbr8Qt2+/kLLKyo/cMmdwFhtr67naIkHy/kLjCI9y5QYrUq5fr2xJD4Dk7A94rMLY3avtTlQwOsnTYQXTWE2iA21mUoJA44qQ95eLxnv37qQM0GcYHhiSOMrIHnVxJobOB8/Ah5w4pnXmg447sqehYbabRg50Ch7rABocMEuPdvI+WZfQw3XaAQ3IogBlOq77B3F8MYpv/5d/M27ffi5p//JLtiUoYyWdo1FlzPChLIIetJtnkfGjo5P4L779l+JXfumX4tEjzu7o1lYMG2uNIVXZ9y51XFur7EgBFUAP+EI2OPQZzIN/8sltegwyOWHluNvezfqgzcCEY0+Hyux3fsNL6qFsyn34qLIFcXhcwSCYWOB+OQPwQ2Nc8NsJh+eQReqlP9Cjy/3KJOM3dZEpgfwYSDXzFgCdNntWDI54ytGTyipCHtOonV0emKYuz8DJ/lH2DfRpcKRenY3TQIV2gDzKMRuWv6fTCgbfuHYz5a8NRnCfPqd+gQto5zkBUJ4xg5v6eFbHmGdw4ChD4x9eKIf0vRl/ggo6AbRVgFRDhnd1nmm7wa0yIGvPVt43ux85AVB/441vzlfscc/AJ/3/7rs/zC2KyPimv+AFdJm5aPIAssVYgdfIrcC2BsHi4lLOXYJS8Ii66E+NDJ0fHVflQANbkMzgi4FxjUTec+7gWWgTNOMetPGfdrhPPXVQnoCMOo4yPRycd3XgAayQb95hBQPfbJNFPf7XIBLcETTgPnLSPpiX8Uvd9AtygkzAG+rQEaIcZNQ5nTrhI22FzwIbZZgVWMa7BOIYP9oIuRXgl1/OgS22+GLOgleUA911ntJp3L790ly+MsB3rfbtFxRhvLYdnW6n9t03eGhb6Vuy+akHmwHZRlZY6UGQxMwZ2sN/5x/AagJffLh+5+5Ps020FRrpG4NKtBegEfkREDEb14x7jVj6n2ASZSID+wcHsdWsRKV8AV2NcOoADEWW4D9bAgo4Pjk+jlvPPJP2yLs/fD/lwMAI7Uc+yCaizPWNSrhhrBoAs9+QD+l0lYvAhSA2v93Sjn6nr6CL/jaoRLlcE1CDlgR/ut1c+avtSdCL7apoL89CP8+5dQ+8gybuUQZ9sXdlJ/uC39ANXepXeM+7Bs91JhgzZkmzjWd7XHCP8t1mTjvLwJ/zgc7SYFgrlPmkjjkoGgSd+JYnNS8VmOU2ER9//ON8l1WQjGEdczOcnQvff/+9HOt/8k/+qdx2BR5VIKkyvLBV6ENXARh45B2u0R5WjGmDmGXvWEYukCVXHLuCmgAOW9ghy4599ACAKu/8f3/0R3P9Ak/pH9rgPADv4Yv6WRtBW1tAETpJdmKuQ+YMRgsg07+uBlPfuLrWLdIECfRX1MfQAx8ZO/o++DztoLAAn0ClAATPqWdpt6CYqxYEoKRZEJsze9599905mEQfCOC4bSLvsiIZB5h64Cftfe2117O/aiuSAoZos443OtmAOfdoh/pLh5/7BpV8TzuBNkC/fhbzIvKG7uI9+KetoD/DdUE8QT3q4r9BXIER6nOucB7RNzGYSducN+UpbaevmG+gAX0oYMA1A4QGvnj/8QPOJKpVwAJQaVes1RgckkTVJIuZyGDgn3HnWYqlT9gO8PJMTtrMuNJe5Bl1iM9pdwqWIAdlL17uN+88R3+4LZD6jzbwvH6tiULKCGfk8Yx2HLyFTuTB+Zr2QSsf2syYmtsmbOvd2G5tX4N3kNUH9x/OQVDe1T4Si6Bu5j7GMB/aj06lLOZNrgvK0Cbuc51ntGv1s3kO+gVp9W+UG96FD/xGFjLA2mzBa+KmK2/V89pRjAn6x1XOBFZ9VuBbQAq6BNMEog2a2Q+OH/gEzdqCyA7vzG3cfgFhtNcAGGXR5/x37Alawl/aqQ2srqI/ueZ8oZ+4u15nrcFDbShooQ7qs5+5ZhKVCS7qMHgFzfxGvpRh6OYMWNoirdSjz2sdzn3iE9oLvHe4/zj7Wx7bdp79WWCugEFXsom5PHxcIL/9IdgsuE+blWnlRL3Ot8A6/OO3AQPbS5uhTdukLdfatYwjxhR9I68cK/LAgABtVxasW+CWZw2Q6uOqO0zwo1+5Z7KCwK+2lwAo38zRBqvECvlGX3Cfb+gUE7Jv4QP84BnHE/UbyNcPzmu9yzM49FXVV+IdzhPaLNJM34AdUY/gOX8bRBSYF4uEXvUmdCmPziO8C5/1A5Er8CrKdm73HEF4f3h4kFskpb91TlC0Ehy05wTkU27GldjJf36LE0Gb8s17tMl2O7dpcxtwUNcrs/p52oGU73+2+HccJr8uLua6g/L01blOO7VRaJ9+mr4q7eQ53nO86fNCA/2p3dmmxTHJHMJ9yuF+jaPL1RUG0PXX1UW05avBHd7PsdStRODCisvP817ZgdXPliF/BfjV8Y4TZUtflhUgBvG85zzsWLa/1I8J7Lf6QNqpQ5yCcSpNXNeH4Jpjhnro65SfWXNORhMcE09WV6pvqJuP45XfBoegQ18HWun7s+HlClD1iu0xUMOz9J1ngJi8c6mfy++HH8XHSr4qHtf1Nn7Avbrfjc74L8cM/HQK3bNo9pKL6GUAhJUgT+X+WJOT+3kg+mgMIB8x7ESc9r8Rg+3XYrr3UjyMtTjvbsQTti4iSt0psHPQBDFoLA3cf1AO2fJ6ZWlvN9uqmClVYFpFa3mHBukA03k0mt9OfAcHtRcpyhwmUSbKHIbwNwLuoKMzKJdnqScBrV4t3xVkoMP5zzPQQca4oBlMbHdmOnoXlXFf4GodtuakZZu4hhGFUUdZrGAw+3UWtf0JgRQMVOgrQIOD8yqrsAZVZUpobKk8j46fzB0UDd12FB2aBIA1Lp3E5IHZLNyHF9Dr39Sn40Kd0JL9tr2dz9EunU4mUPqFDxl2fARV4Q9tgRbep8ycyKaVAWSEU0dMpeek4GTvYKVs+nU6K4eBv81gVNHCfwQbx/HwCFDsIjg0vcD3o1SwK/3V6C3VypdpLos8j7/3v/7DGAw7sbS8Fp1es9XTWrN/4qwyoln9wZZLgEX0GYcEFcj4pDLem8gqtL3wwnPx1HUy0eusCw6Wrj6ZxkKnG73FmggI5tUE0MXSbrbVqS0yoBk+LzWHzGoQXrm6O8/ggDfwG/5y5kfxqoIjKiKzce7dqeyeadSKDYIGmfHfGKcC5vZHdKsv4XM7s5W9Jfmt4aWydwxrQFMO8tsGy+h/HQjuGSBwew4De/BQxxogzewmDqj4/M79+It/+a/GG2+8kfL03nsfxs7OVvIZus6esA3ZZVYTwG7bUTo9OY8/9+f+TPzZ/+DPpIwQMD09PY7JrAJNe3u11QATXY3F2iO0DcRxX4CjPbkKtmh48Vsn14wTHDyDvDgROr/UpVHFe7XK4mi+fY6B4J3dOqRV0BXHh9/0KWOZLbCgDZ4ZBGiXrc4ZDCtYMQfDhuXsImeAPaycokw+PAc90Hf37v0EL27dupn3kP0MHMwqS4zy0kjZrUM1KUNQAF6tLq2mDjFgRLkJfCxUZpUBBuRHI70c0DI6djf38jkNY/UN9WoMadgIKnEP2TCgrF7iOQ1rHW36A93A2FNvCXByTbmFJxo+8JtnmY8w4l2dwTP0k/UgQ8xP8Aea6AvqcrwDhsELnY9kcOPkKz869+p02sI7ZTCszEE9yzRwTT01V9YWEvQFcgi4Ai2MIXW9zirzF8/CV8/moU30Od/KK+3SoQVAhCaCxHwL6vK8wRZll3p1/CsIs5RgoOAj5abOblbEuaoMvsFzgH74wYf2ouvgLW2iXoKVyA51wz/6AaCN7Z6QcZ4ju52MdQBZaBHcpkzGAmMCPgnAIHuc6UEggTmb4EAF6MrY97wPVg7QFmj1oHJopT8IhkCXALCZ2/a3ji/00ib46OoNzqKiLbTN1Vb0B+WhCzgDRMOXb2QR2SAIA42Ch7SH+tEZ9JkHcMNHeEdbDGwwNgSwOAQcPpk5T9vpN43oduAFQI8262jDT3jhYbnzoHWznN2tauAx7SbY9+GHH84dfcA5bTUBVmQQWs3q4ow2HTnaotNPG8jUx/6CZnSLdOvEatzT59py0G5QykA4/LR+HVgDUjp2nE8lAALvKI/2zqalp9pbrmiswx9ooj+g6ebNZ+aBMMYCAVAy7HQ6tJnhm/Yx15AvyqSNAroCUiTeQDMH2zNG4TMfA6jQhSxRBwEXgknSVQBrOdzSz1J52mWWt9vpqcfJiKP92or7+7U1FfJLX3IAPCtPkKd0kBq7R9DL4GcBk/fm4NjXvvZcgrWUxYow5962Y4czhE2tDjMwYABcWxl9pE1KH7uyzflRfn/00Y+jv1qrZphLtHEF73hOcNcAi2AitDo38j7XGZNue0V58J334DM0qAd1thP4aLYa5Bua4T0ypywzZqGDOlxVCG/cKrC9wlZbDZ2HvKETTQ6jfgFKnWfP0igZrbOJBFGgA37Qb9znOnRRLuWgi0qPjzLoxwot5QibGj1cjnStepFmdTD9YgDHOYHnKUOwT18EHkKH9og6gPqRU30c7TPe4xo88z7vwwPKZ5WY5TnuqROZdE6iDJNVpMPVOQbIHIsCiNoXAjlcdxyrd7gGTdrGbCFqMEdacnXxQm3XzGp3+M44kg88L2iHfHr2jPOEABDtYd6ybYJ30MA1xiJ94OoPQR0DfupA/W76ThAR+inD1SGu7NL+EUgiQQ7atS8MUHK/DYzxnrpW8AfatrYrccTxIK9NxHv/vR/NgxLKgTrDjHb6w0CfPq3gk/YU355RZcIHY0tdAw3+N4jQBsy0tQXT2742OsGECsamNo7yrN/LWG2DPbyTSWANWMd7gmPIPv3h3CNQrs1nAJA20M/lC9VKDgOJiTcsVrDDcc7YoC8NEsB36MiksmbrTZ7XfqAMV08g1wK0AoL9qL34tQspj3Hp2DEYKXCvvUw7aQt6ljINmnJN/mXfNTtI8IwyIRArXiJv6Df9LsfSQqd2FdEHoV7HtyCcwDd1m4xGG6hv/7B2GlDf0FeuntIvaeNO+hbIuNiQ876BkTa4Kpjoe4J/6hYDvsisvjnl0VcCrWIHBtHFBnhOHS/2VphZ+Y3iSjzHR/BXvph8IL+Uef0hyjBYy7ved96zj+GfwL9yo+1MH/Kuq1JNzoAmeD4dFKYlLihPDUqokw0+t23CDAQ0Z1DxnHJlGdarjZo4URMwN9Cln4q9pT3CHHIZ9Cv7lI8BgaIBAHklFnPHkHFMRyRoX25Z7tZABhJG5wUSK8uUT93qBnEegybqCa8bBEKO1KE8awKHfaHvZV+PxhVQR3YE0+EDfehWdtDPPXU6ZVBfOwnG9guSOybgNf+p32CC+ptr0EvfKVNtWSt7oSSFMuQNfBFfcy5x3Ci7c/lqDtBW7pxX5RvYuvZiuyzet7/lHe/48dp4VgEpcWfa7X+ep3/V+c6Z7fvcEzPVNqOO9jiVh37ruxpgTN6OKuCjrqJey+W+ukK9xD0DwNqfiUs2yVopsyThTysobTDDoIy4r/xgNwTLZDve4kkFnearOZpAlbw1uN8OBulLz7+nrAAZVwCkxf/oLlcQpMPRG8tPVQTopIB5Vp+cDyPOu1fjweTpGGy+FIO95+PuoB/7k26sb2zF+dFhLJEdsEwGZu0NDrFsScXBq9tXnqrMgvPTODwskIdnZCSNaANUgkYGRexMV15grPA+5ZhdA2MBNJnAn7n1TDL84YM6VyMdh92dPLuk7Tgy0VKW+6QiwO3I8L82WDqlYCkTZSA4A4MRIJcEUweKDR5gqNLONLSXapsdAimCBg6+BNobxcfhzW0gCGFIxTGoAe6E3J4sdQwoN4MBTVluv+WKE2iW926dYxAF2jB8+A9P3PIFnnLNswtctkodKnodRg0YeCFAooLXIdL5Sae6yWQQWHMy1uhUCanUBDh5D3CSsl3Cv75aDuDZOcvZZ7G+UQ7r559/ms/AO3i2srwRJ6eD+M1/+tvxwUdfRI+9STd3YjidxGRaWUTn54OYNBFy6uZ8j+GEMw+uxmp/KY00AlVuAUY9b37z9ex3lvpzbsLF+WkeXH7teq2W4T1A0ATVe3VI8KUiq6XqGSyZlVGhTDle4AntZasrlD1b6vDbTAwnrCu7tSUXASB4TH+loz6r/qKP4BN9xHUzNnr9ClpxXQPJAGM6wtPKWoBmFSY0txWs2XM6rNSnk2eg0eAITn/xthxoAzo6ZxoTyG6nuxCf/vRe/J//92/m+R3w+Sc/+SLbL0A5POOMoDLcqZMAiG1N3kXEm2++EX/xP/sLGQBhSw5AmU6zN+RTT10txRvlYA2HteXS1mYFUVkC3V6qK+0ZrGqWLdJG6mTcCaRDI/3vXt1u8wON8NLMFzOGaI8GJzxA5ukTjAjoMngCkGTEn+1PABgEGzRcatKYpON642YtGXcLEbZYc6KiDwigCTol3y4u9wTNyawByxhbOlPpeB3UwdD0E/WwxJfxAS80rtIRHNRBfugFDewEMS4qoKxhZBBXEPb8vLbRW1uqTCvqghdOsE6C0KRBCl3yX9CJ+5SJbpPvlMWZCjiUGp/0K3JutqbbGtIHGoL0J2VBP22m7ehLHUTnKGSRazz/4MHdWFtbT70l4A9N88BUow+VFzMUDQZBq3vtC6hpPNBunjd4DP9dpef8ib4SwKrVa2xJU+dS0E+UbTAxAWlWdTaZV+nEdkpvaPgZMDL7kHeclwVeNHSdq6BP2s2iLl1aBpeGDN/UVeBgOfsEHnC6zWhHr9FX1EtfQCtBDkA1nSH3Wec59p8HcOVvDk521YjAPXLhOTbUJzBLPfST2YaAFDr1zsf0PSsqbty4mdt02ibaDY95jnZLu/Om/YUMw3/HgCAAfLB/yLBCjgArocXAGNsuJmi2WXvpC9ZrY8BDnl3sl66mDnit0ylgqeMo+FHzYGUFoZOQMXiUwMjhYdy8cSPLFZTjecYCsg/AAe3co89cuUI7XZVKH7lnulsUwC/ay3XAbeqmTtrMe9DjlqHwANADMJlVJLvbV+YJILTJFT3Qkk7/Rm0vSUDJsdW2mwxOq89pjwAWNKjTeMdtTuCFThwyozONPHKAe68JEDou6B9o4beZzILGgoiUb4a6zjp9+M7v/m6sNlsZ8Iz9RL+gY7imzVXzVwE9BqofPayVEZRJW+At7eA3Mk1fvfPOO1kGQRLAasYgbUHesasMosFHzj7jW53oPKyz9PTTN1M+mPeYq+7c+SIPyuRvxqz6Qsda8EQQlPYgS/RHzud9MsJZubGd55QwfmknbeQ5V3IYIOe6ILlBfGQK/vOfesis9OB4bSG3R+IZ2qaN11+t7RBd2QG98Idv+h7+cQ9ZFbTX7qxxcWW+SoK+od3aOuo/nnPrNWSd8qgzk2nOq838ZmUTf7NSrHyR1dRpzC+O23LuCajUXHnvXs17zlt8txM84CX/BVPhI8/Qr/Dhzp2fNrK7nPXzHJl18JByzdwroId+YdvVCvgTHFYP2mfQzOpH+EwQVjljqzLa7koT3uOjjhcYYUwYfKdu5ybBEZPZkHUBK31K7SJtDZMVHM+MC4F0yuM6OornBKHpb+SKevRBXJUPX6HTRAwBh3bwVVsG3gkgUCbthPfYJLYl5fesEmiQN8YE79F+Pulfd2o1kjaWcy5lGyiDLs//MRnBACC0Ireu8tavpW5XiAs660sZQFHHOHa1jalX+wve0x6BejPZ6Td4fbBfW0TrL2sjCeaXzVIJJ23Q3YA9OwSgpwXcaA/18R51ugLEJDrHNb/hn34D/OdjMI6/Bay4xtzEnKu/D58MGMEXxzZyT3sE7LRJoAv6TQzhXeQGGugbdQzzlv4w9Au80SYBYniDzcJv+k59rI8P3fxNv1C/iW1iG1zDdqGP+Jv/1Om8J7idvyej+apD/RNkSH3CmIEeaBVEFaymXGlWRmmHYDI8cgWIOAN1Ol7hMWcn0D7K4RnkEhlyjqI/GDOZDHd2lnModBh8Ox/Uig91IH8LjtEH+hFiDoKjzt0EQGyrbSm7tM6CtV1la9bKBe4ZLB6MajUNz6HXBfP1f9Gn+ig8pz0BvdAiTgPN0O68rz6kPP7z4VneV8/Z97zHh/aqH8RhuC5259+012RkbXfbID1cxydVX0IDZUIz/SfQ6RyNfFC/QDTv6ROKLZjkJcaWgd5mZTX10Q74Kn7Wxhuolw+yqJ2doOuwApOCye3gJP1lUqj+gM9BL/87vdohpt1+A87Uo8y7wsXkATEXykVP0l+UoR3y+HFtYctvZZJ6LFMeLi6X/bHU66cdZGDDcw6V7WnTTrGlZEbr3C94JliubEGrAT/l3jmDPlCWbKNAdzsYgW3Hx8CKfUM/pJ3PrkCNjcF70qHfbZ+JF/Kt/qR+cFFlSV3qXAL9/Kc9BselRbml/6Rbna7/bIBIXvmuPM7f0zrIvB2gkC98gx/bdr7bzzmftNtjXfXudH7IvXV/9b7zoGM4dWKD71iufWUgxn62TAMs2ujIYns88Rt82vcMfvDeXL5a+kh9o65SZg3WyJ8sd1J4EnWrY+WXQSDuE+wrnpQtULYT2HutOGnzRfnj23Ip2/Lb/dyZfbsJgAwrAML/zBnvRXSXIrq9iEWCIAvXIkYncXF8FhcjorkRTA/H42fifO35GF59LU7Xn467g250VjZyqcjgggm2G5MmykOGfe7BP5vEbNpkq3eIeO//zMqMthJ2cMEUM++YWHQO6Kj2ygOjzgoEWf8oka8997Wc/DAS79+rDBr+x2JNDoJSGpAYQuXM1IThpEgnOpHktVkZuhpsKlrKdDIQOFOptwc8GZxpYM9qybDCpRNO3aUUahkWgxvF7ES3ul4rKlAYZuqoXClDxc07XOc5yjFjAuV7udqlhAl+YUTAV/hgsAXIb4oPAAAgAElEQVRD1/1QMWx4hklbZ0CnRMOxLdg6PQlaNtvT0Bb4plFJW52EDQTowFOWoLnAMtcEOC1LI0H5mI5HQRS6Mqkuckn45mYdMC+4PJ6QbT6M7//gD+MHv/dB7Oyux2KP7ds4GN0Iaq9W+SzX3nIsTdzdvRKjPJR8IY4eP84MymeffW6+DRrG56uvfD2DH6zqYBwQbdzaZqVSZX9Pm4wAlZbAN0CkAzUN0SZTxQChxotBN7Z6KscZkJ8BW1mcPJdyOi0gZm299u/TwUkEvzFyuK+zOwfZtzbmxgF9oqGtwbK6VA6MSs1zC7hmUK4mqloJgNFCe1ghpJOi4WZAjj5FRgzUwRNops88RJl2PXq8H+s71+IHv/f78Wu/9nfilVdezjNNMHjhC/1FAOT69dp+BN3gFli0OQMCLDc/OY/v/A//bQIxBJAIgIwmtZ3Q2lpluLMCpJznmtDZm5g2be9s5ZYc0MNHedXBo430gw4mvBCoZNzRTsYUziT3BB88BBsjEr7DN8aXTo88NzBC3RpIOmGVvViZRgKcZANriHLfoJsZKM8+U0BqyvrSUmxvV0DOft/d2Mp2Ij/Zf03Aju3DMB5pQ+7Pf1T34XGuIGj26taYFTzFgbf/4dl8KfdSBc0FRuHRN77xjfnSzi+++LwMl1nNIxpMGUxugGlkBvAAOTS73qwjx5aTonx30iTbnL/d1of7AhXQCb8MPqjzzYKGhnZQ2i0TaI+BR2gu3V48ov81vs0QF8gxc1udZlYoZbhiD5oY526vBE28jyMroK7zRV3QSEY+QVzkQxAePcX44T/y6fxqFlt0KkhKn1IGZyYBoCr7zl/URT+YwWUw00AS953P4TEfnvFsB3lt0IbxnAbTYJC8Qo7QIdBFOxlHOCsA2WYAo4t4XseS9zWW07ne3U1QXoACeaUc2kAZAqTSUGBeBVUcT672s/3wjDIFDdy66k/8iX8rr5O1Dgho/fABcJN20x9/+Id/OAexzfr1jDLeoVzkiH5JkHyhtgqAHwQVKE+nCpngbDHGgSCVup425yqSlQJA4KH9IOBiVneag81KXINfgmyUAV/gsckjfEMfQR9k33d4DnnkgwwLbEEvW+a8995783My3H+cPnNllBmuzpXw2sxh+lrAQaCU9wD4AbMNJCXo9aCyvln5s7FZY0jAnzZrXwlU6NDqTEE316Aj9Q3JNM0WNQY7NPYFwnhHwLWdJGM2PPygPnSKQAn0C76a+KBTI2AsYMR9gybajvSxssE9s9kFVk/PzuLrL72S/QZfTFjRFnbVCuOsrUOQS8qlHds7BUByHx4+fnSQ8s29TPBYXU251q7u92slbQGfzRYeF7UKDd4bhKIs5kDaCw/5L8AF3838PTut5A11IvUKqiOTBsUFjc2Ehze5hST+wP37ueIAwJ0P8oFOU5c5x5oA4qqItPGblYj0O4FUdR7j5Z13fhDf+MYrOeZrxTQB+AfZJoGebrdAQPnLt0EWdLiyQLu43s4ULafuMoGr+n11HhzWieUMIw9/BBhBf9JnnEm0uVkrS3jWIPulg9lL20f9yHX6nblR3Xrv3pfJf8aS+ongB/2hL+bfyCD0Ub+APXTh3AreOIbhLavpaDO6SyCB9jNO5DN9ZEKONqcrTF3NqG4UPOe35/SoR2k7dFKucyH3nK+4LihtMJf2Ujf9QNnOD/Cr5tbKPKXveN8VBZRrlnytri2Axi0qBTZ5n/KRv/ZZCgKSCTBclOzIN8YFdMA3+mp5s1brGZSgLPoLPaNep+28o64xQCOoqu1u4FtQXH1DG01UsAxoE+RlDnAVFW1y2y233aTfBFzpA2jVN3hyVFsp85s2CSxDm364W8cKTPEsNNHWk9PjbKcBJZ4xyJhbnx2f5thEZuBJ23agf6HL4KEJArRN30a9YoDCZCHnaHmgbaEfDB8EpPTToUfAERoNvupbCDjxWx0tztHmmavIueZq/cIyyr+nHZStXuU55wR5ozzRLt5TPvgtSJmBwk5zCHOzNZF0VPJU+UMJ0Dbn5lGuOs1rFTStFUvQYZAo9du4cBRtN+QDGg1i5PbV43GOD3lN+w10uPWm+Ad6lzLoj1ypNKzAhNflE/TwtzgRv5E/PrY/AddxgXEC/fpn0JL2cZMcRL/yHOMZO02fYTiu5CHtCcevQC80Ug98ZZ7iPX10/TgDj21/n3r14aBNGRKAtr3UrUy0fRPmWmmAX96D9wb2lD3fp862/ay80XfQjwzxLaAPP9EFBproU/vGMvkW0NSOTIKbYAZtpC2UC73Q2abBwIPv0H7qsN3dSSUDykvLsl7KhH5kim9lVvmbRPWfmAvvO0e3A1b0P2XRn3wc39ACD7DBlGtoGY8vt4OqTPfaPcIxoi0JHEHfkqBJ+dKn7SDgvjCr7a0cj+rKxEBbq3Nst8EYx6q6QhCc5+AHv6lfOfdvfXrO2PMeZWjvahtOwdiaFSCWJdZAHepR26s9rS5cXi7fn3fgTdpkjY/EO4wnMUwDGvqAmVxxXhhkBsOaseC8ZwBYHdAOHskPAiDQ6PsGj+Qp7FWf2R55zPV2mfxW//EM9NC/PmOfOS4Tv/pKGYn1+W5rOzNkyrnPvqNcxqRBAu1Ayy28q/Q/K0BsWztYwdjVXhHvhW7K4r/+igEIMQxxydPBWb4vDpNtbrB53uXvwndIZK/ySk5qZyL+pl1VZ21JKt5on8z7qsUbnsl3Z38jZuNBROeizv8Azx3xTVxgsQIgvLeM7l/ci/Hx4+BsNmSFQMggluJg/HRMr74ZF9tfiy9HyzFa3IiTAWADh0TNYn2lsqbOB6M8c2DWROAhcGOlst5QAioxBAojGUVi9ErmIswaE5Spka+DoBC7IoHVJ3TY1nbt+4og3L1TZ34sryxHZ7Gi6u6VrqNK51HPeFx7lTnxqhBRaOk0Lq3ltxOMwmPnOzj4NvoLPSgWnmULgwQMBqWEmcwwzgVu6OTK0CgHs21oUsf6ZmW0UT/l8HG1jMstNZi4Bw+kScMZehA0gQvoBJAR0OM52qjjp8HvJIQBqtA5ABVclT00mPnBNfrczBy2G8GA4V2zmTQ6VWpmFtMnygJ1CDjQVgF6jeecgKeTBImoG7CRjBW2BeJ3KuOlfswm3fje73w/fvDO+9FfWYzFfoERDw/2c4XN6goZdKu57dXmJhPhIA4OH8fO7pU4PmP7ndoSCHo6k+Kx/XT7xedze6mY4QgtxfIiW2thwFa2A7QaMaU/BaPIxM+VLbPKSHFy5Br9w3uZebl0uRSNZ8yAVsmydVVOgk0ARCNDA+z0rIw//qswDEghJ2wFRf8L6MEzeKdDsbxYAUE+GE06WrxrmfQL1wXhBLaRKT7UC88E4QwyqvA1xgHmBKoTDB2OYvf6jfjks5/Er/7qfx43blwLJsTMlB5VtsS4OSCcc1fKUKmgGcpuqb8Sw8EgBsNJ/Cf/8X8U//af/pXMgAeY4cyTkuVaWrm5VisNWAFCHxEASbBibSXHhYrbCQH+uvSbe7wjKI4OaytpnUZBfO4ZAPnud78b3/rWt1IWdKKVeepS5uGLk4H9CJ/JEKV/nGB03DTqhoPzJpO0DpXzwGwDOchpBt0uatUCfcBz6stBM0G5fRvtxKlfXaxtDHFAMiu9VwaaDgayypg5fVLbIHDPbPM0GKJARmVdAxMeITfHx3WA+dZabVEFbw020X4DfPIefWYGvQ67ASPaDH9dcQeN8lJgTblTh+u0a+RqXM4NziYgYcBS50Dwi/Jo9+5uHYIpyKFuNrBp0Ktt2Dh2BeOhkTZQ17/6V28n0JYrpBrjXcCBNqHXuKfuZSyrj+k7+oRvQE++zfRChzIOed+5JkG7xQpMmKnm3Ka8wRezLmk77dM44p5AINfV/bRH0F6H25UXBh50wqBJh8c5m2coi2CfABUyCL3wTIc6Ha9OOW3qM+67pZ8BpHQwmgMEodOxCX8P9msLSu7zHkAKdQlIQx90EeTgGbbJ0MagTTzntiDInQ4Hz0Av856rTSib6+pNyr75TB0kn0HaxlFuA2kPH+zPVwBoULYNcvr1/oMHed6GjnLqt2blIfqC+pUD+tpxiawgx/Aa5xx+OF7hO3JGHwAyO75oK9tYCWjAs+FoFE8/9dR8K0vmEQMsAv8GXHkP+giE5wqAJlMQGiiLba2QRfUYW2CpNw0kQr+O4snpURAI2GgAcfho+51Dcx5uHAGNacYBfcM4oW6Dim7ZppOls28GvUFF+Ug7dQCgk//aN5TBex7KTpvpc9515R9tUV+ZeMK3oE7ZPRUsA3iBZ+0t69ZW62wFgQEdS8EeaHBrOcFgwaUEiMcFTCIjCdgelY5A1gD+K1CzmbJQGccV1KYMVsRS5tETAO6y5ebARLebK1CQK8uzH9ANZnqyhRhjFvngf4EZJLwA1JSNvbdXGdQGPxyPXIOfbocozSy3xwY3aQFdqd0pgMm4yKDsjHmqAFroIggCz2jfhx9+kKsv2Hqr7Da2ULnMCqZvOFMMOgTAaJdzBfIHHfSZ9jH0oh+RkQKNawsyA5SuWoSP0Mh/2w1trP5giz/6hnayJZm+DHQr+4L/zn8CrpTndmW1GoMt7+o8LcFp6IYeDjcXNKYutujgOnSXzmZP75Ln1dWN5A32AjJPnzEfE6QpQKL2VodPArbqT/pP+4v6PHDclQdm1lOnK8awB+Ar9RmsM1AhkApf0V3U3waPeJdxS1mCEQZIeM7gLvdpC3xh/NF30Ey5jCnHHWXQnzzPu/ASWvhQP22CVp7nP/KrDieBRKATHujzqUe6yxX8pnzKuNJss2mg7awBae13dDr9oW2EjGrfy3dtBv0G5dd5jff5aD8INsMzrsFzdUn64U1SnkAiz+vDHT8pHS9Qp39hcNJgh9nK6lve4ZlJs3Wrc6O+h0HowUUFYeEXY4y+NQAE75E5EyHsa9qtrGg3aO9ok8lv7guOwzfoo3/pJwMfAuo8h26mfP1JxhhlyyOBTdsD3dxzfmyDcekfNufY0Rb5K7BPf9nv0Il8UD4yiszZnwJmAmTaq9BJQqGAJXKOjULgEfr4r+/mHOf2TtQFfc4z+sGJEzUrJRg7C5MCdZUX2qBfmfjMbDzHjrSZ+eZd5xR5SjvUa/qk4FHao25Rx7vcp3z471gxCOQcRfkrS/2sxznJsuSZulkQn/uUMwdtz2vVBf+VGfSXyX/yyDm+3S/wVt0BTTyjfqU8eSW/9BvFE7TF5b1JjW39QxnM7eIv+q3atdJtcED6BHL116jT4IfAssELyxAza2MiBk/45nnKsF1co20GNPSt4Llj1rnPvqfNBaDWapgYlZ2tPUp5+gf2Jd+MIxO2KEvZZgss36VdyHM7GZe2GaAXmOc5Ez18F7rgMx/kAwxCUNcASDs4x/0EtXuVwEQAhPKh1Y/jMmWQPaWbj74tfVJ11Hyi7cdj+gJcc+43UMB9+0A7V3n71wIBnQLp1ds+Z9BueF4AeHsMULb4qCA8bWxjLPR5+cR11kMmIjXJC45T+wG6DbIiD/AcXvEcARDKFa+zXbxDuWKj2v9t3iU+1exaxfs8y0d+li9cq57sF3EMn9G2EAdT/vT3OQOkbRML+rcDDM499idl2Z8GPJVZxyDt0ZaAJp5n3PG8Pg718jvL6lyuHmvzADqUa7EQdR11SEdisY1d2MZIzpszdGyjfex8z3ulL2ulPrZ98r1Z0cVWb9U3FRyxzvLZPT7iZ7cNcxxkO2d/O2aT84jueQVAZuPUCcGufex6xeqPySxinVW1mzcjBhcRp2z/MI6z84jxNGK08HQ8GF6NuPb1eLz0dDyc9GO0tBqdxX4sdIlgTXKPullnIWaxGB22xFqu7CYOIeJj1BSGwyCyjMzGQIEIntBAo4dMxA4WFbRg/2WmdHWgE4kOvU4hK0AYHEbYNWqdiNfWarJy31fBSg8FXezV2SYKjZOhykgDQKeRgVKOyzCVKntQMyg5RJu6BQYpB8cLusuZqZUbbeOaZ7u92iLEAcR7WV6Tfe12BtDo0lAHGTzVWKVcaNVZEECAd7bFoIFOleVpjHOfe+7piUEBPfLXQSDvuU+b4QMAgtkF0mVASJCM67TLzDKNQGTHQUn9lMegxsmYjIbR6eJgnsVoXCAuWXOcabC0tBL9pdV45/f+IP6ff/52nJ5HAtpse5WO6Ky2ephOmCgWMgCCw3h8XGBaOshEbfsr6axR9r0v7qb8vvrqq7G5uR6rKwS+VnI7uI3Nlbg4OY619bpWe3UX2KQs0w/0+cpSZV2Qoc8HOux7+4z3Vvu1fKyCZJVNLlCJTALkc21ncyvlx2XyOgxLy3WYLP2Eo5ROQwNUVoZMASxOik409EGOhck0wT1o85Bq6KJ8nQGdduSAsukrvpFvAaC2g63BiUzwcQ9y6kS2MEpznI/GcfO5F+N8OI6/9tf+ej733HMv1F68vTKau82hZBn8yu1Aaj9oAkuZbXI6iv5SL37+zZ+L/+Zv/810gh49ulfRa1aqzco4ODmqTD+CXTnJoc8AlDfrsHX6wC0uKB9eIx/oCT7IuROOBpXAqs5mBgqafaR5R53ENWSC5wValBmeAfQwWxleQ4cTJVtgOQkVkDDOAAXyRh9dv3Zlnhlmph118XcZCs0KudNavk2/+Z+6u0tLKTcE98wixgkis8Y9qSlrdaPAdGWZOqBn/+F+0sd4NUuG62R20T86P+5ZnqB7ZvsArK/H7maByPznfTOAKFOwXn1ngFgnDLlFZjQ8dZyQUzOgBDZpm8Y/feq2gPAIfkAf/Qu96ijlH36g65BLQD360QAIfJsb083cR/szuy4ix6aguTpeniBjbtVIXc4f6k3lRuBXPc771oHsuZpFo9DANzxAR8HHi0E5W/zNdeQM3hAA4X2dJNoqf3V6NH7hnw6NfUadjGn6SECbZwSUNEAFYgwSQreBWecBeEFdjLu28yfwwPM6/wDzuS3UuAA1ys2M0ZOTLBdZUi/Cg3TGFxbyHe7PkwMGpcfc5g65Ru6pR8NUJ8O9tOGVYBcyQ5lkQPMcBy4bwMt5YGVlDqQKyNIe6IS/T9+4lvIHTRrFGtlpPzWGqwY8ICMOFZ9chbVYSSQ8S320SydaIJ3yoUMwDnoZO8iwAQ7Kc5so6oc+eALNtBcdxd9mjquf6GszVinDRAvKgP+CRAJi9DXvwgN4CBhL2dzHRqMdnrdGHxw/qS2Nbt16NvnrliD0OYAsqzH527nTQADtRc45UJ3gEOMRWs0Ohw7GtIki6oGPPv441pttVpAp2wlf4YOOh6AX5alraTP1Ui72lzLMb8EK6lUv0i+USdkff/JJLPX7uUoOviCTOgkCp9gogI/wywORewt1Xosf7Q94Qr30qe3AHuBdVusAcrG1HE4DeoDy2EqKgITPsyUSKwPgnUHXs7NK3KjxXBlmnCODLArkmc0LXQR/2HaUABltp82u6kiQaHh5tkmBNWQC1+oO+gR+mkQj2Ec5Zuhr28grxgdnq2iP8Cy0atMoex66Pmm2fmQ7J+pnKy4+rJ4h0McY1TajbBw5t4eqQGY5zm61QV0CxdoRgpflB1RQAzpoG2fZIQMCAugOQYkaW2wXVgEc7XVWVtA3rIwiQxE7uYIQtd2OcsXYE6SCRuql7+gXxlg5zpUBSZm8pw6HJsYXgQy+9RHgTQaeU/8AUhYYsb7OuR8XSWvJdwXBPY8IuWGsaCvpZyH7AmMePq2tJBjOtxm2mRTTOO06+Aa3BG/mwYPGLqde6DeRgL4XSEEPwj/K5JrnZMEHbAvkCB3Bf+UQPaUvRZmepSGv6Qd0q3RZtqs31MXwiTPU2s/zrHoj/YR+jUcDp1vNmWYCkyvNPXgGra6u0SYxkEqZtAGa4GUd0FvbkDkv6oeo07knmA1PmSuQC9phNrsyyXOCYu3EqE7UGUncS3u+kXtk0fmoPZcIQiEfaX8slc0M/W0QTZvk6PBJAziWrAuuWJfgEM/zMfAqcJUgZBPA4r7+OrwxCccEH+RDoNygHbQZCHNOQBfohwvqmkSSNvN+HZwtbfBLAI52ch1+8iz9RF+TGMAzroRMH6YBdvk2+MHfBkAEzyiT/9AAjwSoqWd3r1aQ8X7iEd1aQaydb+KD9ofzLOWZ1OLqaspH7gTSkje9CvaawOLcMrdnBpVZT3nUz98muSjDlAOt8Fn/t1b3r8XWzm7y00C47aQeZEC7n3Gh/S/WQ9/3e3V+BzyAX8op7ea/9eg7wRfaB594/uCokuG0AyiL/nc1EG1hbtWvFxilDBN1uMZvwUqDJcqlYK7YFc9SrmCjgQdogw/cM0Asn9X/2vD6nwLaBsCVYe0ceGhwzkAMbaQ/BPQpS5tT7Idr7eCAczk0OpcYFNYnob8d44Kh1IXc87FO25R2ba//M8kf9Dt0wQf9Bsosn7OS+Ez2SHnr1QqRrwYyeN+AiPMJv6FBnnFd4N12aaOwDw9gb+GdBVCTvGCQivu0d6vZknQ8GM7Lxf4hKcP5Lft/Unq6jTlwnd/iSfatNqbjnm9lCjrEGx1nBi/8pi3KKbadwT7qM5BrmeNBrSDguj6d+lz51F/VHnLOKTmo3UWc8+gnaHXLO9qsXmnLlvbcaFrBfsejZTt/yBvtY+cHZQG+8652l895bTgsbLYdALBdfFuOY8BylFHOAGk/47wjBsN4M9hIPZRpG7yuDmtjiPo51EN/a1fJR347b6ZOXijMQLq+2s524ItnlGd1nXxEvinHsQWsKm8cp/LFcY48QwPX2bKaj2NIn0Bbj/r0b1k1xXasfKsP2jxPvs7+u5hNLyK62OIkbkwB9yIuZhHjTkRnIaLbiegtRayA/a1wwHInBqeAybmFW0w66/FkuBUXqy/EydaLcbZ+PQ566zFbX8sJ4vjwODozlNxKnJyexazXiY2VhTg6OYqdzZ1c3aDBAVEQi0IVkKOxDAIzRHmWhgrC0igNDxl1OUjrbAYBN5UxA4VJZtKNPPCU+9TLBGmWbA2kOpwIoxU6NHyZ5FOB9NhaqaJmCi8dB70GCtzTWsWgo4CRdO167fHNUn5oI1usIpmVNV+KAuO/HCt5Mf+OWj7pQKduo/NOWoJjGscKmoaDhlBbsPgb41ygDAUFv2iX0eHMwGiWuHIfpePyU2jQsFCpOwEKNvGMRqGGspk59GP7cFR4Ishptjt9Rlugg3s6Q4JqABjnp8cxyuWEncwGYvJiWyB+k4145+7j+If/6Dfi/DRiZb2fS2J7S7X8mJUgCcxeDOLshGVPpegyyMJy2E4n7j14EMQ2yeSjP8cXw3jrrZ+PF198vgJvayuxs7sR3ZhFd2Ea0xF9SzbBRjw5OYqVfgGXTjAYqPDQPnTiRTYyIHFRgQdBmyvbO/MMCB11+K2yPzstQE/n2XEA39MAWK1gkQC0hjVnYFCek7SK3yxMg2xkHrhHMTS53zGyAK8EEpIXTcYPfWCwQBnU0Id2wTjlxpVH0IPR7DZs48k09p66GV/eexDf+c7/Ep999nm8+uprOUYO9uvA7cHZWQMulCFGAKSCJzVmxoNZ7O5tx50v78U/+61/0hgNlSVw596d2NlhO4+lePyg9uns98vIPj+rSPT5xVmWY1udGOhTeIqsp6HSnD/hHtbwlf5k/Nhm9QZl0E5BTo1Dx1o6dv0y3NSR8JPy0DU43vCQ+71eRcsFL8ySoIysownmaXDCO2hFzsr4Kh3Eig5XaECHcvTTe/ca3TlqxlY/OLz77k++qJUiBwexyTLLpcqsMUNGeXhwt7ZSoTw+yBX17R+VkyfYU4BlOVkFwjT7Bw9rbkBXAJbxgeeUoz42cGiWvIEoZU8wgna1M1n57coR5xW+4SG0AOZq3AiUaQRqlCnX7v9NmwACdFaQx9yqotkSyPEnCGUAQAeKd808FzCpDCOyagvE4D7P6/AyPv/gD/4g66VNADbwDHnRWZbP9DGgMnyGnzyfRu+ktgCBTp412AIACY1tXvI35VK/gJ7yolHGWDKQrfEnYAQv+U85Bg410gRrBR50NFxBwzvIr3KkIU6fG3yhjS7Hf/iILak28h5let6HjjT00xeCdrQDet0TnTM21KUC4hqnOl1375JlvJqGOHXxn63K4IWZSQCyOC1kSvMcukq9QbnIN3wmq/qZZ27NwfzHBw8DEIsy+dBO+g55g3Yy/KEZGuEVMoDsQj/13Xr2ZvIZuUEffPTRR9m/0AVP4De8dRWAji8gIHWYLWvQiLKQP+dk6qMu+jEDZk2wwYAWvGKMCchRH7ygrQnwra6mvrd9OnA6qvYF5VEObYduVzCxJRPPFABc2/dBoyD8ZDqcJzMwDmmPQI8OILzgg9zwISgCIE+dnsuhE8z4d8zw3G4zxpAtgyoFGD81XznjNofwUACVAAPPMZ9+8umnSePXnn02ZYL20J+2Ff5ccLBkcxaMATYCB/3FxRzn6hxkABop88reXqwsl96lrAr+P0xZVXfQx3WmRF0DvOfAcfotx1jUNqvqLc4Aqe2Mas6hnzxHiEAuezYbiH7ypM4HWuwvzFdBQfvnP/lJPHX9+nwVj2CgZ+jBS+qjTw8PWJFaIBjL4kuOjnOVg/a6PNPphpfwpEA1ApUVhICvfEi+Qn7UMSa38A48IIhEmQSA1rc5g6hWmrEEH54gF6+//kb+rd3MigudQoMEBUjUlrD85zrvwhPHlSAX9Qk4CwgzNrAl0QnIKMEX5Bp9AS3KOvIIr7gH8IzMwqsMYEWBIvpdBkCVP+45L9MWV+O4qoCtOp5//oV8hmCFPBMQ4jr8pg/hLzrGoBTPXrtWeg2aeObk5Hx+Bgvt4xlo+vzzz7IOAiXwQdBQnwMb0ZXzbbDdPhV0oAzGggCi+kxewQdoN9DD2IIO539XT1Evz0A3cga/8BFrjBxmGdBk1jCBEmjgfVdiUSZ7vePruc0a4ws9RYDK5DD44lji7Bb6k3GKT7jYqazTbrOtsVnsjBXen0vzvdkAACAASURBVPZqbNf4WIzj5ow528j5QYI92kc8S1/zPu9o72mTokOQ0bSvm9U83HN1TdmdveSPfiE0CiK70pt6y6ep1VPaOM7dXL9545n56idtFMoikYQ5yUQCaBT0Z+xok09nlXlK2dbDb7eiuX+vkgy1DdpbLzKPOT87hvTHaKPX4C8ffaX0L4bD+Xau1EtbBbm1zUwIMmhDGcgwdbCtrslhAth866dRR1v/I8eUzzXkFd2m/2GwiPdd2SAYLqio/8xvAVB4KMYisGySE/fgIYfME/jmHXEZ+8K5nmedFymH3/AKvtj/yDhzn8Eg6OHDChCxHkFL2gH9iRktFiBr1rfBTZ51LFOmeJJ+gX22sFjbnUKfiXrUR/3Kv3ODOgSZhvb0q3q1xTDt4T/XKJt6oIW/xTTU27wLbWlTdiuBlTIFM+GlASltD+ccnnEbY9qV27g1q2nEdeQd40D7lTZQj/a3fQMNPCegyDPIjStVKVu/U1uQMvVz9EFoo/rBRDaep4941vaoSy+xrQoCOD6VI4FW5cVABu0V6zKohf1EnYKrBryk27lPQNX+zPE6rYAUPGgHIjP5tPHrqds2t4MFubpqqQ7Ppn2OScoVo3IFlvZhre6o7YH4iL0ZXAaALfC5/I4KVoGJ1BkpYBHtsmbdGlskooohGUygvY676bBWNNj/lC0N6p+vgvSUp19KnfSRwD5tlY8C5dSlDMOzBNf7l7vT6NfxzTuJ/XWKB/azbaNu3uc69VAu9JXNVGB4yXvhSo4nnlO3JL7VjD/HhFix5QzGlYzOR5n2b+c+sS91SgLnzXZKg7NK+la2eFd7s2yKGt8GJgTglW/LlB77TD6wQ4316Y9YFtc5m0NanOeyMY2f43wBjfLNdtK3JIdTnjJJWWIOYvLZ591qo3VIi3W3aZNe5U1+ilvpj6E7CIBAj7iquAnvSAcBQPmGrd/mdZsX1itPv8oPedK29Tqz78RschKxwPZpyAEBDba2mkSMOSB5GMGRHhwV0F9hF6zNiNliXDx8HKdnFSzp99neaiMGi7fiZP3FGF1/IQ6W9+Jw1osFgBD+dcjwPI+zMZN4P3pUNpvmNjaPHx9kJ9JgFSCCq5KGQTRKQNQOVDnDPJ53kjODhN9Nn82NIw03yx5FDVoUEANGBQ09tfVEGQTcU2kL8OT9i1JmGrpOJNDA8/xnwkKYNNz5W9DthRe/Vo7aaU2g8EBnoYCXMgQA2M1KMFiQYFRzCJJKz8kZnvB+gpcN+MN78ElFohIUHFfoNBLazoGGD9eoA6WDAAu0a/SoMOEZvGZSFPzjb/tO5c4zlAkvcc4o0xUhLseW99wzg4N6Clyu1RPsZSy9tCdB4/NmuVufjNHTvM+esNV/vTg+uYjv/b8/iO+/80EsL3WC81ROc0n0ckxnFYhjj062U1pZquw4yjZ6SlYaqwS2965k3z58+DheeenlDKjl4bKLBO1W80B1km6700lz5gJbavVi1ByGrIJ3QkcOdCI01qGZVStmV/Ms/Njd3Mo+1cDhemZse4DbuPYINhChUyKfe4uVvUK/UIaT2uODWr2jEuFv+xZalBnOxuC3Ro/LZ82gQA41qFzlhfNIdqRZn/Q3f/Mc5ZoxJchl5h1t4BnHx/HJaSyvbcXSymr8+q//erz99u/Fcy9+Lfb2rsaD+49SniZNVhuGRWVk1X6q580h2wRma/xdxN/7u/9zPHPr6TjJ7a84Lp7oOBlNX8bFaQEICwu1woil8wl0Tmv8mxnFGMuJpXGka5ujOggQQ4260BX0Gf2Mg93WWzyHs8x9ARGzz9Eb9KvGg1vF8Kx7OttHlM24Z4sJjUcDCPx2gt3cKGdRA96lw6yYEezgvc2VAmUBMc1wp20LzSqNyaSMQMYY/wmAOA7h0/JaZSHCC8op2i5ybuDjpOVE3F8pPiNX1ENZ/E07oZ/xi6z2uwW+URblA1aZrU1ZArNmL8sXxxXfGq/+beY/zrCTvuNN59A9YaHJcyscKwaGoYdgAjQoH5QHLZdGahkrOL600QOlea5dJ3JFP9En8oNnBcg08uErz6qjzPpgDHkwpsEx2u2cl8uBm4MIefeXf/mX4/d///cTaADcAejU4aJMaPjRBx/EC8/dns+NbSeFNlGn8zK/ceLoG8c5dDqnc596AYdcfcNv9YHOlJl1GuDKA/2uXmDbFAIJ0C4owvvIA3qa9pNoAHB5eFRBfvdapgyeMxAGvalHmv3etTUoJx37SQFL1M/4Vq6hXecV8O6VV16dBzS55+ojVmMB5HhODIAa7XeFCeMUWaEPcsu4ZpUmfck4PHyyHzeaPf0FdQwWUCYBGsqgDWTCkJEN3cgLdX/2+Sfzcs3q1dnQGK/gQe0dLx91GnWq4bMrMQVzf/juu7Xq43qdEUM7BHcJAPGuW3LCN9oD3/nmPfUb9bs1DnQ4VymP2nL8Vlcyv/De119+dR4MBdTmXdoJD1JvnxXI59hHxz989Cj2mm3xCCxcu3o1dQztgyfwR3mD3jaYYNavxjjnoPCecsV4oD70EH0CT9CpZpnTduUUmvibsqiHjxnUjAt0qYkmtIdgM6tVBMJ4F7lN4LNJAoL/8IF6sy2DSTOvXZ4v53kq3Kdet8ur+bvoIcABr9ELlbhT23KxAoTfPIPTDrj7+uuvZzsA9ThzSPDw1q3KCGd1mUCcYK22q44iv6FHAAKe0Ra2oKM8+uDTTz+Jq1evJW+RE4NsrmZ2Oy14Rj3Oe+gUxg4064ijVwgQmPDEdVZMMG7Ra9CT4EKUU87KDnQKtFDOiy/enmfL86yrPpwTdZKxW3nf1bM67+guV/651ZPgJjIikLmzs5Vnfgh2Fshw6ZBzCDq6kPqRbfreFdnVv5XJr5zRH3l2zqNH82AK7zmu1LuCJ6PRRfKlEovK36G9H33045wXi6drSaPgJLysYMdJjsWXX74dnIXy8ccfJdhDUAresqpEO5agVu0DPZsfhK69zLiAf9Ytbwy66r+hQ6VRn03nXJCCetFf9BPyo23MvIRM0Da3MDJI5QpSgXTeox4+vnP79u0ch/Sd9g7j9MMP358HmRmTyKarZtA59IPgKO/DT+SAtmCLXt9jS+PlXCUFzdqI0Jjz79ZazqmZ7NecaXaLYEzrLAf4aNCUNmmLGeRB5k1WgCbq0OZE3mkHNFIG/KLPnCvsP67zjitxtJGYgxxLtI0+M4DOajZWaDhXcJ95oR2Y0f/Uz4A2M35z1cSkVujqeyB7GRhq/JnNja2kWRvQecGgk6AmdfOM9jHPUY5YgAEUt4OmL3gW+XYbJeVScA85MHFTf0rAUlBYX1+/W0CLNmnnioOAM/CcMktZPK+fb1Ka87/bKNJG+GOfQYvBlTaApgyoIwkuaXdqV0OLCWwGQ9P+bwB+aNC+ts20kbJNcBUMyzmhCYAIzqbP1eA0yOLhcSV+qaedI2hLrnBtfAPnT/pMuyb93X75k3wE851jGMO0levqFucp/YJhg8/QPudrvnnPORYeIgO012sCykurK7mdMrS0V8wrI+hd/nYup18MGhnshn/IGZ82+Ei9lsmz6njtJ312aXfe1v/mOa4ZzHPOdGcPy3Qua9u+tM9Vr/rC5ekUQAw/qV99q10lVoUM8Ddtp8/0WXkXudXPaesc5R06BWTFMAwGwYO0G5qz1vBrKdvtj7Wvtbn0F3hH/STWl8GlKMxQTE17pR0A1ZcX6NdeUXea9FC6pnZCIOm5MDKTE8Zz24ekORIXcp7sNNsd5fnNjNvVOaBM4kqCzKw0mJRsJJjdnLNDX1CHvpV6W16Ltzg3+r7+G3Si+6lDTMjgU+peAm69y8CCsqmuzOBqk9Hftvvoc+hCzqFdnjJGHKPqKgIMAuK8Qx2J2zW+I21VBygDfM/t30mt9nfsUBf0UQY0OWbaPOPZuXyNLnffaQcIxLLzzOsmwCK/HQdc19agPLGTwvpqPu8uXiYXOk/yPuVDEwmIXjdIYD3qXTEpA11+0zfqId9tjxtt1bw2LbmRD+K46lJ+Qzf3lQWv2TavG4hJTGRc242Lq7Rxa8rmnnOy9rqBEX6rm7Xx7HftYe4r89Iv/7PPJ9+J2WwUsYAMgLU3QZAZK0EmtR1WDjIiNd2IdZLhdjkQfTXifBg//fJOrHA8AkGT2ZU4W3ouBjvPxdmV23HY24jDi4iL6SQziGnMyUVtPbSFkhqNY2FpIQbNHrlmTCUgmfsF1z5tTgA0nIYJGNO47e3aU5VPGzhmT3ozzhnQTMxO8gi1k8coaskndRaDWI69Pl+9oCGgQBKyErx0srWj7BgED9o0gKjfA0bNDDBqqFEkiCogpMGD06bjwKBVIdhmVidAr8pBgUHYfA8hd8DAPxWMTit81piHTz7L3zxDOYJbTogCa7YZ/hvkoQ4NIwF1aeGba04K8MksGyZWJ0iNHNqswdYGWGsbhEkC2TmB9Mlk6kSvuxD7++wJTPZ6ZRUNR2xhUBMFZ3ow+ZGJ+OOPP43/6zffZi6J7e2tMlBWCnQ9Pm7OJujWnsWc/cEk+fjx/hyE1XglKvn40aN4+etfj2++/kYa8Bx4vtyvQ6SJKGa0ewHgoJYSI5+Rk0/xHv5SD+A77eWjAw8v3Ds4sxYWaxVKGvGNkdBpjFbe1WhGlgSRT58cJw3wECcC2gXKkDENNp4nA1ewivIAn+AdjhD9pYGtMcqzZl9oQFCHQKlKCTmr7MTx/HBWxx7XHE/wub08GucWeUK+NJ5SlxyfxuODw/hTv/wr8b3vfS++852/G/1mqfOVp55Ox2k2rWz0k9NyVpAJeNfrlGIdDsr5YY/p//DP/vvx7/07/2483n8QnRmHCj8VZ+dlMB89qQMSF7p1HgAOO7QYMKUMgREVvOPLFSyOBd6hjTrH9Bd1ECgU2KEuxyr9zDv0GeNPsKFAiJr0kQs+Bmkpj+cx4Jzk6C+3dKINOMVs0SaAJ9hq9rkgfY6/Zn91wXt1CAFidJh1mHF0796dDPwmj5usDCcj2rO5U4Ghi5NaiUT/CowJmsNTAGEOhsZpEhjWuKQc6hMU5brOuQdswivk3v3za2wf1xht6lV/t2VLIIB70M096oNnBqrpH+unbymXNtOPvAewjW7jOZ2BtvHLM2RBk60MPWxTIGgEnfQLZbl/Ps9TFv914LlfNF1kJi6yQJvpO65DN+/DF88x4ZpBGfQg9cDzak8Zs5l5/sknKVOuSKMNHHrMszj6tNdxSl/B40cPK6ubMgHbGBNkVDNe0SPM1273Aohz9erefFVQe0s8ynWbDJ14ynA1hLYBugE9Rn/Rbo1X3oGXlKnhw/tm8Qvgm/EJEKNtIQgNECwAgHzyLpncZHc7N/Z6teqtdHcFlCpoUsEzg6GUDy0CnPzOeWihjD/6Hv4xpt0CCL4j8wBB3//+91NnwFd5kEGxbmUwVlCwHDv7nD7mbzOSySpmlZA6wqxJQR54UquJaisHyuVDPxukpu94RnDs7Lwyu52jnR+QOQEQ5IXrAHHoZMBdy2SM8Cz3tC3gv+Nd5xw63HKrViXU+ND5NiPTg+ANqMgTxwOrMp69dWtuX+oQC7whP7T/8OgogyA62hentfKSctA3/J3A1nSSQQf4pVMGrdCDXNi3yAX9x/vcc/tPfsNbM++hR4CB/oEnd+7ezUPWXeUEb5Bl5MPAGfrA8UOZtAP5YM6m/xnT/macuI3D6clFPkN7kEECHADac4Bmqc7skL6f/vQnDei3PD/vxnmZdhP0wGk30J/213AYd+7UQeA6a8jM66+/WmcsdMuJc96Bl/CI39q82rXwynkzx8tolqsDbt58Jq/TX2THA54LhMA32gCv+LAlL+MgwdDjCqjTPvhkAJbn0wleru26GBvIqStX1R98G7Rm+y3q1aYR2DNrVSefOY0+dny6cpn79qM2uEAz7eZ5AyyCCRdN9rPANPxSpp3DaLd2N+NBW5x3aLv2GN/InP6XbRSURZbpF/jiKvnhpLKKGY8CfOh5eEBdfBgnZpO6ipR2Uc6VHZJD2M6ltofjOfjjPFn9VSss+AiK0E6TBigTumiv4AB6RftZMIYyBYPpe51+eCk44vzK3CPAR/+0x5e+Im1k/hCU4TflIA/QRlnvv/9+8pc5kPppB+UJxLv6UOfe39qQjBNXTlSiF3tRF1hL++AXfQhf5Cn8SNuu2dLM56gjVzONhrH/8NE8aAkvmbsMHGqHQTf/nbukSf+5AMBKWOKaQQ0BWsqFZoNp8CQDns2KD9pB2+C/fh/jTuCa5/FFXDVNewRvqA+9I/hIv/KbvhHAo//8rX3NcyZepF0xvnze7aJ4Fhk2wIHeMihDHQY1TIIwWOEYRQ+5Ep52UR7jgzLEEWgHtGgzQCt9w9zGM/Ba21lfvu3/00eJAXQqwVG9KthMYMeAPc/BL1eF1PMeXnwZIEL32TesbHc+s1/FJrSnuA6t2gr6FPCVOm2jWIVziuca8fzirAJJYgLwzvYLzjJO+Shj0IXup62sFNcXEaDWTmYlusENdadjHl4yDk220VZR19EmxhMfdAnPQ6N6V5+JLWoKeK5VVvY1cwV/q8dMyhXc1AZLkLhJSDHxVL+Eb8qgvWy5zN8CvG+++WaWrc6kL1yVBy3QSn+zxZM+quCmcpV6q6HbAJ+4FDtk0F/qcGgQh8tg1UadQ0pZJmRBH+2kHscCdFgv487xoE/Bb/UNdo0+ijaAdou2V1tfZN9Fbbft3APP+Bu+Olfwt7yq7ZorCSWxrm6d10UZ2rXUqU+BD8PzBosqCbLmO2VC35X2858+0fZXh2qLGBCGL/SLySXUZ2KAfrhzqnpN/+Ts7DixLrZRB+fC3iL5gsQHcaHpsLZkTJD5ogL50E2AhPbR7gSrFyqgbR9Bp3gNfSOITpv4QCNy5TgQsIafiXE1wDzlQAvjLzGr5rB2QXDoGQyYvyqxj//w0/mZ8pQ/x5A0ftUmbI9/dQX08j71yTff19+BPn0j5x/qF0vR9yvcqPwrxzT0Jw96tcWWmJv6Xdx6NrvEYavNhdNQj7yibOdA5YdyvF940+U2+eKxbfsledw8Z0DBtki/82d7rqx5pAIq8gt6mB+0vSxXXZR6fXx5npLznzxRh6hL1YvSK/6AHEGTtinl69Mpg75DHdDn/AQNObai+MjHeb8SUEoH8tEutEzocox2Zn+/O4uzaYQBEPrnogIaF9VXrDKKhcWI0SyivxyxSBBk4UZEZy0O9z+K8TCiy8oRDkbvPhdHy0/H0daLMdi6FfcvOjHtrQSHsWVg4OQshoNZLHdrsHYWiIrXQc40VifIiVzFYSACBSagVAO3tm9gUFRWTC2n6/W66bDwW3AZBnuondG95Y3aY1GgjMZi8FGme22aeYnCBOABGGGiNjig4QCrEESuC8SZbcjz0KWSMMquMMMbATzaLhinkaEQUYdKJwddp8AHnoeHblMlIGe01omM96FNIXWimkdEG/DDidbotAA0v6WT9sA7jBHKw2lwP9z2xOlAcFmlg02j34kzHc5myRrt4TflosShGd7SF9AA3WS3E2jIwNeggjRrKwXGDk5OM/o8mIxzuyOcrJzkObS8txTvf/hB/OP/458Fw7zT68f2zk6zhLAUFh/awDZYlQ1UTsJwwuTO1gPbMRicxbTZsgyZ+cY3Xs5tJdg+iDM8Ot1ZLMyIvM9isdnnGbmkbZ3JLOnD0OADf0tOa+9WFTe8NhONNrM1lQ5CKqym70+a/Xjdw9noPAomV+BcVFadCgTe0z6+aS/96ETCNfrIVUx8K2M8IwAs2KfixDiQXpW615yQNCwFIjVyDQI4cWpI8dtlvo4pFTzXzy9G8dZbb8Xp6Xn8jb/1t2J5eT2+vHMnnr5Vhw7/+MOPC+AfsBqIwGdjqM5KcY6GjeM0maST+p/++T8fV67uxMP7D+K1174e9+6zjcF6HB7tV7ZEv7ZY4dBOaKRdTl58O1nIw9pqpoI39AMTY1vXGeCDb1zXadShgXZWFAkAaGiXkkdeLvdExGl74YUX5hkd0CPwTv3tjBvqyZU1ndrbmedwNnkGegVf3eZp1BhTBn2QnQIsa/VLjpVGB5WcVdDBCV0HIJcrn5/H1eu13J0t4wSQ0c1ucUb7PBeIvzFOeQ79Ag+RI4EPt3KSZ7SBMcJ1t/GDPnVIm06uQz+0CM6kgdjrJQ9cVWAb4ZtBHgF1rpXRUIetKetmgxvM5z3ohi7nIlYm8Y7OC88wFqFfINS+oO95n3rgFb/bkzs8oh3qE+7BK8qmj8mKh05BLwC7p59+JmWWuqqsAgT4W2dBwyPH/vAscL7gj8u8ue480YlKUoA3yJGARq3GJJhUy+d1nlhp5KG1Bmwomz4ys0gwgaxiyiajmPLghcEt5h6Bdp7ntzpO8EMwlvtuZ0O7zf7UEdA506miDvqIMUq/MKYFo8bjafbXj3/847njV2Ojts40q5E2qRvhLXWkUzk8y/Z/8MEHOfbVx+q6L778MrdbpCzGonMTdNCua1efTt675RU0a6/ozPzxH3+a2+Pw2yARcmIfqPuhr23kMxahn/Z+8snH6TzxUQ7TMZ9UBg9tMtuMOjRQBfjhIW160Bwq/Pprr+Vv5NiMOn47znnf/kde1I/qWB1nnjGw4Fkg8NAVGvDv5o0b88xYymWFx/Vr1+Yre6ERZ9pVAMqDNhcBiOVerX4RyMJxhT+Ly5VhK3AsOO/qOZ0I5mWdI64hn7RbIJdyoR8e6IzRP9q9OtcCSyb7POYQ+mYLCx0mZAs5cW5FVl1RwzMJiGLnsed6r5IXGHtlp43yDAz7EF4SULDd0MQWPQaC3DaHMYVu147URoNnNdfXXv71PttKsmK7Akcff/Jh8labXL3De/CIttAnPMNYoV+4B4+h35VmBqDd4g+dR3/QTx4kL2AHH9MeP2dVaM0NJqLQdm2cvd1rc5vT7XZoA//V1a6u4zf0sXLD+VCfQHvbeYT6GD/Qow1uYJl3OFOEVST0l76Gfg795fj9yZ07+bdb92l3CZCqwwTmDGJQJvMr9CLLBnngt0lXBhgEgimbvnFP+pSzWSUh0F541g6WadPRVoFn5zrqhiYCi87/6EDaocPeeJ/ZvyYCGDxSFwoaaYMZxGEspX5qZAcea1/xrKtrBAeVM4NQzvvQBi+1KdRX9CNlGgjnb4E46IVH8B4ZpF3Ii/MPdNB26rb/+da2gIfURxk8IwCLHLOiDNl3m0CBSZPIoBX5hQae18+kv/mb/25tKVCqvqCfDBqgD/UlTDwz8ENf0g+ZHX1RuwrwN/2tTjNIT5uYG7XZXH3RBqYEC+GR7aAO53Ez05Ex/ejUvc12gLRZf8HACPfoD/QXdGkvO+bUjcNBtZm60f/w23lS2aEPtXGgVVBQUBS6XFkgwEc9JlxKJ/Vwn7pMctAfowz7wXEOvwXoE6xstq3NLQ+bINLySm1RCa0/+tGP5lt1AwzDP4E2ypS2wlYmTeChQHreJ3kHWaMuzjaEF/DVeUiQqeae8j96vUpINVgtdiFoq+3LM7QH3tJW51JwI+owQcH3aBPyL8aizW2ignLy6ODRPHmV/mZ8Uhe8pq94zzEtNkSZPAOtBgd5hvZCL+85fyPHXKNsMQ3Gsf4d8p/+fIPZKBOOda7TbtqCzsjgQSMH9A07DBQwWsFGeQQNAoM5V/Rq1T70Ug5+HjRRnpgM7xogoN4E/k9rRwLtRvUNfZrtalawQosBsgIiL7eENJiq35Tt71UylsFtdRrflOtcjmyJASA3vKNOcnWbWA80GrzgGVdhQQ/93pYdAwtsRU19lEubPSePMilLbKISIx5lG+ERPOPZpcXKpIdO6qNcnuUa5WoLiiMWtlhYJh9+i/lpmznOxCnE/ATgnaOtA9pNYhZIFyS2z6lTv035K+ywtsCyLrYLIuBxelTYRNkfZauQ9GHQhi3Z+X3eBNDFmKCF97QH7FfLUq718cQi5aFzN/Qrd2kHRJ0fyipOErGqDchoJSVoj0Ev71EOfNU3oH7lR3uJcSDIL6ZJveoKE3ztK+6JzxjQMCAv1ijuzG+eTfi7CeaK23BvHnzoVfCGOvmI3Qnsg0+bIMF7bEEJFij/DPpQh/Vpyxj4sX7GrOOatuhbeM22OU/DE/W+9jr1IjfIJPfoA4MtynYFEqqNJu/wHmVYLwEQcV31qjrGwIOBBu63ZVSb2PHuWPU9eW87xGPEyOEH1zKgUV00nwOsc3m5ksrhmX41/NAWNZjTmf3Gi7M4+eQyAAKexioQzjqvBECOOgj4zYqQcTdyxUdvbT1i49mI04PYf3g3t84CTT6fbsZR70acbjwXCzdeiycrV2LQ34zBbBpPTo7j+OAgTp+cxlJ/M7au7MbGCgO2socgSoET6Oa3BgzE8wwDwEjs0dHxPPuBztJgXV2tLZJkmgaXIDq/c8/n7ZoodQIPDz3suJwT6sHYo7MwHFlyz7MqPeqAVh1OI81mV9IuM5R5xyWJ7nvNBKtQIggoYep1UtXwEVRzcnai4cyKdtvodAenRgZCwN+WBa3QzcdB0jZCzex1wGuo876DnclEkOMXfuEXsnwmKTKeKJMJnzLhB31AOynHQaZxqSA6wSigTgjQmBN5E5CCr2mgZXbkYQLTmeE1qohpv1fL1lgeyP66CWJwjk23WVFBYCIW4h/94/89Pv3sQayypcasAk4VnS3HWGV5clp7MZIpTVmAb7TjSbMSYn2FvXIP4xd/8RfTOUG5EdA7eXKcwZmVRYxE9tAjO+ByyeFSEwjJs0lyO4VaAUHZ9KFGP/2e13LZY/UXCtXAIPfhvXzOIEmz/RLlCKjNxgXGOYG5f7ugLTLsMnHl0QkMvqAw4auGnpMK9Wtoq4itn+9cNdFEpjHwKVtwBScYmhjfbg3AfeRV4Jo6AfYZQzqrtB2aaN8B5wt1OvFzP/dW/Opf+St1WH2nE3cfVtbhyfFZOoLjyTC32tvZqUNvx4M65BtZSP7n40ByZQAAIABJREFUnpjT+K//q78eb3zz1fj8jz+Lk5PD3Ppvb287VxqlMXI2SNnY2qpVY4AFGrhmmtJPtMsJ0YxhwWAdVL7hDc86Pukf6MHwguduuwYfdLgFtMoQG+a40xhT18BDyjWiDj81osxCoe5Bc4YJz0KPBijji3foM55bbXSTgAr0QgeZAuhdeFwT93SepcizOiSUgYyZhbvQryDb5moFMnSQqswyiCrIWROYurjddvrDbU10duSDTg90IusaLcqfQJ1AtFu98By84B3kDR7oMOlYwVNBHw0wDUu3OaMMDWmzywSYGS/Qiw7d338UbFMCfzgA22wS+pH5CSCMfb/5rZMPPfwWlIQWxxxywj3nTOt2XFE+vJFuVjwKFEETK9My0Dsc5BZRlKsspTN4fpy6N1eDNJmRPJ/bZJHA8OQsz4BJcKvJEHOZOu3GJodHgg4EfOGTfe3carBBWYAOt5iy3YI1PMO1dnBHOdDRoX8oE1mDTuh3XgQsIxhE5ru6n7LNXgJsQ/6gQcfaQNzJSa0o4j5ths+0gb35Kb+d0ajzq26gjOdfeDbfqVVoldUKDTrS0I9s8IxztRlr6Najw9qWQ73BNe7znjKig6wuEIRyLMsrjXcNboE/A1SMZXVQOo8YxStls9AHrrahPN6h/QbVnZegQccXnSF/qLNt8OosCjTAD20PbKf2KhHopo+gFxmhTn/TdvhGcJt+5jf1ms3v9pxjALfm4HFl0KBXzn/HJ/NMR94H1KS/9q5dnQd+aUPOOQ1YL+jJOKE99BNtJwjEtmCCcm6fpkOhg+1cS320h73WXTkDH83Egy/It+Cz/cZ1A49uwWHQEB0A71nhQN/xWyeukg4Osi1sKWUwEj310ksv5/PwlLIFyABkoI/PnTt1qPaVK7ViqfReAUzIp4kw2En8/uSPP5pv3QVP4aNgHOVZHzIEr6jT4CsroNSzbfCg7Xy1t2mgvHr/cbzxxjfj7r0vst3wSufZhCj6bzLGft9KG8fALDoEfiOT1M37Ou0GktiyCTDCFZfOb/AGPU9/COhAD3XCp8rYvJy7DWrBA4KQHCrvVnfwmBUgvIeM0F/aj44rnoEGPoxXtz+jDnjt9jG8ZyCQ/hHE4RpjinftB+oSMHTlgHY97af/6B/KlpcCGPx+7733chWYtrxgcTvoJkhloI9n6AOD09TheSbaNtCJ3oE29AP9grzzrvpDoEU6HQ/IKe95H/6hI9i66t13350nnanD1fW0E5oMLGpzu6qH9gJM0w/Owfp3Agq8KyCJHJrgJFAhuGNWKXXyETigHINSBhnRBTyvLPEs7WMFHjQa8IFHzl/ct0xkipVh6HSuaYepsyg7/YEeK+7356t2aIvBAOclbAPKEKiHRvjHf2RKsEx/QzAd3n/88cdzULoAv/Jv4bnBEGhyTCiH2rjaL+o45Upwicx6QWfHGu8giyZeqBu0j9VJ1OtqPJPFaBs0aPs7x/ItgKXO4BoyxphHDtHx+Do8J2/MktWH4jp1GYBjBQh8dV5FxmjH40f7823r9N8L2KodHZ48OWnGeK2+pu8pxzG4slqJPtoR2pfqmm531gDmlVFu8gN/a7MJTGlPKNuUAU2pX89HNQ8184/1oOvlf9uH1EZQnw4nBbALOHKf+ttb9VKPMqINQX18THoSy+Bd5yDlVYzCcaqOztXdq5Xpro9sIoUyY3kGeeGvti31E0hC7kejOoOEdsADyjR5JmV1sRK1XPnFeNcmtA6+xbwoG3oHJ7VSocDO8nUZO5nMxNZaTZIcz5etVvLhqjPtN4N48AR+rq1XcMwgn0lTJrq5khg+V/tqSyxxJ+63/RgBdm0N5hjuQzNtNkhG/XzoE+4dHtS2e9qX7cAHz7QDW9Bqf2ffYb/2y37VVk2wvrHjxSQNPEC7cqPPLX3qF30rynSM6j+KvymD3HfFP7RAu7iTgS1tfn137WLxwOXlwq3EgLRl2PKKZ6FdW0TdAK2cXZNzxbC22OUacke57d+OZ2g1AKYvnZjdUsmU9oJ4FL/hBXxNgL1TwUhokMbCByuZxICAY088Uv0p9qTNgDygN+CL+oE5wLHIe21cTJ3ENZ7R36AfBeLVKfpggv3qXspUTgvr4JiIOvOP8rUPndt4hgRR3jeQNWILtmY1iW2VNp5z3ijdUHrSwIJ6Qf63fWODGPaX7/Ot/0i79fuhhw+riJADnlFn8c253G1Zo1zap4xgdxuko73tevUnqUuZ5291En9Lu3Md9OufOr6lkfK1q+SP7RhOS1/ZH95nhxZlyrqlXV8+n5391r8xiyd3Ik7uZ9AjCHoQzBhGXJxGjAcRnWnEMitApvW/04/ob0T0d55PsHF6+GmMzyJGw4izYcThZC9Olp+N2dWXY3jl5Tjqr8fhcBonACIzGj+LyXQx+ssrORA3VytCbVCBgYOCotEIKExC8MsxO5xHJ0vwCqw2805gmAg2DBBcSHCm2ZsY54rrudUFmqIV5SMAgvJhMOnsM2EgiGTd0PHQo1Kkk1QM0GjEWLBfABthZuA7QQjwc90BI/BtmQiPEwh/o8DhB/Vp1LDqRmPJiBd85D2Nxcz0brbEcTLUIVEoNQJ5VoNMARJ4Lqf2StaP86HDhuEG6EUZZmVTHzwk+4e28q4AMH+7VQeDyiizEXdogk4nVdulwjN7t2ShIt0Fau3G0mI/+xXaP/vsE+LOaViecvbHQi92tvfi7R/8bvyT3/hu7F7div1jDvKsAVxAQmWB8EllOqw9I3d2KhPs7t37uV3W+tZ29Ba7sbTQjeWVfvz8W/9mguRnnEux3E9AHeWyubqWAZhO2cSNklnI7a8AG2k7fcVZIZSvY8LfZt7ldlJrl3uH0z8qPHipQ2V/CcbBE5Xv6lIFvPytIck1nSSdP0FwJ2rfMyJvJksp0Fp+yrvIP9+OZelyIhFUVIYFFSgPcApFJVihUUwdXMOgFaDRmaTe/QMOnJzEW299K/7+P/gH8S/+5duxtb0bH3/8aYxjFv3F5ryas+Mma7u2ixucVUYpgTPoPT+rCP63fu7N+Pa3vx1np5wVcBRLyzjG/RiNB+mcrK/VeRRHR+xvXtvzwQPa7cRJeRoCZvtgGNPedpAEmYMXbhHg5A0/KMOsYR1G6BNM1mDHETEAy32DLegZwVpkif8atsg3ZVLGlb06hBJ+83H7DvWWwcc1gk3N8nQdggra1FJVHb9c7dQsL4Yv0GtmmysqqGdxuQLMy73KKmW8C5hzX8fYTEzaZdCL1VYCGJSB7MA7+KBzSB8xrgQFeRd+6ES7TYRbdbRXe/CMvELmdKook9/2uY4s7wpmUJ/jFj7xTMpbc6gb/YDRmzzI7Yn2c0zaB2bj8x7l1tkNpTzgN4CEzhHXkSmBHuWG39Jg3TxnUJ0ynH8I7NJHjC/kAnp0ANz2RgAmt5hZq0wrynBehJfOU/fuPsxtcDhYmA9lvPTSS/n8D3/4R3lWk9vjwVe2iqL9npVCWR6Iq9OmPqJes3/gJyAatPOf+nU0qLcNfCVQ2AB+jFl46/ZkPGuwjDKh0wPHoUtnFX4ii4JdAijoHkAa3hHormBErbKEDvr77bff/hkjU7B1fWMl+5i2mPEOvYLw9IVZ01w3cCeQc+fL+1k38ir4xPMG9NsghkAHfGTbIFZ0uFpEAJY6NLApjz43M573eR4+cA8evHj7uQTVKNPr6n3GbDqpzaHA8NmyKNfMKDN0lCPoz/NLmv2vBVDawAn9weoHVndAiwkz1G3fwHd4i06APkEyM8OQdx1x+on/2mk6HdpQy4u1BB650fnOchYqkEm71Plmq7vtKX2pTGrv0S/IrVv1aVtRh/rZIJgBHp4hc9198OGnAQV45Rya88rxcbz6yis5JqBLvWhQXECYFCraagDYcfjFFz/Ncz6gXVsWPtPHBtuglY8OIJmHnF8AUK/TdWlfbGU/8b8CoQA+xxVcOat9/6HN7HnGIvKgHqZ9bMlHn+oXpNO5UBmLJoXAV+1xA2z0lwEkrtEHBEC2t3did68Coa6oQu6Qk/fefz+DMmS6sb0Ez+oTYNOyKlNASh5z+HuCC336kPOu9uZZ/fCKleL0Ef2GbPDMrVvPzu0aeIMcmfwB33nP8QQ/2pmw8IsVILQH+9s5BP4YbMpVMs3ZEwZ9na/57QoGaMIvov30BTS0gzwG1QxU86z2isCSvhfPUIer5ATWoR3bXOBXXabzbIIE9wHfoQ1+tmVXEE0dCc/gqWCCtqhygBwiSwK5+mfKCLJhMlcbxNAHU7ag1flfGXI+hW5tLHhHXbSJd9A/8Emnm3IZe9xD5gTGdfYZL4LAPGdgi/mBsn/4wx/Oy3MMu3LB4Ae0KDPtDGbHn2MW3gjqyGv6jnKkTx9Y8EC7kj5N3o4rm56+pl6eZ1wgd1yHxgK6KrjHO/o8/O3qKa7x8Rwo/Rv6RnsEHikr0Md/gyXqfe1t6hOYawP8zmfOv2z1rd9jBjxyqo7ib/qAe/pm+AFuR8k1bAbkj7+h0blDu47yeR/alA/ta316dAPPM3cI9ki3+ADlGgC3Ly8Gdf6DQVn9bNqlr883/eaqK/5mi2fKMFHD4Nx8THZrmzX6k4/jwSAKmeflv5zOZd85TiBNrAN5avsm8jvLPa39/mmbYJ/yr+0jaK3Pqj3AN9tXG+CkDPgofmHAStnQnuM38ukYgc/6RwYgTJRhbClTgm7Uo6ws9CurvD03CsbzvP6xADvjxmSdSgqtxFTwQf1kgwR1vTm8ulv2loFSV8DwrLiZfgp9pY/GId/0GTzlv77kXEabc9komw9b4KITXOHFNe0d7XFk+Oy8gjF8aDvX+FA+Y0zdoh7UJhNI5Tft1YZQd6gz2r608kP59Jv2In0wGlawxvrUMfCJMUod8JDf9Cn16PNludNJjjk+BmANHLQBU+gUxxI8h0bqVc4NfojPtAFt6ZCHjinnAPWffSXGaLDN+uUx5ZS/U31KXfrqOd92aksjaW7PK8nzac2rnIEDf9S3Bhz4bWCl5iyCc7WijnrmummhEjbFmvib8vmGn8pkZ1rPlX1UO/5QTq0CKd+FZynHccCzbR+QtojnOp7oI/qDcaZO11+lTDEjyjWA4HzsHOE95xbnGelIPdNgEnzDA2hNPnDuG35Zs4K5HYArXVn4stgGZfG3wS7mFwMyjjUDDwYcHGPivPSL40gZE/PjunO69kx73pdvzqk0TZ1AWbbt/LzqoCzeNzihL47fIJbo/JQNbVZFQY/6VdtHv0H9bX+rr6hPu8zAmbyRX449bZ2z4XnS6LxVbQWTulzBg5y35Uo6M3Ay+94vzeLJw4ijLyJOjyNOmgAIqz0IarAd1iBiiTNAZhUbmSxEzJYjVvH/ljYjOgsRp0cxuZjG+WnE6agT570X4qB3PU73Xozplefi/qgf+2fnsbZYGRzHuaxvKbY212N5ofYkd9AbgaTRTrjrG7V862C/tp9QObHEiL91phlQBkp4V6MEYUDRseQK5e4gOB8XOKgxC+ME81z6SvlMWmkoL5TT5wBmeRlZWZ6rQNt4TsdZEIBJIRVOs9VXe1IpQ6SW5Qm+a2DacdCXQG2z1EpFSACEtpmVJWBHmTp1bq2g0Qif/Th5arjquCrAfCvU8AnHREOFCchJkGd0VgXCqYcBjtLimoEMQATa0876cJBp5KkUFWzo0FChHCPmggUOMgINGomPHt3PzP+cnJs9Dx89PIr/8X/633JVU39tMRaX13MFiCs/aAf9BLALfZ3GeOfwTrepcfl1KvjJIF588fk8I2Q2m+Thgm5rldvbNEtx2RKLA66Wcq+9MvqcaFkhYmSatiErlA3voAXnfffK7jwzmDajNMz8oQ8ExxJQaLIIM1C2VAEAHRD5rqGQQYDmYDAVicaRE6tKEJoZE9DkvtfQYBm8h9GBDEE7ddAergsQqZRdOaGzpQElIOX4YuzhbPNNG8yeNlPp3t1agXH75a/H7/zOv4jf+u5vx+kZB2LXEu3F5VpRc//B3Ybftb3O8JzDJvfi6LAOcKXf6G9WjPz3f+fX4qnrV+Lo6HGQCcWem2yhlU7LSmUbPXxYQDFgPLThuMEXQWOd08oG35gfciqAZPsc14KwGtnwuYJ4n80zTNsgvRMCAUBBIUE16nZcIqteJ6POZb4avNx3G6CcFPulN5JHjdNqQDUn99bWgPQF44Q2sgrKCZNyzJQ0uOY5FmeDyuSGPp7b2agD4dGZ6i4dUJ7ROaKvdOQEC9SZBsvMgoROV9bBQwMWtIt+Qh4oi8xEDwanHkET5BWadJLgmYEYaOY+76szzf7jNw4ThjZ1oi8AFClbcJu2C9bDXxxQnS90j84a5UO7YBLjDZmhbQJuyBrjgP43G1wHwmwbgSvoaGc/Mf4of2VlbR6AK6O8sjMFquEB9bktytVru/O5D/7pBLjfMnvyK9PwTKcFObh7l73hr875Rz+kTmxWJxoANytXndB2HtUp9K9Bd4N3GrwF+LJSZTPnK/jPM8iYSRG0T4Pc4A1l02/wDP7DX50D+ljginYZcMP+cHsR5F8HEtp5hrkXuWTOo87/n61zi5H1yur7qq7uqr53n6vP8d0+9hjf7THMaAjkhXkiBIXkKSIRL5EIAaQoQkERCZoBRYIoQSEKgkAQl4SIaIAJSJBIyUsSMsHMSJnM2GPP2D7HPsc+9z6n713VVd0V/db6ftXfDCmpVV3fZe+111577bX+a+29WTFhQMOAHu1z7CBbjBWuCfK51zw00R8C6+nATSrL38w19SR9AM1p5HU60wxzDUvAWkBdaNPZgS7awjuCH9RHGwQNdLxckTTXq3NOuE49tBE+CUwZcOI+ZfNH/zKeHT9mYfGeQTXKQr7cO5+2ck+nSBtNmtn2EMDa9jAOoRlecrbFB1ev5mHxvIfORg/cAOxdW8ssb5595513pnJvZqMAWL85jBJ5htfUC71buzt5+DjjmhUk2pEC17TDBBT4JDBN3xq45Bs6uefYpjxXPLmFE8/wrNl4OhTQBJ/cwpAtvqjr6aeemmbbQYdgKMERstCQz6XFOjSd/qmtVTg3pIJxrPhgFUfZzhu5Es0+4xoywPkd6IaDZluolSXOdjqTMgR/2FKL8uQnjpU2ALZ4zgGnazUb/yvHtBn9SVufeeaZbM//+sIX8hmdUNow0wHgQF/X6mLscfr4/PkHpgFxygFAZiu4Cnas5T36fG29zskyK9YVfzr/vbkCek1yoF9ZRcG5b2wV5jhNn2bH5KRyxquPK5kG8MAtueDb++9fyTHy8Y+/Vv7Qzk7OC+oeZV/whvvYQfo22vDHMzPTMevKQuSE9+Fp6pxmtYr2E32BD8QzyBxjElkwMGgQTj9MUAOZQIYMEHMfnYucaldqp1OubRIINBDB2KHN9IE6znvIIM+7qhg5MnEKumgDdfCuuo5nBO0Ap/kgN8iQICo6jGd0tp1zXU0Gn7TBzTKmvbaNMgFXTTJCf+gjaRNwj7aZ/Ut9fKCDNgkewUNX3MB3aOEasg9PKyGqOaOm2VpKkJG2co8+pEx4ox4wsECd3OOjryxYAY3Q2wb7oJmPNqH2On2CfaQsUYarS6mzAOhaxcH/tEUbjv9d5aR/De8FJWmvYJCBM9qiLwsNPK+fI9BoXdoY4gMCo44LrvNBtpETPvqfykUGDO/Vai7nRb7hkSsUaKd9Tn87V7nKlXLbQRr1/9Q/b8BF2qPM0nZ9X57jf+rw3JrUy0ulL5yL9cFpD/TbX2vrtf2VvhtykfP5oLbrdPxQh7Yu/Xrr1p28v7ZW9h00CcxRNmc8OFe5W4A+AfQB3CNv9+9XBjX36CPBaX5js7YDM9SL7nCOSyD0uBI8zKhX7xro1X/RX9aupb3Qx0pybW3a4/ykf9G24cQIeEZdqz1D2ylbW5D65BljyCSOAp0LXM4EqMMK7uibqBMF5AUzKQ99TJ/K7wLmalUTWyoLInNffEP7bb5fK1Z4hz4Wy+HbZDATsrQr0/c+qB0L9L+VJ30gVoBwjZXYfKhbHphYJNiY/nRvNuehwkhOzm5QH0CLvi/v0W5orLm5eAWd7XmcZygbna8cOO9pk9N39C/jnG9kErvj1DpnSFWAR5BZ/UebBeudA+GFc33Oa3O1bXyB8QVsp1w24HnbntZOogzBaORHv1E7WHte4Fk/A7q45hgxIZo69IG471yInodv2psmMAjcl39VK+h4RlmhvuX5pdQTAuyUSduse7BfSbTghwYRxBrbATTrEp9Tb6vvB8PCntSv1K2eoC7+Rx7YgQT+Cn6Lg5IoxkcA32/u61Oo802+sE1iIInDNedGqwvFMfnNPX9TP/Q6P8IXnrEOAXbvq8/bQQnKEq9m/uN/7QfHENcqia3mMDE2aBGrS5rz/OJakSImrK5PvIUDyJvgjUGito+gjWYwwXJ8z3kwmdzM8fpOJYtlf7SDLbQdHJxrBrraOGzeP6wAkO9ZbzsAo7xzjT/5rm5zfuc528r/PEvZ2gfwW33Ftz5glsfqjJxDT850Kz+iVmLyRxu4Rh3OI/xOvk7+/Psmsb8Tcf+jmGy/mwGQySDiiJUf44jOsAIhlZ+Ru1zFeDZifxLRnY9YI/A7fyZifyPG2xGDA2Df2Zj0LsadwWLsnLoU6898KjZm1+Pqxk4eSrzPNgHsp712KrpNlM+OVAE4qdJZRubajohgOBmsCh8N4hDpttKjoRj7p06fihvXb+R2WwLy1Hl/t1aYIARlIFfUkXsKKgNYQcAhsuNq8LAVQB1AJxBhpjQgAxle3ONZHVczhATwagKs7VacIOQD76rYVNACFgkQNisLDArQwShGlKXZGxqFGuQaxQgE7wk0GoETgHJiF6zV6CjgbiXfoyz7SAGnTP7gBzR7iLarVpwYMYb437YasHHiNbrJBEW7BCYF5OlH98KH9lwFNCKTpPYQ5Lmt7Xsx1y+DcmfvIH7rN38nrt/aiBVWpRwd54omVnkABDpgykGofdcH7Gu8tZWyyn23+sGhevzxR+OxRx+M8w+cza2RllcW8xB26ufdnFiavQ45EJ0zQeY6pYBVchyCznPwSgXvJGBGQSrjmXJmnHwdCzxLPwggwEsDIpnVulDGBv1hVp/gH7yD52YhMLFoKMFbyqIv7E8NNOgVTIUO6s6sgtZBRDm5NsAjsgIAS/0GRnjebB2dbx1JgTvkTKcdx0lwIg2XZskohxhSF5kMvPcHf/jH8ad/+npEc+hWb6EMeQIgNR5qMhzs1VY+BDz4rDYg0P7OfvzdH/478Z2f+kTcu3c7trY3c5/NOkemlytKyoGpLa7MNjIDwbGpw2sgE9mkfbyrvnLbMRwfnidDy/OFBCFwPg0eIiPwA+OPcVOAWm1F5SoQnjcwpkzwLPpAsINvA8OW5YSwulKZzHygAVDNjPI08PYq4ws5RAYQTAAqsnmRJ8rWQUd+zOp2a0IcFsdm6p1hGfs5VptDrDUGNTIph2saKYLgyBK0cEi08oiuU8+2DUvGHHUI7Go0aeBq0KBj1MeOvzZgIe3qVHirIYZBbjvbwI7vuC+4POF7bq4md8ekBhttFqgQVClgf3cKssLrWrVRTocgEG2hncgN93BYNCihFx0GrTXnTrKPeba2Kyk51Rgj0xldRxsIxnFoN+9rnAtsamBeu3r9m/Yhpm3tzMpOp7LlAJ2Rl7t3b09XnwhyG7A1s0pjEh5Bt1s1CBbpAMJ7D9XWqWFMCarBH3hJvyL3thHabY/bPKlXHTeMMcEj3qP8anNtm8Lz6CcCWhrhyqt76acNsVjzLTyB59o5fmusGyQ0CGRgwiwog3LYIxrVfBugNljGHAvfsDnQDTp3BKOefPJStpv+Lb2ykYc4l57FgC/w9P79e3nAIrYOILj1kRX2xJOPpWwogzqp1EWd0OP+1+gUAWN4Rp20g3kAfnDPIKKrP+gPAQGvGYiCN/QlKwMEHJAZg0+u5jGY4sojxqtncAh+Qw/t1llFVugfwYaFXulZnnnxxRengTIOgdYOEQAV/Ef2oIEyXQVC3fS/Dje06vRTp06F+on+QbfDB0GltG8BJ5utWR33yLkrv6ib/3U6BX900pH/HGfDSp6Bx9qBvAPPkAdWdOjEtp0dxirbXrElHu9OHclxrfpyvNjfyiCOCf1QAdtJ6hPPcGnvJ87z0Cj9AsWCCtpqbEkLfbQXPrcDRG3HnEBobXVX9oxgMVs4OA6hGdkqB7BstE7UfvICa/DPbHf4JjCr06bMuN0ZMs4z1o+8MkYIohCkhQ4SqATq4KPzNHwxm5Y+b6+CTPD2/r3oL51s1yiAh0zpQBqc1cmHFsrXwYc+g3wCUyZZ+RueaDu6ss5VT5RLGbSXZwT55S8yZZu1WfhmzkE3IJe0E/5pt/KuY0IfhbajU5599tlpgk/Nn3PTYJZ2CeVAC/0D7bzLtwEe/Ye0G5uz7rRZeM6td/hGDkw+QG6wz5AhfTxlWZ9yCow0uk57Qv9MeTCxQJoF5xNkbMBkg+76o9oJ0ASfTRbSZmjbxYKB2k28g9xCL3ynj3nGTHLnG8FuyuT57/7u784twJyLGQfwiv7Pcb5fAJiBa/giIMQ3vKc/GDf0u/XQ38hFWxdSNmUpxwXMlp0rAKLPaX9RjuCoICt1IhuUwzXuw+92cBq+pLwdniQIuFWqIAzfzAvaUdDQ9ntcTdfOMtaOEGzS73Jug2fUK0jKb2gh0Cbor2/ImKJ+nodv0G9iAbyl7HPnKyiuH8y11JmdCkZQjzqtvQ0TCWK1cmg+68BuknboIfHLeUx96RgtHKGAbQ6bFdhuA1nQ4Mp26NcW0E5VxgmA6G9Qn34H/0Mv7RVgFkdBFpF1+vm4U4mRYjUCjfqHzofqJceI/m0F6UuH6YfDB2mhrcgFdQgCww8DIWyB43xJGfadvke7TZQhriRQfP36teZabWWdQZ0GYGU8aNewBZZ9SZnqAAE9ZFS7Fpr1OwmA8KEsMS6AfrnrAAAgAElEQVT9j7T/Z2r3C/wQ5cQxSx/xDP3nyikCY9zX/9FH0X6lLvnp2UWOI4FM+Ccg3w7WwF/9NP7neXgPfbxjm3hGHdNtVsYIimo3Uac4G/QI4MoD+JV4RqdsUgFk7S/q1u6ERvUQ7eUj/5FP+syxaoC0DRiLi0F/uw3lP1ewWmzOvueafhC8EAOAfmhVP49GJVPQJ8ibc8yktgjT92zrskygHVYSNLuiUFcbSNe+bgchDDhrn2gLHo5qRwQxJnWn85rvEQCBz66S5/2ysyoww5+BE31ngxWOJe4z9sWEoFn/3cC7+Bj8ceypO/XTnC+1If127LZ/i4vYLtvt3LS4UsnF1NuWfe5XEL3uJZaVSf+1mkL5sv/112iP/WbgRP1bwH7tSOG4M7BAOfqOlJXgfrNtlbKdeGaDdfN+4SzffAYI75TM1GoMx4Myr09L4h3/U5e8afsayltbDxpgbycUOLfZ//JbLFDZomxtf8d/0tmtFTncs538Pj4u/Fc5oDz7TpsgMdrJ639zkvtdbV+N2Hwzgu1/tiMOdyN6jHVWie1G5J5y/HVqBcg2CSazEWcvEL5ZiBgfxJEBEFaPHEVsjxfi9viBWHjstdheeTTuHi3EIBbiYBwxOKyML4hQuWmUCHY7eCVeUNXJS0ZoXAoQ0UCecbJhIl1ZXYq7d+5+k6Khnns7te+94D4BEJ7PvZpv307g1k7KLLBORTRdBSFN7Wgdz8Ns9m/HgRTM4lnecwKnPEFljQ0nQR1SnqkJqgaYCpBrybv5hTQSBFyN0PK8DpMTqUaXBhj0oGSNOPMO9fscNHHfrH7q1qh0cPCsCoXyeF9AFkHE2GbLAEFE7rcnejJV+M19BdQJm0mX+uAFfcyHb3hmgEGHIhXJcYERbAs0PhwH2al7B3VIWHdmLn73c78Xb755Lc6cZR/lM3F3436MoxN7ecjtqWYgV5SaNvEe9clrJwqBm+/6ru+MixfONtudoIxrb1p2fxkPythfWliM7mxF+KF7eR7AqgwYwXDklPfgn9lE1J/g1crJdgLUr6LgvgO/zX/qoG9Y+VGKoMBs3jUjD7ngd/J8pp5xIuF96GnLrJmEysf03dnZaZZQe4JQ8dBm2oMjapY6kz5/rliiHo1L3oMvgpMCSjwjMInDgHOrQ0Rwa3AwjLVTp7Oct9+5Ep/73OdiZ7eA8INROQr37t2PBx+8GF3OImJbvSGHgi3G4KC2hlpaqG3aRsNh/PiP/Uh88hOvxeHhfuzskpV2GHv7tf0Nz1eGSy9uXL+ZjgJjRIef/3UuMVrQJbSnvX2UY5r+cTzZlwYb4DV0KoNmxsJ7r2c/L5ZcuRUS/8Nb2g4wCA1mVguk0V7GNP2groJu5L6Ar3vRiePUfWYLICsGZZSXdBhah39SHu0kw1oD995WGbBuKWDmbfZBbolY24AhczorBsTaxqGAqXLmJMY3baGdrlKATg1W2q5xwbNmyOnwWG8GC5stCni3AOHajsDgFnULRGvwGkymTvgqUEdbKA9eGSSxHGjiHjwFMBfk4hwKygBkduzq6NLXgmu0h/r4UBZGNWXBZ7M5aaf6m+skAbjqyuzcAn9PT7e1Kae0svidA+SzGdlk/LhvLddoP8/j7OQ429hKkEh5ZPyr20uW5xPw1rC6fPnd3CLLYBY00B4/BtddbQg9Hs6q8UdZOhD0C++zVZB7xqtTdZLln5mYtAH5olyC9czbGlTd7mzKl1mK9Cdjho+OCf2ns0AGPcECAwhmdy4tl5PiuTqOa+WAcW3wmXFE/5r5rC2wu7eXgVrGFzTD792dWjVKOXzQUYCr0EmfIz8EwKjXFYzwiv41k8/5n34T4NGJRSYBaAvQuJPnwlAXWySxzdn6qZUp0ChQAA3QT53wVEcGfYIMosvdtkv55Tvn6eYAc9rM8/SjRnEmMTR7KxOYoyzeu7+5mQfFmyGnHUI7rRuZN6O1DRogb9ANLzjDQmcXZ+XU+vrU0cWBo020zT7jXfil7jHjljp1IqcOYHMgMtulacuo69XnlAuQ37ap4AP3oZ164KnbpvDsbL9WWLYBEeikL7WdaFM7GEoZOu79Xp1hAZiuE1Vzfzdu3aqzei5erEPkGS/KNTQyLrZ37k/tOQE6+Dsc1KpPQRXGPHJ5sv0VyTPbsX6qVu1QPn8EKdDJ9F3px5W49uGHcfHChWkmHe0W/G6DPQKIXKvVLLW3PWXQJuTFAKHJAQIL+hQG8gTQsPcJFpJhRht0IgVp79zBR3gk6zCAi99A3dCj/yDwx3OCUYwDkqRYSYIsVKb9XpaHnAkO01cGNXiftnEtAcvG+UMXwl/oc26izQa6dJpz+5L9/alzbLKUNi7PoTOQKbcoRSdSLjTCe8o0ICLgr81I25Bv6oD+BFObbV/4tu3MF/QFbaFN/GnLC2Ih09JK3ZV09Pg0ow9+GzBFB5sgRB/SDsYAfY5cuW0u9PAO9CMnjhH4Ak0Ga6irrYv0NdXT1KWtjNwb4DNQaZBJvvIMddEn0KItbTDc3wKA0AMfnD/RT8iUwZm0VZtsdIN+/IYO+c1vZAQe8KEO5g761gAWdGovIX/Qx7yBDPNBfqnX1ZMGlaAbGu9v19ZQ/Dahjfeg3cQ1gQuDWpTX9p/VhzynrarNTx+0/XjpoJ2uXOI+bVJ/6GNqI5VPWMAlMiNYmvNEr1Z68j5tFjhyPuU3sqlOh56y/2uLT/tdO0UcQF1K29z+imtt4MvECPqPPvI8mfQTm22j7RttIoN21EM/zXQ7OW9BP8/Ky8WF2spMG1E72PLYAquS3+pgdvoGPmgrj8acmVjnBmrHiltQ1/p66dT1lVpJJ7DGt7aJvrO2HL/T12qA/bT/o7ZBEyQU8IffJiBpP9PP3BfAh66NzQq66r9Ck89p12mTyyPKpXxp1oZHJsVNeMexJyjJeFJXTQN1y4XhwD/BwXYb5KfzBuX7V/qtDt4mkESd3BM0pBwBwMNh2QHw2iQG7QR9F/gMzQYM0aczR4VtiT+0x4p4gnOf4L2JdrmafedkRQd08T7ztfoDepEt6oKvtMGAlMF3ntGfgMeUbzKjYLfBUGjiefqnncABjfqq4mHIkePM5BXv8XyCzs0fzyK/JpCpg6lLjEQcUHmmXdoL6npo0q60n/y2j+GRwVwDRZSp/NPf2oXyjTK0ubXlkB10g0kHbSyHZ0uflX/Ln3otA00zBV5rM/u/702OKvDbma3dbZRJQW3rFovlPv+rY9oYgAFK6Wjbo+pe7GfGrX3m+GObeIFr2yf2JDbCb3inbSKw77V2UFVdI37n+NMPkG4xxPJ5S39wT1+S3wZMnBPER/Q1M7AyX1gDH3EvA141F1RAQ4zO9hsMlQ4xbmWL8ijH67yvjlNmpVEskHfllfNhO4BgmfpHhUXXggExT31j6OYaY852G+DIuXRyghvqTzknymPKUndSh/KjLLX5bRBJv9sxqCxYDr/lJbI1mrAKpVaBi9sUH2rrWGl27nV+9NnO1v/84cnqwjhi7/2I3XciDu5G3NuP0W7EHDYDCdL8DWtVyHEn4ngmYv844mgmYnm1Dkjvss3xMatHujE8OIrtzYjhUcTh/Frs9h6Jwfqzsdk7H3dHSzHprUS3TxR4PzrdkwwAI+s6Pu3MCwh2AnMgOFnA2AQnB4N0rjWgzYQugHImFhbZ4mY3GcVgTIU3W8uBebeyRCoAQEYGzBP0RljoBA55pV6cIQ0HBZWJtN2BdlZORM2hTdDCgNVI1BjQeFeIeEeB0Xi1vQ6oBGJmCrA3ew7FblYDDgD3EBTai1FPfU6GbWWn8nEShkf0gzx0gOh4MuEwaak43YcWnjDxyRNoNUsYvjoRUV4anqNa2QFNLonXEXLCUpA1qMxKKGCkFAzbT42PSmFw+Dlb+QxHNSnPLy7H669/Kf70C1+Imzfux2xvLmY6s9GZ68VSs5ycFR8F9tZEBG8Er8waF/BgFdELL7wQr776chzsb+fKjn5vIQ89h8YMzhwd5xkgHH5OObX8eRLdiVtsVdTSTAGNRg1kB+72bm0hpvwgC/KL/6eZHs2WE7yXwMpM7U3JfSYSytABox1OcOPDWvKq3FI2/9OHjAfewwGmXFcZUC+GgFknTiDIHTz00E36W0BJYFYwVCdZeXNMww8DIGaqtdtucMHtjja3ySTtxPwCWY2T6Mz24jOf+ZkYDNn3/zCOOuWMbWzcizNnTkdvpvaqJyiVE8qwlkii2NAHvdmZ+Nt/6wfjr//A98fNm4Chd2JxqbZc4xyQvd2D0gn9Olxz415td+fEwzV1FfWmkb6xMZ1kNLLMOmVs5FYizQRsFhE8FaTnngckoofMqIcXHKJH/fADZ9VsRYOVGv9uCUVdjE3KcPI1K8PJl++93e3sx9qntg7icsJiDOssczYIdOg8vHf5crz80ktTY3UyU5OyhigONDIAj5KnB7U/dxoTTcaB97jmyjiehQ+CefCWe2aak42s4cW344q6BBB5n3arj+03wQfuI7PqJsdkZpodH08PU28bC5QBbWY8Ixt84Ju6nXYYjNaosw6CodAHj6zPTCHHGXVTLrLEPZ4zMMVWDIJ21OM4sj/ahr9ONDzhOeTg3LkHkm8akcyTbZBHfaSDQsa2+gP50LAXqGZpLO9Tf3sJNuXDW7YShF/M0wUyVEDSvpZ/8EtH0oxbAWPnZXmu7pLuV199NV5//fWUAcYZ15n75C/Pm11odjC06XhBN9smCXgakPMQbY1X+sf3KdPkA9quo+rWZP35MgbpK86ueOrSpZQT+Eq5bOF06ckns08AktCBlEH5HqTM2EZucuu+ZhubyXGBxs4JyAMrdbgP/TpGri41y9OAMn1BPcqTsq6zBo0awiaCmAGY8/lygRJt/SX4z7vURx3oJmwU/nTCqIOyBR8F7OQlz/E+5cNb/qdO6CCj3rmWMWV7uM8fNNLfgoLoT+gSxKEOs/Kpx22x3FomQQ0yps+cKaD21u2p/pFfOrrQR38JmiNHruzQOeQdZNHtLanT1aTcc0WQIANl0k7aJX91Zj0DBFlaXludBu6Qc+65AoO6PNtFm4myHG/UtbK8HlevfjDtEwJcBABPHOxhPP/8C8lLgwYELvp9AnqDWF1bzhV42MsGKbe2t+PSE09P5wv62PYJ3HJOEO1eWOx/0xZBPAeN9LX2tLaygJYyocON7HLNlWqUq+OELNDP8NG5lb6lfwwSC5Q+99xzUxm13xYXVqZ2viA65cNjwXX6ycQH2uqfels6eQY6+M37zoOUi/xQp4FW+oAD57UrtOkFnjlMnS3+VpptpOAZegEd0bbvkUXKhUfw3iChsgSt0CX4Ao+cO7mHLjMgq13uNnb6BoK82mv0k7Yf5TrPGgAhUONY0YmnT2gDz0IjYwW7E7mCbt/lN3xFz+mcQ78yjZ6DTrPdtdmhTR/R/qFdzvcGcOCT8w4814dCtnhfgK0N/LVBNP0352vKRR+biEKZrgSlb82ON7lB+8gtwJAL2u8qLd7lNx/4QxnO6wJCJpJAl/6mIDx81tejTp61n83Y1wbXJ4OfyCo6kjKxufQjNzYrSc35Wl+CsUGdfKDR4Aj3TX4pgKjsCW0F+Mt8Rx0CKc73ruygDOSSd+kXVpMapIEW6HQ1EkEC5/YK4NaZSAaJVpbLzmBcln1SW207d8FTZMJ+0r/meWRK3SyYzPijDYU5zE6TkcQK4JtzZXs1kb6+AQrtOMpv649KWqngKLKwulbjhD6yP5ExVrZQl3qcb+0bnp2drURCtiB1fDkGMyg4rm1ReNYtwwSnub+9fb9WWnZrZbbAMvxSpuCVtqoANnyXn9DT61aCIfQZlOe6GA7109fqbm0mV1Tu7FcCDv1NuVznXedRfRaDuOp6+ge5p7/gG3zmPer2gzwIdupnG6gV0B8dF2BvAo9gocAqNGmDqTvUL3zfv3+3SbCsFfcG3rTnqCf162YdGu7cZlBQTEiMRH4ZoOmMK1vcuvXpM3Gk2fqQ8tvgP/p36guSTNrocAPa6h/Kgj7kwfoFKgWD276UPEa3GbSDN/oYBkN4h3K1odXRgszwSD/BoAvzQsl1ZYILskKb85n60iAx9cJzyqBu9Sbl0w4DA2IYPMd16uZ5fT/9SQMglOnYgxbnQsFX26V+gz7rSOyoSXhW/pwX9X/buB1bqJkkp9ymfjmsLafoB8tRj6ROOK7zODiL0/ECPdpclJH4CFvXkrDaJJbRN2J7CYQ3SXhiVGKpguo8Q7kzk1qhQJ3QpU6nCJ4VX1W22jLme/qo0iDf9Pvpc+YIvsUbeIY6lRfKcv5TdzsnOtbVz7xjnzmGLIv25gqPUZ3FovyLz3GtAicn26q1+7GdhKLOUR7EWni+rUeUJf0ex6hzB3TTx7af39rMYhy0w7mK/1n5Ba+cb3gO2U1IrEn2U+c4t6f8H56s2rH9hcdWcjr/S4sBIse6NhL10lYDN+1AE2W2fSH7zL6Hz/D/YFQrRHkefwRZL36UD67/R93Ob3zr73Z+9zPfNfkb3/+XY3Z8OeLoZsSNr8ZkY4MdZCIOIoabEbPjiBlW941gCpn2EWNkfyYSYOwvRvRW2TPlVMRgJvbvbQTHTJB7vnsYMeyvx+HaS3E3HojbnfMxmj8T3d58xGw3DoYn2wEI1sEUOgGiaZACoRA60DUO+KaxTjYIJ+9UlKcCG2ZecU3jLIHV+TK4nWDZ0kKHQZDYrWqyQ/qVYUOdOtsCtA5aB5JZjhgH1qECEEB28jULWMDBCBXKGNow5JygBSTS4euWkWJGFkIh3wQm6xDwvTQqqRewUIVAuWYB8TwDpj0x8rwZLx7K7KQHD6DFrG4GD/c0xswmNbrnRGafpqKfrf34XSGCsUVf0ofUrWEhkMc372N80Qa2rqI/2EoFo402kLFPnfRDZgIcTeKX/vWvxNbOIEZjDHKynFdibmGeDeeaFTC1jA+FlQ5SpznAr3timMCnq1ffz2Dapz/96ej1Z2N0uB/nT5/Kvf6QePuXpW7UXY7LME6v1n7ymS0xrqWyGLCLzRJiQWBoTlns1GoIeJqGYpOJrnLu9wtQO+5URpJBjl63lqSZES5g5sqJjTt3s79xEuAjBqBgMvSplATfVZganG3jpBRUZXzQFgEn+oPxV/K0ndmTAoW0D3nUIDZ7BJl1IsYRQ9aQL8rEYOJ5ngWsYWsW5YAAYAZ25gDTZuPM+Qvx0z/9mQyAQMNgfJT1Xb18peFjcyD1pFbQsKKDcyzmunX93Gn27p+Nf/HP/1ncv7+Rf/35MpT683Ox2ex5e+b0A8nn4eEg+xhZF6xSodMegSfKFjiGX4w7A7HqAJW7ypn+dxLhGYw8nQW+KxuuJjzGA/uc8w7PwRPPBsGJNouUsWXwVz2iM6mO5Hk+CdClFq/MIuiGHnhBGfT5TfZDHwzi8ccey+cIgDzx+OP5P/12626dNQGv6Q/6FV0lePHwhQcTbIYWdb4GHfoN3cKH97nOMzrO8PbOnVtThwsZ08H0edqtThWE0IBzcoQW5dstb7jGmKOf+F9QUWCNOYR3DJJqGMEXniGjGjBR56cNMmkAG1QQtII3jFsBTh2PdoACPtFO9CLPAhZQDv/7PPKjHlWXcw9akBto17hjPjcwWgZKrTbkOeQYHsN36kiDYlxbKmh80j/+Dz/I/Hbs862TJCi1vV1beDkn7uxsTTO9Gadm3lIW8uW2FNJjf7qyinJ4z/mYtj///POZDc14NACibtMI1flBBgT9DUZqvFIXbRNEoW818pzLDNbJH20VHaCj4+KdDhVnUTzQnNlCuRkEbJwp6lO+GSO0jX7kGeQP+nDiKM9VNARAzNzjXbPF0AFudwJPBSh4D+dTOTWYYZ9yn7HuGKNM7tEPh4fI1ZnkN/0JD27dvj7VP9APnYJG/L51+3Z8+nu+J+lWLqEF2YIGEyfoL+rRqdTIpx7aT13wKVdYNtmByCv0cu/tr389l5cLPFG2gSjtRoBwsrx1kJEvbKJN9tTu96djXf3D992NjQxMra+spl6VdtoJf9UdAk3wky1jXKWk0U9ZyCB08S7y4JzPO/yP/qYvAUxdRWcwnX7gGQMEfNMPFx+uzHC3PiRT3HELTx3LgnFmyqvvGK+bm3UgPSsPkPdr167mKjTeZRss9Bj9b7mCG9B2/oEzUweKfqJ8vqH10qVL8d67708zPtHDlC/4mPPbXJ1PQ5udWzhThZVOOlH0KW1Fnug/eKedKyhn0gRlG3Q02I+MCY4Ihqi/BRsMXlIH8kHwizNlRoc4cydnHzCnqsvluXY57XFLSdpKvcgxf2ZT01foHu16V0BAB7oKnlI/5QDyC05xPg38sVzkSH/DBApXsDmP0kbPjaH9PM944Vsabt8ue5DfAlkGA6AZmYRGATJBIvo4AyCLlTzG++p6VjkJfHnOCLQz/liVasYyPNeHsHzHPW3/2te+Nl0RwPhCTqgLWdGmoH181L+eVyQPoMntgeQt76JHBPzhB/yhv6BN25l+yDmtAcAFebTLeccglkEwyoCP9B9BX4N1Bn4Fe6BZh1w7j7YJYsMv+EsfGmyhXwSP3AqSa9r+AjoCGvBAv9b3LIOyuUf/CAprk9N3gnrMP4wnrsEzg+/QalCTdiAXBq9oM3MMbbA9AhYGsfUBN3e2c2xThokGJgw5Z0oX96FBG4Ay9Y/43wxxyqadjjH4w7sCJfDCYC68p8/gA/VhTzkH0e+8i06jTGSB9sAL+3F/r7bZoq2UYwISz/mBLgEm6oOOaXD3uM4c5RrtFKjRvhDkgg5k3N/QmADQ4XAK3Dqn5Ar/cQV5qFubUt+Ua/v7g7IPTp3K9lGvcg9vltdqZwjq0cYTKGYu5+xB/DD8ZWkSfLKNtNnVQfCC9gkSi1GYsCo4TpuUW3nGu67uc/6AFvoMnQCN1KluEuj1G163A8+Ca9DDPfvPrfhcuWTglucETsWaxBaQX8YKPHOVnv4G9SAn8E//AJoEbHnPQNJgUMmbyF8bCyhgbxidKHCRZ6DLvqYM5x+ucV/dkkDmsOYk+oa5S6BZW0KfQHmiPvosg2jME70KwEEDZTDe4IVBAnhlvQKOKT/N+RV8Uycy57xNP9lG/RABcdqiLSWveIa2Q4/gvzac7REkhz6egy79RgFX3+c6ZfuugLF9BC+4how59q1frG/qDzXJhO0gNOUqk8q79jQ84B5tNNjBNedyeWjwQr3tHKHP7rsLC27nSZIiQZkaY52jWt1IPfpOiWs1AQy2/lpaWo6ZucK/TIoTyEdmkXt9RfmlPanMy2/Hg4EngW3ammVGJRfSv/zmfuEhFVDxOcox8ASt8FKabY+2gjir819iNE1AC/q04018o17HDnWKa8IfP99adurYZitF+7WNR6N/pcO+ojz6gOfYatDgA3WLp6kbtHGhm3IYJ9q03FPnG7TgGdohneJL1AF91Gmfq2e0cds+Ff1ZwcNaZWSZjltwAfqrHZSRHniF3wANBjscj45jbQhtJYM84s7iWton0w5ozgDhN3Rrc+l3+76yPGl2rKiAbm1rzWc8rjlZG6ttu4ltcq3z25/9a5Pl2YP4ge97IWL7rYjjexGb70Xcu5MBkMluxPEwosuKq8OIEdcmufAgOOCeAMhMP2J+OWKGxImZs6CCcXDAxAATI47nO3F78EDsLz4TwzMvxPbs6RjNLcVxdy62d2slBsQ4OFQGgk0KMwyh03xOA0XBM6qmMkIgAMg0gASWZBJGyt5hATp20OFh7bXLu+2B6F7Ojz36ZE4QGGnu669jAt0aMTpSGpJMPioL6OfjAG0bbz7PNQcJ3zo58CqXvjb7kHOOBXSY0U2bNC4UrjaICC/gI7xDmKDLd/jNdcpi8uS3xi/16lQISJjN76BRKfLtROnkw2+d+anzDSg8W4fwaLzqqNNm/gRdBZToW41D3gO8hh4CXbt7ZcywBRYflpXuHuzHn/zxf47//fpXgrEBUD63sBjz/doHeXP7fqNkynjAoKNczqrhc/bc6ekEQYCDJcPsQ4wszc3OxNI8g6z4xvvQhqJZbrYGAlBEEV1oDhO9e68yPuABzsXhfjm8BuxUZIfNQek6lW3FXY5OLe86ilqmpmM/GtS2AA5yHTsDJ6NhATHw0bLNhBOoawcSkXWNMGgTWNY5ZDWMAQ/4Rdm5MikPYDw5RJU+quzacR5QqnGpvPGbspV13i+gHIDzYvKWNpoZzdYT/F5aWausyZ06VHH19Jn4D7/zu/Hf/8cXkse7g2GOnVm2OsvJpWRqfqECnx9+eDsW5vsxE7WSaLE/Fzu7O/Hrv/pr0et34r333slVHsvLC/GxZ56K4YC9lPeDvUczkHGh9rE2sxjjrmTvZOs02iTIgF6gTwBp3W8Z3SLgbqY0YJuAIKAWfWqmt9l31M8qOkFHZAg+q2ec2MymhS545tZygkg6SBq/0CdtrAShTA8Ph0c4wXzQKzeuXp1m1FEO7UOuBdxn5srA0cnW+KOcHDPHtY1T22mCfsEg7iFTGiLOE9TFZ319Ncc8v6EbB0JDQidb5055x+GmDsA0J3H4okHENcoS5KEett6An9RDP6iXeBZ+IHvpqDSBg3Qeut3kBbQzxngXJ0kZpk4NeuRGQBV5rfFTZ/7woc/MOKQsysEB5B1oY5vBlP/V1amzwvPIlW2U586jZfQWcGAQjD2hpV3HivvwDOCJQ7yphzbQNmRR2nPOO+pMA4KUg24QgKIdrDgRrKx5/eTwSZ0CnmNbLPoNnpdBM06eU4fgF3TQBucDdAVbVgG0oTsAdrnP8xzmDK9oJ7w0eOT78Ll9NooOG/LKmKQtrHIRKIW3lAtdOiu8YxBDmZ1EBf3ggfOqckZ9yIzZ6dDNmGLsa7jpnNsXBlodu92Z2mLD+9SL3gXAZizAY2kk0IiTBC/gK22iXw14oCeUF7b9oe4XX3xpCoQgb7zPlkgCb8iDQSoyxdiqiDOBkEfnaqMTP7gAACAASURBVHUfcsez2lVuucV1+lpjGxm2TdoM9ge8dBWqgBn0007BRv4XiLLPoZ32vvLKK9mHAHT0oeMPGug7yuA5AWv6AxoIgAD86JDRfnWGY5Rv3ge4FdDSztPh81kdFWjVnoNfAuiMK8Y47aCdyAR0wBuBvbQ1+72kW3ACepEn5gzHivqV8jz7R2du834F3djS7LHHHs9tr+gHVhdADwkHNTbYFra2QGsHyDljjeehS6cM2VJ/nlo/m/JFGzgQnGCCoFgCJ93KMDU4Zh9UUsvdvM7zjA3GGeC69q2OHe36BgfYN3tx0386igYEKUe/AHrpX8EI9EiuMtvcjMcefTR5Cc/g5dUP0LHnsn6DT87LAjPwzxVlAhXoRPiGrHpPfYZsQA8Za3xYwg/4xkdAUBubMeJZbWawwg/HqiAl/caYF6zSUYQGxg7BS878gVZ5Ax+2tmp7LfgOP/Q/BEQE8Jg7ue8qmyQ2dz+u5AY+9oerTZGxr3/960kTPCbxCn6YDMM7PCMw7apJ+l0fBXoJBkKXgBj8QAbdmpAxjk5nrLiNj6Cz45l+gYbyFQo0bNu98MkECgET+CQ4BJ3IA3zR9uA5aOAZxif6nL6mTgJWBrjhoQEr6kGOaAv3tR0dr+oj5wraqb3l9ja8U75KBVG152mbYJIBYO0ubVL6UXCKdwWtBVZpJ/wxeY2AGbyFn/xBs36pK2rgpTaTdoRgOu2lPvpGIF1fkLZ1ZitwJjjvvCJYAx1p5zcrJ7QDBIkEgPxNOwWjqYezZhj3yg73+Q3t8MYAneCygLBAnHJIHydg0qktQqkv24jn0Gw9KmbgnEFdAkKC8Mqj/J6dKb8Tnuo36R8LvAlKas8JJCaYFmX7FphVQZEEo2Z703OjeF7/nfrpzzt3NnIXg+PhcHpumrZQAvmTSkKlndo5bTuMJEL0FltpIbvoO+RTX5Bv2q78OTcI3NJHjDfe0VaqOaIAQ69Rrn6JtoBbe/IuQXZ1HPRrG1OfPoTBDwFIyoFP7bGo/2mgo/TyCfDvXKHupG3c396rhB4xLHnN+4Kb2t2WLe6jH1+yWYA1PFduBIVTJzeZ5AbCeMYAjkE5eE77DVDkGBocTvUN1/XxC5wtsNV+Yqzz4Rr18De/VH5Re24wWCVO51yjDrD+NgAp7gSvaA/v2MfQwXX7wDlIPSc4bGCK99C17aAdco3cIgPqV21fnqe96hHaQ9kG1NXnYgwCyOIegq3aNOoI6EaW9F3bATPbaOC0jYdZrjiggXlxTej1f4MjPKPtaPCI+giA8NHHY7vatC0HJ0nA7bGnP7E4D07Qi+G4/C+DALYFnkMHv9UB6gHpda5qB6wcC/pyBrTGw/JD6CdtBb6Hw/LvuE6fwDf9Rso30ZU+U+a5Dg20JW3IZrVBu1z1jLKkTjVQpp/eDrJxTVtG+7wddOZeG4jPsqK2mOO6OkE9CQ3418qTmJC/5ZV2k2OScsWRbaP90w5+UI8YL2U53rgupqgekm59LJ7lT3xSvMYxyG4qXBNH9D31OWcHqqe452eKMzZyA/36f/at48m+ENMxuGx5lOUYUXdSnvUmjj9bfC+bvXDH4lHZev6WD9I3rePzv/gTk9nJZlxc243XXliP2P1axOBaxNaVmGzV2R9BEi0BkFHEaCeCg9e7MxEHAw7RqS2xugRB2AZrcTli9kzEYCt29jdjPIwYjCO2DiL2+o9FXPxU7K88HrdG/dg7mo3DMSsGaumpAgKjGJRmZjrg6GSVgEJP5r2GH4qPhjFoiGzRWLOMuO4qDJ1X7rONl0YgdZJFzoTCIHSyUQmlAuwVcF5ORWXyO4ANrOgMmhGvgGucULbt5V3qMROB306CLtHnPWjkPdrRNiTvb23npKdhleB9E1CiXv5oj04X5fNbI9fMJa5JA+1A+FE6KjeNP4TNbGjBagE7+00QxcmOcu3LNtCRzzWRRgeBBq3GEH3PNeijjRrE9EEqxZnKLJ/rzuR5DZQDKDwzU0v7bt66G//2138jhiOUynyuXiJokBNSVOCNjwrWpcGcGZIDsF8OC4qa8p57/tvi0qUnmglnFGdPrcXhkEh7LdWlPPpII2t9uYx7Dfu9g5rsBUvYq5F7HbaVaw4y1thwPBSwWsYLPDYYRBnb23WgHrwxW1flJzCegPBOAYEqsrYicfWRvNA4hy4jtQIx0sY39LBFlCCDMophgTGCrLjcnf7HSbx9+1acO1dZlLQPGRC8Ue74xukT8KyJ5DgBPfrCDLBcXbJUq0sODg5zG6xufz6uXP4gfu7nfyEefvihNPQph2cotwJlg7hwvjLX3796IxYX5vMsFHjCFlib27vxy//qX8b5B07FrVs34u7GnVhbW065Hw5rv3UOpUtH7nCQfIWH8MSxr5GlPCO/tAmHiz6kLPgBfwUEBRtor+MY2XQ7BGTfCd0VJK4AoW744iQCTU6wBooFETTc3OvVMUn9OBQ6YrznvuJsKcdzyp/OPg5UG0TGcdJp5DrtdjKHPtrmdnAfffRhLPUrOwje60jTZv6nv+CNjoigEPxQ/3LP8QC9golt457y3nnnG5nxojGnwaADYLacsk8f8wz9ama9ul4DGNkGtHFFE791lNXBGt3wzSzqkqPaaoN6AZV00imbd5Bz5NYxz/OuhEJuBEflLe8wnnhPA9lxJA8F6nUooWd3t7amciUgK+kcl8oS3zrO585XQIe2Qg/0ufw8gaV+rdzUGdI40QBj5Z3AEQ79V7/6f7O9lEWABRmkfOixHNpuf/MOgSvabbYt/cJ9A34AbdRL3wDkUyYgJs9DL89Jvw6jYLo6x0CVGcbI8s2bnE9Q2z6ijwxYQWdl1rO68lIBq/0K8AkkClozHghEABpwDUBaoAGa2D7o4YceyvsGKZRBAyfwBzAUOdKRAxgWFGVLEGhEZwtoESQDCBBkFMyfm60gHGdqMNbhz+XL70WnU4YlwOna2nqWR7/Rj9TLO9B4PBllsENnCL7xB13wFt5nQkCzfRUy4jxH+fSnAVnHAHyFL9pvOgT0MWU7/jTinWv5hka+qQ/e61gJKAJkUz99oK5GlviTN9pzBrVTP47G0wzZcjxrKw8dVcrkf9pn3cyD1Es/lE1aqwHMloY33EfWdXDU4fSXwKPjEDqcaz0cfjJTiRrqMR04actx0zgjTz7xRI4z+sX5ii0dAbKgiw9BDtrxyCOP1nZtG3fzum0DZEd/OP/T/9ShbYG8ZeJBk92vTiShBDkyEMH9dO5myp4VZKEu+4Nn+bj6ifYLChlo0CGUp9QNDymP/3WgnSdokyAwPNAW4520w5rkIO3d3R0ye0tvtIOTjE0CozrSyA5bgX3lK19J+eRPYJP3kGfkweAJNLgaCZmGrrQ/er344IP381wQfhdIVqtk3nzzjexnzhW0be3yeN5zLLTbdRZNZJFffKu3DOrxm08B1rcym1T5ZqxTl+cpaQuwZSzv0x7HKX3BfQPpjkn0MvcEa/J+vwL8bhlHGc6T8M8xhNxbB2MMvigD2kSUC+2Z+dw45fDDlevQJGhYzn85zvov9r+grIEwaPCcGq6ZbAFN2EE839bNXPcsG9pgUIv/BXj1y/TpTEhSdpVXaKIN+m3aDYxjeUlbkWPaxlikHgOJyIv2Btfdu98Ag/YGvKNt6kF0FrqSvjX4zPuOc20ywWoBKcef9pNzFL8FMrV9024cVaIJfQZvKJd2uRWY9qLzMf1Lv/Gu7zie9W1oh2cM8rwAp9/6/waA6Fv9EOcg/Uttb31+6IO3ruI7PqrzOrivX8L/8MqgDfS4BSXvU4e0Li8uTAMBvEM72+CefERe4G35orUyg3tLqytpf6LLnIPoO87WpA5X1zg/Qyvvb2zcr2SZRk/rs7LiK1eaz3a+6WBnMQrqrdXFtboBP9uVD+4WoX+DzBp0NmFIuRPQVYZNIqLMtl7WXvAsBkFRym7LPc85dyJPBnWpF57BO+ce9RUyT7vgm/aputs+tC8cd+2AKv17tzk7i3YiV2JJbX9G/1X5t0za0OvVNr+HhxUQoJxKFDyaJqbm/NqrXTKky7HofOm8pW3Nb2jduXcyr/CuARr9S36LrRj4gj7uUx9BEfijbU0Z0MsKIAB0tg5HXzsuuec8YoDEOQhdQX2UdQK01pZP6hUxNOcPMaxMrmrmLINr0CX21wZenTedfwWntZPsa3EH64BefXHo04ehPhMHDCDVGNpIvSygq22ijuCe/dDmgQHktCuPj6crDAwW2Le2Tz/AuVg9XfWVLSaojq1C3w12K2BAXTxvkIvnaNdCn1Uuvdgb7Fagq/G39VsFv8WJTLo0MKYtxrbugtO2sY2XqusGexV0EgO1Lc7X4hd8y0/u0b/aivJLvtI2+1Yslmd4T9njOnpOPMSADu+JJXPN9w1iGOikvPZzyiD3s45urcyCbt7VXjPohH3kWLOc0pu1kstADe+JuVJHOxioraJtpm1TeFYdr8CfvNOX8Jptab8HLeUrVPAiMa1mtU7NLSerrsQNKFef/Gh8kvBiP9AWeaGeUS9CC9famLm+oRiGc1AbO6FOyuVZ50zbm2OPow6GtUtU267kDBDHKnXKc95t09n5rZ//ycni7DCWZzfiky+cjVOLNyMOrkQMbkVsXJkegj7DDj/DyLNBOuPIswzwT9hx54j93WZwXCK6a8x6F/Liwe6tgMUk644nEVvjhdhaejUmZ5+LG0cr8cHWKGYBt5uMVxQxjUCxKNga8hotMFuAroyVWgJmtgT3eIdMfRquMkeRF/BWQKET8FyzhFsmcUirGQUoIA8ClGlkuGqA0CEqZgYZgqIyQYh4n8lBI5AOo33Q61YOtLW2sCAoUqs32h2tsnPA6XzyDBNcNw9cLUXg4HTwwzMBAMBjACboc3/c9qDjWZ3WAj5qFQeOGQJK9ivL0jGKMbBULNTpigPax3X6wEnKzCEHDmUa4Mmgw6QmP3mqEQk9Tu7cUxFRPmXTH/DuONiq5SjOnz2X20ZBu4Di8HAUn/u9/xRf/spbsbi4EHMYEQe14qI7V860ysFBx75uycdu8fVoXNkKZEY/8uhD8eSTj2dwLZXZ0SgW5pslft1a2ugkRr9l5ta4IqVO6JNO9b8GxblT5czu7Zdx40SkIWZQyaWObRlDbjhyQGAFvgoEalQYSBzs1zkLTjxc56N8KEMag8iLwQ4nCMoWzBIwYEWFhp+TC0Y0hjd8xJhThniHTEVARIxogQ+dQieudiCA/+ElMsAYpkwMdCeT/kKdj0Jggmys1XUObtuLH/vxn4hXXnkx3nzzreT3iUGJQ3o3VpYX8uD7Dz+6UfybrRVKa8sF7v7oj/xIfOdf+o48B4QD0zn0j+vr67Ud1852rUCg3wwcwUsCHIx3nR+NWWSBejDuzWpC5syYk9e0z7FM+W7vw/+8h2ybWcg78/MFIDgZwkt0Dn0Nf9GpbrFE36o/zPqg7yqQVsuSyd52ghF4TkDkVp0fpEOG/kowrzkjRACOAAhleqCkgCh9qF4op7lWxRzu1+SFnFMGdUInACD/a7zBF9pC22gXfOR53nPpOvoLmngP3pg5Cn8M8kGDwIwTMGWUUV/bGQj4C7q7nYG6WScWfpjRjmwDtBhIUaa5ZnYt96jnrbfeSjpdmSdPocesNejlt+CUwRLHokaS8wJ62f3C2+AXbYeHGgg6jfAHmbx+/WYGFqm3QLijaXBAg0VAl7YA7POBx+pswZ9cGXm39lWHN/BJgBB+MBbYYlKwpmRwMgUU4JOOhgFSD7ZHpuhn2iG4Sz3oAucTHSxX3UAntLl9Qq3C2ZlmSuuQ0i8aRvS5oBByYcCdeitYdb3JJK6tfOgXVySQgULmfGZor5xk8yfDmmxnnVBXIznPGigTOGsHDDRAkRn1rnaE4yLnwtZBi2bBwSvqgkc68YIntHm2W0uvlREPtqe9gN9sc+GcIeha23OxEmc+VwQZwFHG+IYHbcObPjBznTaYzWcQy22KNHbbII/zPffoM34XfRv5W4exvaJRuaM9yBn6CL0pWMO77XGJbDtno8O1ZXRkFnq1rRP12YfIiVmsue3I0VHqLYIrAlYEmtSVOge8p1PH/bae17GENuTZudV2CryxgoU6Tp09k+OePhVE1nZG9vewYQFpNzbi0UceyS2NyIp+9733CkRcWE5A3S3lCOKx2gNeIE+12rky8gkiQg8gqjbiY48/nGOQj5n90AEvsBmTj5xrc/r81N4w0YayL7//bh42r+NKudoOXKMN9DX9SL8IhKEHlTFBFUFLE3TgGe9Cj0FhwUrGGXqPdpucgUywZRsBSEBr+MgZIMgi7yE/buFEY+gfZVrZp+8NcqEPCBj5oTwOPefDKlh0De1BLtD3jAHK4brOKrTzgS/IMKvaKJ9xCT3qJ+iDV/QpfDNL+r333o3V1Qq4+9ExhJ5aSVsZ8owf6EE+lDfqop3QdeXK5awX2hJEyS15avsOx57+meMM3kqTqxPhGdcykL1UwCFlIccG2qTHlfb0P3UyB0BbG3SDNsavq9UpAzroc9oIbfDGwIn+Fc8JWhgYga7qp+3kBWWg9wR1nJ8ZA8iOTjdlwWPeN+jMPRNKoI0/dRl8he4aV2ezHFcPOwdCk4kTzn/0IX1OXXxDI2VQHnTbTv0kfT3uu40pwSzua6M6lgU9GUfKo7aPgSLqMqDC3GzWPW2mHPUt8qi9RLupn2fpF+wy3s2VYIOTLUK4D0/4M8nFOcsAnnay/eacx3O8p20hD7Wx8H1d1WyQljYKisNLeIdOoAwD5rSfOqFN2aAvBKXwOeAbfUUZBv/QcdRNuwXZeY5xIU2ZVLBVGfu0h3vIAXWrXwTc0QnQzRgyCJd+z7h2h+A9ffgM3O1VBj+6VN3Ec9qaBwdlW59eWUmZNLkKvmXAvVMgHM/wjuA7ZUA/Z9cxVywuVoITzzCeaWN7y2KBNmQvdzxokkbhtQl7bX+JNjFvOD4MCrSDSvrt8Lo9NqHNttIG6tAX4H1opH/lqT6HQWQBRH0A+hgZ8SM4qm3Bc/vDApd5Fl5xT3+KtohjKCO02QBqBXRLTy0t1apvsS3e5cMztJNAG+UKtCIz2p/abtRlAJT/eXa4W6s39CUcJ/CDj88JErPllaC8/nzbjivQFJwHWwjfsQBq6BXshs7Edho8iLK5ZxBN/0k7iufbNqk4lnMg37bXecHVe/yGt4w32k579AHlD/0tjqANJrAq9tSWUzEOdT51U6580L+iPgOK0CAO4/yjf0k7+VNu4Qv10m+0Q7mTBujmf31AfXZkXV+Z+8WnAqUFp+kTVtoO90ou9fN5RlwhZahTiQ57g0rI5R7toz36wmJE8kPcivegn3bix/OeelvsAJr13WkvCURiTPpS0uOcz33qVm7ENCjf9kKTNrKBBdqjD1rYQsk29VCG/a/dk/Q0OIv+hrIuH2mzfKUM7QlxQnib/dqsAKFM+9EgSI27k+2qpoqkedZxSfniWbRPLEU6232nztLGl359IMp0/NAGPox5/X55Do0VdCwbxECMNgkrQGwTz/Iez011H4B/0w7fcWzxrHqYOnzn/xfIENf1HftU+bJfpE9aqJv6WAGCvKuzeZ+2cgaIuJy0KFf63Dl3/PYv/PRkfaUfx/t3Yq23Gd/98dXoDt+PmNyOyY0/iw52M9te7UUcczTBMGIyiphwIHqdxZYxJGjpzkX0WOG00ononIkYAXrtxngQefbCcDZiKy7F6NQzcXzmubi624m9mX7MLdUhVAYrZKiTMcLxrULgxMwKEJU3TGLLKz6CZCpPDGeujY4ryuuhcjt7BQoKGKyuVvaiUXoVJL8TtF0/OwVVHGQOTn47QQja8h6GjVkqZimo4FQYRihpu5kqGiyCI5Rp1jbGRq7sWKwJVSPTASygowFpZosTRjuzR+MC+jU8HCiCRzifBECgCefRqJ2K33dVFNRD3Sojf0OHy9S5t71VB5VqvHDNKLOgCLQw2SgHOlLUeTQpkH11eSVmujX40wlZWo7X//xL8fuf+6PozM3modU8Oxgd5SHoAG/QLrjD1lc5gR9VEMcB+cD5s8kTDjR/6OGL0c+MNQ51wuDsxWyXZeh7wdkb6Yg0k7mBHmWJ9ueAbYwaJ6d+r5xosyyc/HgPOgSCmOj44NgyMToZA/yreFD0FUyrCYoyjkaVgQtfoQEZVoloDAkOQL8ZOW5vkzxuJnCVP/2ls7e8XBkf0snzypoTkxMIdDmONeQ0BGirbdOhhhaNDOpWJnWmkOG53kwQjR6OxvHIw4/GnY17MTqO+Hs/+g/iwgNn44knn0rHB2Cixk4B8aPRcayvLedZIekQV9fEqZXVGBwexLc9/XT8zM/+k3j//cu5OofDxmopdWUL7+1Whin31AP8ph8dT04s1Gt2trzj2/396U8cBN5XFrhfBkaBfsq854DwXIFutdTVQKlK3t/oCJxNeEZ5OvAYXvBha7e2+kBeM9NkUNlQ6jHqFuBMQ2dUjiZ/GcDa2spyzpw/M82oRNcC1kADz+gYUDd7fkKvxiFLdaGLuj1UmwABTroZ5BqUtdKntqGyHQYSBd+UDeiGRwK69DFAA3KKDqYMx4jP4rixdYXb72jQtPvTMQKfdaTRxRowtBc+QZcZq/aJBhVyraEpL6DPrcM0HnUWBaDagWOvQTu8FiCy33QGKIvxyFY2BNg1SAyQYaCpW6uddd4L5fPnHGSm+vCwMnkEwWiT7cpAZ4+MsI3pNnc6EfCgyq2DHqEDvu3sbKZ8ARTyLH3E91tvfS2BWTPQOUdIvQCdlAGYCxAMrwU5BTR4RseFcUvfGgRgjJrFyTNm1cNH6qA9Ag3Uj1NRTv/JAXrqPGRAMDZBguNagYnMwjNBO56h/ci/wALyTsCd8cncSjs4y4KDt7nHGDEhgDGkg4X83Ll7N843B+K65ZfzAH2LzgOMB0B0rnBOMmhDG9fXKpNYfWHQE5641RF95dikb6CTvoMHZ8/V/tbQhhzRJ5ThihQdY43QdtYy45P3nCfoH7cm0uHUDoN2g/X0X85tTUZjgq77+3n2kPbatQ8/DFY8GMSjzTqSBNIJPOhMChLRLrL60QHaQc5/q0vL2W4BdHUCdEEzcssY5MOKGJ5zRYmgKLLiocr0q8kzlNsGJbGv/CDXtlfbTicHHpABTLv4UJ92JueaEPigT2jvO+++m3KFTCLLJjNwhoxjmBV5tOehhziw/k6umDOrWPnXEarg44148hIri25NV2MNmq0XBNB5PoHB5kD5pcVaiQntjEnOkIGXzp06qcgGoCX33PqF93hOwAUeC5xTFjLJ88iq5ztwnzZvNGeYXHjggbQzAPkpj7FDv7FtGXykT1577bWUAfh88cLD0+3U+E25oxErOOs8BAOPzgXQ9OUv/5/UGQRACHRAA/wygMq7ArcG8KkXO4AVV7wr2KEuon8poz3Pw2Pq1z8wQGdCAHIEP+hTA7v8L1BmIMqsXZ6FF4Ld6I23334rV7XRh4wh7X/GTgGJBSzqlzje3KKEMl3VAL/gIfTV6rwbcfr82emqLrcroq30Mc8a7DRIwnsGNpDJzHLe2fkmG1RdlAlizfmQ9JtgUOq95kBzgUYTJAwMKD/wAFk8SRCoBAnmFAEW3qGfnJ+5rs1sIoD6Bx4IBGpHcY/EE8pBL/GbftJWhEbBDME9+tMglL4X/EJfQovj1uQ76jKYQ3nwF/6ZHc/zlGeZJkJp89MOZACaXPlpEAZaTOiDjyYUUKdtkH/Kqr5Af7FWQ0Az45f2wQfPuIJm+uLbv/3bcz6CbkFl9R7flOccAe/1h5kDDdJYD8/pn1M+ssq8ZAAH/kAP5boKD1nSnhfgop3379WZb6nLmrPVqB/+mbBhgJq+EGikDfzevFfn4VE+vKYs7rky1f7Ur2L+kCdpRy3WAc5cU57Spzqo7RLVrfAfnuhTnT5dZywetvacF3xLkHl9JcsUkKJ+VxXVqtgKjjP+TbrjPu2j3bznajFtMeRNPWEATOCKutzZgv6iTJMAaDN022/QYl/wjjtg8A3tguU8r0xrI5qsafIDbXAuF6Cj79p1tfEn5159eVYwWQfvuZrMYJuArDgDcpd+a3MOHv5b2c+1uhO66E/+R8fAr9SB7Dc/3d6lxqn4StvG5j31I3LQ69QKQn1U3lM3COJCM/0tptYuu61joOPu3VvfBKSzAkgw2VVatEcfKmVpZWXqXzofQQ9li7VAi8EfeAPNJvJRPjwzuME9fcr0WZsMfu6Le+ljcI/yaLNJHdRlf/g+NgG6R5vMIK9ySBu4L06DHDmWuSaPaS98107UXlb3QIOgPGXrh2rbCbzzvKv51UeU67wifnTqVB36zWqOsqNrq0IyzilL4BteK+fpD4wL9yBDPf36Zj43OKg+0efQV5b+E3C9kgad86SVupDPqfzPVTDVfod+//RlqVO/Wp9Z+tXx+q8mdChPjkfBfvW1fBXHpC7xqMR9WisMKEucSQyEcsRXaKNzs30/Oq7Vfv6pm6YGfJNQrQ7kumWLMUKDMi/91KNecb6hDPWxdGSwm8SsZvtDntEesHzpRuZ5j998SlcWfuiz9iU7IfG/dIkZyueYFH0pQ02wqR2ccBz6vM9alz6HQUHxTvpZfaJ+4h37UaxB/+94pnSIdatPCIDwTrsN8FZfSnuy88v/9Ccnq8sLcTzYjpnxrXjm4U58/NmV6OxfiRjfjNj4WsTBYQVADpqzQAh+DCKODuvPAAjbYfUXIroEQcjgn12I2L0fAw5TZyusScTmaDZ2+0/H8ennYrD6WNyfWY1htw4JhWkCqzDezACBYA0ejVo6myV4vGMUkS15GCRmU+jIorBgmhFPlHmCFDu1bz2Dr5TiyVZETsoyNekbVMSMawZRqE9jwY6AVpRRHjTUZCFRPgLLs3Yq9Cl8BmEQKN7nGR0rn8MYoAyMi8yoOTrOtupgaWg7maSR08qutuzK3ipjwEsyxQAAIABJREFUnv/hT9ugpzwnA9rpIIWH0qaSbwcMFEYVLv1YAYQCNxBgByjPYEBStvuh8zw0AfSqZHW6ncyclHPCm61nCSRoILCq5P2r1+JXf+03Y7bXj8PhOBZwvHsVHd7eZb9jzwkp/mPI0Y9sfWUbUo7Warswtr1aWycbkAj0TMzNRJw9ezpXiGR/jkt5nm4OBZZmvlXsAlDItU7eUa78WU7Z04iHH+1MkMzUXKpD8pB1nbaKZFbmGbxxgoR/Gsyc+cHzGnRG35nwneSoW2cTIxI5BHRwMtdYIAiGXNinlakIGA7IWtsg2IbkZRPUFFjgGvJMGU7GOSb32MO2spvafczzZmJqRLm3P+0DSFhbr61ORuPafupgwL72D8bvff4P4/d///PxvX/lr6bx/MUvfrHZmqTZnqEJcu0f1N7grJDJyX6mG3O9buzv7sYffP4/xv7+bnRncRhra6EPP7xRuqpTS5cJgOgsKcPwW2eDezgETlj2rYawRpWBStqA08V1+Wd/msEHSJdBv1x1dnI+Ar81rrkv+K0RhrzoEEMjgO/BYWVPwkP4sH2/lvUqLxpAlEt/bG3ey/FmULfX6G1WfviO2XMCH/BF0JdAkkFTQO+jYS29dH9r6oAWrglYqm90vNW16icBAspFlti6g2uCOYDYyBdtMCPTcyCoj0kRh9vACHxkHEAD72iE8W2gzwAAeg35cvy0gVvex4h3WwOdAa4jxxoiGhn2u+CpY00jEjnSuTYzjLLMUqQdgsQ4mIxP2odeok0mCsBfsuwqCFPjx35eWVma7sus05kOUrNPN1veyBMdJnV2Ok6Dk+W9/KYMExtYqrqysj4NRJTjgi5gxUBlRvJndq/zkQEjeA4wi7HvFhfww4AwdNEOgUHKh+fQRx+ot5BPtplBTqBRWaY9PO8Bs4Ix9rlyCKiiLqS/BZRTJ63XFhPQpZ1iubSDoDnl6NSzRR+6mOfbARrkz8CjgCXArgdbUwZjWWeOOmkXckjZb739dpxrMovhB3UwbqXJwA+ANOV7eDD8QPeT6c6z9Dvjij/4yzfjEJ4hw4NhHW5JGbQvne5eL3nIu/w22Em59C1AF7LqCi3opi0EgQhUm7FNGYLMgiP2D/S7wo3naD/P2kcCegZyfJYxDk3IAv9fv3Ej1tfqHCloM/uN9vCMhnnnuFYqabhTroAgZbsNCe8jjzxHeYwd+gzaaD99auYrfKAcxl9mQzdnZ9EHXDf4A/+UBwIl8Mvg1K2Nu/H4Y48lj9k+jQQM+4N5gn6kLdoN9Kk2ZGbIDgqsFQz1TAN1KatB6A9tMkE8eHg4KtCNc8Aov8ZBZd0bSNPO5HwNzuggwYQVCejwXKUwOojLV67EgxcvTsEr+AyP4D90wAtXMbK9G3Qz/igDGYLn0GcAk+fpA+hQN7tapGy52uaRZ3ifD8Czzh80a6cwPqiHPqJNbWeVMgkaEbCgLn0M5huCt/BdgMN3+bZt3KNO5h5oZzUG/oKrHOBtZv82WxxBp4lCAgJF206ek0ZAiq3LBNJMquA3Y1KgDFqVdepnVVuBbivZJ+gCZJXr0Pv00x9L2VdH8S0wwGHK8NLgTM0pdXCpYAZj2sOluUed6A767Klv+1jyXj0ugKLPBK+gFR6UrFUSmHMjssDYECCD55TFM5RLO3iXMgQpGJuMAYFWfrvrAM9wj+cF0Zx/XW0DL+kXExw8w8mVT9rifJtoAn3PPfdc8tltqLTBGEuMHX/zjOeDQLsZ6shuBj2b8zD0+QRsseN8Ft3iKpxvBWfgOzRAP9/Ub9BC2mmzQVJo51m3JhMQbmcoc19wI+3I7e3kL3VBrwkB+gcCPJwBIojiHKMM0D7KIKhOPxIQ5R71UB79hvzTz8pdzbGVBQ4dyC/jlOCaY89xQLsYd4w3ExrgBb8pD1rRn8i+K7Wg2yAfY/HmjUq41O+mDfSDgKB2M3TBW/rZoAR1XX3/SvKf97jvmZzoeOcDaNMfMKFI/d/tFbjbPhsr8ZB+ba1lwA164LN+PQAX5e40cx51a3/A84sP17mLBnjVp8glfMVuI1gLAA5t0Fp4zMlWrFwziRX+6GdAg0EzfVee03YVlIav2lH6FgLA/Db4DZ3IugET/SXLRl6gEV2vPSpP02ZttqNVtijHFQu0Rxuacm0r/ZV2yrC2N9P21GaE3yYvCMzTLug2iF/bUDZneR7Vag/eg//avvAFmcDfNEDluOdbeeQbXWNSiQHP7nElJIpROUb1rQy4zfYr6UfgXUwHetWpZQcWdsVWS4wjEpC1O9Uh4nX2He/rl8Jj2qe/qW1IH/A/9Av8Iw9tcFxw3rGlT21bHIPOO7QNmvg4Zvmmj6AJuxGeussL7/M/PDAAz30TpinLRAXbQxt5RmBW3Mc5ynqdw3mOevTJBafFtLR5uK78iv0pn4LoFbxdyy1MDcxtbW1WQlKztXobZ+EZMYVDQFlWoiyW7uE5EzKVP+rX3i2MrALN0MP1kpGTBFlxA9qgLUW5iXX0T86WlEc8L0htXeoBbS79bOqyPy2TcmiPf/abdpKyw3XKE2M26AGNAu7Srp4VYNcOpH5BeHHGpG2mghe+1253jbUKpIt58q3fzzsGRmiLvoa0+KztM4jgfMN13keX2reUIWZMvSY3Mv7/QvAgE/pqXuCec3P5zbU7jvO0vBa3JgCibEGPOlQ5tDzK5H/5Qjlt34p7lOP8xHO203fku3xwXkibMGoLPfpAfpXPX3hq215S98MLdXrnFz/79yfsgf/wA2eic7QTk71r8fITK3HxwjDi8GrE5lcjdj+MYMcXAniMG46+OIg43M9dh2I8YhBETGYiOr2I3nyzEoRs+eEoxnsRg8OI3UHE/iRiv3Mm9nuPR/ehV2Jz7Ym4uln7obcHmcAhjXPC1ImwAeXMZ7unWU0AlglMNtkwMMFtZNKgIEjTgLMMCgIgRgVroqhsLTNgVLaUx9/uzkFO5ChC7gnm0VkODAdqu1O5pwDyrGCwYI2RZQycXInQGPx2Km3SoNVgxLEG4Dfj3uCESgvBQphVaAqKwJXKWDBEp8UoGbRplMAjJkgnJ8qyvQ4UJ2gEXOXGhNY2mF0irBCzhJh6nWiVAbNSNXKpDx4IRmkAz/ULbEGGdRBY/vtf/ut/iy9+6c2UC4Jks3P92NjaToXd4QCbjByy/+96BbQGtZdiJ2pyYiLMTHbKXpyPF198PmbnZuJwfy8mAVjFIeJLMTjYi353NgbNBM52DvDTSRb+p/zu7yc4IRCj4TU5rkxlFaiOqsqIE0sEu20f3wZMWDorCMt1/odPBhIA9rkmHSoY6lEpG1gx24FnmAzpEzPFlBX4j3zQDuSBMwMAJTl8WMCZ9uDU0+72OHSMq+gpW4BSsGfar80k6jOUQzswEj0MPEGdbhO9PqqtDqKDszAflz+4Fr/0S78cO7v7ub8976QBNzzI8UL70zHe3Im11ZUMgKT8j4+iv4BBfxA/+9l/FJ/85HfE9RsfxWBQ239tblaWk2fXHE8qw9K2Kffwmzo1zgXwaAPgjU6eE6BBJoE5gW6eo3/4mGHlRE8/j8fD1EcqdMeahhqygxwb4EynpwGYUj81h+u5YmCwd3KIOWVipJuthSE+as48mU7WjVFEBhH9QZ/znjIJ/cjJwkI/5RinSYcdWmaOa/JyMtcoMNNPPgnua4RpBOh0CdCpm9lqBECngiVsYbIyzT4zmKaTQV0CQpSjzndc8psxITBL2/htxic00XY+1Oee0vQp7wBGfGtGIrxEf8sLxk77nB2BUcoUUBKoduxCl2dU2N+57V5zjpRAKv0HjdQBP6HRTHxWIECD26rt7GxN5z5kwi02oIfy9vYroEGf0c+UR93wLfX+pOZxD6Gm73Xu0RNsIUdZyAnPA56q++G3hqdGJeBS6udGt0FTyQABgDpniD/qge9vvPFG6iZBU97jN3zhf/qatrNKhQOZuQ7wyJ770O0qNLftg1cCXvBahwc6AWMNdEIvfFw/VdtY6jgDvEAvZVAWc4bzZgH/dRaRgLogBWVQnhnxtNssU54RNHHVgYY69+CXhq+2Ar8Bz7WlkJ0sY4gBzYqq2kZDxw6n3iATbROI1WBlXk9Qer4yLjW8KZN2ObZodzuIAViljuM69MB3+P3yyy9PDzL2jIocI03CyHJzMDjltwN7Bn/gqxmd0EnZbv1JW8zUA4x/5OGHk+df/8Y3Yq7prwJ2DjOQwOoJZZzA0fxcbeFCX7ktkc4xdX7r9mzURb/DI+dDaLZv6A/tRJ5FhhlHAvU6HjoBjhFoZkzAA66tna4s7rYTwZZTK80WNILG8IZxQLnUS/3QvLNdW1XQNp0cEnfY6ojf9+/fy4PPPeBWnZdOyVw51Jub96Yyjj2F7MDD+SYRifYbwGEL2W9ygGeO4+q1a7k9l4FCaEY2eE650x7SPkaOuMcYVIY8a4G2IRMG7wQZ6DfabvIHMkYfCV7xDv2v7PI+K75ZzcQye9qBnSPwwm/oRMYNoDjuBVttE8/wP3wwW573BTW0yeug+Jl45ZVXc3UbQQ1k4MUXX5pmf1IG9hXtp18oR3vQBAfk/d1338ntrXQ4aTttRSfxzTPwwGCCAKh+DQFr3sd/wpYhsIOeFMBBBhYWSp8hw4JGBty0ReCx7YR2dTv1r55eT37DLzPMud8GtUzmUD6RAdrO+INm+OQ8RbucO83I5j3tG8rO8dxk2VPn008/PQ2uKA/aXZRFHdCNjQAvyg7cnILZBsfgA3Mt7dJXg1fqMoFZdTJ1cU2wUfBUebQftA0ZV9CDXDo2tE2om0CBSSGMBVfJGhxCR2iHWGatSqzV6/DGpDbBZOZVxovzLvUgL/BfUIqynIcpi3fgFe8guwYEaDe2rzYB73GINO02SYRnKJsP5aMz4TltgSbnNc9k4XnaCu3OU7SB9mjHZT3NeW08o18Mv2i/voB2qwEh2sRYQY4MPFM213gHmbv+0Y3kH9ddRQJt9Ll2O3XyW/3TtjG3N2srV2hFzpRxaIY2eUAfwjeuW3Ymbo0qKCYwZdCTMwp5R12vjSoY78pfVoBAO2Vpw/BOb+Fkf3rKhwcGqGgXfkfxsZKCeBf6tesoQ9uV8UEZXGPc8J7JPNqjbnkGb0wEFbCkbOjTPuZ9MQfHtXXpV9NenqOMNtYyDRw1SYKUra6mfdpH2sred3woO/bTeFLboKOT+NCP7We1dcQ4xD0EZNkCq/yMhZQx+tZgLNcZOznnTk62nnPbXXUqdWqnaufCh0wM3D85X9e5qVZy1Io4PmlDdmv3D/tZv4p20R4Si90Ks4KNlaCws1OJBGJOrjRy5R78bOss+pc6DKhRhra92A99Z9DFgA08hs52chzv7u2VrtAeLDyBVWSVKMpZdnwqMa6Ae+pXjyG/PAeP3X1B+1yMi/u0gQ+08T71STttdPzSbudH5FjZpx3qRu4jt9rg6vAaV3X2rrKUY7HBKqCDP/pGOVpZYYwjw5VUqq/RbQ6BNuAj2C9QPhoWxjmZqeCg+qPwskoicD73nuNOjKbmr/LNBMPhCTTy4T2uJ0baLYBdHJW2TjGEJuHSecLkRHhuMBQ+qE+lRz9I/kmfc0Fb1zvPirdIH/3VDkLYd5RJ+5yr+O3H51MH9WrecQ5t2+E8TwBE3mj/Sy/vOUfZn/SXuk2dqb3Zth8MElAm/ajNqk9h2fCPZ9T7yog0EADho6xbBzvi+GmXXW1iS5TasYmybbP94nvQrzxS/rfygXvaPtQrBqrs2wfqWsqw3dpQk27h6sqG/i+BeXmrD61PRj3wJ9v9b37uJyenT58KgI/xcDvW5yZxemE/PvGx5VhZvBtxfCXi3usV/GBcom8IgLCiY7sWehAIGR7WNljH3doKi8DrLLYxW/eMOzHYPs7D0ImFbRIQmXsihmsfi8GFl+P2ZDGGh0dx3J2NY+IIc3XoamfMNgcVheKQaQezBmAZ3fvJuFJyOD4ne8TBGB0CBCAzUnplcMIwOoAACAxG0ZcCKmPC7Hi+dUYxBLc2KzrPIDUby8EsHQZPBO/bA5P/NfgUcOiiQ4zso4wtE2Md+miz4AP0YfTBI7b+EWhjYmxnGUC3QuhEzm/oN4PJlTLQxfMINYaGS/5UFGY7CSK43JRyDUwYCdcJoZ207SRbvXgv+JZBo0k50SpmjR6u8ZzOC3QjyE4OBhjYzuoG5xPM177gHBbG6o9f+dV/l5n8/d5CrJ86l0bKnc17MZ+GXjdGR3XGCQGvBC+Pa7k9h3UiFwnudSO27m8mCH7m7Fqu+mDPw/5cLxYWC8w4HlVkeKbJhOc9+1FlQZtpjwapkyfPDQcFyBtg0GhDBri2tXUv5ZH/M7OncdyckOfnK3PGjHWVrArncDDM9/noREgfv83sxqh3woNOZJ33cFgwqgxkQR9/jLW1tVo2yz7TOMa0g+sAKGTc4yDoLPIcPIBWvqlLx1vwh3s6TQI19BE06kQjB/BBox9+dHIbMsZpL0aH45jrz8ed25vxU5/52aDlvblahYF83Lp9h3Or4uLFC9lvnicyOSrF3jmq8T8Yj+L7v/fT8UM/9IPx1Te+EmfPln7gsDrk0iXJp05XRrv8hs7iQQECjgWzV6CX+7RPOWAs6zjQVu6b1agjV9k3JbO8y/OVwXYjwRB0keOljMCaAATY4RcghoEQgbztvdpigL5LkHBnawqMOMEZ5KUstnxDV2rYcwZIZgXP1fYk0IB8ePDoiWNcYBq/Dc4lMH5QZ/oImriEHHrRG2biOVlSLzJF26hPp8WghAajQVwPqtMJEuTS2IZ39BOHvlLHxYsPTscj+rQ9absNjIC/2dJmq6jDncyhiWd1qjJA0Bh7OhtO3uhh5MAAqKA7z1MeZXlgtiAkdBtIqQwqsviWc2y4JZYOhMYA75DZ+9xzzzfZqHdymxZWwHFulnzWqCFrjmvQCa+v37g21dUCaul0DirRgPbSb2ZS0Wa35ilwsQB6nXvqVCa4bsAdet3CAVmCx66A4hnKRO5YjcE9+soMOmUGujxANrPoWoEZn9XANvOMvnIbLnSDgDQBE4IEApoGmR2vXE/Z7dT8rqNCn0IH/Vv6vzLgnGMOD8fTwATjM+eUJuObuvkDgP3o+vV4+aWXphnl8JnPs88+Ow04wF+3XkDe4QPArH2nznS7MGgEkKZOgRX6DVnCvkHO2uCU9oGG7vvvX4kHH7owDf6xggMZpW5XDyELyCK0ebg59z2g3aw6yn7ppZfiy1/+ctZJ3cig5wLQBnjmnMo926XRnwGHO3eCbY7M/nVLLeTYbGdtOurhzId00peWMkPU7E/PQkAO6eOD3b2smzKYG9UvgGhm60Iz7aJus8HhowFM9YRBWvQFfG/bm9RBn/NOO3uc52y/ep73n3jq0nQs6dTAaw6cbjsYmeyztTV19AWdWeHw4YfXsr/QA8iIwP716x8lAO65b9qTOvyj8SCGrCpcrUxNtmVbXanzr5AjeIR+/bPXX0/+pm10UKCvevzM2fWUb37v7u3l+Rv0LfJOEAdZZCVLOuvNknuBY5MrBN/gNR8CZquNbUNbGAe0XcddW0q51zGnfMEZ/kffj0eTPHdDu5nMVwMX2uiunmEOoWxWzVAXsjsYkDBVhyzTpzmHNtsG8u1qEXimXhB8p7xLl55KOeAa8uoqRVe+oDOSzsZBh9+MITO1DQY5r7TnP+hnLoBeyodHmeQwGiXt8IeyCSLSR9qfAswGbUqvnOxFTjvpC/UY4x+6PbOH/kWm+Lt8tbY5c9tFt+9iDMBDVio6RmgL+hR5IDAqn7iuj8TYQ+ehi/WXHE+0l2tsb6bfAp2uHKNsxqZnqzjPC/DwrsErgXj6DdtZx5u6qEf9xfO0QX8N3mgXIGOMO+cSbSADsYwT7TLmIuWetqFnKZP+NpCl/UzbaJNgBnJlkJU+dos47TCBBmh1vkOu2omD0EibqTsTCZuglzR4Ng9yAz1uTUTdAnuC08pRBlH7Bbpq7zt3wk90FjJmUgf0wi/ayXMmw9Em3kdPT+fhiJRhZIs2MYaglbbzDP0Onfy5sseVrtCZq6Ob7XWcX/iNnMGLqQ+0uj4FgeAJNKm7C7cocFosAhoFRVN+52ZzZYv2jtn6tpVv6OejnwhtBqo4Q0WQWpsDeV1Zru2vuJZB/WY7TuVe/2GwU76Ic5B+KmeAQLO6TprLZ2aVJ0H03fSHnMcE7xjX0K1Pk7hLcx6BiSXQT52ZtNYAcPSPuAw85B2TDRhj2ofQpU6kHn1YwUCBVevgOv2iTmP8CZ5SpgC8K7mQLW19/QplQYxnGtDZKYyC5yhHXaWtVXZ52RD0h/0gfsGKiuJ5bbFksFS7n76nXM6cpEyxLwP1+tLiJgZa9BsPtndTxg2qwjszoeGd+ojTDBxz8gfeU34B+Zw/eT37x/mtxmfhcvoc1Kttq/xrq0Eb/IEf9J9t5Dd06Rs5H4uVaddQt1iIq88IAJyAwbWThWcCWJ4B6ikvd3amcgdQyseyKUt9nwlN6+v5p2zxrLx3fLUD14Lj6lTtVecixgp1mNgpj/QZKduxbrIp5ctDyoHf4kScAWqfOt+m7btXiUXwmzK5J20J2M+U3IOHcl27gL53rAoqa3dCF7QbYKBM/DfoEeNSlzgf+s4MifKtsz7FHdU7ju3EVloHXkOXc4NYguC18yHfAvu01wRyvx3fjmFtJWhE/pUf+6pdH9fsS+pp05aBzvm/eMaFPnf16cnZMeo57T91s33p+LOOEavI1ljhU0Ewvh1f8AV6uA7/+VRgss6JUUYMSMEXMWBkjzpLFk/OS+F3yVAF4qQ3E42bJPXEaWcqYAY/tVXkU87pzWqSduBCfFP/VhyR6/JfnFKZ8XcFMssvFsfgd/7NlV1cwZPSIewoMZnUSlFlRLl0bPN8BkZ+5bM/MSEKyKk4S8u9INf49PwkVmfuxGsfW4pu552I0QcRG29m0CNXgBAIGUWM7tUB6OzBTxF8CCixKoMAyxzbYXGGXyfi6CBin6DJMBeFxOh4LW6Nzsbowmux/tTHY2P/KDYGRzHuz0WnAflGw3GMD2oP8/3RQQybTAKW0veXat/40aDAaoEIM4PMKGmvqIAZ7WwdFOLsQi0B44OQwChBNb7tYIAKhIuPS7Iz8LC8nhOMEV3LEmAD9AMMFngU0LXTd/fIii6A3IymNN6bw0lVTDpyAptuDaSRjOGOgwFtZptDq4rWQck1I4YJCi7XFhdmgBiwQLg0RhVkylAooYs2w2ej/SoYfk8NtMY5MXACz4zE8cxM1AFzoyP3FC6wzYEkcMteQ7SdOuCP+/kvzPfTGTjk/UUc3Z34/B/9SXz1jbejt7iQh5mzzQsK4WBY2elEPVkpRB39BRRUJ+Z7teqG7bLoq8UF9qi/Fp/6xMfjlVdfip2d+7GzXQfCsx0GDjb04Gzj3DtABeppZyrYhVr+6cQKHW1nlvcMRMA3MyN4xwEv4OCERFmCfPNNBFrgpoANtppZbfqZZde1hRmGjH2JzMJnnBz6EQcXmrmuwU5bzMZxdYf72WrgIU8HgzKyKBs65IFLS6lHAxq5cRl3Ku5mL0HKoV8Fiw24UB59jYxygDrtc7utDG4GCnsund6Fhcr8Igj20Y2b8Ru//e/j8pVrwfHoCT52y8AkeMXvztE4dvdq79/RIdlC3VjoV4BieWUxnn/mmfipf/wP4403vpKrRFhuyr2Dg8O4d3djKqOME8ozgwTlrrPE+KBODT+NcZbWA2IQwKP/PezZLLAMyjWGGW02Ywce46DTTsYRBhD/C/TrqMJj6oZvOow44vJY+YS/As38rwPnBGF/sNJJ4BQaKRNHbMwkuHwC+Dkp6/TCCzNKMHqdlMwU0khrG/8JghyVkcjzvId8OSlTHhnZtPv2xu2pgQBdAN4442aloQ/oF9pRk2Q5e9zn2wyPmjhraw8nZdpCdrPGK86ze39DP+9rHDEeNDKgm49gDkHE6sM7OTYys/hUbQsmEAjtZqbqNPG+hitlIwN8DIJRP2XQD8iC29YJttmO1H2NsYKOITOYrG6Bu/HRMIFJznPQWdXREMxlfNH+t99+O9+bOq/NUlhWkkAHtNMvFy6cn24NIMDhHKaOoS4yyATnNNbpIwLNZWCvZmYrW9ihB+CdB0fTPlYgILduM0c7HQM8Dy9qzNbSfd53dQOrHwb7ezE6rG1F6CO2yDQoxsoQ6iDbzfvb+1vTrU/SkejUCi3oZHwZnIJ2Pow/ZFydDw0CyQYxdLDMfIWHAPMPPfhg9qkAhuWZpUffPP74o9ODFOGnAURWlkDLl770pWkwLHVjs0XV3Tv3U2bgEfWydB4AnLGigYz+hl63cuI53nf1gXMxdQr8wxPa49zFdcB43tEpR9cpm9isN2/dio+/+mrqQD46PQIZyAe60j3iBT6lQ4cFPvEHzQJJedbH0VEC6wboBQNyTrle23E5diuwv5Z8h3adXB2M9thGF1AmfIBm+J02QcNX7RUBAs9vEqzjvsFwQQC+KceAvZnXlGlAWh0mzZSvg45M0T5AYsqCXuYfA4uCGuih7I9JZN8wpyC/nvWiHUl52sU8b//AY8c1/Q9NH1y9Os20p3wCUWS1cq4NK2oKnChQ0yA2KzioC9ky2Ead2CV5Bsi4stOgv2wIArW1qjgTaaK2/lpobbNBv7LK54Hz51NX0U/Oz676IFC2uLAwbS+8okzqy/k/z7eoLYyQN1crseKB39pprASG97SB1RpsfaX9SuCEVWqCHoJm8E2Aj7YJ5MJb6HXu59BxAtWA0fJbIBU+0lduFet4g2/IrNvlaXfDu/Zc63XqVGdRJnwwsYCycnX14uI0y55nlVn4z290MIEirvNbeScgyjX0vXPggw8+nDSrT0ej2oKUevlD1rhPnSkDzWpZZR5ewiPKMzEGfe64ZXszk8YyqNYklzGHGFClTcglH/oRHYjsUY52g7aCY5yEce0A/Sr55++CAAAgAElEQVQDDoKf9jv1nDt3PvUgYwsfUH1HG9UPJCvc26otWQWaa5Xs4dQmgw5tJsoTsIUffFYWa8U39rugtrYdMstYclVIzasFihuMy+Busz0I7TBDn/v0G3RxjWcEkpwzuJZJeMNh3kfm0Le8yx86hTFEGbSZctqgFG1xCxEBPp4xwCygXMBNrUAQuLGtJD0J8KGHnOORBwFByjRgjexwz9U0+ArOF64q8fw63hd0Y6W3NMoXV9PwPm1p+2/+NqkFPtAug+SUxf/3724kndzTp9PmNuhrsoaBM4NKJinql1Mm8qx9oTxqf7TlKv3YTmd6fkbbPnQcU4++IGUm+NXIkHae/WvCDXUhp+gG7vEHfcob/9MOZJRnoZE6nBe0b/nmnrTrUzpPUo5JGpQN73nW7dAESfV3XT0ED7RP4LNtatel/mXsUa+6ynboP0Dj5k7NW3zs8zaw2fallSfnUe1Hdbd2cDtwxQ4f1KcfZZCLfmgHs+GLfYrc9Gdq+yfOvBUfo+36PXzTfsaDKyu0Y+CF27La3wafoZ3xL1gK/kbdvGuAmfept23fQDfj03n/zp2bjW9TK094xz4zaC/e4Xzk2OfZNobU5pc4lyAzvKUP2/IKLYw16hM3UbfbX/CK8QUPoVt+OU/pJ+nXc10b37kKuqCT9hlUasuOsgwd1KctoB2g78BvyhRThEbKThlokim5J1YJ/5iTlWmebQPiXqdedJhYDsks3QZsZhWx50rIP95LzK7ZDuv/cfVusbJmx31fde/ufb+cc+ZcZ85cOSRnhuSQQ0mxBMuWoERxEiRIXgLkRYADK3nIg18i2M7NiBwmFiMZiZPIoSyZsZWIhu0gQZCLk8CxX2IQYiRRokRxZsi58JyZcz/7vnv3vYNf1ffr/ZENbPTu77JWrVq1alX9q9ZaiV1tlv3r+BQHa/s7XIMG20i9XDOwkvhL00fwR9/JeZHfyILyIC5COYdHlVRJookBCn6TqOJ4oF6DYmxXWj419l7tAuJqIX7La95Ne7BZnVf6qfhO2xyzG+vFD2WTPhU3FQMRq1FHFQZZcjnvlPxTBnUkft3oJXaMIUFb30O/1hXfac/1a1WvOqV4MVzqLerR76NecTj90OGktsDVrkhMoV/2GOUb/NDHqkDGxSofyuNd9TT/+zvleXaB57YxQwNWjnnpp/4f/ig/0CTdyhm8U+8YVBEz0ZdqB0H0D3kn57Sv/Rd/ZUH27umEvfAuR28esbYYRe/8frx4bRqvvLiIGH434vTjiJN3LrbCgs6DOtuDNOvOlEhZnQmCn9TvRXR7Eb3NiM5eL2KxFpPTszg8iRgPGdARR7NrcbDBeSCvxGjzZjw4m0T30tUY575qq7kt0fCkgAsM5RrEk9xLGOWEUgGApsFGLlUqgh50mA4cys4IktkUu89cTgHUUKYjBQDMQK4BWUKvYhWE2Nu92CqowNnaQgt6eDYBVyJNjRKgww2kFNC6sayPzqHcDNqsFxCn0Oek1oAXlIXDpaLVyGhHbDUunMAEywSjzWrbu1xL+BVwBqFZau7ZqcOjgtbggE+ABdRP3TpH0oogqxAE4XgX2nSeL+/Vfr7TeUUkKQs+8B40UT5GzXhSws+AZMJ2v9vz3K5hM+8TpPqdb/5B/Nbf/Z9i93KBnmvrtbzXgA2rt2qAVPR00amAHQGQNJa6/VjpdYIlgoDgP/2nfiL29rbi7PQ4Fot5bDRLvthjMQ3NKFDNoJkGl0pxiyBMK7tBBW9U36xZHRraTVlpHDVZ1/Yh3xryGpCrvZoYGfz0gQE4wR6uQ59Kl/qd9CnDjDYPEDXwokJmf2mWWCbY2GQVQ4NRf7bBgGYdIfhMucgK3078OuA6dDUpncfmRmXG0CcakqVka7UIdOkAaDwJJkcXQG8zs8jWes2yy1knNrY2YzyaxD/8R/8kvv7b34h7Dw9id28vxxXZSWyTs7tD5t7duLRT+6PjwAOsEBA/a7aB2tndiC//Z1+KTmcW08k4D2ym3amk51UfOgJ6zHjX0Bes17hRbpUVshBx8An84TjqxGsEOyFhfOlIOIEoBxmo26zsJkASnqXf3L5AA96VarSfviN70kMm6Qdlg/IZ6+or+oH20aZ+c3i5/VeO/Gmu0mP/WLeYgSc8Q53tLQvoSx0dxrRGD/SYuce71J+O4lodXgvN8Er55l3KuXH1Wq3EWdT2Gdarc2/2JnqbPignupbtqw/gn/1HG9tBJ+v73vfeSQA8+6px6HRE09DMjKg6OJa6oYn+NPP7rbfeiq9//etZLzTxDO8L8sInJ2z+N0DP8wIIGuXUhS5ENsyycyxSBqCt4AwyakadcyN9Td+4lzerJziz4hvf+Ea2A5BZ41OAlDHsSgL6CbrpEwN21689l9eUTR0Z5mvqMVhDvQLo8Apa+X3nTh28rLGq/iFITTu5pxyjq9QzbqVE8AZZdPsAgUneZWsT+MN92iPwDe20K3k/rlVgzu2bO7WqCPkEOOFd+kEHqr9RYJVG+PHBYZbDeHrnnXfyuv1InYJw8A7eGGSkLfQ1hzNzmDn88FwYaIdHgNjUZVKHjqKAFnVhs9nXADg5Vvv9eOed7y4PI5UO6OJ+AoFP64wgt2phTNBfjhEztDTOdViQeWiDf9oBrABErgmg6AjTn/AZOVXetFN0ntNe2ixd4Twl2AYd0OAKEPsEfnFeBHzhGdsD/YIuAmE6ugSb4T3XXQWhPsKBoBztDsELD95G38gXgUXknzHFO8iXGcrK8Xe+852l3EIXbaM8ePOHf/iHy4xtynC7HOY52kT92lkCqwByzqfQQB94TgQyRLvNfIMf6B+egf/l4NW4V5a5Bt1pQzbnJSFrPM9zOR82cs8ztAE+CEzDS/qJup0PdFChlQPPkWk+0KNzjNyoi50Xpcsgiv2PfZcHQnfLSWV8KT/wE3pp1+HR0wKZDw8zyOIB2/BR+11nx62T+O0cydhBFtzGgy3BBBDLDq3zzQwscuaFwE6Nt1rVB7+5/t3vvpsrPuAhthMOdwWnKmue+vBt3BZOORJAo0yzINWztN+AnkFSnhcgNjBmO9GF9BWBboAAzp5wm6h3330nwXl4CC3IDWUabIdvBNqRV2h0m0aBYANp8C/BzO1a6SKge/PGc8txQdDBM4uQffqDlYbwyfbDP8cN32Ynmzhy1oDr1J9btTT2hSCO/p0JPG37U+AMPgpGueUR48nVAM4R2jCCiZSlzmXLHwIWJOEoH/Bbe0LHulZSVdAauQE0gU/6nY5t+IGMT+bo8GeWgSdoQRaplz4XXBeIYAzQZuSNYA8BEOYNx67gEvfpW2g0+O+qHPrQFafQ5dwkQIpMIu/UL9DoHATN1M97BhMpnzYgd57bxHvUY7KEc5ZjB7rSJxtWYAW+MM9Srnao8xPtYKUzz+gX8k3ZT54cpPzQHmhDT3luBe8RKBO04hva0UMGr548fppbJBPINKiCjDEOoBHZzmS+TJqr7Tqho8bxxYG61EufGdxT1/Gc9nXR+yR5BK8SYBtXgAi6BMqoR/9dEE5/kTbwcS6yTYLQyr+gJDItnYKSAv+uXKR98E7f0GCzwJGAlNiFtjt0MwdgG2vb6K+Yoa+fb3KYNPCcNhj9zwoPxyjyZ5CEOhMfaPxidahjwPkDWYUWvpFneSmWwHsGlMRCBJFpD/VYRlvHwEfnRJ43SGVCx/ZebfFKfZYjuGlfcF3wTtnWFmVlqfodfpSOrHNBE7xcqexv/QueKTysbA/4CS8TCxsMUn+m3Ry18oeVHfCK+9BPvWIx+h30jfYQNAv8QzN80Q6mfP7gk/jZbFzziLqQuukH7Gh9fmgVr1An4UujT1lBAl3anQlKNsFEV2yYMCMoDf20SfvP+ZxrbV3L/64wsnyuJX3NlvKuChIjpL/hKe0Wx6Bc2q2PqM/Ic8ojvLRtXKPNJgIoNwL64oS0U/nife0yaNQmVi8IuivP6oduYwcb+DFosrpWATLlUt+1DVCrU8SN0NEEPniG4Af3te9SFpvsftqnHuouLrLy6TvtFNqozKr/mJN4z8QdbVNtbuXN3+o2MSrtWMqjPYknDNlGnUDFNOdEZZy5t3CSWuHGdseUW2OnktKwzUgW9gwVsTvooK36FjUvlg6yz9VHBAvE7uCVcsA16KQ+3te2V9cjT3zArvSRHQfWU35SJYQZGFCOtbeno0om0k7gHWmDBu4px9AuxqFNPplXIhN0JQbcJN7LA/tA3NutsaTHdlG2vHG+qAbWOS32tW1r453KJN+OJ8oXK7Vc69L20w8XuxYHzcBSsy2kz1qudjZ1pa/1tf/qSwv2/5t12HJiK9Z6/ZieHMXZ/t3Y7hzHT3z+alzePYuY3YkYfBjx+IPaBouVIKOI6RBjIWIxjjzsnAAIu14l0LzgkJ2IlatYFGsR56PAD2h2MojDUcRp79V4tLgSqy9+IU7WL8ds9XKczSP3VgPAOT9CgMmSrqVAlJuEz3AK1uJ8PMpBy0fnSmXgILVzZQy/mRB4nhUgBjM0OvlN3bzPNRiMkdRmuNFyANwLx+ZieZuTMKAS5bnlh4xHKCmfPdUF7SjH/R/X1yrLGuOCaxqvNZgrSMN3W5k4EBBy2uakT/0qQg0nMj5T0a9VBhuD3UHkgNXhVLHLV7N4oEEgx4GPEtL4tY0KnRmvOsWUd+VSOScEIhwIgsy2IcHy4Wg5eNtt5gyNNMims/joo3vxa7/x1XiyfxZrmxXpXenVYXmUQXtYulsBiTI6cchqEipAZ7VXWZkbq+zD/Gbcfu5GnvnBUjHGJ1Ne8m2l+lrHjzbPcsVHBbs4JEIwQ95qNGtE004mOrevUqnwngaGkyk06qw4+aURdEoW3sUhl+0JTgPHDBYNJo0xouI4yBjmbq1gvRrUTCwe8qkhBb8LXJnFfFERZGXCwIVOBL9pvyAN7TVrMbdk2tz9gWwA3gN0IEMe2VJ2zfah75FvsrN3L7FNwlZs7e7E4wd1kObezl5ugYVA/ZP/9+vxm//D12J1YzP2LlU2uFlut5+7FYABt29dT6Pz5GQUl/ZYgTKO4WgYVwkWnJ/Eb/za34iNjX7sP30Sh4d1cHVObixva2V4GwCjrU4eGHA6X9CssaNTmo7/Rq06s3912jXENIThH7wzKCFgiGPuajCBOI1AjXSNJ40/wA54a7afIKd0Uw9yhN5xErp+rQ6HE/iofl2P1c5KHJ7UyijfFxw1qAbPqVPjvm3gaDTRTugxQ787jwTkqd+tTchQ5t1Pf/rTMRmO8vnRtPah1ABvOwjo3CtXavUQtGtAA3x4DgvX3a6B/zGI1cf0BUu/aRdjDbkE5BXscHI1YCQ47JYUvPPFL34x2wAvyWjGyYffyL58gi8aifYL/BDQFXxGntz+5uQE0HMj5RnAxeX70KwjRvvdkkNdSp/kyscmKEsAxGC6sg397jNMv738ysvx5PGTBNGQO8+iYGxubbLEM5ZbFVB2rgya1qpKyrRcnRv4DY9r5cFJvmuGkoAJAWqehzdmYfF8OyOL+k9OD5crGOEzfBPctB06t4CmgNO03SyqjX7t8b5/UNsvrG/Wtk98zASFVhIVuM+e2/CYsjMzezpL3lOG2xyk49kEsOx76KY9zJkGNwSmeJ4yaavACTxzWxEBCcoQdEKOkClsIEEGAloCMI8ePckyDTSZrWrgk7YJOBJUYIUEvOcjQKJDLWDZzvyGFs5uYOUGNBm4tA3QrL0AX5A7ytEpRTZ5xrneYA9jGn4IBNOX9If2WvtgZ8awRj7ve5gy1zy3ADqRV+rXgWVculf20T48rD2xAWxpB/WbXa5d6TxGv/KHLEIrupIgD2OUOZHf9Cu/GS/0I4E42k69BhToO/eVRw9QJzTQP8gZNOlEGgAV9EB+7SuBAL9JqDBAKz+o51vf+tZypSnlOEaeuV7BPfqBtrsXO/R4VoZ6zoAvepLD4ymHbaq0p2kHfNPO8HwKAR14CO9oHx946AptAznKjIGBtdVKmIEXzn2CFdiwm1uVbAENBuYEW/hNuT/2Yz+WsuGqUtvL/IJOpm+UT9pIfWenF4lV8Orll19JWWNbqtVVQOVR9hXbqQIeukWRq5Kg32w7ysPWun37+eQxdCHT0M9vytb2E0gUKICX0E37kV+2K8NhRz4ow/HBfR1uwbD3338v60QvMFa0ySgPHlBG224R8NdOom626MJGpG5kg2AibYGGtGO7F+fXJdDaqYA1bdbJpy3IcOn/WrnAOCn9Ugf3atPal+qh48Z30S41ox7doU51rKKH+EPnud0dNJt0wruOT/qG6wa+oNkgPLw0KMYzBdofZ+CKNjAuzI4ne9RV0rynvwhfaxyz7VmdW8W7rLyk/wmksJUMhwgLtHCdD/yvVaKXM4BkIpoABnUwZzqWXJWqbwgPLYtrzq2CY55RRl30OeOAb8aAgdR2fyRRDYBMWQabkX+DJmUfTX9gJbi2axuE0aZEzplDHz19sgR4XHGovhPQrH6p5Bz+2sF5VoC4MpZ+p07PHxPgY4zo/2qPG8R4+mQ/21a+YCXFac9xHVoyoeHsJHWMGINBFmnWJxUgNujQXvVHP/OBBgMAo0ElHLYTMKXVfqP/S/fUClv4AZ3w3iAv9ynH+RR9gp1rEC1ttUYn8c1z/KXNk2ex1e/0xRtAG360MZUERhtQT0xFoEm50MZTzxkEMBFAHaQMu60p1wW4tKP0KbgniGawVT/TZ0qfVrIWfSboB830P8/xDn/a0M4pjnvr5zo8sq/sy3biif2wvlX1UQ/94RhMW7G10tGkQwFs5DTlc1wBzcQwmqCGuoi23nru9g8EO8QyoBF64at4AXTA95TtcW1hQ3Iz95FT8SxlhN/YMLQPnaDuUZbVwZTpWKAOeAP9aXMMauWrCWeC7v31yp5XDyXW1hxKXuBmBWaYR9vAqbaG+odxYXJKBiIbrIEytP3UFyYOiNNRVvrYDWDOdTPWlQfKs8/UYbwn6K5PS9mOMXWIbdNfcD7yHe0M7rulmu+Y1CkgLFYk7XyLfbTHoPfFeQbNSittItvDVrz6vbzvPK9tSTnKP3VLF++TVA6OpS9p4MHEInjh8wRA1AXiWsomNGqL8Yx4onO8+kWb2oCLfIMut/+TXvrAsZ1gfqfq54NPXGMCrJaVGgQeaxUaZdlP4mLqc21OAyHqGwF15nh9WFeJcC2TEjplByUm2GCuypb8gH/qPcc/Yyrnt26tmOAj6G+gqea/mssNYLEtFsEp7aHOvALi1i9W0Pa5xf9sd9s+OG/0j9ivO7KIGS0DBU3QnyMp5I/BuR8OYKjLsz0rNWeI+SgDzhP8btfR5oP6V51w0U+11ZXt8bpzhGVqP9Dv8k89pL3d+dv/5S8u2Je6u85ympVgQu7FIs4e34+rO93oDD+On/3JT0S/c7cORX/6fsRgPwMgi7OIBQGQeQR4x2QYMRvleUrLD6tA1vCr8XnoZ7a/4rlxxP5pxHjtSjye7sXhzidi64XPxaPxRsz6W4FIPzncj01OVOeg7M56bnfDoTt8JudDjquO1e31WGmyOswkFuAV8FIpwAijXXb4JGqPYITZCVKgjnouQI2aUGAk5enMEzFzuy2uIawCnQgedfI7l+s3S2XpODqdcnAgnBjs0HROe5Whyj1oVqnayZTH8wY9eFaD3q072AZJweM5DfSlc7m2Fo+f7mcZZgVlsKGZSAU/zQowe0BDwWxx+KJxzT0BHflq1FFAz4mCSWFnqw6XIpuf9+ALz8ljjcFa4VFAJh9BLVZYDEbDGA6G8dXf/O/jt7/xrQSsJ/NSeIsg6lu85l1kvRRwrShhT3qCW5SXSprDbGIeb735RrzyiZei2+FgKTLHK/q7aJbA9Vaqr82uTge1mTSyHVHZdTpa1KmTqmPAPf7XqIQet1wQyDWj1+AR15UpDlAbnZczzSHPlI+zVUAg++GSzVDZLfxP+8hmR6bgBxMGWzTQHzxjdNmJAjngQyYjQRZkT/BCMIwt3ASMeVawyklN5Vy8ryXNOAVmVJ4ParVLBpCa1Srst0/QRSdBJ8vsHoGNdEzPhzWJzGv7hMloElev34iN9c343p078e/+wl+O1z/7Wown7DO9n6AhgND6Wj/ef//DeOWF52I0Po8njw+bbFXkZBrbW5VR/B/8pV+IT3zixXj44H7MZhd7abICxMkdB4V+09jWYHB1FM/Rz+gV2g8P4TX9dXBU7zlZFlhynr/d5i2B3gYI1FmmL2qpeTn91I8DqBxX/9b2T4LNgnjoiXZgwb6gfwSZ2wYL4/Typd0EegXaKngyiUtbO7G1W/vfIhO81z4/hroFNwGMkY+2I6Xxa7YPbU1wtrOy3CrNAKKOLuU9efioApXblSXJM4JCBcC7ZWGBZ/BDPaUhBx1mVzjOdALVuwRMPcPAbRN0lGkzZfEODgb10h7+uE6/AEjCb8BQxjvX1W/U6fZebHcCsEZdgv7QK2hnf8If5Ifr6godNvuMftYRQT/p7BvogE98Mug2qxVbGpoCY5QJHYC7tE/ZcI6CB+z5f+XS9SXfeZexVWBmgXt83CZR0AiaCjQnY68AVA0f3od/6FxBJEEF2oV868ghD5xDwPvIBGXSRpMOdLqhHxmG94wJnnOMnR6dBskGOAzI0UnjQH72s59LmgCg6CcSFSgPh5d2yX8CIPYJGbkmKgjAAUIAjEO7WZnwAzq0S/im36GP9yjfJAHKVj96HovGFe88eVLbdEG7hh79QKY6ZbjqlW2Crj7zzDLT277hPernHcYt9QusIWfIvPRRDx/kyZURyqi2giA1dGsfUC66gzqg2fkL+VG3/8gXv5h85BmuwWv60pW+9KGgpPMUv59wWHsTuKn5vDKaeR/QV9mAF5lQc36eZ02wvVjaOjm31WoO3nFsUwf/C7AgP/Rhews8A0+MQ8YK/UNboRv+eMAwPFIWKQ89yFhAvwtyCmgyFvmkbdgA+2Z1pv3RZDXyHH1rcEH9QPmMWTLiaRc66XOf+1xm2ArQwCP+p/5ZdJbbXrKF1V6jz9SHtA1whOcLsChAkDawZQJbgVKevIMeARLagexr7ymPjnfKcUtNytVROuQMoeYgaVaAAMyaFKF9WDyaxu5ebUHAmSHsl8x44xlkD1rgMzqYccw92kG/wG90hvKNfAkw57y5W6tJfu/3fjf7g7M4KlDCijVWyVTS1c7OVnz+859PGkmoYPUH9ahrnLPoQxNBnCMKUDmL1157PfsJULwOnGfLLkClSm5pf5QT6BbsI6OxgKE69JgyKYczXADZa1yVnqyx/Exuy0SSiQCpwUhXmEA//UrAB1vMJBloYp5iWzvsOPQm/S1AgQMNDc472iPIUW0FWolk2o8RrFCuLW3pA/WBvkCv2ZYY+RBkhX8CSHzrr5kBTp0CAAKtXIMGeJ4ri5rsSH0ogW9BMEEJZRu/waSD6kfOlGGFRB1ma4CDVcQlR+UHwgvKdruNWlFdKyiQFVatI29puzbbgDj2sCkI2MNLxr3jDzuPPuWPspUtxg/3GFMCVOph2oM8m1hBefQ997Wv4J9guDoW/vKeWwuZiKOdTz3wFjk3IEzfUr7b6xo4FVivxJI6G2Q0rWxNbUL4wp++BN/cJznToAPvQydj4dGjp8v51/YIhKfd2qwgdgzRnrb8zWeVbS1Arc6FZnVx9m2TyeocK2htkoV2MffNKkfeGSeCp+ID0A9diSWMa8cD+K1cCKbzvgfAM27hGc9Am3MoPDWBR9+d97GjkHHnBdqvXehY1w5020ttRoNM4iiuEhWsFUNBLgX31N2CrZSRAGEDDCLLJnnxjj4IfeVcK+gtaN0G8bhm8hXvWh884eNKHcoqELRWKSjHvO8ZdeUn1+oJ/pR551fuc406aKPzr8kR8pV+7PZre2euaRsZJNCGWQYFmtVDjBn9OFZwwX/Kph6xIMrKoEK/MsShh3a5+oD+57fBCv6XjgSu5wWK7h/t5zPIqbrNMVV2Yo1/MQB+60/p02k3CHTKtwRWR4WLOG8YTGBlPjQZqGjzuuyqsuNJbnaFicFm+Me7yqm+m3anetUkY9tFXcqDeJftga8CttpM+ksC144RdYE81j4Ww/G68yn1GugzmAYf6Of2O/LPuU2bCrragUXK457PQR/ltYFe/qcdJwf7jZ1a8mrwFr+IflWXalsbPNUGFHuQh87jtLGdTNimUX5gR6/3ar43CCCIL5ZKfdQtPugYUy+0g91iqga9oIHnoFHciz4SnM+5Z7V83TbexE4t6ir5pL4Wv3W8gpMxh2tvizeWD1rBSe9h9/C7MM4mKNK9WMHhHCO4L7AvT+AFfBALTl50azWhz4qRaX+QoC3N0MGzjnna2O9W8o/9pW6TZ+pUdbk4MrxL+Y3CntS14NnKqfaFGE3ZOYWjKEfOl4516bbNnX7JB9eVMfhjOw2IyDvr9lu7RwyjjaFrK7T7TB/QsdyWYZ6HT/qxqa9/629+eXF+fpZ7WA2Hg9xbfbO3GvPxKPbWV2J49HHc2B3GT37xcnTO349YHEY8+WbMDmZ52HkcRcxHdcZHTCMWkzoHJM8E6UYMJxE7nA1KQH1zow4MOQW4jTjjTJB5xFF3LZ72Xonx5Veje/WzcTDpxflkESOieEEkr5+HrDMZqDhZAZLMXonc45lGuTyRhpnFZGBDQVBRKeCzbgE0dgQCakYuhlGCH2dnmalqJ6uYsnNWKhsDWgR2dNbt6BowJfh8KFPlyxJyJ23KQalTH1vyaLCoKKnPycsoF9eoNyfjZolTG+xzAjI4BJ1mTPH/cFwZSL4LH1FACotCyzNt488MB8EflQT0yXOfd3BpCPAM1zDWOxw/Q2bYSi3ZhA4z57hudgGrieAZkyXftEFFUHtIn8Zf/eX/Jm7c5NyDaaysbsaDB4/y0HM+DkKVSAVCyAipJc1GZDfWVuO527fizc98OrOYR0OMm1LCLCucjmZJO4d9QmnklZsAACAASURBVKvt7q500pC2z/pN4MH6BO96LI+i/eMKpF29fi3LSWXW7AmuYQP/NIz5bgdTnLh2tnaCbai4j9xpnAny6thrPMIzJxPq4fBi+til7R5G6SGK8AVDHFp5zwmANmQmSRTQXI53rTQy4uzExH3+5zpt5T3oY5wRAGmDr/QrtOJ4s582hjw06bDqcFF/Ztxeqj19u9EcWgoYs7Wd54AcDgbx537+z8ern/5EPHrMmR0rWTYOw3TCGTbljLKqbDyobCd534ly0n/krc/FL/7Hfzk+fP+9GI0xaGrrFfiRE8OcrV+uJ33IL0CGoDbGiEaJTg46SiCPsfnoyeN8l/4vR68CmfCSdrcnUd4zUGWQir2R6T/eAfSiHtpnlh9twPAXVBesALyAF7wH/6lHI8KJHx5joLDiYj6bJPgnqFlZdYvca/b5l57PNptpBZ08Z+admelmJwmQCQoj19DgntnpODwqIBi+IAPwRoAkVwycFVhKAERZh36da1aLIMP0eRqKzd748MHtY9STtBMHn7aS1eg++NTPGSC0BxrUPfQB/WwAhPvwz7kFR91gk4YwYNTNm7eS324fRb0COdCFIQaI5ce9tinfrF7BWp7REXVMOLYFr6hH5xIAEQMOuQGEYWzx3nBUzrQZtfCE9jEuaK+Z/JSTAYJGZnSe95/WmQOOcVYFKbvqQ0Bh2pcyuFkH+sGvwRlGZDlJZiWORucJTCL7ZEgDMhmgg4cEpaXVVQzZjsaggw6DBgJJGkU6EOoYft+6/my2icxqgMGSsVHOi8gkcpfgxrj2MBdc19FHtgRUkVVoc651BRZtow3uj66Dr7MGHdCMjDF2ydanHMrGZqA8+O/B0uopdMvjxw+X2Xg6HYKLNX/84B7cAnrMmRw6jh4wMEs71R8A5jqt6hedZXiiMY8cFBBVgRhXxihHlId+JBgB3TxPG3nn29/+diaxwB+uZ3Ciycx2Pksbpdl2UH1K/Xyoq9NbSXBfvQmtzFduKwP/oEEAwWxNfsNXAiDQRx/AB/Wj9cNL2o0Oc54W0GJ8aidBo0F8jX+dN9rtmRqUQzCUZ+GBgQx0BrqHd53v4DHtcFUBbUtwo9lqgL6zP9vgKQEQtmOTFwTm+B95lk76imssgYev6hDq9N79Bw+WhzDybOmLUVxrzuRyLtcmZZ4hECFgst445NC7f3CQ77NihDZ6no/ZhPSLwLZALO85V+7u1JxGGbSZscjqhE63tqKBrtc+/ell1invGpCH1+yr/Pzt28tkJIJVHhhOX6vDnHtJQKId9Av64MaNm1nPnTvfz+AESUYEGXiXsugjnnd1JXLLfMxz0EKiibJXYGltpcl1+gX90+lUsoAOmiuK4AEyrg0Ez8zAhfcmQyFLFfR6mGUDxhcgyzY/tRWbgB881hk0wE0fo6udZ9V/yCNzE/pRXQqfaNvepZ3sC+hOnTiq1R58nJcNPpa8VJKT9uP2dskzsqNNQrIOtDPOHzdnGsBbZBP+Iq/QhByYoEZbtL0FPrWf4Yu6Ud9DwBBa2yCzq02h2XmlMjo5L+Eg+eecLkhKgIiACGCKmeP8Zl5Rj1fAYDt5Vr7qTt4jUO2B4zxPOwU5KAueMJ55xgQPfSz6k3L5Q/4E97lP//I+fyXD45xfsOEEBdxSjPFBW7UD0E/IFLKADOg7OH+2AwiC9vS19DmvaaPQToM8zh3amNNF+cZ+9DMMkAiebWyU3aAvnMHb3J+9fGKBan1ZaKXf1IH6JOqqZT+e1zYxlCtIrC1HGWx9VeO0tl7lf9pA/XxzhhFBKhPU9OME9lyBaRIN7aGfpGN1peZc7Svbx7fzJW3iN/xFp2mf0WfwwJUhzk+UT73cV6a4Jk5BWQY5kGUD2mmTNUE1bGBkiufc0s220TfUK1YhpkD5BlzUdcz1rlLRLxCMRL8JPts+E73kM/2mDyyoZ//Aw+wjtvTc31/Ojc7tjnHqoG7HiX6I8s7zAsIG6wzumKxGHeg5aKdNYkBs4ZbYQAPWwk8BTupF/gQoec72QXvS1dj7rjwXi+Id+v3gqJJBBd21bZEF7SBtUbGG7KcoPTWe1RmQbdBP257nKQ/9R1kC+tyHJ+gNgUiDgY4bg1ndRa30M1kXviVAPq0dD/hfGROzoh70aWEytSqae7RREFxf1AQU2iSGwzPc11dHzpExPm0wXp8aXhnUWiqahv/atM5H6nZlWSDddvCcz2jj6r+3wVv4Ba8MwBhYaMtT6a16LrGYJngnqKxfRD3icLRdWUi9OSX4Au5T2+UjPylnpyWr9qvzinU5lvSBqQs+0mee/+EZUmKI8s5y2er08k6tyoEHNU/Wdkf8OS6yzEbHC1rzrPMCNDtX85zPCH4Llisfgvnw+GxQxxooP+Jf6gbsFnWqcsM9AzHyuu1jsBKEFSTaKSQRJ0a5PIi7VjvmuOwXxgONjr/2XGbwgG/xUAOqNT4r2K9tJw9rbmPuucBl9JuR57IhRxkAoey23a5uUs86lvjtHObY6PRqVb5+BHi245Rrjinoq+fKX6cs/mwTddrntjntlOYMkDa/5WUbz+ZdfsNj7tvnbdmTv+p86IMHBmOcU507nKOUPfWH/Zr8/M1f+6uL8XgYZ6dkx3RyC6zt7b0IltBNh7EWk5idfxRvvroan3p5K+L8TsTjtyPGj2N2cJKR5mBbq2FEh6SoWcScs40XQVJ/BkA46HJlLWKN3TJWKeMspucRJwNy7SOOODtk56V4vLgRu5/4U/FkthVHbK+1wt5m7GPYjaOTQaz0KnqDsK6tVpYRjo8TJAIukMdzKk+YSweoBFRcOXDXV9OY4b6glmA/7/NuGRElDBqXTJQ898yVcp417Pjfvdc1DhUiHUODBwgahxVxHVo8NJrrAMMF3FXQBIdAI15QFJrNhjGrVeHSqKvJprYhUrA1KjLrbqMO0BE853mfw9lwwLQF0YnNrKV2JJ5328EmJwGecaJQgaexu1pb53BAuYCeZahMMxun2YeZexqH0O0qiv/5f/3f4h//P1+PvctbcXoOWFeKY239Yk93+wOa2LqAZ7rdXnRiJc6HZ7G7ux03b1yLF198Pi7tYGBMYz4b5yod6s2B2anlbgDs8IxPOpL94rGDn0CiA5zn4HnxqQY6+8Pls90L4FQFQF0abQYwnEjbTgbtefmlFxLwEQBUEWoA40DBLw0s7uu4ZcBtuw6sU7k6AWkcyjMnHY0xs5kJCgnGa6QYKKEN0kZfId8aUoJFjx4+XW7JY39SJw4kYLDb/sATPjiQt249uzxwfGtnt7I9cy/HijTD12euXY/Ts2H8m//Wn4/oRdy8+WxsbG6nI5kZTyc6qLUnfndeildjjsNAWOEwHY7j//iH/0vc+fCDGJzX+RisvKGteWj1atFIWzMjvcnio7/b7cV4po/MJOZ/nh0MK/NV4J5y2IoF5wA9IkBU222U8UPd3OPDGSDUBe2A/soN5em4CoJjcPA/ZQn2GUR0u6rUSc2ETpkavKyY4bfbZtVkehY7rJ5aL4BPAJh7BsXof2gyS1HnWeOIMqkTOniWMZCBkKd1cK/3BGMoJwGvM7bh6MXqRgWN4Sf3DPbwDH9nZ+dLcJVnPKzRbec0VJEh5ABDnn51gl9fr+BATuZNlh7vmGVJ3ToKvO92KACd8BG+0sbM5mpW7UAXekvH2sA4fWt2X4KFTSa7ADGyy7gDyNBppn+QO77VMTV+ausug9kEPcqg3l6uQoG+/moFnHX+6R+dRYAQ+GnWKM97JgNlU99iThZdzbXlPJazybvOn9BWdD7OLWug77XXXkveYP9xsDDl1fYYsxwjjEOBX/hq0Gpnt7Ka4OEHH3ywXAqsAcZzbgeGHJmUUDq/vwSSlI/VlcrKMSkB0Ie+2j+sFSyMYZ5lr1kNacEb6FLvUr5OP/0DjfQLPKc9yLtnfACY8nGvd/hhoF9w0zGIHuAeZQnOUz/9hQyzd7kZ9gLz9BFtr8zCAm3MBjM7Vl2NTGv/QCNbAsFDHQrqwNF58YUXsk3QwDPUSZm8Y9AJfthnyK48MRuTPuWa4zWB/ugss5YBeXmW+ikXvhv412bR2Od+ZvyOhnH3o49ie2srt5rKQ88bOnVi4aXgjsBa2h6stpjV6gXknv7gWQ+XdlzzDnIhkGrGIuOZtnBfAAc6qQtbknGgcc544H3KgUZX9wlM0E7+3J6IPjMBx4xIV4/R95RBWXxY3WC2pN8GwXSC1Lc6nUtwdl7OTDv7GzoNHhpwXc4P02m88PzzqSuREZ5Tl/I/sgcvPGNAWy91HiundneXdnTbthAoo0xopJ8fPnqUh5vnSsrxfLkSj3poc8rYyoUzRnmugkSHuypTgPcEUHizzvPQaWfMQBfyQz20HX6z8oRnXOmk03n37p0MgNAeaNRRpb2C53UNG64So1jpRvCbQATvlr1fCQ9sL0UdjHN4gO5AdugPdIvnQNEGwRrkBL3sCiOBK2iCfhNRaAfbVRH8cKtaaIO/6rz79+8tt7PC1+B8EIMg6hnKhSZ+V0BxlAB+jv0tgrCPk54EEeY/uPUVz+K7uE0jW57wHm2GTjxA2o2c0KeuWKVvsWcOT0/zvoFl3jG5zb3h26AQZVAX7fRsLvjlamJ4xbiGN4Jt6j9tFnUY7WKMo48Gg5Pl6jT6HT7TLtrCahrHAgEtAnOCnvCT4BbjmaQD6ILP6IU6kLW2PRbQ4Dp085syc5vYRqfYtyaMCIbCH8EBA0ECsvQ7fU0d+k7qLcaqc4p2s/4ug1TgEH5QjnNRG3AVDNT+gIcm22h38q600g/On3wfndYWh7SbZ3ingmuPl74UtJE4xrvQZ2JFBRPqnCjeFzDU/tEfMBGHeUG+uDJra7O2XoV/6c838z3vUs/h0cFypZ3BV+ihj7S7eRe6CfIrQ7yfdmqzskydWjJfvIWGW9froHgBWspCNuW1WIR1UK7bhBrcoP2CwY4FxhHvOA/YP9RN/8hHwS/P7KBt8FIgm/51dZZJAa6kgjY+9l2b38gcvKReyqRPaWf6PM05Etor0u7YFKikr7RtqEdwk/L0C5w30wdvMB+eFXBr2+wGJsRuqId+FMx0hY04kjqCcmmPcya8WerYca3cEeRVlgX0xHr4pnxo1+fKpIxJ2bLQZiCeZ51bTgd1QLx+GG2zz8r/u0im5Rn9dPyynIcWtTUidFGfwW5kAH5SdyaCNGe/cs25Tl9Lm1+ZoFwxNQIg8IZ76lP4cTas8xG1Z/Xl4EElilV2Pwmo2k+2Ud9L/EQ8Ct4ZkOBZrkMH78sH7Z02OGpwxiCjtp82gNgC/BR8V+7UGdRB+7wvTmZgVfBX8FbaTYpLXXd0tNQ/lF+JcwX6YiNIn30sjwX4xZqgw/q31yvgpL6xD1ixLsbg8wLX4ojOOfCOayYVQJt4n5il5UqTOCv2M+/qo0KLdj7lqNsohz/7jPd5T71I2/ThbJtYk7ardBmsSPk6qR00WAVL4EKgHvnA9uBjP1dgAyyvkgzUKQSP6rkLjFcjlTmatkufK2kph35hi1bxNOXUsuVdW7fznoHr1NUbdRRCYlBNkIR+EeRnyyneUSbUt7QZedlYvdhyVPxQPaDsinsXHlI4hzQSAFFXwjtW8EoLdYl7yldIse+4Rh9oV4g1Wx51HA9q3GgviwXoP6CXxM/5Vgcoo21apJv6tXmh0XlH2RK3sjx9Wf08gz98d77y1/79RX8VAKOW5SYB0Y1ebxWJjOnwOBajp7HZPYh/6U+/HmucBRL7EU++FzH4IGIwzQAIQY8ZePA4YtGsBEmcl+2xFvW3sxfRZyVIdyMWo/M4YfViL+KEs0NWIk67L8dg9/OxcvW1eDJdj2FnNbprvZgt5nF4NshzHjS+pt0CarrU1QpAMEkhYDSWj9lIChXtMwMgnc/+ShrMCrRGmJFUJyKW/vBMgiHNcuzczqFfy4jpHB12MldZ1g0/BR4MQhgxg4YEVPoVCaeTzFxCsN1bjja0lSj08LzAnd8YJdDRBi01YFWQvKvAUF8GNzplzAv+6tBpTOiM8p4ZUQq0xgwGkkZLexCoCKFNUJwyMM4EDlY6tSLg5KwcPgMx0KOg8729s5uGn/0nKECGK8bil3/lVzOTfzqPmHcwMNdjnnJxAVxqsNUkxQQ6i9mEbFbO7WALkV78iR/9Qly/cTVOTg5iPB1Fh+BZ42SnUTMto2OdAAiAaL+MCLZC0WBrT+DDYW3FwFkn3KfPDRhwXUWEY6xiVunguOJI0ydOzjiegibQcflKnSGicjD7W4cAGWRMMPm6bzhGCfxDPsis1KBDzuA18ss3GY5toFbjXeWTjkjv4sAvaOQ9FT99LNCuM03bodcxyJzj84L25fBU9oLGokoLEMEzTyhrM5cwDmIxK7CXtiTgtdJLmfnf/89/lIehn54OEsjb2tiO119/Pd79zrfL6diura6QE8o7Px3Ear8XXVY3rPXj9GQY//Vf/6UgU/Hk7CRY2QNNp6dH6VRubZThR1mADfSjhibtgafuAV1AM1nmtR82k+v1BEb2Uw4cQwAQucVIs4RcvQw/2kZFKfhF9qVnAggUwEMzQ9U1OCQ4OmYwqXMolzLMIDQLSnmmrEWzxRhtQJ6gDfCCFSBsgaXsQCsfZIP3aBPvUCa08Zv+t70aNzxj9ln24UpN1joQ6mfHwe5WgTgrq2TX1kHF1KkONDiLfqBtlOnETL/wLs/y7YQObZQBLQB+tZKm9hBHx2iEpOHTHC5K5qsrYxiDlEV/A2xprDgWSxZqT/d6rlbvQCv9Sj2Cdq4YMZNQh0pjk3cApXjP7VDMyNPJKV4fZGYxesS94zUKCdIwfuGzZQiuudpBB1Pd6eoW+o97AIU6/dRLWW7JwHWNsvmi9BjjWkBSYFMQCT5xxopgt87YN7/5exk4YZ4GaAMYo5+QZTLoKJcsWTNdBXO5rm6jXgP63Gd80fecEQMwhaxzXaDM7MRFt+Z89aggdXs+a8+NbN8DyOucKNjtVg9sRcX2S/AGh2Oz2V7GQ5/hoUFKxpkrbuwH53R4Vo5LGYPwGfDP4JG8c64BeKR9Ajz8n/KzXXtdU3+7HfzPuzqd8JL+gWfKs84mMkpfMg5oPysE4JdBS2RcQ5nrbZCeQ8i1J9orxHR2eJdAF7IteMY4dqsw6MRW86w0+KTRzLdBROcuaOb5t99+e7lVHwFh2gBPBGHbwLf6UXBJG4m2sL2SYxBZo21cpz4CRYJ18K0yvstWzLHTbMPDb2jiQ5+64tKtR9Dj6jPK8aBvaKTfoZt2ItOMAUFP+trMY85u4D3mCfqUgAz9m0lETTDe4BL10SZ4Sp86Xmk/daozoXtv7/IyaP3d73432wC/CPLppPGbMpEBg8Do13T4NgrkgjcVWKrxhtwn2IDcNXRC69lprZygH2lzr1sZwPxpq8Ir+pG6tHP5X+eTd3WKD09PUl61R3lGMCf1aJMRZ1nQWisDD5bBZMEPbBNXndAG2vvSSy8v6SAoU7QCetUWJvY7PGYM1ko59mUvUDid0saJh0Zp45s2GjSHXwbAc2uqxqGv80oo+9pyWzCeqwQWZLK2MOMZwHp4a5AMejwLymA2fc+H9n3mM5+Jt9/5dvKY92jDJ199LedKgQ/lj/fKd6l281ftq4NgGQ9cM/jCOABQxpqoAET5Njq1+niCdwaTza6kHOpz5afztWCCYIV2qRnx/OYd/Ty+kRfOf6MtJOUwlxL8QNei313VoXOvv0adPIdcqAPbNkT5WLVi0SC3NhdyQXudh/THoN/kC54xGJvOfHOwO9+OQ/pSHwO5QCc4JtD/RWOtXNcOERCmvaxi0g6nD13VQxsFVqAZmuC585OAqmODb9pAvzIGTIyiPMEzA4joGG0s7UTsbbZsUw7hKcEmzvczyEB7aAf6nL6Ar/Ql+lG/u72tLLSc4RccHy+3ZqS+DGZvVqKGqyPhqckk1AGNlomMwFPo0L7l2+2xDLjyDGUaQEN2x+eVROd4MIAM/+gP+g862yCTgX3bqK3m/FS2eSz7WtBWnQdPoEnbnPYYJIK//I+tpZ0scASN2jEma+rPUobbfwpetf0XaKCf+SDT0E4ZguzUoa1PW03WEtjmedtnwIffzuvwRLuaOtzJIEHCZoWjsggd9LM2nOeQcN1gB3RBHzShG5THBPeb7b2c6+Wvupyy5ac+nbpB7AZaHAvwS/8devXLeHf/8ChppX201UCioF8bO9KvS/6MKhGVM0AoB1kzIMF1ZQQ50G43WKSfZsDP8eMcKuCb2Ni4gNsCnGtuSFCzW4k/rv7xHjJSeoTkNrLGCwg3oCFmJlZCPyg3+o30pzig2Ajv8xzlM1a1+x1Xyo54IGXwnMElbV2xCG0KrmvP0V/whGfEzNrPCcDSJ4LPYmBiQvo2jkX0Gvx2DqQMfUL4ovwYkGiDy1zb26qEEuteAsOdwiupx7Y5d/Ktn15YmAGA6kvuUx4feASvKAe55yP/+X+UK0NrK81KuKjVn2061V3iGLQpMYVmG0bBcP1wnuMdx7y+DN/SzbuZqNIr/8d53XLVqfrE2DdVTs0/+OjqhuJzAfEETfhfHSs+Ue2vlW/QzydlpVv2K3/KjrQ4L6k71IfaSymzuxUYNvij7rQdrrhwjFG2OC7vaGdqV/CbZ7S37Ht1X2JlzQHj+h/KCXRi7+qraSNlY5efCmg7ZvWNxT7US+rEebcC13y4pu3evkZ5tKn9rQ3Tbrc60vZrU4j/Q690QJc2u3Ikpqi8JDbxlV/+i4ucDLYqksNLGMUotg4ZjoOj2N5YicX5flzbHMVP/ej16Jx/EDHbjzh4L+L0KaMg4jRixJkgk8igxLw56yNjV73a+YrjPPgjttJdidzWivl/QlSJpdy8d/mnYrT5ahz1rseDYSdWdjZjtIhgqeHpcBBb61vRXevHYDiI3mo3Lq9fWoJrCpJOug4PQqDi0pGHGTkRtvb2pO286wRHebxb2VPluBoY0fhjyXdG8htw0mg25bcjunQoikKnlfd59vGTB0mHAsN7CeRu7v5ApkuCs61MgLagO5kqYE4mDH4nCtrWjtbxLDxZXa9MToEDaNHQ4ZsydKjN2NCB1Cg0M0eFCf3wjrp1bMr5KeMPOgRRWAmR/TYthWfWBbzWuEreNsAy11TONYn042t//+/FP/2n30whYkscyn7ylKALB8/UxMwkg5ISdCRYAji6sVarNtJ46s7iX/kX/4UYTwZxcsZWW7PYXC9nnExbMp3H5yUTnAGSINRWBdrOjms7JR0ErlX76/yWG9euL8E/6KBOgUqNLidbJzsAS/d3dkJRQRa4sxsAi9DnllVmiamvnKjhgf1skBD6CLRpbPKOjqJKmz6HN1ynLxkbGnFpCK1X8E5gB54Yoee+S3pxFGm3mWTQkEsf+xvp8ANCqlhxKOlzrjkRCraprFXevdXKQFxfvXA4aCsrQ7a2d+LB44P4pf/8l9k/L6KzEgdPaxubgycciLkTvfW1ODo6yGBYZqod14GJc/YX392Jo8OT+Ld//ufiZ3/2n42PP74bg7MCmx4+vJdOwlp/LY0unGICGvDS8VJL09m7vvYdZo9v2gRfcODyjJ5eLedF7gnMuJcyz9M/lMcffNcxhyc6MGwNwHYn0Gy/CBTYZ9wzSxfZcmxRvr/pW4AG+ev4dAwbABGkYYzzGeJMXa5VExl46tShXvxBo+PdQ2YF3ZAv+slJjbKcVNP569WWFtDDt1mZTvoEQFInjis7infMPjTbFRrYGo+6PPTYCZI+aAN51KFjRJ2uoLhypeYX6nI+cckufcVqHVf8OX9wHV1Pv2mg6/S5zZWHDcN3nqVM5QBeQAsgJf2DvEmfuiKNv8ZxMKNN3vD+hx9+kOUBwBiEgE/wgrrMDGRLKvikTqXeks/KaqW/+aa/qY/3kHvakzyZVUYbdbP1CvWhLxjr9DkyQVt392oVg+CQ9T99ctAAXzeX2zLgOKkbBTOfHjzO7XhoN3Iq8PPS8y8sDXYdRNpt1qJBDdqofMIfz4NYXa0xyxj1cF9+0xZ4Ne9UooVGLWOQcuATZWq8a1wleNIsuVfHKwc8S/tNuMhM5vUKwNJmV4jQZg14nocOdamAEPScnBxl/SZBoGPJIGfMwnuedashVrCywsIVdQZ6yECC1457ygLIon/htfJSW7TVFoe0n7YJegjOwZOPPv44rl+7tgTedeJ4l7IE/nkOudpc7SdYrgGfTnWzusC28i2P5C/AnOc9IAucc4G+hWbaTD+ZqKJNQxuRa1cJwH+fhwfQQXCNtgKiwSP6xPmMcsw2NJOKvoUffGiPIErqxmYLEsYJ7cqAV2NraY/QHuYPAqnIDfyibXxyi9BOJ4FgV4OYLc7z8FSHyMN20RXwWB1I+QJe6CpopAxogS5Bde1Z2pdbRDaBKuQIWpELnWDaCM+hj3kTHjLGuaYNTv1twNP5vr1CiIAJARDapqPGFknwsw02whe247rFVh2zcpyRh9vP34rTo+OUdbeO8hwbeA8NrlyAV7llWiO/0JyrdPYqsYb64Yn8XAY4zy+2iKX9qROaLD7+p14CETpwzOvUQTBBXccWkown3ne1n86bSQfoNJ5B72AXaIfpyFEWsmNQUdsbuk1u0UZAdlhBiy72TDgSMzJxZ7223CWAQ3DEOQT6kQ8CZaUfHyWfP/nJTy3nc/hF8EYQAUBgMhunnLO9GJ+XXvxE9ocgkH4GdVPnM89cT3nkHfqK3QfMDqeP1I3IEf2xtrW13J6S5/XbaCvPGCQShBZIcAVSW0/THmRNcECbWMBA+aYsdAH3KYfxxwoQeE9ig/q4EkEq6G+gQbtIUItv6KRP6RNlCLpJhsF/YRxUUk3NsbSR95BX9BF0044CDot+5TDBxiZzkmv0Ie0xwKCNxzWBD8HK9GOaVVPIJbqR3+hPy9QHg7ZacVjznmAU40gfmXGKDHMfGaOPBWwJpmprqicow62kBJa1/+dVcAAAIABJREFUWQXu9MFZOX/79vNZnokxrGo9PqszieAVfNRu1R9yFR/tV4dBV9rua2vx4QffX2ZPt/GCvUu7y6x452N46UpM6NWPow51vDJFWxP6+KEDrsUfkKtcBXVyuky+hG8E++17bVX9eftCEM6kHPrEA+npR56nfemXNuNEcEiQTrkRDBVo0u7it3aFQDhtceWASQPiFtBuEJF5GV0h+KsdLyYAXY75tr/h/GogRAARWttBxTaA5aoM/RT6xGQqfQrHjkl/govU4/xr8NwkTOpo74BhwMsAFfJloNhgAu02OQwZF/PQH3JsJ9DY6y1XwelbOD6cG+hntmJ11a5+DnSrX3kGOuAn5QpCz4aFeUzmNX/Rl4LHlAOd9Id6inaLWQhoo0OwK8SO9MXEFBKDmlRg0z5a9tnGapYnD+wL+qbwIzADdHgFwg1yCNC2QfvkQxN4EBtxvoU27htM0pYVL4H32n/6ONLVBuTFphxz8Aca7JvEBJoAIDJmgIZ66H8xRuhTfts+JuV7T1+C+jlXFPro4za4n8kdmejMKorS9/rt7eDAarfAeJMmxLhm8wLH25gb9Tivatfzrd/qOKWP9Nvhq/4hdLf1Rvo8k0psoBzKNmjL//rQ9r080CcWy6JccUKDC9phjlX1kXimwQTOAKngRm3JpN9EHernwq1qxwUwGs4IEesu3AQMph10KeyBe7RLkJ8yoMOzldMvmFeASLteeTRAo+8NXdAEjdotfJOs7TPOFTx7oVcr6KMOUT6txz7mPn3DdfhO2SZQOTbQdW3Mo21b6suyAsT+tN3O9zXmKgkFOvQ9lWfotw/geY6LzTqzWBlyDGp3Oh/5ruNWewV5avvZjn/Ho/iR/qi4krpKTIz3tPt41rm585Uv/cJiFvPorVd2BoEQlNDxwUlsrpH5OE4ndTEex15/EJ+6HfEaW2EdvxsxfBQxGEYcfJSHfsz3j3MVSL8TMTgkehgxnbAPGIowYnWtgh/r7CjS68ZsRISS/Uoj1vq1mGT//FqMdz4T0yuvx/nWs3GythGTXm2xwj6+a2TYzYmYjWL30nb0p8V0lI7ZACpzFQsNZ0JSccFUDRa2wIJZvss7Ov4aM6VUar9Nl5+auaABoeMpgI8SoZMc/Eyglu0zOjkaf5SFEQF9ZOarzJiINJi4T/tq4FY2rZkagsIqHq5jHOp0cV+jxEExnS9SoDUQVbQ617yvocA9nVUBDQ1hJ08zsjRgVew6vmYcqAj2PKi9WengBGqgg37KgTirZWA6H7zPAHv7e+/F3/qN3yKOEqtrnej2C4QdjkoBAJCnwdyvJaAuBXfiJwAyHY5iOBrEz/zMn45XP8mhdfu5AgAZY/VH23lgBYiKDL6wh2sBNrW9EXRRvwOyv1K/Z/M6p0HjHb4J2nKfvvaj8y+YIhjRDjTwLEaYxmCBnbUPrzIigMQ134WvGrb2nRNgO5rM825rRLt4h/tmqKt4oUPFCp1m/FG3GeAAcxqotlXjohO1vBh+0R76H/DW8YkhwkqUH84KU6ZZ6ZHA00aBsBzqTHs2t3bibDiO/tpm/Mbf+jtxMhjGvXsPotspXXGc2y3N4vqzt5YHoWam0GkTAGkCELPpON5887Px7/2FX8j99hfzWXMoawESK53aBoV2IeN8Q6tZ6Br9yAVbAJG1xhYIBeRej9miDjeE5vaydfpTXlK+2WwY5fCmDoYtYJ93PS9Ehe/2GPC17ZTTdlcJaXjolGtUamRAD3TyztMndei4QRLLeXzvXootgDJ0CfbyPx++k9/NEm/+hyfQXofw1kQKLQZY07CYFLArwEG7qBtdCOB0aafOSumtlfxo0GikOQYPDgq4NUjLfY0sylamdU7a/QUdnEnhmKItgDh8AEKoQ5CCsQp9Zo7pnPIs77uNhP1hthXtgseCcNIDbYwbQUrHJoCIALRAhcYI9PKcW0JoUOu8wTtAGMaT+mDvUoH7Ah4CHLzL2KMPaJPOrZm4rvrgHA/+TxlpwGLaBOABf9hii3fQxdTj1jWUTZ3DJqBMPfyGL+49m0Do2dEysEXbHj1+HK+8/PISjL16uZIKqIsxgaxTzhe+8IXkA6C/qx4E7AXA4dujR7VtnXM1+o2s7aOjOsjarSH66wUWakBiz1Sgo+YlaKUP6UvfcT6gH+l35zLGJvLIZ2+7sg7NGNQ4M3nCfte5hWbknr436DydFWicW1N0+wl+8D/8YGUMqxQAh+gDzsVyjPB9+WrpXB0MdRF9/uDhw9zuyDGsnhG0yP5rgGaNZtrhljUGXeE//Y5M0C5WRmDLQT97CL/xmddSdgCPX3jhxeVZOzh+5XyX846jA6hLO5SfzY1y/uEL4JEAqPMwvHAcIWPOl85b0ED7kHtATxx+wBvKhG7fdf5SPhn3zrPaYNRJ31Mn9+CPILyBJ4EL2iVfaBv36VNXtlCf87ZBI8D2tjOADLEHMm038842CjzzvACDY/zBg/tJG5lus2ll/LN6hBVh7a0x3CZGPcNzrgAz25qMfniOnAmywVsTQeC3tirjEZkAKEJXctYNCSs6b7TXJAsCkwLizg/8RiZvP/dc3qONBEBu3342y3v33XdTxvgY+JQ3zjnwXH2bW/Vs1/aRjGNlweCsgAVygZ7iPfqWcdV2+qirgEZW99be1vymXcz1ZK4DGCKztBEect3VotSvPYX8IYs8Z7KBWzbRjxzCDm9ZKcc7AjBlXzzJ96AbmaafkQfajq0BXXyQUeTtog9rW2EBcYE2xhu0C5zwHnRTN2X98R9/O9Y3K/j3yVdfrcD66XBpI/KeqxXUjSQdCUQjC/1+N8c020ZBO/aRcw7teHJ4mHzgDznTHhFgzGSWg5qTHfN+m9jjSg36CRlv+4kmaQhsUrdgonJbMl8JGtBXwYcKZju+GD/aINDy4ouMpcPlM9ACj+lDV3sTSCKxTvsFmfHMH4OQyrH2Atf1D+A3MmxABNmEfmwP51PmZuinbN6FRsERwRT0CmUi1/rG2hKCx4J/1IXcGeB0qz+eQyeStEFbecbEDP53DoSHXDcRUCCRfqCNtCeBtWbFiHYcW+a4RQmgIL5ZAd2jPGgcu4h2OBcjJ9q9AlnURZsz8aDZxogtfAwWMz6xR01g0P+Cfv6HxoODp0kncxUBLHa2MCgirwzawCv6EzrUg8yr1Kc9enzAGKgVppSrbUc/CAbrS1OuYLtySrnQjcxSNmOG//lU0LFWW6ct1pydoC3hyhJlRd+MevXzoIf26Wdwj2vKThuwNMhNOeog64TnyCVtdztJAV3u0Q6xBm0g/SnHoYAmz5uAQDvbQJ44EDJEfwh8GaSyP2gz9FKOek8Q04CmeqANlIuVGBSANvrZOUNAWd0n0Ed9AuI8S1uRUdrtO9qHyin0jad1voKAn3O4zwooatNpK0RzeDIJPPACXus7Qq84kAk28Jzr+nfQJI8dj8oR7RBzWkxr2xruQQt8zrlsrQKE/K8/STvEEdg+uXCUGpOUQX2lW2supg4Tw5QVy6QsbWT1nzLpGLJf0Es8y2/9SenlHeqgvPL3RkvwX5vdgJq8bwP3+o2ujFJ29X+RzzaoKy5kH6w3u7loS/M8ZQoywy+xsjbNYjgGJNiGkfkEkJ7P1nbZAfALfsoTMUbaqg7Sf9R+5VtbQR9SPdwea5TBFkz2MfVYH3ykD9vyJZhtAAeaFhzDnUmzNRZoQ42JSijF3qB8nsFOMBmp7PdaLWXgQJ7JQ87u8H93UrEvSj+tJR7kGOSb+9oP2p3Q2dbP2tjcV6btZ3W0/S/Wq89E+ZabupFTdJvgluNUHV4yWTYP//OeOtB35LeBAPWTAQDuOy+hT/yon33PMeiKZ31i9Y7jloQn6pZH2j/qfOo1CJk6Yn7xrDQrS9CijW37nCe518ZqvO4YtAwDZ/BVWxi5cy4T01JGnC/UA51f/9JfXLCH+86l7VjfXovjs9MYnB7HarMHLi+wzQR7rm+tjKMzuhN/8s1bcXVjP2JxEDE8j3hyN84ffy82NnsxfjzNVSD9RS0MYWuZOeeCdCM6HHnQi1jbjOiT5NitbbMogsOwR9OIwTjicPFSnG29Eb3nPxsfjVeiu3ctxixbYt/WXEI7icm0iXDOa+mMjHDQ0enuvQ3jXTbpgFgCgZ1S3BjRZq24XFBBLKezBFVjRaDAoAPvtAXMIAw0UK6GgtkvKB9oRLDMrrFzc6IkatQsQeM6Cgk6MmrYnNNRxg8HIu4sl6ldDPiK7NLxghvQ5JJejZj7Dx9luzRgeV5lDs3tidtydP40cnmHgSb4KqDKwDVTVyXGMwZwoIHABO3iEHQdEwE5A1FpIPT6aYQ5MGoymMXX/t4/iG/90R9lVPYgt1kosL/Tra01AMizL4iQNB/BGq5dacDqy5f34p//Mz8TKyuL6PY6CZBXB9SSN+qDnsmw+Kqj0OvUAVY4SCpGjQnbl1kpZ3WYrQNQ4wJF6aSOU5BGD1ujNf1moMc6BRnahqcAAjLVlhEVEeULUMJLFBP9rbwinzyDoYAsem6DRmk7O8QMWMqABvqXsUWfO6baE5wGmopaAEeD8fKlcmz5M7jIPX6T4eXhXm1ZVj6g+3xUhxdyqDyHmm9tl8GQZ7+wf2KsxFf/u78Ti+5qfPDB9+PRw8rCXXd1UrdAPOji+snBUezt1VYl9Of1a8/Ee+/fja/95q/nmTDnZ6fx4OH9ODk5rBUOAcBUQL3jlW8cJMYlciOvdIChG77gIK9tFLjHNTOaoUUAjXJ1UHBE+N9zDtqTnMFSnSEAR+poTzDIJbTwrYFToP7hchsj66Zs5B1e5oQCJ5uljLxvVs2s2T5FHewzlO/2Z7QBupw4BVhoC4fl8VvwC3oTxJ6UPCFXGhfKELSROU+dwUrChp/KiGBDOcFlSPOMNNFmeEhdGvW00yANzxugA+jWANWo01gXgDKoyfiWt9zTiGgbLyXXpwkIuDqK+xqPtBV+m5HG8/Q7mf1mCTvHaUwRlEHWNFI0QpxfdI4pG+dTWeXwzqvX6rwNDT9XykAf7dbR4T70AvTQXrPsL+1VJpxZv+ps5qXXXns9jo5rf2quU3cBhbU6MGVlUY4H8lGHZd+N5567nf1Fe+/dr/3TqeODDz/M/3/ix3883wFsuby7t8zgFPTVyaBeadURV4Z08BaLGhMAcDrJAHyXLlUmPX0FyLPodhJgUf+yaqyAy7UEzuE19P/+7/9+gugcJMgh0PBTYxN+uq/8h9//fjxz5Upc2asEAxMVBJjMwuK6YwC9TJ3q85x/m0MAqScNzOkiD2VVTwhUCZAzHgCrzcI+GdQh3/DgAqSsIJRBTcuCDgJK8EAgF5lyH211D3QYwHaeMoNPOnLsxjy6gQNaGfh8uE9WNc4O5VSg7iyef/6FZkVT7SEPLels9+r8JPqZeQiAE6CFNgKK8Sz36RvoE+SGj4KBjl8OC3cVCeU7d7mnPe/QP2ZIwh/+55v+5x2+kVVocbsot0FT35ipRVm0AXkVNMu5q9mzW4fd1SLyQz4lGLxeegbwXdvIVYbUB2BO+wgsWY9BK+hlPlTmeB7+uOqX51zNRrsMvEMPurKcirIRdc6RG1YReJYONLedNn4bGEwwb6VWziAPJgDUarnSPdTFaiHOAmH7uBzPzdZetH82rnkTfvOsup4+0a4xoMAz6lqdpb0rpf+w72mfGcVuM6YNzBkkjEloREexpRRjE9nQodW5Vv/wrsEGePWd7/xx0/bat1kbzwQQxw3t4J5zQQXayLS/WKWPnKPf3n33ndT9tJvVI/AS+cEedite6KTdPCPoBm2C5/QPWy4y5gjUYA+gD2kjNLFylTZRJuXAT96Hn0cnB9kfbqF39869ZQDIcSmQlHZ+p2xn5KeCYXXmEs/QHvQVH2QPOfy4AU0pn7HJM5TLPX5ry1Om9ooryqARO6id9OMKCp6FHtoDH6yP8qxfgIN77QSndka2oIVzj9+uZCGARNIBtCBnN27cXNJcgeqSabfsgT7tNt5hHEEj8yv0ek4a19QvtA8aCf6p0+CpgX/e1W+kr3lXW5sy9BPglVvkmYwi8Mhz8J228/nhcyiQG/qAuY862lmo6EjmjQTMmu2IlG/tRWilT1ltQxu5b0JX6caLA1eRb2S75pKVpNnD4qEPOgT5TQyiHvhtgFU7bWO1dgUQBGPrHoMx2nPOueilmzcvgts5b+5cbCFEvfpO+nmMZVf/oiP1laEjQdnz4gl8dv6lPtqoXyRIjzxAJ38GBJEJ+EAZ7aQnV6EbPHDrW363wTzqpR3aY3yjm9LXbbbBgbcGLQzSGCRgDEsTbRY8NWnLOUfcAztWoJL2mTiqLQvvtZOcBw340WYTPZAv3redgmXiCwYVxEqUed+nzerKNqhe9kcFovjAH4OP6c83Z834LnRoU9qPXGsHEqVTcN0+oF3Ih4E6eCFGkL4tOmqlAjmC/CauGrCmHW3gVF/TAAhngMAL+KvM8Fs/XNDfck3e0/awnfzmHcpAPmhjjr9ZrTLivvYHvGZrYtomUC9mBD95b7GolYRbW4WJMEYM7iEfyKF2rnODtqQBFdvBt5gJ7/B/BjObwIr9qzxDv3IBfbbZd8QyHBMG6PTFeRda2wFV+4O2Sxf8UhcJNDtW/L3ZrDLRP7GvtFP0lQR8xT60ISmHvsBG9syxpJtdd5r2w19pNUjUBqn1VfUzkCdkkuu003kSPoqDiXVsrlXyEHQ5hnmG8mmD2FF2coNn+p02xW4FKSuJpFYHkSCgLcW1OisLHI6dfMoOqrIJDLjqoxIptbHbOkm6uE+bqIMykPnppIJt8F1Q3LmSOijPvhBn4xrP80F2fM65n/e5Rr2OT9vPdxtzIADC88is7yAzjB3aQOK9gT6DDcoE5av/lUfallgLZ0pzRENz9o9jRNtGHBB+KK9pS01qdYdt1CZ1HOexAQ0m0/ZrbRPlQwvPZHBupXYD4b6yK7+0r7SFecaPGLLv6q/Zl2Iv6lRt6fZ7qYcan437jjET+nIsfO2vfWmxQrRitRMra90YjZn4RrHe44DIeXRWyCCaxcHTx7Hem8dW9yye253Fj795JVbjUcT4acTpg4iD9yMmZzHZr+DH7Dx9mxizLdYKgzHQybkqhFUgm2wHud2PGE3y3BC+2A6Ls8YPxxFHvTei9+ybcbj1fNyfrMTxcBYDMsx3Lud+/4vOPJf3debFYIG99kGEGBQ6X7W37tFy0qNDMRgHk4pUCibKUCdWhK2y2cpwUAHAPA1CFaoZFe3JmHo0SssBqFUhvIOQY8SjJAQHjZIeHtQ+tA4Ys8xVXAwYyiWyyUQCvQqezp3GhWCeWZMadunQ3n9QAGeTIUI5CrMD04mNZ3T+BTRVECgCPka24Y+ZL/QBvOYa9DthpgLcqqy0eZTS5OOAFMBKA6Rf/MIx5Tnq+/rXfzt+9StfjZV+N5eidVfLGT8dnAWZoemYRjn1nGyDgqPMnCybsxw444Nl+H/yJ/9EfPazb8Tx0VNUVGVCckRMk8EgUDdtVitQFvcW0wpW0EYnmZwEJzVB8gx8o05+63CoWAzc+b7yoYGSoFajTHjGfoJ39AHGRAL6rUwBnuFZQT4j/Rih0ME9FSHPtrMtNHzNntEAUu5pt7LGM0y+7lOMcSRg3g6cqbzgffu6MoLhzv8AjJRPnRodAsPwDlq5bps5gIolwgkMjQig7MXWWj8eH+7HCpkl0Q1WOP1f//c/jm/87h/EW2/9SPzB7/9hOu7XrlypzNnGsCOLmr4aDgt8ZiusDOgleH8W/+lf+Q/jhRdupyN2/+H9ePDx3dje2YzVlcrssY1OUq4AYayp/A3COtGmof/08VLeyWQTqCdLmufcJ1eHCH7IN41x6teogA4Ndp7Nc0q2tvKP6wBDAHKAfTiEXIdWZAI5gkZXtwk0UuZqv4KpyI8gdwaAGqCQduLkQlN7/FKuzwsOul1LyvCgVhl4oG8Zc4O4tE2W6/VlBillmr2bgarDowJNOpXdAq0EAtCF0Oih2QBp6Ng2AJ7AcbNtBWOo3S7HOzSh6wYDDLBawaKBAv9pL7/N/uW9pKsBHuhz+M0zuZVH4zypH5F19Bh9ITDFO2xhUQ5CGQOCaAbIzH63L1mhBhjGB7qoSwBO48sADmXpwBiIEYR17OrEa1jxLrJCO+G/5wxQB3Szgov+ZMy0A0pszSeYi84DXNEo1Vhjfj45rgxY+FS6qM5PGZzXFnnOGZwtsbuzkyAB5cD/3FN/XNsOWaZ8gz7kBxCc/wXteA7dvpyz12trxH6vkwkWBCTpK41d5ytsouyn8SjbKWBGFkfOA83Sd3iu7oKXlI1sUi+y4bzh3PjKiy/kiggTHBivyK6BD/f3hu8CQuoa5JrzqtKQb7Y/IGic43ZamWeuZOCazq6y33Z8oFVniuvUBY06g9pB6mZAZ/goGCMwh+zSbwY6oIGy4Df1on/aYB8rhDjTCRlxdQHvCN5CP9f5hn5AXo3ZHJPd2sZJwIL/qcNzaJwHaZMZ8m67Aj06F/CUNvGuoIbZ1yYG6FAarODd2santjEgIMez9hnlaC/xrMAmtFE3MkYdtAf+QSv02z86uci5ThnvIB9u18QcVPoMMKXABJ7VWUUei5c7mbl/587Fli/wdXurtreEt44jaEa2tIEdP5QLf9r2NnYxcg3/kGHaYeAVMFP50e7hmR90xmssAYwhT+0gEXLNFobyCv2jPnDF3P37Hy91LG3UzqIOzqigL+CBwL/AjrZxrFTmq1vHGHwgkUZAHfqoV/sZmT8+Os1VFayS4POFL7y1zLw3YIY81aqJGpPa1cgwwQX4xGGljmfqNnGrfbCxfPn43r08rF3nD7pHw1rdQR/Sn4x/tnSgfYxp5ATbm/vvv1/bW7mqQzC47di7/SCHo7P9lSsOXcEEX5VF6P3wzvu5/ZXZ2+9978NlkljpyQIpBKDJaHT1LvRhexPwROc7FhlT2r3nDZhAXwgK6Niqyw2c8Ax0agtjjzC+aJNBPv0xnoOv8MU5PO299fVl0NoMcZ7FtoRPBr/KVqzzaJz7CTZq2+jUs9rSuYdAkmf0uJXWfFzb1vBBTt06U4CFccGYY3Ubvh71YeNAZ4JMzfYx8IJ6BLcZM/ymfcwd8ExwFVnmT+CW+vUvGXMmR7llXwVubuQ70AINBJhdzclv3od/goNup6W/IoCrzuMd6jHgBb8MlBTwU3aB29ZxZiNblygX8I+xxxY62tq0lUAMH665gsCxrd5xXqNftfdom0Ay39CHnHu2FGc56oNQPnMWbTk8qTkS/mubaW8ZbKIcAwIGq5Y+3WqtHDVIwnP6a1yjD8Qx9COoH51cGfOj1CW0gyAmYwRaBIIFlAiKw8sKPB4kb7iG/kZHaW8YABcYU29qnwlkC0Lr++pXIh+sOKV9BN7sd21beEYZtfqrAjramgaLtfO1HeCfgKzgu3peO4U2Cxxq5zgGoYXnuK78CQBSDjzXJzCZj9+0nfdMiBIj0rY32GKgBp7TJ/zpY3suioEJ6le++D99zcFgOW8qF9CaWNBKHXrPM22/zKQNV+lDq/ovcaZpjRX8IwPg8EMMS39BWwNeQ6uJcYmdNNncgqr0CzJk0J/yRoNR3Ll7N8+94znnEuqlzfqrzuviDpw5XFs9VvDPxCDBXQMy0qG+Qg6VPftBHUP9tM8EMf7XN6+5prZcVg9AC31Pm6lffc57BrPaYGkbZFVvIMf88dEPpQ3yAb7KF3UXz0J7YoiN3kvcqjlfk+uUT93QzD3KRsbF6tCdrqJDv2uDwR/66HxYO9BQpnKm36L+aPNNn1MME73jfKsNp22pHQzvSEDhIzaF3Uh7TeDTdhPX410+PAOtV69dyTZqY3nPAJWr/qCVBA3xMf0Zg2PMDXwsy3IMjCWGkcGAwtCkIxa1fTb1JWDfbJXE88ogz3PdvuR/52eu6W8nDtUkZ/GM4xxa1J/W62/8ScsXXxArKFz4Ys6jPHWONkViWM3RCI5v2mz79UG5Rl+0xyHPS7+8w28UKyGJ0XNDoY26SGDR/jIAw3UxH20AdSUrQPjo+8sr3jFQpP5sP+e4V1YNsPEOddg+EhPVZb7zw/Qpe3zbZm3xzt/8xb+06JD1vt6JaZA5v4juPBJYADw6HTCYy/jYXO1Gb3Iet6/14qWr0/jUy5sRZ+9HzPcjDh9FnD6MGB5HsNKGccEBxwRCWN3BmSCTCoBwJgiY3Sq7QIDxMyZY+XEUMZ5EzHsRB7PLcdJ7JY4vfTK+f96PYW87JtGPyzuXGsCkE4PReWxu1dJigQYYZGatjoJCR6PNfIShOChsgSUIZmaaBrqHCVYGXi1LR9ioT4XE5KJio2NQCjxjFgD3VGYapAIiCIOZMj5nNJWtRdJBaiZUOlUFjzDTFuiiDbQFY4nnGbRmgqjMUII61iyVQ5EYMDo5KwfO6CVtVHmZmaAxpVJwwMIHhVEwhXu0S2dZg5r6KQ/etJXLqDkEbtgoApUrNDF4NYZPTs+SZvkNTX/9V/9G/NG33w/iRONZHXy+uk6UeBSdKH5NCJaRhb9ekWZohr5cedJdxMGT/Xj++Rt5xsPe3k48fFB7p+OYUl8O/BrDqajIDytFUNlj/W7t18//ymA+S+iliXrqdLczH50kjMxSniCE/NNYVJEyeKWDupyw2yCzQRfqboNQOuEqer+dDDQsqNuJ4CLLs4BeJznar6Mp8CZPDP7BO4M7OsxmQ1C+BgbvMamr9PkNv/iDluy7pt+5pwxBN9nnj548zTG0ub6RW2HEdBzH52exvrYVJ8Oz2L10NX7nd/8gvvLrfzs++clXo9tZTcdtcFrLAXdyS6qT2LtU26gAIKyy5d+kMgKmgJfjWfzcv/Gvx7/6r/3LwdLdh4/vx+pKJ8aTYSymtceogVb5p/PVbidjWSWsQTee1sQk8KKxg8MLX5AZPjqK8BsjnY+TGTzhD76653/bWDNQK3jFPQOzKliUAAAgAElEQVQZOCuU6YQuKCggK+hzaa8Afw/OVLd2GuAVQL/2CC9nUIMBo5n+1wmFV8gtNOX+sqsVsBHcdaJb7ZaBRLv4dsKj3zHwFtOa+DkDRHnV8dHhrGBuORz0C4Yi/ASEqGy+m/ku5Qt68r/nW9SKs1rSKUhFu+wXeEB/VYZu6UK+3ZqCvod+6DWzmGehj/FD+b5r5pl72WswUKbbiGjswUOuQ+dzt28WP5px0s6kcl4TLKFOaHcrMeQbOfNdAQB+a8zDb2TEbR4ANQ20U+7O9qXMEAZUQ8dDK3QORwXwqusFEzVQNX44A0jH1SxFnl3f6KeMsuXNjesAjXXWC7TBI/iWoPFqZUpCO/0Bz2l3jukG5EIm4ZFjz7ECfePhNA9Bxgh5+OhRbO0UGK/uc57f2SlwiRWyOlIFfJfesO+Zj3UmNIjhAc9Sr8vtc445OwsyqBiXyIKBS8GhNjjA+waetQMywNbDyWFrnc1sO0A4gGMmBDS6nG/ahGwg/2ToA2AJ/gmAUIeZvtCqvlCv8JyBEkEa+pHyNbqlWaDEgI8ZoNCsvZZz/MZqjkNtFbOxKFcAwsw86HDFK/+noztsDvtsztQCqFMfms3svEp7oKvNP9oDTeopAzkE/ZAPfusgId/US3kmCuS2P2e1nQP3kTPGAO3x/AnGjyA7ZfIcbdIu0J6j36FZ4IFxTht5Vr7qyFFOguoxjZs3b+X4pC3tFcGMB94lAAJgR3AVnctvHYuD/ePkv8Apddo2AzXKNuW7SkpgEodIRwh6BA8yqNgEnaCdtjEn2j/wkDmGVZuMGXhCMFh5ovwKttWWcq7u4D3Gv+DGe+99d+nM2gboZRUA9LoqSDCbe2ZaI5MHx5XRLsilnjk/L5lgzMDz4WgUb7z+evYpZd688dxS5g3UfvDB+3lOAR/teOcz+ov6CCyk3typM/4+vndnGQCnPvUD23m1bX7kzhXQ9KGBCPQvdVE+/JUvJkzoIDtPUSf8TJCk8WWoh/f0Eeg3dIorPigDvfKpT316GWTXPuv1OxloRl9msPLJYdljTVDWeVtwkB0BHLsVtCwHnw/zEu/RR4CnOb5ns9RVBpC1B+CTbRQ4ciwufZtmyzHaI5ijL0ObkCWD0sinoJYJCQVAVLY0yS815+xnwEmAlIC9wAryygfQhj5Cl+qPQr+BRuSALbKYN3c2tlOOGBfYJzyjvSKYTH9pVwh8C+TBH/nJN/JGv2bSVxN8Nlue/kH2kYUKjNb2kjzPdeRAvZQgagNWm8kNn+EHz7kVXHlGBYBxXduAdlM2dNtnyBxtcZWRIIR+Ev1PMgAJHfqJlMfn/Ly2tgTsh37aRvlscYreQCfAEwFP6tcGdx7RH6I8bVTnMe1W/SD6RN+19OjRcvtT7jHOkbd7Dx9lH/MMv503tSvpD/mnrZfzXpNw0JkvllttCnbCW9pKu/TdBZQc3/QpsrK5ubb0Aygf/niQb4HaZY9hn6ETWTFG2dBMX+/s/OBZTfK7Pd9ox9F31KmPog9h8C3ttmZ7JPgo+I88y4+0WZrMXP1DbUIxEEEy7VxooZ/gsau12jQJTFKOyQE86zZy9C1tlef6BwLVzr/Ku/SJ89CvbXtGkF16lR3tc/qXsa+/zpwJ33jOYDZzLvUyJvXptCvlVQalFuXn8dEHUc/DH8pBThjPylXKcCIVEetbNVaUH9qsrSZY64o5wXJ9fd4XH+Adxq+6xvF+fHC8TFyB52lT065LtRqea/a5cgJf+/1a9c7KS/0850rnDsd5O0FZUBqeiB0YpICP0G5b+aYMQU/bXTq6yVBv/DltQug1OYLy9C2VAcaYvq/1qasokz/9VZ6DdnlFu/V74A3Pbq2tZfIHH89dlA/oDd7hY9CHd8RKTPhwu2UxBZ7F/xJbUldCl7advis80U+1n+St/a99wW/9UukZnJQegn/wpubC2oWDusSFlEHnVH2+za1auanvoy3iimbqdJ5g1Ua1qXQIv0mewN8pOb04V5Tf0MDqETEx7UPKrvv9GI9qyzXq0N7inpiufd32xx3XYpPy13kMmu1nr4mTql8NFADgUwd1i/vpo1R/XASJbRNlOzacy9Rd8Nc+4H2uG9REFttzruVRn7qw36tEOLFFbSKu1XiqhCt1Lu+JuxS/a3UOH545OT9b+u3Wreyn/9Js1ypP5buy19apXKMOdX/+XquEHNrKu+JOPOezfHvfpA/eoc7Or/5Hf2HRXV3EymrEcHoea73K/uOsg8HZMLrNIJ53F7HBkqDJKHb7s7i8dR4//vmbsbtNwOP9iMPHuQIkzp9GHHE2SMTkJGJlFjGdVSAE43eFc0EWKPOI3JKWpLU+S0R2Y3B4EEOCJKsRJ+cRT0dXY3LlrTjbfj56t16N/WEn95hl24atrc0Yskd0HhRd20LZ4TSyPWnpNHJfoAtGJbDcK+ed306QMMbBQgeUA1z7GmvUcY2OaHcK73ONspgsEBqMWo0plQRlmjFrNmrbAM8JbnKxf5/GCoMdoEPhYuJCGA1eQBvlasTqwKpEMbzbhji0PnPter6vE+9ghnYNBZ4zGME1HV2zMo3yOhFpXLYnGcrVgIZmgaXxsDI3CFT4cTAkAN2sgDgbnC8DSbTx7bffjl/6lf82en22U6vVDvB3pY/hdRpXrxWg5KBY69eyaOjI+kbjPJeDrd1++qf+mVz94YGGHCBln3FI+Gx2sUc+W16xsVIZaRHr/TrjYCk/rErCeVjUZCEN8Kr4NahJjeVQLIK6XAcGI0/wRUOH/wWqKV9jnvsCVRoXOlZOgAJuypaGHHylTJUz3+7ByTvKM+UKwpi5pEL84UwWnnOCp3zaKyAJPS6R5n+VGWUC1BsQwEA0Y0aDkDIshzqsFz4r7xyIypYuXNvb3I7NLYzMSaxtM+mtx/HgPFbXt6O70o+f+7P/ThA43tm+nM+fHh3Fl7/85fi7f/9/jN/5vf8vt7ric3xcBz0OTwvU2mQ5/8kg/rmf+sn4cz//Z3N13PfvfhDz+STm0zFhtnQuEvRtQHAcGPWHQI9OLW2mXfA7jaOtyhDXoDD4yDM8i1Hk9gAaJrwLv5xUAWXoO57lGQF76DdwgoyoyzCaAczoK4FHdIbbQzhBwY+lnltUVgp/9jM6LuPXTd+iW50MNXCoB3rpQwF4J/8EOKYVLDFbCL7R3o3+WtatgSZYw7vcf+bS5ZSt8ayyHQQ2DDyXkc3cUHKnkUF57m3PNQNUZjkKEKkryFBtA0TIquAcNMN39auTNmVRjmAuz6gbnaDRhW5vASCN40adAkWUZdabcw60I5s6jJR16XKBGrYb+eF/3qV/+aNsPhqm8gvHCdrkDX1k5qjOEWVlfzTZbeoleILc3b/3MF5++ZXsP+i5/+CjpW533gXw0DhmRY3jnTHKChLHSIJR6xfZHWaGtFeZbWyspe6AV1znEMa20wGf4U/723EB73A26BdkgLExOK3go8Y67dwChFtbzUCBMn/jRp29QxsvDlBfTVumvVLFIDEyR7BIAITsbbaK4beOPe3e3drMLGuNVg+xdUzTNvuLPoGXXHOLn16/mwcWUy8OAeNDoD5Xcx1V4Jq+Zz549dVXl6BUW161Y+A5zzC2kA/nVdrI4dzU70oN5Bc61CE5ny2Xbte2WrQXIIQ+oQznIp2Mne3NXGFEfTpHrqLR0XNuMmObMrF9+P3xvdpyhWvaI9pL0ILsY4Pp1HKP8nWKzHw1cEj7KAuZN5OQ/oEnzp2MN9pNP6iD6W94VXNqybCywsq+lNXW9iWObd7L+ei0Amu0mXHgmLTvoVdAiWvpPG9t5RYCjj23Lrp169m8xzt3795JWlj9YYCROmuuO46HDx4vATrkhT6CfldsyHPHLHTCM3QgPGWFBnQLmFKn4w0+2U7BMp17ASqSTgSZoQfgGJ3Fu9pDtUXj9vIQZsBOVxIBTOvAUy80aS/wDf20CVnwDJI33ngjeQ7YyjjXnkCvaOeQ8CRgBR08z4oSxgB9XElRG82ZFwcZLKAfoJV77733veQ/ZQNK8hEggkbGI+8fHF5sQcbz6IwKDJSzp41HOdgVJhkYRJuMK2GEsymkE12mrtLe5x7XGbNcg07BYuoCKAUQgAcGgSr4RoDs1tJuNtDBO5mVfHKQgTWda7ZUc3xBEx9BK7bV6nYJrlSyRvkVpVOhizFN+domWU7r4HfGsboe+YM/PK+OhEf8Oc9VoKm2B+N/6mFsEVxqr26CFmRFUIhnBYr45lnmnZKnw2XQxDHpHEG/sdUcMkRwg37nefhAm9kWFbkuv4hD0K/E7mZlgGcwfHMzAz/aDgJr0K1/6FinHcjPoNkJAFqQDfQd13mePua6Kzq0kSzL8aEvDD8F2NAVzJXwUz+MstCTjv9agTBNeYdus6m5Rtl8TPjgfuqrnZ0MaNEHzj+U65Za2k60EzllzJZfQoB5N+UQP61WLyzyTCto1q6Sfn0YgRDqRhfAE7cCYhybUEe9Blq9Bl0rK5XEwfl99Id+PfXnmBpPln2m/aYcUg7t14bO/mq2W1mCT5PafhqZcf6iXDPiXa2YzGq2CkI++UDf6WmdO8iftqEBOmSvgCqA2EpIgTY/JbcFVgq+0pfa68qJwLy2ot/0EXLtPKjeQV7of20qfSNBPmWS99yiTB8S2gSK3dZTn4D3KNOAp4E8/V/HIWXoI1Onq2voO30v6tMfNWgnWKvuVAfIVwNZBiCohzIpvx3wo1z1k1iI/izyoC7iOfocut32Tfub59OWPz3L/uAdZRreClJyL3erWFlZBokS6D6uQABbujFv8LzJbJTt+GSep336bjW+KiFNvnLNBB1tdfGh2biAUX8L2nOWjjQLRPKbsquOyrrnTCgxBAFlyhAchbY2nsS7BkS0pWmvvg732/4rMiyAz3XHANflQeF7tQLA4B4yp+0A3w3i6ouJodBf1G/gfhkYag6i1rahPv02eCUGdgk7YrOSeeCtY1tdwjWfl972fMUK+jb91JP2Q6f83jYQ77gX7xTwpy7n7xx/bNnfrNBwrEOXY4e2mpg9HVVCcVvP/jDN6iexG+qAxtSHTWAbnV7YXGF5tXK0MCn/nOeLpsLd6oyQSgwmMFJ21sVvkr21sQust69rBxcwbu0t/Y/EEZvtrwxYUK7tFORX7m2P9r197fNcNyhgEE4dyxl0zu9tOfY+CUaWL2iv3oIf7blWmtvzIW1BXuRBm2aui5M4HlhRbz8ZaPA3ZWEX81us3eAD17RpbWvyYV4LAKRZGeae9PO/tsBycmptlyaGSxniXgZ8Or2VZUKi9Trm9MPE5O0f60r5+uqv/CeL+XyUW070N/qxvV5OK8Aey8MlfDyfREznsbO5FdPBYWxvzKI3vRc//aPXYr1/FnF2EHF+EPPHH0R3MojZ/qPojCK6zSqQaQUycwXIZIpzGLHmgegZBHkxFmcfxWgyyyAIydKTbsTZxlsx2Hgh4tnPxMFsPZ6cjePsfFSOTidi/6Cy2QTNBX+NuHNPwJBvDQ3alU7ZtA6EQkkqOCp+sw7KyCtjxkzmttOnY0wZGBIIAg4z9WHIGJ2nHBQpdZshRnkqNAcME5WZsdJPfQx2D1lEqJgoPKTTbSdU5Agokxs0OwhQ6ChL2odQ5EQ0qS2WBPyhmfs6/4InRvd41uwiaBPgl/8aMCoRBghtNmJJ2VxTaXMOB7R3e5WF7WBVwFNJsYXB8P/n6k1jpd2yu75VdarOPL3nvNN9hztP3X276TaiHRtku21sQjAIkBIp4Xs+JFIiI+ykIXZiQiwiY8AEJdjGiMm24jaG8IUEEilSHNKYdGibdnffvkPf6Z3fM09Vp05VRb+1nl+dp29JR3Wqaj97WHvttdf6r7XXrrxyzAlK4T/8lV+Jf/bP/+9Y31iK47NyoqSxOMLpMc47IFyouehHBaLzSgN5sYTv7etX4vu+/3vz9AinPqhDBZYLgYbDOomAPg+NutNJLC5V/sBer5MRyLQjPUmlxBjGo4oegN94XjCo06mN9+KMi9eHcevZuthU5VCl0cWcIHwDLmrQqCCoqCn42gpuKkHNXKci1AgcBZACEQGro0HBQP3SwQ1VQedG6CbKOjQ1hQoMPOEcC2KoRFMenvJIMvQxQssoeeqBf/jezYT14nFf+3t4AG8XyNCbcuFygQYrm0TVXcTTfVLdLMWtu8/Hz/3cz8e//Ff/Jj79xqdzTezv7MTnv+d74u233433Pvh2Oqy4OAwHVcqOYQHr800Ey82r2/Ff/eSfj5WVpdg/3I35eS5zPIoYFdBFH5wHDUlozBxphDOXglRc0EVey8Xlcn7xYp75o30vw6VOaSigAv2MAGM+GI8Gh0oN9J8ZWU1+TgESDFsMUvrjJiRIwTgEKwUSU/EeF7CXvN3IAOZkc2UlTwgATngRKOU19igLHUyRR78TeG7SDpLG0Mgj+mvETK+JYNIgg27U6drkXqqsa3tz5pCBhvzOEX/eAR7gAyPzdCQaici8qbjmmmwifui/DgAilfisgxj6AjK054XnzOXv2HX8eVdGpe7p576AzFb+U48Rua5Z6Mwaok9teQTtda4x75nuaq7AEfcUaAA/QSvWE4CaAQE6wVS4KgKwwDjWIe2ZmsBIZPpBu/CE4LHOkAS7x53c4+ApynBpOX2hLYMNcLjRZkUsVdovyuYYx2XcMfcY7M89fzf5iDaUmVlvs29ub9eJKJ6l/8cHlUcZetIGcwP9OOUlmMuYoK2ODmjqkfHpuPYF9kada6Ta2j3YnznPS/GrI+jqD9AiAZONzVlucQ1jecP9nvY8eQQfAfRRJk/LTEvWwffmk4WejBfgnPUDHTWMNcCoL+89WKu+Qy/aMQISegCIcUKCudB4gdbKa8ZAHfzG3Ah4CGx4GkDnI7/TR+vSwBIw1QkLmEkdGtoarW1epx/MwdXtKwkWMFf0RRoX+MppvEojCW8qT6Erz1Bm/6By3RvhyZwIkro/MmfwIP2Elvx5gkFHgWmmAOeo3+hbaMR3OkYAzanPUwTwPfXRR8an/GIstMfvzCXPqCOof+l0db80kIJ1rWxiXjghUSc5DmbgNfTIvXSZvQInRkVc8h3ga8nqMvL4Ht0R45J9twBF8m4/jOGgaMl8IStMbeZpmTqlUafWoKER0/SlZFjdB8D4TDVI3ygnoO888B384wmtPIE9V6AcddEGaYsob5o091Lu2injtj+7aJX/r1+/Gq+88kp8+ctfnp0uoR3agC+QA9BSIMBUf8wJY366V0ED6v+Xe2YZvIyFsshd5gfZxMtTd+iIfP/mm9/MNE7I+eeffyHbo05o57ySPol1yu+Mi3o5wUNZT3p6EbUyWVCc37kDaXNjI+dB4w4ARLvB/avtOOfECad/1O1cq+4/vDM2A7XgHy9ix2EBmOBYBa+gO+0nmLdUjhX6x9orQKHAEucUmjonRDTSX8ozx5ysc/+iftYEMow2WFf7jdxXv6IvPKstI/hKvwVhkPeU5zsdkvCnASo8K8jtXkn5tq7i/kKd5eAxpQiR5AWeAqa4lqATjmgDeNT9me+6BwQZXrZf7YV1AmhtaSWdatpX0lKZoF7Wtht5XlC3411ardTBrnlBV+ZXR6a0cazaVPAbfWQ8yiozKeg8ds9yHdMO9blO4HP6TTllMDzCd4xLm5D9gWfgF8rqcOI7xikoq92MLL1+fTszUVAH7cJbpBy7uChgUTtZIMY+Mx7mgr4ZFMJvjlNdQjuNcoKaBbbU/aKXvEGq6XLA8P1HD0rW0teSR3XPiPMsuKheLr0FnMFTmBueFVg0eFMg2jVrXykLzZDRjx7dzz1GB5q2Yu0fnFqtdMIC9NCCfQFnHP93OhW1q3ygLM8aSOleq1Oez+pV9E/djGfcW7Q7BfTEIASyWd/qDq55+tA+VcoY6Z8nipF5zBHykZfONmgHLdRL6I+2kQ4T6haboU/ey0Y99I2+2FfBM96Vq9BC2Vp7aWUPEBxOOdWsA/rVtgP5n74Z4EBf5UP+Z16076iv7ZxIvbhJH6htTz94ac/Lq9JL3th7/DTLcQLENcCzOi2V6erq/AateRfIhH70z/2OuVIOaYP3u/3cH9onZaHPlat10sx1KMamkwzHHW0dHlaqPp226s7aKO4NlHUvFqejfzrslVnqC+INOl8EoXlWfqBPygExEvos9sDY6ZcYjJgMz0AH+Vown7L88Rw8IXZC3fTPwGTmqAIoFjLbDqc1pKf991k/i4fJd+rDH7z/Uc4P+p9yjnniLlRtWp51H1RH5RkxUkFxg9TERumDuBT0l8d4FppQnvQorFv6WRhl6ezq7dShruKaksb8dnC4l3OATOWdAG/6itxCfvG/Jz446SE2y15aOjDXE5BGr5xbYCr0rTC1wisKq8IJUY4N/niWNklt38ba5C3xLsbM8+458hM0agPrbXxNnYAyzle7DfE+fptfKl2J/jA2aNTGvcC3eBa+4nv6YZ94zvG5P7lu2utITFUdx/YpI3ak4+/stNKR8Qzf0S/aUf4RtOh3tKVMp6y4ofIpZVWvsAD5WPpSRr5jXPK/fRWb4jn5WMeTsiJp2zhA+N82DGKSNs5D2wHiftz5qz/1Y9Otrc3gyAcDWpovARBdoqkBNA5jNL2I7rQGMiR9ySIpYs5iY3EQdzYO43Nv3IqYnEac7kU8ej/i7GnE0dcjwPW4++MwYsx9h52I8SgCbBG/FheiT+YillYi5jbvVB8G+6lEk5lp2qeK27HXeSaGW6/H8fqteDLuxMFoEr1xcyE4m1fU8SGVSIhXC+cyipzvXLgITYjI5O2fHKWwMu+2aSYQ6MmgTdQBE9/27vKMoAvtKBRVDph8NlqYQmOeieGlciRgrHCm/5RPsOm8hKYKNW1RJ9+xodp/lS2Mzzr6inFSypSbuYwMTWQiPXgLSxXFLM0UHm1wlGc8RiUDKxzpKxunClwZBhV9bb18pj/2m74CGFLXRmMIcFeHQIKbnsIqN5vTs6QndQJC/A9/8xfTUXb79s14vFsRpoAUh0dHZejMc3KjPKQp6EclYFyw169e4/qh+AOf+1TcvXsr56i5TylwUhCZQHTy+TlAMnd6TGKUFzaT3qBO2izOz8VaE8Hv4iKllwtOhQ5acHIgBX1zKbMK5fp25Sf2uDxz5GZuf+EB5t+7NlCyc/NpFEGNJXiVflCHmxjfWbcOPJWpEjaV71bhIQ9CN+qBd/if+RPQNIIKwETwsQ2iQUuj2gRdFWx5bPz+/SYKrjzTAnj03cgvQS/BC5Qs2vWOiowmGWC0NpdInZzFymoJ7dUrnLQ5j0c7OCqWor9IfvYP4q/9jb8Vz959NhX4frcb7334YV5iPJ5exNHBYXTnWJspmmPKfI8uYnGhNiBScfz8z/9svPT8s5kCq98nB+9RnBxUZC+8xppUKXbjE/Qy0hg6IVugbSol/YqWcq7pvxFhgvDQgJfOSGjDGmI+qc/Nx0hn2tLpyHOmn4HW0NfL1olspm7qAeTDMGVdmivf0wS0yx0gKvH2I+Xm5maO2egi3vms0eAmax5b+qPhzL0OSyt1h4qKJn1JB9/ZMPtFWZ1lAmnQBQdI5tvuRbz22uvZvmtdBYd+ECEIbQWBBWONCmUMGuy0x1phL2BTLjC2HGLKfhU7eNY5py4d0bRJnUZPQs8yPCo1kY4gDQ03YubcCG/q0AkC33O3gPSk/6wDaEI7XDKOvNBopj7qEmygTuhkqkSBN3iCOeGC4VdefjnXK/JVQ4Z2qUvj230MGeQYEtDeLUWf9nNMS5Ubnfrpozxkara9vZ3ZKYBcNxd1FJw6cw89ubxUWGMcntnlboHl5bh6dSt5whzjm2t134RrwOPgjNPTPPQHpwOfSfkFHxuJy11QOq8YP2NamJ+Pd977dj5DpJryUadUWwkeR52OVBlEVitnqUsDDX7hN/rNOjOSkRMg7pOue8ZAGhD4XMcHfEe73qsAvRJs6hWvkLKmjO1KDUOdAHKkApS/3YdV7lWqaZcyOhH4DI2QCfAb/YFGBhnwHL/DU14yzDgFHgxkoB2NMmSK6Z00KODrG9evxmc+8+mknylZaKuU7rpMUAUYgJlIdQMBuBj9vDHqTf1kik+Ow9caq9Mh9MN7RZSx3Iexvlb3xBmZCw0o72kVnX08A5+aT18HiKcG+Kwhw9y2HUVGlvk7c2MUtY4EjWme5X/zbRsJrJOOdgQP87fepeIP0A3PQnfoCc1pB3ohf/gdgJ4xeW8P0f1EB6uDYkirywjw6vDiPgONCpwu1689k7oR3zHn8AlyA/0M5x3P6VhEpgr46Egtmo6CNAhLi5V6C94jOtw1h/yAzzc3KyUWvAG/U45xTafjXGPqKpwMRj9yr2PNGV0L3fnTyUv/uv2694FnqIN9lbbPmvRHy03EmwYWZfiNuzig48Z6nUSAT99661sp2/ie6H/1MPoimCRA7Cmii3EFc7Fm6af85B7KHMMPlC+AoAzhmbzerf1L0BK+hYfdy9QTlVmMnXpoUzBIY9fTJTyvA5P5ZB3xfDnh9vPEH+1RDydYSFP4+muvZZuDs+I97mfgHbBVcLO+LyeyKTNxgDg/ZQhzr05dFI6DrtMv/UtQhf/lH76jf6xJ5hDaQRd4mzahGfQWgKd9xsX+oaPSfUq7TH1Ng5x+FGBD5HFF0QPMUEfVPZgZ76wB6FQ6NKejDvLkFc9BQ+vkedYD8ud4v+4gY1w6avn83nvfTh6iffd62kTuGgBFnfe5B+r69RlQxTgMbKA9g0b4nv7KZ9IcenjaCp5Qb9ceUPfXDtZBQx88nSEQ1NbhGA/fC9DSLv2nXRxK1K+TGHmjPiIwR12Mneer/kpFtrVVezT9ghZcEqt9rTPP/Usblb7rWLePfAf/873gnvuX+2MB9RWYVEEA3LdY9+kxHmTRk9293CvUxQ3agD7ljH40C04Rj2Bc1Jc0mlTqNWWjfE7fmEdPG2v7QwPqMa2zENoAACAASURBVBDi6Kju0qC94hXA9roHCBkNnV3r8JegJ3tB6a8VtKluo6zxlLigmfoHNIUflbcGFNgny6dzr3FK4tSmH9AemqEH8FlngEC0wB5taW/ym7qvvKReSXkdSdKPfjAW0zXxO3KBeTCYSgwDvuNlMBZ9klf4jnbKCXZ5t426Oe1AT9qBd7V/GLPryfWu4wG+ERjXvtVmoY02dqJThjss6QNtMQbqpB51TkFlntfJmIFJw8J6cIDwrPMkiK29QP/5rc1fBsMwVl4G6PEs5XRMpj12UfuAjpwZ/0atLfU3xqBuRdn15vJr7vCBp5Sn1MUzOsypT/3V9Zr4ZAN48v/HnR9iV+Jy7r/2BdqlTbG7OwusaYP92qi8M17tesroeOC9jVc5BmkhHqlO4/4vJlcg8lnMd/tBxhH3DfsugK3MkJd0HghCnw8B/NmfK6sK7SaOslKBudBGfc5x6IQSc5CHmC/76XzyLj7BHFF/m1c211ZnzmXBdOqlbdeka0i91L0gbaa8cxo7p04Si/nhCEGHZr8w8400IcDRwAXHW3Y0/Fn4GZ+R1dr97u8JyjcOHOQ5ASzqRvyms1tdkTGLZ7adm+5vyhL6rk5En8Q/1Qmy0eZlubQ1l+u0pvwjbaE59EQ+t+WSe628CUYpXip/Uq/zxLtBXokrN4Gx4mrynnOG/ubach3QJ/tMSnFefGbsrgdkjs53vrOfF1FBnK49npP+7hXQl7oYJ2UdB+/2SxkgBsQ7bXAIwvG7NzKHjkH8Qho7b8rxzq//4s9OEwRK4G8a43MUjbk4z8iKs5j26vhOr1PeYC53hiGvXtmKjeVxLMajeOPFrXjh1ecijh5G7L4fMdyN6cN/E53xTgTZfg4ipo3TY0hqLP6fi+jNkXYrotuPWL+xFLGwGXH4JKN2B+cRp4OIs/OIydqrMd3+bOyv3Yz3x7047s5Hd1I31h8QUXnrbgHY5NoeDmLcmcbG6kZM5jrx5P7DJAZEcUMWLIGI9x4/nBHQdDFMjAqrzgouQpbobsQKBpVDiWz90EtlzUmqhVobqgypMqGQSwX/hKiZ08Do9Fg9zKCXFqZmEgUTMWypE4NWwYbgcXPTicF4NAioa3Nre7b4ZDgZXmeBQpBnkweaTQGG54WRJsioQNCRo0JBW5RXCVLpvzivCIizYV0oSBtuHigu6cSY1nFaEOqLwTB+7Uu/EV/+8u/G6kov1ta34qOHj6Pb7VRqlOaeiKWVOslEX+kzd4CUoEdgjKM314lPvvZSfPfnvytOTsqI9OJewQj4i9MkOEMSrO71Mmd7f3E+nYC54TR3fUCrVEJOyvBTEVIQoEjn74fHSTMWfQLVw7qA0DFXpFgdk2U8CjDKFyhUkSnQl3YwWvnMy6hLPcgaemwktGGkikpUCuCFyt1LvQKJ9JPxaGgpzKEBL55nXjFAeAYgjD5AD77jJW/oaOM7wBDvH3BTVgjapoq2fecz/A8ghKEnqAKNMjJjaSPb2919EptX1puTRjhX+zHX7cf+EfeAXImHj3biL/70z8TNO3fj/fc+zLVTOdEfR29+Lra3NtNwxnEyz11HUU5BwNDi+Wn8+I//Z/GHvue74/7DjzInMY6yc+ZlUEYUa5KXiqMbF/OkEqvh470KRDAz18yBIBuyjDZ1gPLuxqxDVCDEtAfyD2255t3sjfDVacK43njjjebS1EqVVGkeyikMH6mMQ+9UeKeXF13xO+BozsXT3Tg+rpNbjFcelYdVqNy4BAHpZ/ZvrhwiFRFTSnLK65O680FQQGWVsWXqiJXV7P/p8CSNYtaKkdNuuGVAF1jEd4xbRxS8CE+ZjkPlLJ1jTWRjKfrllKMf8Dl9pi+ertM4gJ/pPzygMcRzgDgoYjqQNWwE8DSGpZ1gGP0E7OalI0gwUGUiFY1u5bmFrvIeY6Esf/RPQES64PiCR3EYwxP0hb4abcy4ceB474eOT2hDnzRU0ynUvbyXKJW9fiflALQCmBJoUBmu8XcSCFOJQgnl9yxzUfuA8oA2dMrg3L52tdLNqaAT/OC+zPi9C4HnGQd0gV/cnxgv/cRITZ4cV4Q3NNVxxKkv0mvyPVFa9V5rQ7kmOAMCTf3KP949CQKv0A/qBRSmDWgo7wP+np+VgcK8q0BSFtkk0E95jXfTHbjHLywWKIYDgO90gMwU6XFFq8MDjIEX44cvaBP6IJMFoZTTlOU593Gj9pkjQR6e0eh2Lakr0Gej/qjT1HEJkg4GeWrsvfffibu378bNmzeSZvSHsZSj4X7SiehpwRPAV5yIODkoSyT9zt5e8ofRs/QJXYh5YAw4TQQgBVNovy6wPou93UqRJE8J2sl/8oSBLTh8oK2neDTyDUJQwVf2w2PIC51bAotGp/ubgSdtA6F9gol5gHbQ1+hN+nJlqwAvwUEDeNTzDJxh/qCD6wYAjLbgG3gGA7Si6UjxRiodgiy4oB2gt+5C4AU9C4Cu/ZdL1LEXeA5+Vb7D64BovEznpjMJ517J+Tr9xL69ubGV68t85vQbnsmgljxhU1G86JrQDPoz1+w96ow6D5CdGq46Y+mLzjqDKZBP6JY62dUpBPPoLzmPoS0gXo2/HL30m36NLzg9Uhe78xygNv166aWXU57lXtaciCXVBTplf76bdyft7D6eOYjV6+AL1yltGB1uMA198a6IdABNSl/me/rAfKpH68wSVNDpQv8AIZWbzI8BEzzP6VSd3PSf+U4dujmdiryAlglcnNapAU8MciKQ/mjLCHq596BvCqBRjhRYRKPj9FCHAuijrbSTGnkq6FVOL+6CuJploAs8A5/wPacp6Au8An9CT/YEdV7a4Hf4iBd9EOBmjZm2jfmGbtSJnOCuBeaF9HIpN/Z2c/yUYd0AygiUqOuglwhYCbKypkoP2UiHGXed6SxjLPA2z1OXwG8GCjT3WElb6Amvjaala6s/ul8WbSuVF7RDd4auzB31s8cIEHoahmfgA+1kA8igJTwsmIPzij6xPtV33Bd4Rkc2/zNuPwtKw3tE8muT00fvSdBu0ganXp4nVZ72h3tDBdXV3V7wMGXhRUE/aMF44A3Bf0FzwTb2TOqhn5SFPjqs1SmJVid1G8469MnVVQIxyhbhEltBJfUEARztb8E0aOY+IBA6GlTQouuLvog9CPjxzu+MUV2BuSo+IjXgXs4xPAVmwIsx0A+eBUykXk508V05GDi9h+OpArioX4co6wNaKrcERqmTZxNgbdJbMjZ41meph/KMCbozFoMd3cehE/oN8tZUnp6wE/DV0Uf90BHbjN+0E5BP0KBstnLsyLfOrXSlv5SB9soyfuPFb/SL7wWr2/gJ/aeMzpq0OZv0bLQPPRkH/1/KuHL2UdbT7oKF2oJeuu3dO8wTfeSlcyODfJoMEwZGKGsFY+Fb6jZFFf/nq0n9i33FM9r3goSsecapHc8jBs5oi9AmdKGMa4n2KCeGxQkQ7QHt2NQhj+u0Kt+JH1Cf2BEOzTqVVpk6tGd15EFjg+mU0zwrIKpsEQOjjHaDey7l6bsvbW9oB63V++EX0+p6gkH5qS0vXsG4aUc8Rh5g/jwBpTNRJ7tOJ50j8vjFxTBWF1cyBRap1s9HZ3nfLDiUfKq96PoSq3GNo3+18UgdSdhh4jSubzE33vlz/PwvXzi2snMmecIXnMOTCMomnllY6MdWk96R59pOAO0v2hYcZwxiU8w3bTx+8rDhn0rLqY2O7kKfkGc1j5xiL7ki7qRNJ3+po1KWF44hZJ/7nHNX9lcFl6GvkAZ1fq4w2dn6aZwk2n3QXX2Jd9oUw6Ut2lAPU8b6u2WpW7nNb3y/sl4nV8UqXSO0x//oS7bL89JQHZETLDp5XKvQjXI8J//oQNDhL1/TB3gFOvCMepZ2HOuXOrTjCTiQTspL6mo7WfhdPOhkeJnKzHXcdlSIu6ijQjv3efnU+fU3nRcZzHFY95jxRz/lT8aina1DzHmgb+rrnV//hb88LeWhogbLY1JHWGuy6miwl2zCOBJ3aX4andFhdEdP40e/8PlY6B1FnNyPOLwXcXQ/JoffiM7ZSYyOIyZcho7D/aJOg3AKZMzimou8f4T0NUvcRTp3JQjt39vl0rM8FBJHFwtx2H05jlZuR/+l3x/7vdV4vH8WQ5TT8zpu+tKd5/P40/DsJOaJLOvNxeLScuzvHlTkvBe1dXqZ+mh9YyPWr6xnjkU9RiqLgmQykpHPgtxGUdSGV8qLk5tOmFaORZiBFwyiAmR5JuHB/crfrdddw5UJ5cg8i1ljXmPEReoiEOhhrjiK7UkJHTM6HxTQAAYy0Whcl8UhpNppKGiL8jAR43fTg0b8KZCvXavLvFRu4CU3UDcF+qeSIkjuIqBsKvXD4qtS5NaDO2egwWg0SC9fAulz87G/cxB//i/8d3nxeb83H8NxpcZYavLx0xbCemGpDNK57jRIE9Dp1KmYjbXNGI+H0Zmcxw/94e+PrSuALkfRaUA3NzrfoaGGcS6cuV6MJtz9UEAfEbgxqbWiAGRsqwuXxyE1mDVeVDYYKwJG2ij0oLkKmkqFjgTGp0JCOYwSI2g8Os730JJ+yLNG+ZqaR6WDvqnACIrBV3yvcgW/6qTRASfwo+HFmHzOcdVdC2WI4YxUmaSsBjd9pE/MjQ6EAjYqT7QRrIIJRoQxt/QbYAN+ZjybW1dmQI003Fi/EkdHp7Gzuxc/9uP/TfzgD35/nI0u4rf+r38ZL730Sm7uGM3P3LqR/LKzQx70jTjcO4hup5RRDJ4nT3bjc5/9RPzkT30xHj2+F8dcLLu6FFwCB32MIGUtCVLpRNK4y8icJh+kziUyC7qeBK+gD7RSQWnnPGZeNVLhp529nRy7SrtrSCOEOUiHQQMK8b0KE/NkJKC/u76ZS/qod94UCka4p0Kw0EvnjxswdQBoMH6dEfOdSiE12+Sn7idlnPY7laMXo7gNFqCIwg+C/swNv8PjRPkKROP4QlkyKg26afBqOGm8oExh+NEXL+52Y28r+tCA7xkz74L5AiLeiVGOkCvZTw00jSz6q8KCTBTYgt/pO3RPhW08yfqV6bShvBT0ZJ7lG0+npGzr4fh7mqCNChhzUYpTRcDShvewaFi53zE2+pt8tLMzc/KqBPE74FKlqqmoEuZFOkCfmzdvz9KJELUKLwKeeuxf0L/Sv2DUkLN9FNvbXJxb6Yo0vOgLf2+++ebM4GR9Mjf0iVQ3AkT2UT1FhZv2TJ+jI0vAD7pCd2SGim2vlRbTdAvQTYfE/eYOL+jIeFlL0M89lLsJBJDoO+NnjvmuwMu5mWKvQuZeybigKelHCXQQUHIfAIi+ffvOLKJJuc6Y4Q3XJGPRWeLdDYJAOHjol/zoOmR8ylnG5vpxzSODoOPNm7dyPAeHh1kH5QRX2oo2/8MbpStenoTjknPBBSKiAdAF+DQUmH/m5Jvf/EaCgXy+f//erCztIisEHgAR0YsYqw5GorlIS8IclxEHUFVOJb4TGAaUdH1A3/XVivKEBpU+q3QodRhPciCbobFj57OnXpgH5D/05O4HnTbQgnFBf9ukL55AkGbucY7Pfds1Z5v2k3eBJk9jCtIIvgk0ZJBLc4mrzhaet5yygbY0ZOBv+gmdAdU0bgW9BOuKD+uuI/UQ2hIIzLR4zV5A3fTRvcqoZOQZvwHIIrfZi+UzHVbwJG15KlsjWUe0QCqfWZ/MGWuYOmmPeqAHc2TaHep0f2Xs167dyJMnRvQy/6+++mocHNeJ4oX5AmSggScqMcj39irCGJ7ldZmSdj0dcQRXQO+bN24kYIC9wIXKvOt4Ye940FxsTjnq44WjGv4RHFO+eFKDU3E3rxfwr+HMGmOsyA11bWgB7T0lyRxp62lc1v0cgPlrzTquu0t4Dvpq07hPm9oXmipv6Z/AH2OuEyMHeRLixRdfmp2+ga/oM5eqM7ZvfOPrwWkuygsQuKcxFgBvyqoT6mi4/7jSkW1sVboVdR4BW4EP7aPXX399doKL9vk7OTxK0Nt9DWcGMkAdRh20dLrtHJ8BFUWT0tVM/6ZeJ9jEvHgqx31OUIG+L89X/ncBfOp3TuiX90i5FnTWUG/akxsbs9N7PKfD2uAFaMUfgHMb4GWdUX5pqU5CFGBUawweYNzMP84pQUf6UAEapF0lKICTrw9nKVC0KbUpaA9nJ7zifkngjKAH63UwKPBY+1fHrLKPOTJ9YaXOrOhOaI+eQUAb+yb1uz488c76QQZRh6c7eRa5QB9nTrYG0KcO+qejCH5DfuZeu3sQnV4nlhe4H6wX17evx/JayQLqY+y0C78r6wTWpS1rh3bhT9cmtOB/5Cf9Z90wD/IZfdT2oYx6MM/xP+tEJ5G6ozYZ43G9Jq83qXJpj+cppx7NOOiXslVbDP2LvZPfBMIIQuDF88h/eJe5hsbaFvRNUMoUpPTBdSGgfu/eB7OUshVsUPeVMFbGJSBduFQ3PvnJT2Vb7N2sR95xnrLfw+fUi27A3ZBiMu4BntpUZxTnKUfQfsp+5ZeAJPMFrdyDBNYKAK5U4e01I1Yj0OupIp0xrCvGZTAD5Q1uaQPy1E8djInytCvw6ClQv1OPFO8RJGfcOkcF5emHWIW2vCfnoBftKl+lgfuxgaEGobmHOOfQry1zpRVzQp902shrPE9f5EdlH+MVe6AvAqFmzWCcguWJLXzsjlDapT11JPUpHRHMO7SF3oxF3ETMg/LUK86nc8axUU49n5WgPuWclQ1N0F2dZBKLcC7phwFJBl3Dr5yOZz8h6Ir+i/mom8En9A16awsYtMs4oK9zAg2Uw5RFf5eOnF5NecAdpM0JS9cl691XpzuNfm8h+vNzsb9X93vqGILm6qFkzuDlfIpfcNk4NNZWk7/4jG4OPetCcoLG9nMe0Z0LGyTYDMc7Tlds2ssTpax1ZZX9lneUTeLWg0zvWwGd8kXhZgdxBP7QX4zltZXojOvUr2sqx9k4CKVHysuFcuhRzjVl3fCljkbkoraH/CLWyTjdK70E3T2NsvzGSx2lTT+eFZNJPLJfJ9z945nZ/DUB8vKgOKZ7K/12j9LBJV3FH+0Dz9hHZX/qhty522TI4Fn1ex0otOFasQ5xQMbJb8ovdWjXGWtQmooXt50YyetNAALPKkeZG+pIJ2VzEk7Zqfzjc+K1f/tnvzh1k1Hxak+oGw+dgeEtk17MwWlMJ8O4ON2JF2+uxPd9z2sRgwcRp/cinrwVcfpBxPCDTIU1PqosWXMEko1RtiLOuQukSTsDyL3KXSAr/YjutRju3Y8M+ufuhXHEztlSjLY+G4Orr8fF9vPx7uOjOLroxKhb0ZFr88vRbYDj1Y312EPJ7gAuDus+hpYXXOUH4h4xhuY5vcUKfidRpuJ7x68zw9MBlBVgcsNVkdFTqdfJzRPa7u9VZCabv4CCtDZiX8EGgwk8KwxhKhRAwdWPe1ipk3pYBG5IKiIZZbe30zi9KoLBMipdH1fmGKf9ZCHcvv3sTPAZJaowVNBrODNuF4nMT9mk96iAE438Tr+i2o5OOZ3RidMByt7V+Bf/2/8R//gf/7MYTVDAOrGyvJbH6ObwauP1HjanSHrlAeekx2SMcO7H6sp6pnDr9zvxwnM344d/+AsxOq90Lb1uOQugJ33QqaBh2W1dAk2Z3Ezo47Q85Co2eiH7UV5TyqIgcd8HF2pDC+kHH6LMKGTaBoQgJX1hHKbkQIgZ6aIiQZuCxbQn0EC9Kh6OTSWReTStSVspN2LDcbvpycNuIvRDRV5+pqxOFMqVUViXFnfmK3JCY4DnBSH53khVo9I1MmmX39hIjQoS7K/NuCJsOSrMOBabU0bHzeXNywt1P8D5aBI//l9+McbTuXj2pVfjX//2V+K5F16MtZXl+MpXvpKbPONgDqDvwc5uCsh6TaKb6TPG8Yu/9D/G8PwkztmQY5zp99zw28CyPG9aIzcxT7EIsHGyjv5TXocm813GDqdwKj0G5T1ySx8FRU4Hpei7uQi08QyGp7JOecE765K5p6wbSsrQtbVcC0bsotD6nQq8RgLjoj+rKxWhwNyXQVnRn0b/czeL9MkI/htXZ2AMfVzs1aVb0FqjzjWi/FUhp48YWfaPeklRJG0p78ZNhDnjf/iQC5DJCV+RziqQKmvwKb+plMErAm0azZTN+xYaIM4oNIxdDHBBZcbM/9AI2vIM9OMlQCJIodJwelSnD3Rssv4YPwCGNE1Ha3NnhPtPKu6bBYJfu1apFgVYWP95OqZJayVgqeJh+i540fQH5qBnLszpq0FAm4IK9EkADUCCCBVAUtY4dAMYQYlVTmjIML8VUd7LNFSUB/SfTMoBL2guAO9JDu7cUW5IZ/pqqiv3DxU3DH76qOEKTVzHPO+JOYwgaMTF5NDS/YgxeGkkwMvj5pJv54Ky1Kdz89GjJ8n/lKU+59t9hNOG9KW9T5uiJnOhz9X+B50A8+/cuZvyis98Tz91Wmrs0VfqVF9R5uvEY/3xYt5IyahyzPOuER0KRmjrIHcNMkaMkqtXyzG8sLiYvMLcC/K57k1vR53Ohzy3ffXK7EQaTg2AUPc7o2GJYOXyYKKC5UMcZkTRQ4f2XgivqL8UqFtz5z00zAGfqRuAhEht1zx0go+NEEsQ5vAo5475haeK5+tiS56DtxmvTlGVa2jLHlagTaXO4MW42/NHXwUlU2du5ob2BLyY4zyFPTeXa+9rX/vazImG/Kq9t3LsOofOKfVgzGEsVvvnmRJQgJrfap1NEiyCv2iHeaff8BzlTS1JdDfzSL9JoUIKMeik7uZcaVDkae3GMHZtQBfXEDs+tHK/g6am19PQgQ7MMX1AhnK6AzoL0PAMdTA3fC+QQnkATqL11SWM7qR97z8S4FbXojx8hGNXhzWRbbwo40XUCZxcVAoI7tLRMca6AHwtw64c/BqlOrZJkZk60NNy7j/3bDkk+F0+QM6jH9GOUfLwUVv+M+eMW0cRfGhaMQz4q1t1wa3RptTt+hLoca9TN+B79QdlrzqEEcuUVafwgnSC3wCoGT/ORmQ4z8NXODbhDdYLz6mvMh7uamBPSGdvI9egGbzMHzRpO84o4z0RjMcTwPC0wK3r7d6j+xnBSX0Cru6n1F0gS9ksOoFpi+fz9GNz6ap7BPTWScq44A/mmj4RKFW6KumfdrIc9p+nNbUL4GXWl6ct+N7AMHhbZzr8sLW+PuMHvmedMA5kEv0m2IPnKSsoznzzl4BKE5EvYIzOwjiZl5deein3WvXaBASaYLU6VbGRd1wkkNDcQ+faqv1tLZ1PfCewwzrT9oVmx8cF0lIXdbDuoJXOCMFRZQRjow/8zrwSBMGaExyCtgYUeBqQsWoHSWP4FafdcFh7K2W0C/hNIJp+Mxee8qOed955ZxYgoq5gQAA8zfqH/gm45smPAhaRG9TLPFAPtH6693QmuxmDJ5+ZO/4EPQVUGbtAsnsx9cujOodoD7rguGJ9wPttO999+jOf+UzylvKSeTM9Jm3Bz/SZfrg3q5vZBvMpzsO64HvmsJz/g9xDxT6c/wLF+f3yXlPmQceH+oUyG5rxu3qLts5kUmAyMkUMw33V+wCM/IYftS9LL6gxVT/g+QJRqXt39zIymDZ1NKjba3PyPWuH5+Rz5so1WvVXICi0hY46BNVfoCd0o4xYTp24LB1OEE8ZTZ38z1ow6CGxmJ2dmR2kjPZ0q/utQUvylvymw4p2tfGlN++Cn7apfQo9DZqR9xhP7U11x484guvcgFjaZL++dDzVfZe8eE7nBvzkvsZvyB7GD53pmzRwnqCvDiLKK8cpS1/on+NXT2PtGcQjzqa9I8gqfkl9Opfom04i92X1dfVbeYDvdeRqk881/VHm2KbgOPRQHtJX+t2203B4qNtAR2171p1OR/vtGnI8GQzarUwy8h90gD7idtoKzoVOEd55bjKqANhLG6JStXOy3DFSlr0919ZiyZMZLrxUwUKlFxcAXgH0VT8v5XLtYaYUvzwJWbKSgNa6qwk7kbErI6ij5HudRvBEt7xA+44BZwov7vzgxR06Pq/dwOd0Ug3OYmm17j6kr8l/03LKgffoIGDc0Cexsby7tQJ5oJN0do1Qb+1vdbJDmeh+rU5FKql8vlftUCd0UDbrOGjLKfgDulCOF3POyQ11t7YdyHfSxP2RupTvYis4PuQXnWbtfmsXtzEWeTTpNinZ6r4gXVzL0l4dtD1O6Sf+w2dpAK0NulanTXyvcXhSb9pqw0p3xv5udgX1HH6HDdSHc14bRxj9SL3o7/zcX5i6WFUuNK4UJHRMIrsoaqCVAmY6Oonzw0fx7/3gZ+P2nYWIwQcRj9+Kyc63onPybnS49Zz7QNivmLtxxAVXhpxVGqxOPw99RG8xYnU9orNyI0Ynwxge70eHCJtxxN5JxMXa8/G4dzvi+qvx7m7E7mQx5tZXuUc7lrs9bgIpjytMv1DHYTBwjULu9rtxds6lgf3oz1Xea1JuEJkFs8C8KmwCfgLaCjg+u1jYALwUxk3QSZWp+KzyBz31FlN/HuU6rQtwKJOG1pBUKxV1SX9kNr3BMokMwoZHPSieGuUaYyq7PIMyrgPFyc9oicX5FOoeb2YzVEmhnrbiJIgOD1BH9bEuUFXIucCpQ895G7ihT25aMmYCJ9PaiIxmwQGS9Lio+0RW1rg74kH81b/y12J+fjlOhxhja3E+vIiT0yO8ECm0p5MCLjhZRB8GZ8NYWlyIOS4LiG50xhFnw6P4M3/m34/nn78Te7t1LPhgr3LpCwTTticLcl10Li8bTucHi6c7DVJ4wT9svnrEE8zs1KW7KgM4QDbW12dHoFV+2wo9bcpnOk/cUI3iFVAxjQm/C34yPxquCl7aMZWJzrEyfApQ1+HB2D1d4XFQQEgVONpQ4bNuAAgv/aMuI5LlAYwIAGLqHkUpgoLujJNn4Mt0QDURNW5G0NI7T+Qfx049KkCc7CKN2LhJBXAxmWQ0Ptsg47x767mclytbJDGjvgAAIABJREFU1+J//ef/Iv7KX/+F2Lp+NbqdXsz15+Pm9WupeOLMeP997gSpvP2PHzzK+z9qAyBlGiD1MH757/yNWFzi+OhhjIZncXZcF5hTjnUgAO+GAEis0Kccc6GjNOdg7zj5lGehp2CRyrJ3CHz44QcpdwAQmQfnf3e/jp+b5kf6uUEqe1hj0EwHCM/w4rtyJJWD28gU+kFdKrv+pvFnFEonj8mWLKDOp08fZ52CNtPzUrCoB/4kJy0blby3vlxRLfCOSpk0VBGXVxi/vEmbZdhV6kNoUhGn++nw0OhQeXQcOehGeUgFsHFqe7KlwGkuK61N1X1AIxyjNFOfNEom8l8wUdnMvMLnloMPrSc35SYSLh0q56Pkf/qvc0RZzNxRFrmIfMFw58WaofxkWtGEBGc4FsEJ+gc/GRlBu4zHeaNNI8sEtJkD0w5m1OPBQd4/QtvKDB2wPAvAyDjpC2CAEYApd5v9rIAjIm1qj6Xvpkz0xCF9ti86GgREMJA1zGjHKJFMD9C6PNyTIdw9QHlADMrSJx0cKsqm/aLvk2Ye01nQpIJD7uhk5mShBgbt85tARymZlSJL4Ae6Mx5O5kBD70IwEpPnmUccdNByfaPAdYAm3p977vnka4Dv0rkIGiiHjiAP/I7DwP0coJoxC8QDCPA/IN3FeUW6aoS6LmgLmrtn8DtzTN9py78rV7brBEcTHQUNNEBzX26MYGgEoMz8aSykfjOoywqZC+rRqOQdQIPTQPTBaMzUSebnZ1G40EhZ2E4XRd/r5GA5dDl9BNBPpBj1KUc1LhiP7UBTDDTShY6G50n3MspxyhMoUukgoQk5/DWYlfOMD3lL5DoRqYxLgEF5QrvIBYEv6lNHpB7mjKh31gNtQ8e33norI6Y5CSOoo46EoweQGfoIGiOLoDf0ISpOcBbQDFrRpjoYvABo3ZatykL6quxyv6cu/gcE5jl46O2330re5A4IaMA8kUJFoMf51WHCmD748MNshvlnvbfT6lG/pzVon3UJLYjCpu/UR108i6wpp1blLGccfM/zrnV4EJoo99StmHtkDrIAPiNim/qhNfWwR49GlR5RIAG68j/guvYPegJ3frDH8IJXBDDoUzlhz2fAAXy2tV1rkehOaMp9GXduw6c1XwP02CaVrOAUvMTpDn7funIl5QvAOXSGnjzP2OCvrSvXUlbQNvse/MTzgMNE8GuQE1ji5eZ85wkLg6OgkSd+NKS1ZQA/BB8oAz8AihbYWdGkABiA1zqw1V8ZO7QvvR6H6rVZUBDPwAOssQLTK9Wgexk0LhurUhagjzMu6uQ5HBCn55VWhT/6y7joH3XRnvaqgDHts/aoT32VdYnNVev4ONcZfWDNlF7PHgAgw4mHe0lfQesbN24lL8CftM1v8mZbt4fncC5CB8Fh/o8mwlz5bSCA+gO0pQ/u+6wRgcB0WjYX+bIueAniMib3V/WJ9vrUDkN3QNaUfOTOyUrnxXxAXxyk6vNtUE85zyXayGF1X+Y/+bxJTcQY4VtPNwvkevKg261c8ThadcKrK5BmzVOD8DX9aAPY8CD2J22qc9EvHVzQg7YZNzRnL+a3r371qzPnG8+5t2qDuFe696RNPKw9Abqatij3wUk5vPM+kCdPkm46cOivDhBkD//TRu6LTWoy+m5KNujAXNEu5VnzArWMw/0dvmUuaBe6U5/OTqPkGQNzbAATNJCP5D9+08Zzv5QPeZ45wraVH5gj1oE2Bf0dANw0JwfcQwTXtNPUu9xTKKfdeXGBDKhT7don2kuUZ25MS1fOnLmU28h8yleEOKcqcHrUaaXSYcoZwRyoD9Auc0R5QTuDCBlr+74V7W7m3nExFwJ7rlN1G9/po458aOoJUvUCaCH9kAfqUsw749UxoKNQfqfeBDwb/Uy9Rj2Zd+kFD+hUNCgHnpI3DGJRn9GWEocScxKQ12EnyKu+XnhVnWaCNupw8B1jdy+lHM9ST+m0tS60O8U22rqTv2unCn5Sp/2RZtSj3ON/+8QzM6ymCRqsPbocyO5zOgfso3qasgF6UEYdz6AX+osDBD5UR0Be1SnCOsUFn3hCUvoxBk8ckmKz9s+yw3mGfnNnrKCzeJkyW1spMaT5wjlrLRZN5Q351j0eHjLgyTmcXhQtBK7BP9JRMV+Xg0Mv94a0RZcqfZhtkQWDdgTNyxFS2Q94sbZrXuHdy1NM0oKgRF72m3rZt7X9y1bmInLuJ6lgWPoDv6Gvo39Ie09uWjf9545jdUk+61hI/IiL13uXGXxSTnUqEFYattdt6kOTcnzYX8pCI9rkBY/wG5khlHfahLZfz5dzZNKptaEOoyy1n3yGX6hDXNf5Sr6dr2sIlLHa3q4tsRnHIe9cyrJyXmlnuPe5f+js5bPrvS0vOv3CW9tOPeqiTsdgH+RnMRB/d/6kgbJZXVD7n3qlxWyP6BbvGRxWa6fuoUuZPF/ObOWOa982O//Tz/y5KQ/w11bY6AQVw8wqwiqiDkBwaX/3UUyHp3Hn2nz80S+8EXFxL+Lp1+sEyNG9OhFyEjE+iZhrHCCkxOKuEnwjvYWI4UUEzjucICtrZBXiqN56nB3tZDlOiAw6EU/mno/hyuux278Vx/ObMVpcj2OOUZ2PY3tzK84vJjHkkpEFNppTIO8Eo2G0bp/IhuOYRj8vX+115+PKFgBE3bmgB9iNOw2URmmRwVW0VISIAJNpYCpeKhvUqYNCb5ZRDgoncviyyRmhDG1tn7rsg7TmOZ0o9Jc2nSs3IpUZGU8Bad8Uvtnvxbogjrp4nrqNAKRelV8FnONnky8jsCKPFaD2GaErACUYRn0CMGlcNoZMHpFtLuOWcaOJTJp2yzO6uLwWX/3q78Qv/9KvZWo05nJ9fTNG5+M4Hw3S4dHrzaVHlDnp9up4FXdy5IJaWM78rZ3xJF56+YX40T/+h/P0wNEhUUiHcT4oz63Gu8dRpW3fwwDNBg6N89LswDlYAI9KPfQk8p26VCLkERUg5kRwQlBPIeRGyPy5cMvAraPpzAmRFzpr2gKR/xHCOqsUBirP9NtLsGnPyHQVaNrT2ca82E8UOdp1M9U5Sn2MUSBNxUdnFh5m6DoYF/heYE2Vpy7ADoxH6UebKGgCzJ76oF98Z65nyiWAPBhUWhwuhluuC0LvP3wYSw34eevGnWzr+s1n4p1334+/+w9+Ld5594PY2T+sO2VGw7j1zK1UPD748P284D4F72nxg0pct1Oy4Kf/4hfj1ddeTECDKI3RaUVM8KK8zhodOypNblICfPQzwYKTigiDXhrx9EVB7fwRfQlg2Pa0U+7h44dZD7TEaHJeNMRVqIyM1gEDTbzsnGdUQqClsobvk5cbo02lEbBXA/j0pNLeuDFxKotnNOKWepf5rJnLJ7tPktY8k6lD5iqS2v3HEwO0ibIDL8Ab9MsIc52NGNkoiircGBSmqbGPqaQ2kWf0ixf1ufk6DwIOlwpoATputMwr0cZ85s98zETA8QxryXUL2E2fiL6U3qwfDHpoK3CdfDO+zO/NmBk/L+pgvMoA6jeVRgJfW1sxGLKW6oJVAS2eNbqLcQvk8j9t0yejfOFR+Ma5U0Ghf9ARkB4a8z3PCkZifNJ3QT/apH0cnholRmOZYk2F271LXm/LPPfYtjMM2cr38Ip7EHSmf86lxoPR0sjJ3/7t347XXnst91/m2zs1PJEFb8H/21tbyX/KN/rHWuGVjp2rV+Mb3/hG9sFTRfSP9gEocMKrAGtoF8hPCqEmfcbBQVO2TguYHi4Bnf2dTO0FnQHmMJ50NsNjyqACPOsYuqmdmAO+I0KZ73kegwDDgDLQ6crG5ixlC+NinuAPDSHAUwBDP6vj0YcC0AtkIUXPx6MN4U/mhbmlrEY7feFzguQLBVbSJ9LyQH9oTV9Lpnu57VbSHb6B7qwDeUPZCi3g+xr3USNHprmH/O7v/k62CZhK9JfrBqNJnULwn34B6gCGDk4LiOZZnmF+WOsGwtC2eyC04n/6B30BS3FEAaoQHU7/cKq4d9GeYAJtwDPKVh2RrBloDo+aKtGTtBh93rnh3mlkPY4JxlqO8NJxiLLX6UE70JD2NcaV44JPjheQE4BbBwLP8B18pfwktRf04jf4AYf8G298Oh0g1K+uAD+oEyCD33n33aSlDnrm3xMgOgHYt1xv0JLfWSO0454jMIQMxlFk8AR1uD/QV+ipHoZcoF8CDhrq7l3wocby1tbVmf6HjGSe82TOSd0LoBxZXChAHlleeludXPREGpe7enk1fTs+qfSy3GHw3vvvJy2uE/RxcBCbmaprO7+/0Vxk7X7P2JEnzCPfQQfo4pzCKzu7u7G+upnAAiBBGd4FZgMGIksYM3yrw5R6AfEBvfktQY1ldOOTfEY9NXXuxaUE7Rkv8olnPb2G80Jdn/YEMsqIrdMy1E05HH3QHOcFfAZfINuMMtagVv+GB+Bp9l/v2qEu5C79UnbQv7Ur6w1gVPZrOWJvZV/hIcb6+uufyO9pX/lYa6XuiGLMOj04eSbdoad7CvSnDLSEv6ED/EEKDZ0z8pK6HONy7SnLnF+eTXuocT5SpzKP58sZuD87tWqaljpleTI7XXLaRK7SB51dgqW0pQNAma+uImBJLn5163JiADDWqVTmjPRCvKqeipKteS1nNndweJJcpyHjUndBVtI2zwtweIcM9a6uqldc3oNH/7nfRMAPPqBO5gmaqCeUzlW6F3/KaQO15CvkHfojKdDoI2sVGiqbnSNpotOmDVw9uPcwlpoUrMrwTJnZLwASeQTN1NsNNBJT0e4q3i6ZxYs+0idp46lhA3IMnlFfN9hNwFf+pX51Vepqn8BSdtFeOQ0qnRXP0G94UVpbhnGUvofuV7aJcp29x/mA/6GjTiu+Vw9qA4MGIFHW+Sm9snL7u8/WKY+614L1Jq+xvyJj6Ae6MesDnYL1wHyxnuFH6i89v+SyNFa3ZT9o6+vUJ0gOzXhGnbWNudAPwXPojCzmHdqK6UBD1zftMs/u7fymA5H5pu6XX345v6NPpnLmOfqnM4y1Rb/EZWhTOan8ZG3Jf8rJDARuAq3Ek2ZYRpMGyzL0uUDuyoDhHIrXtDEE6Cug6L7q+mEf12EjZgif01/5m/qVLT5Xjq1LgIXx8EzJ10uAWhmpPuj6hFbyI3wmtsT32kJie/IEdQjyUp7nrUO+1YFGf1mX1FEniAuQptz68nLuS3w2zaq8KIBLvYxfRwZ1eW/PM8/cmQH60rvwnDqFo47EWKQ9/aggvW5sbF6eNBBPMxiZ/ok/6SBD7il7csxcM9CcZij+KNyX7CbayDoEMtBlXKd71B0px+/fyYt1Slu5gZMSGU6Qjs4RyvNdrfOy8embgUjMD/Xye6XLIqipThhRDnkAPd1zPXUirxYOtRDjZt0q67XfmQ9OgCwsl0PFubkYjmKuCQht84TPkQJfvd69UB1Zfio9s3Av9Vf7KiaL4wtdaDAqu0MMz/Wn3PKdcWnT+H/uv+tbs/1Q2e14XPfytzzvHlAyt9pmrAaLWE5cS2xDGejn7HeT/cb9xz3XtelasU73aevgd56hzzzDnIvP+L38Ke38TJ3LaxVkTv8tz//QkXFyTUK7v9JGGdf5xf/+v5gq0BiEgLcVusFKIBeXhvn6Rl0otzrfi/FwNz75wnJ87tPPROz+TsTF44iDDyKO3484PIpAZ2Zv4iTIIIL895ySQvalA4Rw7k5EfyGi14+YW38+JsfvBQFX83MRZ+OIg0nEQf9TMVj/ZAzX78TT6XwcX/Ti7PgklbWltfUEW88vuDTsYSz0F2ONYzOdSd7dcHJyFCRP70xWkjgXFwBIFUWiYuUYIazgoELDzb2MaARBbVhGILthG6XLxoTgUMgbEaLR6OUzRh8KVCs8FbROOoJQkFMhoYLq8UMXimCUoD6bE0osC68EznGsrtcRMJhFIaHAFmDXW9g2II3KXFsrpUFQT4VChUmnjHxFX6EB30MzASmOKqVneVhHMom8Sx7slHfy6GQQX/rSb8S3vkle54hOel7xfBfAURc2TfJemdpMUYAYa21WnAAZno8yYdF/9B/+B/HCi7fj/OIsHt1/kIKKFFgKU8bDmKGn/Z5rgDhpy/d4yRf6nEYohdINMwXipAQ4dTFOBZmbtU4A2kZxgF4CeQLKemsFVExDQ9/Md42SIKChNxpjVcWM+umPyoDzkRHkTeoVwSqMXRUF5kUFpRTMijZlrTNOeQVHDHQyjYjgAvUX3xSo1F+uI230zbQLAhVJnMaxJJ+3BaqGN217eSflMrrmpPLFnpBe5KKMYMZF+5TBAYaXfA0g8GwQX/rNf5oXoh8cD2J5dS3efuutuHungO179+/FrVs3s7+D4wLlx2McH6extIiBOYzv/4Hvjj/7Z//zePL0YcqtwVFFf+voaKc60pHkJgBtNJ41src361JKaOImoeKBTODlqQwAKeUuc5JpTgZ1lFi5hIMIw1+lhOfzhEuTDo13lWjXs05N+Y355WX0EuXsk+kEPGq930S2km4BekGHAtVLKVqZr5yZKtmmsHHj29wgPVVdfC4/8r8Aug4Y2jcKECVXpZpTiPKi/VcGue4KPK4j6UQNMg+Ah4zbDZF3fvcSSdZJXSpZTm2APedYpVJlnrFpYDEuZZ/yAGO+fZcTzxupvDjfz77oeGGcmTJvgPxZn0Wl6jgB9OGlM+LsrNLVOIf0SbBQg1VZbZQE5aEV/a682pWvWWNdZyT9bO8Lyq4CfI9nJwagDaBCysR+v/SBVo59n4OWKunMq0r9JX9XxDJrvO4PqvSCyiT4A1mg4eYpImQK/KIDieep07WiU8/9EvoKbN29c2cWGc1Y4U/plMp0YygZpU8d9CGd5mnwFlCgAusJCXQKZZEKsjoB7XMPGbQSoGWt0QYRZBgGGNiVwm6Uhj9zhtIPKABIRx/gBXifiEjm42tf+7fpzAAkgqdSZp9WrmP6IJ8wBv6HnwXiGAvzQf911MHHpDjLqPtmjdIec0Q5eMd0G+5ZynJ1j5vPVKqgkg3H2WcAW8qzvox0g1bMo9G1ynzq8RQcfGzqFurEqXVwUA4uQFENRPhWXc47R+R5ZQwGKGNYaRw8AjRGhGJwcRpHmaYzSxADo00nXNHsg1l0uw5GZA0v5sLUCUZmuk+Ysoa+awgRoPD1r/9env6pKNxKfyOIAm04fcJv1M1LQ9l0HXz29BN0o452xC887tqu9CNrs/QVGqFG61PWCHd1EYBlIsTZ39n/vPtCw0OjCqC/HbTAWjGi17R5OlLpI88DDMELBlHoGNKQg5YalOgdtM2L7xk/869B7j0t8jzyVadw2yEI7/N6+LAuBKctvtsBhG7qtG70pPe+TdotgN3KG72/X0AVdJT3eH4aBbBxWTFj0sA1gOP69Zvx1ttvx63m9JT0FSjkWQE5wST6CS+kHj1fpwMZr2sOHoUnWZvoZ3z++GlGdQB4QAAP2nhajzFQJ3UI2rJu+Z4xsn5oL09RNc6QAuYqdQr7lyegOJnlOOgra8WUWLTvvqMDo+10gHfhY3WEAk7qMmPmfev6djo1kI2edKCM4At1cbrO9cueil4loKHua4S9pxBSB2wiapG/yAPecYAwZl7s6wDAyHVOSjJ+6Oy+ps7DvMEztEU52nK/evbWrRyHc+D807byw8AXdXbacX/tNSkh5AfTEQoySlPn0n0K/itnKSfxCohizDjK3n33nRwLNMJ5hTyizzhB4UXtogKoO7lfMOfU536gzuvexxxyJ0c5qcthT5mTk8pdz/M6e9knmG/6TDkdzl40z/eVfozgo7lZ+jh1GnVDeFXQlHmpk16Xp6AZN3fIQSPuJOM5ylMvMpD1ILD/9NHT7IeZFAwe4kSz8pc2WLc6FfgfvjNwDZrr+KZe9UPtxHb6RvkBemk3iMFAU/cDxqw+zDhMA6Ju637m6Q/G2A5wpG+My1RHRrdrizI/1Fv7R933pHOyQNhy3NHftKObYBn6aErYtl7etu/KwV1yjOfgc9rCwaK8rj2gdF5kCnq0wT7ME05N9JS6C6Xu8mKtcjKJcbbBMPUDwXl43pNT7r08/3E9k/Ehu+FXgVLHqU7J2NvgHvTgVcB4gbWsDV7Q1oAieJIxUh7eYP7kJ3iQ9QbtDYBIUK/fT5nI2AR81SPpv3JLnUxbS+CWvsBXAryU01bieevlvfS0SpkIPaEF9TFW7Vv6S7+hCeuCOphzncTWo50mpqKepiOeZ3TGKe+hE/Up73hGIJTnpAd1avcxTkHUtv2ovuMcaI/wnI4qyrTnUhCeNrWLpS/t48AWvIVW/A8tdKbynQ4vaCbu4+mFtbWNpDHt8uIEhrq66w6aa0twopo6xpyebfZ9PovT8qxrne+VP4Lmyg76QrvXtir4RN5FH6cMwb3qKjqUMjhvepn+Knm/SfWpnHd9FJ6FDVQBUOgOOCl4UcbThvzG2qUvlY650oDxEqQ2sAdbyMAN7CSDrEtGw5MF5tuXDAppTkYxjzpHxUCgDzihWIm6oU6L0nXqHlSARegg7xc2VKeI1PfUKei7jgXqbtPk0tlQJ5vPzssBIl0Kuyy5wZ90sG7e5ePUcXvlGPN7+kIdficWJi1ty7oHg7JTHRv/+5u8b52ueT9nn7qFkUsHeVca00d1Dte5/gb3M52vlBOndK3Im/ZbeStvcoeKMkvcOvm3uXtkvl/4sJ+VEXzONfM//62fmbooLKRy3HZ+0LCD43/Bs7m8tAqAcDHGZ/vROX8cX/gDL8Stm6OIva9HnHAh+rsRJ/uVywoHyEnkxejjUaQHknkenEUszEcSlPw13V7E8vaViN58nD55FJPzzJIUR6cRB72VOFj4dJxvvBCHi9fjrLsax4OLmAJoYeAMB5Uq5bxOtnAfA4DERZcFMoiLKWMhr/JyDE4PYn21orr02LGgXDCMlQhDJsfcu9DJzQkFEEbmTyHG72wogloCSTI175TPUwbdir5WyKMUCNwY8ayS48bigvI5nTNtpkcI65nmezbfOmlSYKNMv7lVEaIaAvQdWmg08Vs7ksO2ZVYMAF5sDggwFRzBeIFXPrsIXVj0m2hixjw6r5yBp2cVNTu/VABdb2Euzofj+Ldf/3r86j/8X8h0FUtLvYi5iqCxPTzmKYg6FWEAcF0bHJ7sXsz3SkG/e+tW/Ok//Sei15/Ew8cP8khbbi4NeG50CH1Roc8FnEd1y8nimOb63cwJCEhHHTzrGsIBogJtPxl32wECXzBW5kclCYFBOWijMgYdMBrcpIxyZ041EOU/vf7UodOCTVDeUSDTVwUtfVcpUkDLuzr2dGgAdAI6qPDw2VRYCkjrQxkiRRDfr2xWGh2MacbNnMvrClyNDYWn0QoqJSq0bPCAftRz0TiDzhvlYjwtBcDolKWFxVRy5xdW4+j4JH7lV3897j/aieOzUd4bcv8j8tK/GLdvPxO/9Vu/FUvLtZaP9+teAvam07PTWCTCajpKB+1f+ks/GcsrRBtNY6Fb6ZfcACoit9KnuEFDK/rOHCj8GXtuAL3aCHVoMXaNL41X54TfiDJhs/ei7wePHqQCzXhpTweIRrZGGPOuI0LFl74YWQT/ybsYeZRnDaj8qkxpJDLmNOYm5bk3OpU+U5eOCU7fGZmocq9zK+d5XH2gDsFFAVbq5+WpIyO0BBZoiwgyFRDGw7NE1GN8WafAGuWoC0WKKFFPnti+iiZrVMNbBRo6th0JjJH6oDtterE28gEgGrBEhzTl+BPI5xnmKZ1eTfowDRnnwHQkgsa1VjFOSlkRsNvZeZyfkSPUZ390iNEfxk95TzkwbgBY+J6+e9E5zxvNCbjMeAXPGb+GhSA0wAj9FkyRNzSedSjQJ+92cE8zJQb1euJD5yZ9p8/Uf3CwlxHf/GZQAMYfz1GX6aqU1UZqQS+ih5kncndTlxH4/GaULulnqMcob+9CYM9PPadRlJg/2uCPy5FZH4BZe3t1lwDPI++UZZwOE+BQAaMM8wGf3n/wUfN/Xa7Li3F7CbNgmmA0ij/PQkuAMYx91zG0pE5T6Klops52UdE9AAU4R+ATACtTZtIeNOQZjWx4Bf6gLRw88MvdZ5+d3V9gP6CtKZwcK+sGvnFt3bl7awaKuAfRl4oIwyFcaU1Yy8xxgcUb8eab35zNEfQTYNNxTF95BgUeY9K7Kug7QF3uOZkipPYdI84xnOg/vMDYr23XqQbXnykjGBtr2kvC1Yuo131Jg5e5mu37TTo+xohzQtlDii7aeOWVV3Pv5FSRUf7qRdBSneAy1Vo5rxiHfEt7BjhohKmzU5enD005RBn1dSNFKa+M5zf6abAP/eQECHewuJ7S2G9Oqqg3cGJgcbHSUrHG1H8EdxLYawAl5iVPXDWnPZQDnrZiPnVssvbgCeZaEFTA1D3s4zqDIEueJm4uXOV5eJFn3XtSp2xSmNJn6tdBQ3l0RWUefSbHMPNESqq11ToRyEmwB/fLUbK5WfcdHRxw31OdXoLGgLWs69W1pdR57t69PbMhqJcyjPnGjWdyPRrEwHfMrQapYAxtOF/SIkHmi5IbZTACQHMipE7CMKfQ0XmjjBG66pnQi7rLebE0c7ZAr3YAkHdSwde0oU5Cv7Wb2J8IrtJJgaMDUJt1jRyrgJjLnNGC7NhqONhYp5QxOMCgGviN/ZyX82gASHe+AAj0FNoQWDatE44RdevS5+q0mvovfM330hynX+1b+7NUVfAWp9dMS0h7yFKcgKurG0ln6qUedW1BCuaKvpauUu17ehS+8xJ05b3yRf1C3YY+qFtBH4OIosl9T3nGpB6ooe/88D2/C3BQvmzcS7CANpBZ77//XsqzAvOu5PqAr7/ylf8333EuAYLXicCKoKU8dSrjPYlEefgTeQbPQAPvkYM2nGDVfmStIm/oo45w6CL4zlzWWr7SOE9Iq1rgpY4L6Es9zCs8YTAI/WPN8aL85e91gnkyKce+/U/nZXPORnSnAAAgAElEQVSqJH8f1b6N3QEYzv952m2x7gipoJXa87Wltd8ox286Iz3l6LrRBlTXdG/S7lcvhS4Cmupi6kHwm+ARckn9z/HyLN/rBJBXkcd874kY+Yy+M66rV+uEbNHoO3PfU+fOTslpAXRoZiCFekU5RAvYpB4+ywvclQS9eMbLjpGXlIUH6Aft4OREF65AnUpBTR3wIXwHT2lblb1dzgGD7OQJwUGe1553rVKfKa8Sm2lOQ/C7DgNtcwMTPM1L//lTtiif6BO0gefUEaSRNrdrXDrBp+wxjEvHBu1qb2hH8FksqY1N6YClbe145Q/7LWNjPhir+4BrwvLaOq4ByosZUa+2Gc8JcmrXqQsaFKHcU1+ShtThvkOftVV4p6wgs4A472Jjick069PgLfcksTv5jX7zajvEUjdpUuPRPz6r1ySu0DhFxOx0WKvXMlbWx6BJ3UafWQdiH3zWxrFfyDHxmcScUq/byHlmLMWrdSKMz5QXtJcmw/PT1Kn6vd7Msaoc4TnWjHiS61WsUUeGulPySZPSSVqRkjZxieYOkLQhWvMx3+B9romLcY3ZE6gf36/cb6iDNvhzb6nnykFQjl725QLTa+5N+1sgvzoeDk7qU97KH/ZT3I26iFK1XeZUfYoylAdsdl8Un7FP4lAZENjcPyIWxbO2w5y2HSI15sIEobk236WTC5yw+O1iWicqqUu+tR/SzHWlXa19xzsB9K5dntNOb/MjfNX+/J2yr/ZkvxOrtG3p5Lu8mW3jiF8qHtU+Ur+iHsYP7VyrlJGf3Gdcc8xLYvWtwAD3HOdNfhH74FkC5ZFVzgX907HJuAisly5idG1e7Py9v/5TmbzMTclJUFhIXAmgsq3xrcIBg8zFKBY757E42Y0/+F3XYmv5IOL8/YijDyIO92J6/CQ6o4gJDrVhpPLOCdzxWcToJGJxgY0LpoB6EWvbEZ1l0sQc5zO9bsTJccSwNxdPJ3djtPFaDDdeisHStXj36UGQ8OqMS4aWl+L6lTJsL0YciTzLuz64GiQjaTNafBpz8/2IEdH/teDcYDQmXbxEN0OX8hg2d0s0hj6MTjtljNcmkRPTbNAKBN6ZKOiMEEUpSsNqpyK/ZSyUIeeAzQ8GUolu56gU6BLYlPFcdDC9QKzRtgJNCvsUetNL49hNgX7SX4/ZqkwrEBxjvReT0zd5RsWC9tpHEl3obCYKjaPD41QQJtPyeKo0kvqK/xeWyuj8R//kn8S//ldfD3B7nCALyxUdrYKksgJgVQKneb45gokDhPJ/8N/5fPyRf/eHYnCGsl6XkmaURb8UDIVhG6jPcTeecWgED+W66E5jypGTKOGuEEj6jmoD17GmYGrTkHIFMtUJGgWVmyF84rpTwTMytm00tBU//m8roXxmg5WPoDX/u96hG3VqmDEHbpQCkcyhBgE8ySbLM4xJPuN5I/7gOxUYInRpk0vQjco0wqqimMuAZg4AXQUHVEoxiOQ/+pVCbTpNoxr6nB4clONsNEqFY/+wjqPOjOdJRcdvX30mc+z97V/+e/F07yjGnW705ubj4Ihc0XWRdCreMQkuNiaVU/LpySCG58NYX1uNaYzypNAPfOEPxZ/6U38yUEYW5yo3aDuqSqCW+ljnRixBc6Pd3bQ312rdOEb6wpwgBwTfVJwwABXeRFVCh6e7T5MmlBcc/Na3vpV01EmlE1OAqQ1U6yRFGWY+NBQ0rGib+vnetUY7gL7Q+eGDezmvRDhmf54+nZ0oSJ5onKIaYvAz/KHh1YlK7eRaoJwgHd8ZAef6YVw6n0t5r/tLpAt9Yt68RNvNkndor2HIZ++NUN7SNnzHeHmnToAQc4+yBqkf3sO401AVtKKvgHfQHxoL+tN36AifmIMYQ5rvjg4OMnrdzR+ghUtjabOM1dHsThP6rjxxvzk9PUpathUzxsGaY4zKC+ZOJU3nG8YQ49FxJhBL31k/zKfGtKlpKAMvGA3p89JQBV+lAxqZjoHxeoeL8gGaaJwbIcd3APTUyZ0y8gblqJc26GPKleaCevoqH7HOaJffjYYS+NPhR/30Z3+v8p3rQLbfghi9Jo2RxpfKNDSD7lyCy4sIb+/70Zmo4Udft7YLUNR5xCmOcjBy8gOZupV7KH1hnui/qaz4zDj4M4ChHZlNOwLnOmOZrzSi+qUg0hbrxTRlzKvgFPzHvQ58R13yDM+8++57+fnW7ds5Pupk7VMXALJKpfuBcylIv76B8V9OSniZU2yPHz9qaL6Y69fIV2hLP5g/wEVoRcojAUzqSJnfRFBDq8GgjCGerVReh+lcoQ7GpzzF8eH64Z3yOE1uXr+eDqXSo7jTYi//F5ShLdYkc1Tr4pmMkIZ/GTN9yvltZIPKOM8bCQh/8BneBzxk7umb+mDb8coYAHWQX/CoupZORvqNgwM+rdNA95JP6DP94EJzU0oqBwCiieTmd/iEudPgZbzMCbKC+dVhw3g/8YlPJljrqQB+Uw+mjoqqX5/pFpRlzMyHgD53nzEG+VX9CZ7me2Uwc8J6ghfYS6AtY3Z9e6oGunvXAr/pcIAXTI/GnFA39P693/u9XE/U6d5m+lCdMNCTOj11ps5EnyedMqDhJ/p2PhqlI0TZeu8jAhAqzY+OaWj83gfvxnoT5EH7N24UsF7r+jT7VvxbgTUa5qYEdR+iTgHKk+ZSXe4Aof2UC2t1XwV9g7bsRfJdRVRW6lTmTj4TsGRtCLrCK+5XyEoDuNQzkSfUry5JG0aza4vAt6wh9jZPvtNHT5+4FikvXzN29fhMOdY4hgSTWDfuQzyH/FLHpezgou69EwhURxQsMKWOumwK6yaAT5vPAAjmkahVHFLUp071Iz/yR/Iychx+7mXUoQPAQAf4hHmgLeQW9cJrjFHZzzyof8Hv42YvI+r95ZdfmQE70Iq26IcylfaIkGVM6u/HjXNPGxRalWO5gvgYozQVSBBELMdYRca6HwjC8ix7E3ITmVc8WKdN4SNoU7ZMJ3X3itQvoIr5YLw68RgD45EHDaqhHvEF+tgGSNpghYFE9ElgXjngfsm7ew7loT3f0S/WMXuVek8F6Givlb3OS2cJfECKEtdqW+YxJ9SPQyQdX51yprvvWi90pD+eUoUH+F8ZRXuMUTnMO/VAQ+1g9XX4CXozl/RRwNmyAuvqwbRLn+mfwUfqfp6sdu9Sp1J/oG7mk/kmkAg7CDlC/9hndMCwpxcQXutTHdf1yt7FeLVzSpctZxX94zPPkYKtgDKcB5eXhlMP/AcIWrgM4DHOxDr1CggKLRiX+qG8wLgPD09mdiz0dF6qzeov3/OswJqBGPSP+TLVVgVSlO5Gedc7NgDl4DVf4jHUDQ3FWuwDdKafrH2d+fTHtSp/85nn+WNOMii0wQrE3PjNk0LuZWITjlNaC3KiG4jPmGJK3VAdmN8F/sXAXNs6snTasS9ox9Nmex/XppXOgqF8z3eCleqclocu6g9iUQLO0IXvXCM8q47fBqEF+ZUZAsDUK1ak48C1oi7HXOogF0NTv1IeU0euz0a+sja8ew/ekvcB9XEOMPY2jzCX8BU0QO+AJ5BT1O8+7V6R+2PjaKAO6aT8UH/gHb5yD5CHxA8uZV6d4KEPg5PCJClb9RTGubhUQXbQqGzHuqQczIR2DQbjhKvrR/vZvZf6CQqhXuqHN2ruK2WmfFbzhrOu2nSPgabUwascBJzOqxO3fG7jUtTFcwLhyIscV5OuTN6gjLxRsqhOK/EdY3LuKcczi/355h6wuptM3mPMrg3Xudhh7UWVWpI2qFs6lqzjpHOT5jzKkadDoD2XfOecuWbcL+VdToDoXKUd66Jt1526QlveibOSqovnxQdsUxpbp7wGTXgxnym3Fi/vyHP/EQeuObu8Y4vnnHP1Ffd85Y26Ns+5r0k/x+58UR9Yv/gZn6ULNE46dy8d3druYjuJWfzCX/6Jur2lMdIEKVESFPz8T8edTBVQOsb3bJITIgaWFqI7GUf/4iA2F3bjR37gtYjBtyLOH0Uc7kccHUQMn0RcDPMS9POTyEupO5zuOI3o58XVedooT4LgAJmAJedN7hHdccTJXsRgErF3ETFa+0ScLLwSz3zqe+Pd04t469GTmPQXYwqgwcmK0TTml1ejy03rUyL6T2J1eSlGk3GMppMYjScZwc09DhCFcarIGRGkcFBAtZUMNkxOgEAPyplaww2FBa/A5DmEnUAXn/nbB4xt6MgEycxu0h9naBU7+sdzCH+VTvshQ6NsqZAwvzCKhlYBWSfRXyhBrIBy4bePZAscKHwZK8xVDHnpOKAcLw0W2lY50HjyWfqRhstFHf9aXCpPocbU6bCM+vlFcrXvxJd+4zfjww8BpiOWl1ZiOK7TGPxZJ4sUA7XA2hK6GlukQiJf4p/80T8Wzz53JyZjFKiKhGBO5nsl0BS29E/DH1qNz+veCsaNEpyLcDKKk6PjvChORVIBSuR7GQiXzpEcc6YtqIhtNx3aF3ziO+jAnKQDqDFc/V8gwEgN61e5F9B2I3HRl9JYx3R56dyiHH2h/naEnkKCZ1T4aFOhxO+CD/RXXjeaDmO6NuLmWPmkjubynaB0AYi1KVI3CgAKtsqKApt3I35zzezv55yloe4G2VyIenBUlwjyoj7WdtIToGZ+Jf7uP/jV+N//z/8n7ty+FftHJzEcFY3X1iqly+uvvZIKyZMnRKtuxdlRHT9ljo+ODmJjfTnz2v/ET/y5VMJX5ntxMb6MyFVRxBCG9xgvfWd8rg/6jvKcsrZbF/gJbqoMC0ZjdKIs8HxeatzQCqCQ+drZ28nxJlgzmcwUZhU4DVoVBBV++Z6+yCOuJ8EHxqLzQyWRtaWhCI0PD8ilfzWNBcoDgjEGaJY80pwmUyniGfpLv9J4WFyYOQWow81Vw03+1qhDpiH7jFjDue3pJI/Saswrr+gLZajDjVz6Mk+0K6juha9GmsI79FVjXpnC/EFDN24NHeilPGZOVSBys22MbtPIUefhPncibKZiBzhKP4k05YQKSjQRt5X6jOhkUjVsz6LrS3mo04SsCfdueUGFQMePSrd7lfPN+oY2OhcZGyC3DjXqpX7o6poUOIOeAmrKAUEClUrrpj1+Uw4JtqrkIrugqUoT9Lt//6NZVBXgl8Af/AFPtZ1C8quAD8+buoe2ObEBrwrAUMdq4yiCn1S6VOByz2rSR0ljwFJ4nM+0xyXovEi3Cd8bQSjIzmcABAIwSpfoZ0QtIDryC3A9960GRNdZoUHMHo0RoR6Qe1UDIDL/ANW8UwbaUs5UOzy70F9o0oHVJb787oXIGDV8l/tvYxgK5MOrpCzhjhP6B/jqvHkfi1GRfK+h7UkbgQCOyH/72+8mD1OPADzO3EpTU+CtII+OfkBIXshOwESNMXlQnYUURLbFd4D9BcaUfkW9tMVnwDwivHmHhnliqgFAWCPQz7kgnSprTp2wglYqqOatt76Vc8m6UfdQR9Z5yjzpUKaM8tgodVNisbYEhlIeZFqhm9ku48HJAe9SBkcV32uEfOpTb8Th4VHKC+YVA9wLxJkP1qy6urolJzuog2eNAgas0mHMmhV0gU907MMLpsKBpuxF8N3m5nbKJOp/++23Z9GuOBzSSdyKymfdUJZ58bSw+rV6ouuQNFjcxaEDFVpykTQynjVlsBEniI2wdU0KtLgGoQXtwkvcDURb7gfwDvzlSWRPXzI2aDeXwFs52QD20RGgH+NDjnzw/r3krwLPy3kOH3340XuziH9kxvHxYdwj3UkTgHVlc7MJeClDFTq0DTToQ79cM4L8tMn/glUYwAId0pJxCmJ6UlZnCPyGjPG0BXxTgCEAdd3PwRrCieheRv3qVAI59qGAyko/KLBglKxGts4heEnggL5qH0Bf+oHzsubjzuw0Qe0hgL51yvbzn/988g7PZmquUaVI0rbRgNam1anCZ35jjl588aUs70XuOoJrHGQ0qBNltIscgHfefvutlPueTKC+Oh1VNlgG3zR6KTSiHE4THTLyk+sQOvM62tvLfjEf/LGGdHbDt/AjtFFuqA95Gva8sS90emhfUifzJ1jgyShPKsCTNb8VuCTgYaoZ+lL3Ag1TrnhxvDq8WACR9jyvQ48xCaYzl7RhwArjMl2sQA9lBIV1rgmmQ0f4BDmiw1jbRbuP8brutGHVT2kXucHYmDv6Ah0MwmBOVlZIB113CGgb8f/ubjm8GSc0YY9SbtC/4wPsvoW8AwS5BD0FnbXN3LMZsw51gTDqoE5+azuQTEUF/XV4qFfQnid0DVpx7VDG4BD6S3vqb/IQ9TF2QSLBQk/KuHZ0DjAOUmCxFuAjbJFLRxmOWSLXK02SY3d+WPM6mvhNcFBno7oiKVwFBQFA0Wfazgnm1GAUdBzqYRxezC7ISt8Ey2mPdanjV6BUu1JgThDOd9Nx02YGZTagqvXQD/VT2tJWYax8r96o3k0/+I0/510ec89iHbs+dEqVrbebPIUDlbL+0YZr0L3AcdNvT/HSdzEnysM71ME+7/7Iu/SV/91/23fFGZipI4z5om6eMUiXuuQBnZeuRwFibScDdvheeUbfxByoV0ziO9Mc1dwzT9Czve/D+4wTftB+0OFLv5RX2uT2v71u+J++yaPqGMVPdcq3bVPyeanB/WjLFM08V5kgTlMv1zbk3f/hOcauI0HdxXbc9+EFvsN+MCjBNd/Gh8CV0Cm0ceUDebJslQLd6QPl+O5ovwKwaQ/acC8uv0/j8sSX64A+Ds7KISKu2J0Dzymbl32Temmn6EvAWqWtkv+xc6Eb+7l2TOm0Rd9OpzLQaJ/zPO0nrZdYZ5VaU11Hu0MHAv0Qd+O5lbUKtua5KtPLuz/4bXmJ02QVKEWZg8YJT4CLWOD6SqX2EydxnbiO6YdYTxtz4+S8+hD05f/UJxvHGZlRUk6MC5Nr636OSczAMVlGzCz318XLvurEYGzymnRxDtVDKFvzUNhfe1+Xfpd7fOE5yjX5JdfLWmU6EreiHfdz/ne9uM6VEYylvRbaOCX/+xI3cr8X/4KeWcdC3THL33fStwLLcYC4H0tX13zqhH/zv/2xqcBmRbSU4WikQTHl5dFFHmIC+L4GRdqhcZyfneYF0yv9pZifm8TGwkncujKMT32SG81xgDyI2Pkg4pQjHDt5AoQU9/M4NnAqnaWPIk+EcOE5J0AmcxErOEHwX0wjRlyazuODukZk2N2Kvc4L0bn+WpxtPRtPJr14fHoeh6fDuDgbxdriaiw09y8sLqFwn+SF6EfDk5hfrkU7GpwnSKpn24XF+KABwlAQEaUE4iFcCnwAsKmLblR2FGy8y3wuFpmwDR55BwibmYzHPCjcMIYFhZlA6tD4oc9smggjhZuLSW+yCiL18aJPCnLKzvXraLaAI2VUPPmORUAdKqpGsOpcWVm5PIkBHSgrMOiiMSpBQ5/3WVTPXDkP9vYrCnN+fi6V1ZX1tYp6GUd85Sv/X/zKr/5mLC7izYvgGN7ByWm+L/Qq8mfSrVM4w9EgL2rCs1kbcAH1nPD4rt//2fjC931vXmAdUyIQKjd28vRZKTQfX/zyOXeAaChgEOUcXAzjfICTq45uqRClMXtRQpv5Yo5UCtpAg1GzLnaVFoFyBZBzyO8qBiqN9JfxqVAaRcTGRx/lF3jIedVBpsPJ9S8tPMnBZ/hY/nLjtL9+pi2NDvnWjQIALXmzG2mwKgh51mgoDWHbEhCgz/yWEci3buXYAUV4wT/pnGlk1daNSjcymVZKneWly0sGc82ubKSz42wwii/+1E/Hxvp2rKxvxsPHT5po9u1MS/LySy+k0nl4eBzb21dicFzprEjVcnh0HCtLRAx14j/5T//jeO21V+P0YC/zZbLevHsDGqj0OhZpyJiNCmQOuQcJRcn8t0YaMefpYGkuCtMhydripfOIEyDIa2moIsOcQCMj05RvzIt50WmDZ5mLjwN4yj7WrhczMibAVX4jvRB8tLtTl5pTjraVI7NNjAWcQGYBL0a1KRtG55Vvmb7SD8bPWOmXUU08A++wLnQqMNfwB3eNeIeOipngjNEa9AUgiN+pR/mngehzRtZhTPEd4AfzKq9RHiWX+qBnASCcyiinqEqEzlBBWiNq3eRd56mANpHlOEGUtbTPvBMVCo8LvBIlQ7/qHoW63J0cyvRPRwDOHBX2VAAb5U7HPkAfY+J76KfxrpPCHOLWCf/6rEqOhoxKKmVQAqGxwJbAK2PnOw055QN9gA+ZI+jGO2MQ3FR5IsWZew98BJ0BDd58882UefSXNgSv2TuYf0+Q+Bv1sT6Rj/CYSiu59wUWmFv3feUOuXZ58TztQSf6yzqmX/BoOzqQMfAZPoXWHCWnb4wb0Jg1R5oR3p1n5TdlGL9pD3R2pKOmAWGqH3VfDTxjtHftEeWIANBxf97b2U3DBENMJwfvggHMKX0WgOUz44SP6vRd6RvQAX5TFngSUENInZD5UBehnhdefC4jql3v0BfawHupA/SLhoyH0wtGziETdXJp6MvLzAfPoBvhgNKhKtANSO3+oxxGPpGz//f9vs/O0mHV3QplWGGY8dJoEajEYILeym/GYQoYv7P/pIwCFII20IAUSNCetQy4a3BAOTnrjgtPY9B3aEidOBpY4zg/BWOYF9aQ4IURthhw8BX9gh94h/9YB+5DPOtpIn6nv5kWsjmebyQ/ddIH79wwJRd7A6d2AI4ZF+MTkIVO8pV6SvVlI+fgzbfebJwC3CF2Fnfu3M3+4ZikrdF5RYLy5zrBueC9VRo10IF+yl+0m8725o6N1GUbIw3jmucEd3inL9AVulMWRxHA6v17dbk39IfPPCVNO5T/6EGluzEKV3kmkOK8UadOUuthjfE/dGTd8Ozzzz+bPC4oRQo92qJ/0o//NQ51qMGXPM+8OVZ45fGjp3m6R9ms/UHKNfgMRzpOL8bA/Q68s9aQPbX/1Z0dPMdYqF/7RPopy+kXaROZG8ZGfwHGaRve5zlOLyJ/kFd1YuLK7CQ6Y9DRJeDOnDHvzAU8ygko7Qf2BwPRKM946AN0qFNP/Tg9r5NV9IFTdNydA/9AY+nqCTPGWTo3p1Ar2nytOWEOLRkv86zujDwoJ+RmOoM5ucUaQ9/wdO5cA9Jzehn9MXXSZv3BI8y/4L12NOuHvTJBqeaeCHnH/VH+ytPpnBRt7hHge53I0GSxuXuBMeIw43lBMGUtY3Md+Tu/FSgzzHHD98h8QGh+Y63CG56Ig76mPgOkZu6hy/HxZdooaMeLupjnNl/zHXTge9YgY7KfzAPfQ1PlIb8zdvR++FVQE37RruL5BOuaoC74T2dbWycS4BG7aDv/lpdLvyhQdyl5ifnHyU0fuBtEJwxrQx4UDKbf6vPaNspg+mJwEt8xDsF85rHWYQVeCH4zJwYyaG/SBmM2IE8nFf3jubIVSi/RBhWwo12j9d1b8wTLTH+sNeleoJ1KffQPBxnjqH1oNfc3QTRP1apPuBfAN5RThvkcfWJ9F05QQKpjFIxXB9QJz5ywN0vbuucDuUMqvrqQWqCVcalDczcpn9vOCwEwaKTNqxziXftEmgrmuVcy5/TLNlgv0sKgLMbBmjdwQCcEtFAv4H8BPPcW+Ir6qU8HlvqxMog1RJ8Yl7qhtgyfxQJ4Z3z0SR1VsFmsirkS6Ffet2WDILbrTn4pm6sC+2iTtYw8hEYGnPA942cc8CSfadfALJ1H6ls6aeVd9z/XrcExlOM78TDrF9OC9srH4t3STdy/qF+czf4TQOaeaVpZbDra0I4Tx+N57VpB6a31K2lDyb/Qjf663j3VTvl0mDap+JChNU8VgV82+GHul7aTzsbVynhgcJenQ3jGtaNTw3G47ghaItjWfUzdns/MS4LKTUplx4M9nbjThLRv0LDwQuf88KD43zU0GJ4kTdCTWZfsyaxt6zOor3gWeV1BtNACOmnTahvLK7RRd6zVPLhftZ1kfM+f617aicWmTp8p6iu9L/Q6ODyILrhv4wDY3Nj6Dr1LHqqrGer0ZRs7lW/UwbQL1f/E0MgM5H7Du/2HP0qHLztr2r1Mn89ndR9t+MKeSj+DJsowHQObG9sz/FknC30qZ1ad4HG/ZByuY+cH+07d0fWnbUg/5Vme9XllCP1aXq9Abuqg77THSxzVeea7sk0XUg5QF33wvXjoMlWdNoV6gg40cfUZvjR3mVZLJ4m4Jf1cmK/7rt0f1YW0UTt//+f/66kCCAZRmRD4oONsgDKCE+QiG3fGMTw9jvH5MBb7i7GysBKLc9OY6wxjqbMXn3t9KbZWjiNGDyNOH0bsPkgHyHR0EYPjiLmLcoB0uBekcYAk4NApx8dknjxfEb1FiDoXk+NxOkA4YcR5g9Pu8/E0rsba698dO3ObcRiLcTTuxt7Ofl4Qs7m6nEdLiODWSB9dnOflpgmcX5QXlhdjdGNM71HjrTO6yLzgfO9lTwDtvpiAtpMCusF8bDQeUdeQU+HlEkPb4TujDIjIQliwGTuxCnI3pVSAm0vR9QrSphukc8Zz9kOGluF293dn0diWcUPRQ0/dMqTKKAKF12hUAD8bhkf5BEPpJ+3wLtBKXxDoKhIrnNAhf+xx3Z2wulopjlY36jLLSfTil37pl+Phoyd54SlH8Mifd3ZeBm6/Ww65cadJ49bk1ItpOUtWV+oCr2tXN+OHf+SH4tnbN+LBgw9jOKgNUgcBqY140Qe+U7liXHn0tbmM1408Fa+5CPx//z9Xbx4je3bd953qrl6qu193v3XeLJwhZ8wZcma4iKQkQ7ZlOwYsOLAUyXFkKUjkIPnDsWNFFrIoiRAnELwgigHRSyLLkuPIQIA4jrIgkhMpSmAhMPxHpIjSkENqhsMZcrb35i3dr5fq7qruquBzv79P9Y8soFFdv+Xec88999xzvufcewmkCLio4CbHkSmVMXx30Gk0wRMNfmhEdgSkpE0FqAHoRKtSdpk8fY6BxYdn+hOJEx8GlTKDsaXxR738T1nmxJ8AACAASURBVJtwojSQVVgazipSyqYtGs2CTILTKso8l2y40fZWAyx0tAU8NQZ1QuA15Wg4QjttFBjVsJf2Yef8bOzsJJN4kr15T0/iWGA8wpcH9/dq88pOXb12s375V3+tfumXfqW++4/80RYA2d87qN2ryTa/upttZloQZWOjpifpk40NMqCOi00FCYD8uz/25+sP/aE/UPfuvluboywHp33QrSOnY6Fh6Dg20x35HrXxn8wQJycNQ3jF2DKDxuCBDnDL6ltZbgALtDnJqs9xUNy2Rn1NvzF24Z/ZzTFEkhliZqE6n7bT/xpgbptEXRi+9z64swD/nVQNgjQD+zSgLEA2H8qh/YBL7RyM/b3FHsOCQNChEcm4MFvXIAn3dBjoC8eQ+ldjhD6R94LMHojteOpP5vDQLD/a2d9aCjrsI+rXabBPKL/vmGhkwmvKRDboS+ihnfCEvph3QWOMTTJlAB6UcWjMdgwJUjFmuIahqX7g7CPnLZ0deWd/QBtjAlmAJ/DdVRoG2994440GgDiW+1lblEOfur+seoHrnnshmItsOnaVK65Bmw4XvKH+z372s40etqlBFvnwDGXRVkBSVmZBI9egD90GT6lXoEV6zI6jDOoj2MUH0E4dB9CmjDcDsQNNeF69CY/9w06Afniow26Gs1m76lrHFL8/85nPNGAEB4HVD/ACEJmyyHAGIKA8wAFtDYEBgKa+IwyoqL7F2edAQYEUZAa6cagAHmMEE/RPZg9bP/a3tKFdZlBp46HHtT2UB3gEDZxxAO3wwX34Na7hM0EenQu+NVS1CVht6Z73njtC3yXbe6Wm3ZJ2go3QgN3TnwMNWNJ+g4+MCVY9tHn95mOLrTAyXrLKhXEOT6CRgBN9zfiEhv48tLsboF494Hztllf0HWOT8piXaB+HoxOc4Fl4TH8hHwCkyCDjQjDO7HgPO21GedsK7uZC56JnXnvt9xYOLYEdZYrn3PteJ9F5l/7e786qom2C5fQDWfzINM8K6PI+Z5AA7qlXuCa477aftJ0tFvloZ8BbQA5tJNqBDOpkwRcTNtAT1IkMvfbV11o7KQ8+A4qb7UngGHuOtroqwUAEYx050flDH/McbeRZ/rjHql4BE8YWWf3IErTSzwD08JA2CjbRZg7GbvI3CQDiH2XQdwaYllay7SZt1S5u/kmXlWiwQx3JdceBzjG/DTxxFohOe+anjcX4p1zaTNvhGX/OSfD5lS9+sZUNqEHZOPEb61uLTFh9B/SSgWidavsGWUZuCIAghwRF4Cu0ZOtFzlOIPkhwh2BvEn7smwQgsg0i7zEWDI6x1RD8gl7GKH0hcKuMBAjN6l/6idU+v/M7v9Po4FlogwZtW9rAx7MvnNPRMftHOffDuREe2Je8j34ERBE4oR3QjO0EDzfXskVSH+wQ/NIvg8avfOXL7XlkljLUX7efemoxTpzDoM/xqw1qP3DPc3Xg01YXjKZsgUGuO7dQOHLM+9CMDNIn+gurGzmYmw90Ir+MFepAVlwBo+0JrwQzYtMlc5s5RRsy9hQrIgKOQBd8RA857qL3sFeyIhGZaFt6dXLLPWg04MV9aOJ92kACjWCOYKFAZ0t8m2YveuuHfvqbZyiLdgnsC1Bqb+jPYx8IarsVLQlU9Ik+GAB/bGISCUMbulR/g/Y5lynXgo/a4fAbfihb8I//DXTTL4xpA/puiUtigG020UiewUdtMOjTN4A+2pSAVBJZuG9gl3opi3INsrplK7pFHw0eqNOUUZNiTDyjDzijRdwDm4KxhexDj+0x8KXuoBz0cN/G1r7QrrLvkFtoFTikz+RP7MEkJwi8E+Sk7egIZYRvfQaDRagM9YDzuzqQ+gRx5YN6Q1uo2eYdyN/HQ6jLrQKdx+CzCWjaRtCr/W0wyaAC9fO/cui8TdnokD6wL76jH8h960OulBfqcuwZGOQbGTERDNr447eypS3Bs+o9rkEjH64zdqBJu0wcgN/QA23iZvpAvCt/4A3/83GVjYlWkZms7IB+k8asX/sEOqQBOdZeEHzVbnNcU5dzoP6Wcm5b09fYSJeBk9g32fVBrII+4KOdIhbW5Jvzi7vzVEyA4z11mICwfQ0vsHEpiw/XTU7ShqMtgt1UYIAEnvC+AK94LXQ0LKxb4eFcRzn2gT4iz0AnK9tZjTqb5gxOPpkDg4ldzAKcwxvvNb+zglXoc+3tZ0VR5DkybbDEccn7zB3gHK6+R19qQ7r6Q7vKpAzecV7W71FOtPkMvBC8EhvTFsOXBqSjv+AbZdE29Am0xr5NsKA/Fht+MiFBLRiSeJbjWb3mO+o0ypMuAhz6wtxXF6vLwTAbhrCWs0DUUfqCYrfKCc9wjTYYBGg+4Uq25uoHElqBPVr69HNdjD94S2wrrqmTtG0d0/FLI6/Sv+iX1cutqsSnxSb83beF1GfUbX9TN9d5XtuY8aOtEswjWyFStu9xnUPQv7UftAf4Bl+mTHhNfxq/4For77/9mf+0rQBBQAwQyDyuM4CcSGyIymAyO6+NK9mD62I8qXUORFpbqdHKam2urNfW2qSOH3yxvvtzT9ba4J2q4zeqxverTu+2aMfFEehCAiCcA9LOBZm0c2FrxkHlS23b/mI3q7WdqtXRjZpPL+pkf6+IWfDM8azq0eDDNbnxQtWtj9XD2q7D2qyD0+zzDEC6OlqtJZbqno7bWRMwrAn2NFFpHS0jUDDJjBUVRsCAALEInHsyj0ZZKimPdHoErgXNUDK8gwJogEI3uc5n2aeU5+AvZfPb/lDhaVz1B4LKBtrsWI0zBNRJHOHhWcpVqKi/CU47JByjOlFrBU1niue57kQp8OdvlsCqcJxAaSv0OmCpyzIonzbym3pPxslauXY9B/vNZtOazc9rsBxlSqDrp37qr9RwBcdlVhfnLEc8r9VRzrLgbA74Nl/OYUazWaKcszltmdVobaMpjU++9EJ9//f/yVoaXNTxOAEYDHy2kGh9tRw+QBvfTOpO9G1p9jA8omxkgHeWh4N2Bgj7Jgo6067WVycxclT09p8TNTxCFrhv9pk8cpBTrw6DDgxtceVIH7SRbuhQgam8KV+DWQPOcs1Kog+gR+PZyQn6lFczkyjLPrUfXWLv87aPAEjLXj7IFj19PugYm3XpmHEVgAahWXQYT/CEOgRKB11U+7yLII82I+Mcbk59Oxv0/7wmHEo/XKnTs0m9/tbb9Xf+9s/Vi5/8ZNVgpR7tH9bDvfstO5OtbDBE2BqnjcHTZNZsNSMhwY+Hewf1Yz/25+o7vv3bany0X6vdORSAq9As+AVvHQsuB2eMOCHTjg8//UwbW/Av4GXaRjnwA6dSp0cwhL4WQB8sJZtIQ0twAKMVfuns0k99/aKhTlv7ThV1Iz9OihrNDXDpHA31JL93ruAYHy1WsWCwwXcyJql/ZyOH2/JJuy4dsxYQWMsh4gEXkt2InNFWjWv3hXcbAnkVeUqmU59eg8Y664I19IvGIc+rs5341VnqcwBBwB0yS9z+RaeLsgAeHLv8pg8SxM2ka19oLAjg0D7AAFZ4PP3UhxbZtFmZcH/hDPSDNzjotMMsf3iJ8YcBz/hQ7ihXQ9CMYZ1hZIG+pr0AfNCr8Q64rWHLM7TNA4oD+By29igbtC/BhO0WUAH4ol2UrbOqLGnQA+RovEAvZ2utrSU41MZc52QJeMWwT+ajy8s1ZuAz/e/2STq+DfTvMmU07J1voA9e8E3WVtOz3YrOZLNebhFJ3fByt9vKL47KlTaeBBt0/Gi7QTp5NJme1Cc+8cn2rKu+oAvHHacicw0AYM5v0TCED4C27LsOEM77rojyUEl4CK0A1WRemwlGGYDwbI/X5ixAy9MYftoCyBC6gTr506DVHuCaxnS2QSCT+2Fd7Q4Z5V4LBHfjmXYbcGj21nDYaNapuLLNtgv32hjino5vHPmTGq2t1dFxwHu3keEe400nnXaT1S3owrM6AuhnbRGySwU7aYfONc5R2+5zZbUFoeCTq0lwtgD/kAt1JUEP+odzSBJcSkaztlGAwxyczD2SBnTE4Yv2I7LK2IR/gFD0OxnVOteUA7AI3wCfqZP6BDu1CwmwQD80uh0M/QYNzvuUwXOCQ4Jbjhf1uCvLlDcAeG1K7GD78BKUZOu2OIhkudO3yA/jzsAgtBj4oX3oKrNWx6cnxWqEJDWMmnzyPrxg/BjUJjBCe6NXb7V2ABQAeJlIRNszV+412UWmGAPwy3ey0majyRLyIvhEGQDy8IjxBE28oy9w/16yb+Ebcy7vNb1zO8EIrkXHXWuBVcb0vfv364nHH1vUI4gNP6ivOWjdWXoGFNGzjAF4Bx2sNG2ARHcugTqfvtUxVC+/9/77td6BDQAY169dq8nZxeI8LvoEOQEsSJ9wOPD1hc6mb/UF0EMBtbNPPffoA/gNH1xZx3Vk0pWQypOr5aAb2YWXtMdAhPYL7XC1nQ415XPIr8FT+rwPzrJSCzlFPgTX4QvvaXcKiHnAOmMMPSP4R13QxByLLnVO0Q526xaeNzmCusIHVus8bCtrDPDAU9riOEc3NH1281a7ruwYDNZXhneW62p+6nbVFYegIycGaCnT4IFBRPgDXTyjzezzx2fj1sfqTgPIjOk+L2i/q7ZM7HA7KMr3/CSe47crUhlr8s65QUCYOjhrgX5Chglq8KFtBjdaks9otAheGwzvH3BPm/SfUndW3VIP40jQtvkRDx7EHu9WCbu9E/3t9qjUIYhMOegeQPzoRs4tYiVDVh0C8FM+ICR9xbigP9AtrJwSkCLRTwAGuugPfWHtdfhE2fy17dlOThbJja4agkbHNvIveCM45xxAu6hbmaN99Jd4TAO/OjsHOmiLwCNj91v9zn5w1DlKf5e6eNfVX9AiXffvZ+WffKGf0OPoFsoU3OZ5Axn+7zzHfAC/0M20wZ00eC5JG9ilgFQJ7Gmn0kfa8pStbUV5BljoM+jRJ6Hvsi1oEr0og/JcYaMtqEzzHs9Qfh/I7wcxeUZAG5va/tYnF3CjTMYh9+mf6KQkSlCHQR+Dcsi2qzRoh3XAK/oeXlEWfQPPeJY6g11kxSH18Gd7aKsf/1e/+5yYknMS5ckDfQfGrTqH8uAHdSpHXKN86RYTkDZohibeoyx1hkFcdTmy6jjiea7Le3hA+X2/zDmWNolxcU1Z00ZzXmf8C+CaHCP4ylg6PExQWdBWf465UdkTPyEwQlsEtpuOHScZj2fpH8rqg9b6BfqnSZ4iWSQrz2yHY1FsgPOKxexiCyVBWH0o6O0497oYlfOUtnzfP+pjAqx0kB+Rm/j+YFv0IR/are5nJw2xSniGn8Nc7YpKxiJt1v404BD/IrIqRqqM4Afhy/bHfnQUO9DEV+IPul055rX4s5lD1Yk8p+036FaJyPfzDsynrmFLcM+qUsfwWod3ilMS9LG8ZhsvhU7rqkHA9YY5dkB9MN/Mg45p8YBLTDaYMVtg8aF+5dSy7ff4wQk0yAd+8xwBKXFA+7Gv2wx2iC2JMXI9GFISIByr0MRv5EVc17Hh/Kfvxbg8uwhOJZ4iHpi+Cp7teKBM7TjbTJm0I3KW5E8DfNKuPnOcyqc21rsAiGU4Hmzn6kp2weEdxm2fl01n/O2f+kuLLbBoiMaaoE1f8To581wDCwCbB1FyF5NZzVj+u7leI4S2Vmtj+aJq/F5dH+3Vpz5ztWr/K1WnD6smB1UHr9WMM0AmVYOzqtlZOxqkbXPF/wgQyd2rG+0oj1rdrBpdu1o12Kmz/bfq9FEXAOG9je26e367Lq5/vI5HT9d7J4Na2rpap5z1cXZam+xPSIb9yaROZ9nrfHs926w8PHzUDENBV9pI25zodA7tKPiBEaYjMBgEyFdAHQSCuTrWKAUdIkHwNjmcJLKmsAnGqRjpNCcwgxSCmVynv7iuAUXZKj0nDwHx/iSxGCQroV8BVNitX8XpdRWvbR4OMwnzG1rNjnWwCgYLnKGozRzDAFwasCQsxsryMIbCo4O9Whux7+V2ffVrb9bnP/8Ltbm1WudTQNgYZ+fzQXOkD/cfxjBdiYIgGNF+L6EUq1aHa63MP/7H/nD9kT/6XXV2yp6jOfAuvO2yx86TccTHoI98hZ9bo6yqgIdmE4421toKEPYx13lXERMAcSK3n6BDEFkAn986NfSXkzR1IpdNyXQZKwbGBC8MTEAv/2uYCdLyW/kT7IUWgUadVA0ZyncfYw1KaVMvCDbp6Ogga1wJHiNfMdCylP30ggNwby4yB3TqkCfBTY1FeURd0mY9yAzXeB85GnX9sTxcrck82RKc+bP/cK89c6PbUma0vV0rq5s1r0F98cuv18/9/D+oT33ms3VweFKTs/P6+jferMcfzxkUrAR5/qMfbfy/c+eDGq2PaqPb45QACAb2D/yp76s/84N/qs4nR3VlM0YqoKrGnkENx56TjMCV+oJDinHQCBg4aQge6kCZmaWhpxMPT2g3dGqkUpYgmWPPCRX+qoP45lnuATDyLYhOG9CHGqSUg8xAl2MAmgCEZufJ2sFghK7dqzEEoa1lxEyydJK/ODDuPZlgGCtAYuxEz2loO6lSln3tdhA8a6CYLRipH4CU64xraId3vOuWQhoJggLqYOqmfMa++1jzHmMHIIb3BAN4V/CA99Vp1pHgHPss31wENWij+j0AeM640dHgDAIBEAAc6AeEok3qAvoNY5A+0hijLIzN6fTyUGPqESCAjwABtI3tNvrBKzM9BcQ0up3X+YaffPOsB9ZTP+UjC8gcTv7TTycDFt6713WM3mxHoR6xLOUIvcI9DtGEf4LMXIPPrjpiSTb1AHRpQHEPXkMbTjv9beDHQKDGUpPJLjCD7jBLVoCSFSAC2qw4oY2uFKC+O3fvNjppk3MtbQMMhr86PGYA6rSsrGbFkI4k71MnMqyxzTfv0e/cp8/ZssYMT8Yn1z2AGJnpBy0AO9lSiDa6wtSMP53j+x/ca7LWxmKXEeYh0gJFOqm002Ak3xnvSRLZ6Rx7dAt6jvbDd3jWdG5nA/Ge8kW5129cra9//a3F2GYsJYGEfZzP6nR8Us8+l63TKFtn2C24+BYkF8TTcWx9PQ8oinyZMc7/bjXJeAEAZVzynMFSrgseMN6yn3n22ofHBrsERgw+K2ca5YIV6A6cKeYGPvQl4I6HNjKvOu8q+/CHd9xGL0DQUuMpQRXq9gwQZMQsUGhkrMnLfoYsMk67qN9tqMKbqw3gFqQymFyVw8P5mBUPfwXD48xx0C9Z1ztt5QT6rQ9w0A5kFP57wD2AYqt/uNxWoyjzsZ+y57KAHWX7P7TSz9TFs24bRx9SjzrOZAroaY5g23I2q6PgD4CuTpxJBwIpyUTPqgBWpvDc+DiAD+MT2WZuo/7l1QSLefeVV16p7e3IL/392uuv13PPfrjpR2SXcpEh6NTRde7ExqH/XnstK2Kom/G9s5PAIGc/8HF1GsEObBD6iXeRW/4MolP+888/X++8/X4DA7X7DQqx8kIATOAQuVPXIu+0lzmEDzKobgHQQF/YBn0geNACP/fuNTqo81tXgyC3X/jCb9eHP/yRRZBQJzhgRbYEhKfYHZ5fQ90ELLjP8wYc1Um00a0faQNyxsoueK/j7Io/QBLaAF8BXV0lhx4BCNeHoR/gCW0yGYBxgywaQObbjF2BcpIUGAPNvu5WPKgv4ak6wkQIrkU/ZCtP2iTwyRZY9JOBI2UW/rJCwPNI4Iv2gNugNdvlIoAB76MjtCuggXHrqk0BcvgMrW4F49xP2YzZzL3ZcgUeos/cEk+bVv3S7M+2Ij++nwl28BTeGkRTjrQdtTtM4gmontWL+qHwSAyi72No1wlqGHSgrz3byvHOM8xxzCHqsfThlRbITeAr20oLGCbYl0CyW5AGvLr036Fb2UGO9fmdK/S5DEQIJFImdTse3NIo4GCANepviVedzW0ABx7qX/MMMqN9IB+hCbly1aG8pHyTsRh71ONcCG+RSe1UwT3GFe9wBoh2q/0OHdoizTfuVpRTpgAYdDf/bBQ7n3ccR7RVoNkxBe3KN2OWD2W4GoRykU/0APJmcIC5m3tcZ+xQX/Rhtp8Wm+gDwtr+goL60QbVxAH05ewX5Kptz93pCPuE9/lff4ryTUoi4C1ACu8z5yfQD+/oLzERdTg8oW7m8tj5mfec5/ryShkND+mypw3w8DztsCz1k/1LWwVttdfEhzIfRMYpW3vGgJc+Oe8ZrBVfoF18tH3FSmibQV+e5b5JCsqTfoR9plzrj0KfiZaOZ2g0EKItZvm0j/lJ/eGcwrsGpjmDhg+6SR+dORTe5RDuS0wGve/uDsr88jyYEe10Z4dmNzRbOmeA8LFv9f30jwWyecYEYtrN2Ro8I/5qv+mr6ovbF5ZvXYLUBoS0lwxkNKLAHWdZqSDN7CjQAjrb0Xc8z3iClubDjBLM5P82Pjo61dVJystqUeZhV6XrH/AO9qr+a1Zpx0/s++QBsnMwuj5kghIZN9okfOub2SbpbtvldUkolNHwgZNsp7jalQtd+vJtPhtcbnPmGFLGmlwvpX3KD+dVo6fU4YL94MLOiZQLT62L8kjiRs6PT7PFl/gZ/ctv7WEDuI59x5UYEUcoyDd5KH/UY9863xqAT6JiVl7woU3iQ9qM+lZ9fWCwJgP9MnikDHFZ3cp7YjW2S72pTrZOEzQcW/DPuVP/Qf9AG46dohzv6gRxTeqpefwJfXgxJt5pPP2Zv/wX53FKkikfoyYOvyCMGX8yg3vNyBlkqyLemZxNazBnL8+1GrC/2WRWG8vDWpo8rM2lh/XiR5bqydtsEPpGTjzf+72q6WEVyYT4sZOqi9Oq6UnVOb+nCYKwAmvCcsaVqs2dquFopYFuZ48YgFXjCWeBVB0NVut09FIdrj1b9+fbdbq+XQdTVo8kq469ktugnSTgwCHpTYlUMvCdVPrKX6HUGZY339wxmXwckA5WOyyDNnviwXwzjyi7GQYnUbxOPka/7Pg4g8lOEfhxkLkkWKUmyBhA5H5TLGaQOPhsg0ps3J2DoWGsEcf9piC7vSITXLg878R75+eJFvYnT9qIfNAGI9PQpJGFPFFPM4KWAclj+K2sRljZWupojAO2Xr/8T/73+vVf/+e1e3WrZeOTsdjOXeloW12+VACtf8+7lT/LZCwQqGOFyaz+9X/1B+vZ556q0xO22Eg2Dx94BD0XrEjqlsgp/zqEjfZhFKXGBvTfeuxGLQ8SdBGc1OiYjjOpqFydoOQntNonyoL81VEQpOnToaygoLjv3psqSsq17wTUkR/qgmZkVznRkLYeaRV41zGxr3neZWTwgbop14xvnrMOgWZW4TSFyGqu7lwcHR30i/vdI8vJyGCpZMBDnjdjjN9uS8Y48CC0nfVkIN+4dbNWNxPwQe6ovwXTukPfVjY2avfq9VpZ3agvfeWr9bM/9/fqxU98W733Xg43ZNXRu+++3RzqO3feq5XOQHvnHf5fqStdJhrnCB0dj+u7vutz9W/9mz9Sew/er2u72bLLfdehRyAV3ruaSIOuP5bM0HZi0+jE+cC5ghf0jwq7PxE0I2KUpcXWSf/Tf25bptNiRgZADf9TptsQIF+uStAYhR54aTAA3lM27/Ohbvr/4f0Hra0ASe5tjTwcj5N5w1k4Tuq0wWyzGH7Ldd6dW2BWlPXT7r4DTBn8djUH9IevMdbhFeVrzPM8vwWdDQrSBsrmd9/pErD3fBTajQ4FrNM5xYEDWNN5AHw7n01ru8tUfb/bX353Z6c549BFv7i6gbYhtzrhzYmfTBeZavYhbSAAoVND/S77NvOWspA5HXmcfJ0u7vE/jq1OlI6k84ughoAzbaJegS1oR050RhhL3BPUUcezosesVwMJMV4TjDSrjt/2iZnCAZuTQNFsqW5+5H/qzjZdAZThlX2csxvimLlaANoBfSiLttP3beXC1auLDF+3qGO8UzaHorPSS4PLudFDzpH5t995p8kQ5eqg8O35CFynf2mn+v7Tn/503bt/twFYZk+5lzX0UjdbL8FTVlhQL7KVFTtZ8eWYxokwMAmdAJsAynxw1Oh3t/qBFhwuDd62p/B2zgmhDQRZ+eaPuqFFoJ1DfqEfYA8ZyTkP+3X7drYumkwjp/CO99Tv6mjKROZpA2ULyq2uLTegkr4mo7aBzeNxC9xwFtfF9LzWR8k0g6fICGW7bQM0sUUOQAL/08a2JWW3DJ9zwGK/5hBNZISAiw435SIDyB+BG8FO5Bpe6qQSYMR5A3AXVKMdbhmiY68uo06DIvAXRxkZJTMcXpj5BR/VrQIdlkUbdcxYtcN4IZuedjAPuVqBMQ7gK8BiRj3P8z5OJvym3bSL9w3I0C5Xwgm4sAUb8hadly1IoQ2+07ceeIws0V985AXjEmCQ7HidEdqdhJLMKwDZjueLecBFwASeYZ6gboIV9BEOrWeqKPe867ZLbA2WMb3TaKFdjFvGJjTDb/iknu/b4tRpYF1Qg36h3WaqUg7l0peA8Tdv3G51sCVgs/XalpcBrNX7AWR2Cn3PlpmMIWQXuuAhq5fUpybaME557+tff7vJIH8CoPBUJ5m2QwvlIDcGLpUVaNW2bvPjUlbE0FfwExtKHwQ50K/hf8Yzv+Elcq6usX1mSfs+suSWJW6FxTX1OGVlnnBLnvRDVvncbP0m2ClwIwCM7ML7L32Jbb2SbIGu439Wh7TtA7tEB/hL+wW/1AHwSsCY+ZJ3XDHbp4FyeJe64R//I8NmZDN+4LW00i4D7gRpXAnpuSnwGDugBS66rd/QO/QnfUMdBiDhD22HZvf4Vz+iL4+6wKiAqKBk5oSD1h54TlDUAK+Z+uiD8eS0BSXhe0Am+izbGvO7D2S4nSD6kHoYdwSGtQfhJ+3S9qI/0ImMV/rL/s68la3Dzs5im/KnbSAoBz/hCTKkXW5gXtBDew+aaC9186wJgwZTaAt1MA6hlw/P0qf8Id+8I5iHvBjs9mwj3lfGtW85+tnBCQAAIABJREFUA4XtbUejHBwOv6gLXYCcMKZo1+7u9YUuoX3Q6MpkyjJJSUDaYJAAkEkNjkfHkQAltFGXSWuMB+dDyuJ9njEbXQCOuvX/9a+cl/QzKNe5AjuSOlzhC7/gE/Sgt2iztATQCjhMoIG6CJzSBtqPrMAv3gesTFA3fgKyw4c+tc8BMxlDAmW2RRnlOv2tvmc+UT7MmNdnpj3Y57HxNxfnZVF3ZCOH1+uPNh+vA0Oh00BRwMjQmqBf/CmDHwYz9cME4+FF5rVsm0b50KSvhjwbmPUMIpNsWf3Ee/BGmxKanIf6/WayBDQKihoM5TnBPv0a7TJ+qwNoj23UjzTwCR3Kr3LNb8p2zPkbeilXvwTeoQP0Lblun+rDq0ugvW//8ztBhpy92nCf7sxU/0dueYd28MeztAPeIlOxHy4zzLVHqFPeOG/TXnnleAhQn2Cj/oTYD+/T19TLPAlN2Br0R+YGtpp/VARApNGxLAbjGNV+t15lmO8G0rKV/3jc5ufhSvBK+SN2KB9JtuUd6A2fcv6CZYqt8G3QS5uQ59RLgvpn42wNxTPc5zzbtr3glWzNyQe6GLvNPx0m+Mo9aMN2147jGzsEW0Ge4veIx4jpOLbiEwbkdhtwaW3bV3Uf7ikb6BWxM/14ecjc17d3oWfekvqzigS6T9n+qgUYkkw2aWddZWWn5WIP6EOpm84nwQu0ax1b0/Ng4ZRvACFjp9viqtv6mfdsQ8ZmVr6dTLI7i76jGIBtk9fS43XoggZWAIvb8/tSTrJlFDrQMdLHkBr20PD+5UVSsjLVx37Fo5zH6Cv+Yq9Na7geH8S6xRDVwzyj3Mlf3u8HQ/vxBdoFH8V+LgNKOVPbuQm+8NfOC+9sAdsu7tJ09HJWx1Gn/r24fpPHn/1r//6cghACO1gwF+YhrE6sVuT9BiBtZ5IZd3s5z+fntbq8VqO2BdZaLc9Oa2f1rKaHr9Uf/NxTNT/8aq2sHFcdvV/T+6/WCmOM+MFZ1fy02wrrlKz6agcEt89StsOacyj6TtXKlWHV2XmN96vYQelwUjUdsBLkI3Vn9nhNd56tw/Xr9WAyr8HaCsccNZpaRy1FcaaTZ3WvOwNDw4XrAtB2Xl+RqSCdFABw4BG84DkzeATYqMs9I+lc91l2mRhngDhx2jHUYUcnUhqhQEk6CWjouV80ys4JCdowmPuKXgXgAHNADZYjWHw82E2QjDpoBwa3UV3LdHKaTLKvngawRoeGAbKh4Uy7DJY42V6cs/XSVu1zmPTSvB2+1AyKTYzaWf2DX/yH9aUvvlnbu5s1nwF0sG3AARZOo5kASH/imc6JrK7V0gDDkO2uTuvll16qf+2H/5Wazcf18MGdOpuMW+AFelCEDVztgFgVlQNP8NOttppT3C2xI7uVFSDIkRPoYjDOYqDbTvhDXxrsUMYwSAN2ZIkrfONeX5mauYBxygRGXfYR/NaA0PA1wKFipW6cEGX3UtFfHjAsfY4NvpE7lR2/XeKpgeG4ENAR+NSAie7o9t+bJGsIOuABWekagY4ZeedEwTeTC7TBowB8yd6KQ/+o1gc5W2Bja7PJ6fEky9wYD22rpG41w5yVL1d26vjorAaro/qxH/+J+sSnP1VLSwHkaNvdD95t5wW88843arkzTvYe5iyQYefkAfjCE7ZO+2t/9S/X5sawRms5DwMgknuMbca5gaEWaO3te20WG323VAHt4Q1/tJnf9DFtFTDHiOae4ISBRTIQ4D88gD/wHgPGOtTtGoLwTKPeMuA7Ywo+8K77p8NHQYK+kUWZ0IJD/uYbX+uAcc4BwnnJVjHuXbq2lAPW6UNo9JwgJqnNzVFd2dpqDrsTLbR4qDn9p55FZqCdsrgP7fBiPA7Yapt1ogVRXW1GudDVn/zi0AWwoH30kdmCBA4w/ADXPIQRQ1gjHqe6ZVFvXK7A+6A7c2K1244BuiiTceAqCvrFLFz66/pu9suHFmjzbB70OvzXWNT5BTShTP7UFW4ZAU1mlCFDvMP7ZnvLJ8ol4xhZ12ET3DZAD508A03QTjnQ+cILLyyAqPRJVvBkTCRjD17qJHHPzD7nKO7pyJycJLBF35rBCY9x0HnuyScfb2010OH2IepIgxfwQiCE+gXJqdODVAUOA2jstoPUGefOxQZ8BRR4/mMf/3gb1zoxBmmzpU+cqjgv2SZJY4vDz+mP3/qt3+wOnAYgxxCLc3PjxvU2XtieT2Mu4ED/UNfoMgBlZNGtJAC6qduzQnScTTAApMCIp35WgAieIieCcPQd8uH+8Vx3TuoDUASwARfffe+9LrP+euMzZTa7bzxu9AscQK/GbTNkZ5N2zoArauVZy6B/7Su1vrpWDx7eW+x5b7AQfiIjjHH6T70BSEN2vqANSRHUQ/2MIcAQaECn0B76WVl0dYR2Gs/ihACOBwg66DJrs/ogcpAtDSkTeUB24J3gmgESZI42mt3pnAYo69lbvAcwjJMmmAeIRNBD4IvyoMf9jwGeXIlG3ZSPTMMDZA1dLegryCHYTFCF/wF7nb/pO4MFCXqcL7Z80i4AlKZcAiWuLoQfApy0nX4UsCJggoxqh2mjNLt4zpadnK8V8ABZQM55PvP/o8YLZJk+o+3QSL3oGuZ65MmADfqEd3knjh2ASM6pob/64AIgeLMJjo9bwMb5E7qVM8Zigrm0aVQbo5ypQaC/AS/rsenhNfQS9KDe0XoAZ8BT5K7N5d2KLu1mrjPmeJc2oUc4M5Dr9Ie2Jv8j38il8hUw4mKx+kkwgD5i6y1oe46zjc7if5DMQP3oNAIGbsepc0qfwB/Of0FHw2/aRVvoNzN5qVP9LXhPfwEuwBf6SNDVQ2N1mClDEAz5gC5XpKk3qVMAm3oIUhmc0o9wrraPTc6jr5AhgoH8TwBTPyS25cMWWEUWCOhyVg908NFHc74ISJstACmTVT+0l7kS+ijPcWViC7IGwKucNf3UHURtIBxa+dBObQ0Pi6aPWAGEPApgzDubA/1LmwSoDTSbGMT95ml0KwnRKdDFIfCRvysLEIe5wiQI/VqDoOg8A5Xy1ZXB1Mn4hA4D9TxD3QKQ0JDVONkSh8CBK44da4JB+rB9W1TbkXKcM7RfTF6Bdg+Ybkly3eoIz9qA/8iw85VBQspxdaPArvUIvuEXG0hleyf6mVXdrPDwgz4T1OK99FW2H+uDPzzPfcpzLLlq3zndVXjwStuKPtX/pg3oIsplrnI8Cr5q/wZknCxWZjOunVMFmPRZtfWdpwTUm1/dbdfGGGEsCOJrpzoH8G4C5Oi/bCnIPKJv6aoqaFC/cQ/e2R9iDpHhrcZrzzNjTiBwqjxwz75mTlTekDXqEhil3fotJFR4XhH628QY5OjWrcdb21w9Ku7BN9fgpTaQwQX4gUzCC/pau1Afm+u+J90GVfr60yCJGJBBZLeY1iehDnmF3GCLGWTPnHew8JtoszaR87AgtvOueljwvK+TBCzF8hybzgv6FLxjsAj+qCedE6zTOUysKgGpbIvJe8ptPwCSFVcBI5EtgzVcM9ClzCiz+q9iAoLdZtQjM84bzqnOH5bZ/NFulQfvWUZ83gT/DC4ZlND+Q68Gw4n/Y6AL/qFjttaZE/cWGB00XGKD8VsCiGc1Dveci/RhbX/DENeT2NUwqS4h3WB67IEEZfUHwbrksbqKd9WlyIp4FfXFNk5AumE+y7FdpIsAC+WxBRb3qdPDzZteX708X6gFLoaDxbau8i46Ij4149pVq9ynLfCRfiP5xfGDv6Kd5fmIYm0NyG4JsazqShDCbVnFrCkb+10dYrnLLSiQAEr/EHZWgjQbiyBOh6/SXv48y0TAvM2759mevI+pNZv6aLwIIDlPBZsDm8g5dcqeQUnqY+ccaD87z24WYmbw1GQG5MTkGMeFNoDzGfhpaM4KQscpz/GbupxTtDctI7ZTsARxWZ/RZ+IbmtQD/K+f2TCT7gxS6+c5x5sypT7geceo/rQ2kvMKfBDH0ob0nX4cQj1EAEQ8krrVKzzb6l1OYI//xc5sf9Ndf/ev/wdzJ4B+hEXnU0XTnxhpmOAMW5pA6HnN6uCYvdiX68rWdm0MV+pielbrw6XaXqv66pf+eX3HJ56olz82qnr05Xbq+fz936nB6WGVQRCCfuMEQkggANyjg4dkIczy2Gi7arRDynOePZtW7R0mhjJeWa1H9XwdjJ6u4Yc+XXuz1TrgkPPpedtPa3p8VhvrWZJWawG8aIfR8IUF1IE2MNOJmW8VD4aM4DCrDFR6fWF3YDphcw+BxljUWEIxXN290WhQYaEwjYjxjvXQD/SJGTEKmQcmmingO/wWBIJ2lYl0UWcDS3ezOoD/qZc2O2hUIpbppGAZEchkGlmGCkJe6Jjy20HcHwisgAEIXV3jHJqjFgBpYOgqmZ5H9dN/42faoffDlWHdunW7LdmCh4MOvGRlBnQq1OfFss3VGhRL0M6bmPzZH/mR+u4/8J316OBuC4BMz0/b3nn5dEqe7Ti6JVcChw781u7TS0XnhMlKleNDANiASfxp9Gx0E5NKUyBZHkaJZ+IVHEbZ0Qe0B2OJD84HxhUfFKoRWGVVQElDVuceGdP51rjlGT4qSQEwDWcUL/JnsMsJEzq5hjyZVUC7cBAxIsyAoH+pwyyQ9Em21pgPL/c3T8ZsjAFAKfiuI4GxrFGoIUBbuO7e3PCEOtvEfoJTut222mhBwmkMK/jQyu0ch83d3aZPlpfWanl9s/7xL/1P9Zu//Up95CMfq7v3PqjN0UZNz5MNgBGwv7fXjP433nizbYG12m0PQ18jn5PJtP6NP/tD9e2f+2RtjhKQIlsQ0BG+kW0sGKZCVxYEb/lGfgwMql/gBeXBWwOd1IlcIAPQZRbMyWnOI0I/mMmgEU0GOnzmN3zWceddg0uU6dYdgqHUYUACmjRYKd/DaZ00yYzQaACYcBsLVoA0Q+D8ckUS7zSjqdvmiOAFehnjEh71s/kNCGmoa8Rp3Jm5fnR00AHMyb5C75k1QzsAbzxngbJ03Blngom0FUCBd6Gxba3XGa6034xogBpkG/qROcpYWU1WAh/qt27+pxzHixN2c2K6eec2h4532afUxz3qy9YoO62fPezbM13cQ5e+IqMfkBAZ8Rwr+lODykASdevsUY+gkQf9upLQfu/3s/OKwBX8g2+e5fDqq19s9Xsgo46gcwn97eohaNQoks8EAOhryoV2QB1BA+q+eTNbnCSYmqXEvGtmPe8IpMBzdRZtYjwi+zyrTghYlKSNNm93q824Dv95T0ACem89dnmAtqA7tEAvbaZO+kFbYetKVkgAzjFWXn31S20sAcZli6A7rS06Ahj1GOiAVmx/RXvU/zj4fMyQ5n/6wfdd3g/N8Ep9T/YqH8AstgLkvAMB4LZqqzsnxuxDxhI8hvcGGHBCYucN2rXhykrTIc5zCeJ0WdDjcXsX2sjehtccbE9f7OxuNbCVuhhHtJuDuJG9L3zh/6vN0WaNTxL4pz4zaWkTfKNcynH+hO/0K30Ff4+Psp2LBjv94PY/ZIgKlqNj+pmY0A8IQx04TsgU8gAf+tnH6gLqpWz+DGaiBwgSwG+dY8rL2TjZRiWB3qxshEZAUJ5xJZyOt+AN7TS4JJASWbu+cEQoB5oFNfgNf+EZADDtNiCoE0u7uK+D4vz44MHDJieCLQE8Oag8e9k7l8Njt38wAEabMt+Pm4yqT5EDxnQD9UcJEHj2iUCtNjDZ67SPIIbALb+ZnxgP6Z+ACIDltBOADL72V5zoZMEz50zaSL20RfsTvuE885vx5Yon+o8PbWG7Lc4Fo52sAKGuONiH9eDhw3rm6afLs/8AJPpgNWOLek1mYEwir/ymzmvXbrSVYUfHxzXq2nnSbUGx2QEUznkEHtEtAruMP7fc0U/gTDzknfkA3iB7BLZzHsi49R9887BzxiDjj7LkJ/0GYIFcU67BO8YEuoP+o3/QA+H7aQtCsM0VAT7Hy0e7Lbs4MNytxeAH/co4cR7SMYfn2nE64Oppv/VTeMdAPDIDKMpv3qMOzz8BrHUrOc8loU3MAf395nWm6RfaYKBU3xagFtmgbYxjdS2gzeVBzMe11m01Z1BRR5sEGIF22ihQSDmCNA0g6uzK5om0rfvuLbI2tafjX3Y7BnRnamjH37id7dl4Fj2ErANYIQfQJAjTB+aa+9tlGTP3BDiIDc7HgKUrubQh4bsyRf9k1dp6C+o0X/bq1Xaf8pBZxk8bM50sMq5N9tBWFfBwBY42r36N22ihL7kH79QP+kCC0mbYw3v6wSCK9rE+kvPM/n4AWxLYeJb3V1dHLUjYB9YSVI8eWlsLT+lTxiJlwWcBevV8S9Lr+lSQWX1uVq56giBvQLEk1wkc8r46XlnwmoCZQLH2mboXnsAzntNPc4yp0xvQ2SXpCcoanEnwn8BoAFTmH1d/MMbQHeID1IHMYGsLViEz2uy2m+cFP9FXtFe9a1nNZtjZXfipyrnBLrfA0pfAJqdd0SXZgpv2EZijzICRAQgNOvWD5drl/SQK6IV25wwDoVyXp/pH6qfYE0kMEYikTuSBvuDDmMiqqex+wbOC4PDN4Df6jLoEqbNiOKsBuadNor+jDSxgKwajTEiPfoG+JDJ3CfpGD8jv6PysytIfpT5+60s0/2dlZbH6uT/3GSAQdKQM++Bb50iDGGIh4kOOQdorwOqztAX+iY9p5/Au78Er2wsN9I0JCvIJmVlZCfZF21xhy3Mm8fTtCt/Tf2222zT+Le9Dj0kM1J0xiG+e4B/P8Cc4S9mOdWkmYUhfUpmh7ZSVMRC8KnoLPX65skn8ljrUD9rN6iJ1qEG087McLh/bhyTqYKKDJbb8JTk4SVi0ua2kGGTliT4IeB3PiAGgJ22jvgtyKK4lDso7+svMsa66gB+UoR/kOMNm0y5yPIsxUg96QV9VjKHhWkvLNT2f1tpqAkWC9yYhsGsRq5HhXepOfyJXBhDhP4mq0CJGox1NAETdLDYXUD++hPY8z6uzgjGlntkg1/lAH3U5LuEx/aXeVra1URo9swTW1HN9vNUEB+VBHet3ZCK7PWkPQYO81x7gfcrVd3aeanJa8VflgePQsaLeVjblm2NBvdDXPTwrHeoj6eOe46Pp7rrcPckyuW99S90RFdJn/Qt99D/+/H8xN2pCAU6EMJ2OkIB+kETFTONgMvuwn55Par60XJtbV9rhHNPjcS3VrK7t7Nb5dFwrs5Pa3TipJ66N6yO3B1WHb1ad36/Z3S+0Q9BbdIMxzZZYHHBOAOQif+yiwx8rQJbXqkjWWO2WvrCj1THngHAWw7DqweR6naw9X/PHP1V189l6+9FpjeeDml3Ma//eXq2vbgT42Fyuk7OT2t7aDihzeFwn51lehQCTUQ4/GuMYRF220PH+QZ3Ns0f0oDyUJkKgslfg4J0BJCdDASoGK2AEARDuUT4KFP7jpKFsMGTNfjC79Vuz8DUInaiom/JoI45wgMQMZidCJ8A2oObZ9oxBZDanRnyyY7IaRUNJkEyFsbUVcB66BRHkVf9QNfeZZvJTQVLm4cFRra0Dkm3V6RmO9Fa3b9+wfvcLv1v/9d/771r5W1tkqyXTlOVlk04Jz+uiVtuhj9ky57Sd5TGsQbEVRIy/H/3Rf6du39yp07ODerT/IIDLcQAwD1+anU8Xmfe2B54bhTw9TqaAAxx+NUd7ieznTApmXjSDZDWAnjJhJpWTJb/td8oh4xvjCMVs4Ao+9UFjjV3fhc62CmI9S/hVGpTBeBUI53+DfCp5JzH44xhXLqBHQM2sJPSBEzx9wDPcw7lRD5g5x2+BX7Yra3xeD78MYgh4CcjxjkZKovUxwF25QtswmskGJotrAdisZGUUxlpztAi6dhF9HIvHb9zICiwOEdw7rPmAvbiG9ehoXP/rP/nVev/Ow1pazv7Kd+9yyOjKYk9czufAeWqGyGKLoJ2F0/TEk7frx//in6uNUQwZaJ5MT9v7/A8d/QxhlTK8weGifV/76hsLI3IhU91KKQ1xnXMDERo/zZGaZumwTjXtgMc67fAPviID8Ie+E2xmfHvIsk4idOPYIQtuu2CwykyCPpBGAARZwRFxAm+Zovv32/usANEIoBz6gm/79/49zljIFizMK5TFuAFsMbDA89St7tThDxiTQ53VURqe0ki7qL9lS3ZnJtA2QD50rPMcZUIDzjzZxjj/tAfekvmGE6wx6dhALjjzBAAFnhq8c5WCTh73dNLoD/iDzDYQ4elnmhz4DjqB/kMf0O8AGeh8eKNzJdirnuVdrsFbZMNsZHW0zjhlu2QdnqLP+EMnC/xTF2MS8A2gzmXvAsC8D6+pGxpjOB+3Z2PIhqfIn1l0lKHhkizibGHF395eVn5QHrRzjzED72j7Sy99fAG889utBXiXcuOk77QMXoKOyLhbx6nPdG6hlT3gyZ6Hn21O7QA9jWr4YoYg/X/RJUgsAibd1niUpcH76quvtvKa4T3kelZzITfZEiKgOIAuGeMC8TFAlxZnzLiXPw4TK+QYm/Y15QPmBkjNKjPPrKH/BZ6QcQBi+AmYtjzIqktBGGSD9gMeA/C55ROAJe/ASw9nxUkhwaEZvN0e3fQpvDLg6rlOblHleQU8d35x1uYnnhXoB2hlbNMuthzcubLTngMspz3IAM/y0dCWfvQqfWYgBl5cv3arjVfaz4d6kSf6zlU5OtQ8AxCrHRT9GrnjGcaCqxsMNDlvcw8+o4OQT+d651EdHMausgmvsb3of51s5mb3htfmg2foFwBGA2m0RRDQ1RXNYZrNmn0ISIRzjawiV6wSgR/0H21xNS80WI76LBmyj7V3Hj5k27Vrre+hm7oEGZy/1DuMTW3Cy4SebGtGv+qomfFOuwcYSC2hKAF6xgS0A6YxZ/CbegRbBcQZCwQN6Q+dKPo+KxACutAfHkDvNkXQiq5B5igL+abeJPbkYEfosr0EZGgvulagutkdD3P+2uZ2srWpq2/fYWPCL4L4LcHgvfca31nRaACBb5NGxqxEe/zxlnFHH1LnGXZZt/JTsM1AGnKnQ0d/OfezHRwf9EmzgSpBOGhBxuhT+laQVSCEb5MnqAO+067YiTlsXMBLftF+VtHQX8gO+h6dBK/4zoqyzKNcY/yiWwQJ6CPmXYMG+kX0DfcoE1kRCBFg0F6BPsaa4A/35Qvti6902Poa8P8zn/ls24aM59qqtXffXcgJdcFj+hjdh74zAQl+OP4dz8iZQKw6CR659aH2yOHJSWsDOkdgC9lCXkwcEkBwjuP3Jz7xiSRrdGA67dSmZTyYEAeP4StBNGWDfrF8tvyFBwRW7U/k3zk9q5uwz3a7VdSjhV9A30GLWaa8D3+d//pbMDG+KEMdZCIf5zQaXDKTGNlgnoXON998s8mWuAJ80wakXgFd9CZ9RP8gM9JCGWxHZ0AMGpg/zKrXbkuyS/ZTV9/zjlsEazMbeOVZsr/hL0lN2ricSab/BA2Uz3hCLpAJAiD0I3TSRmUQnuvvORdQvzahIBP0GGSPj55D3Smv2ZO7u61/7AP6R+ALn4GPILRznG2mLb5LfQbATDBBHl3tI6Dk6h7tF96nrQKEq6ucw5StRNETyKY08Q5zEbodGhJsDpipT8mzzM+uVsU+oXzqh3f6tALZvGsyiD5V9ETO/qDt+pvoPAIz1OEWdAlUk5QXENj+Nkigj2EQTbukTxPl6aNAI22HBuplLHHPQJOAMrRwnXr0r9TJArX6hLxDfdql8kBwjj4wkQt6uY9c6MP7PN/Nzupsf2hC3pAvxiTf6GzmIOd+wU3LtS8F6KFLOx66KVM7RX/C8WxigP4AZSODXKfv+oENfis72mriVMoKz1C2OljbBRrEp7hn8IN6xWi4HgA/4Dnt4iMuo7/BM3zEqgiAOL58lnuOfftV3xc+GZxqYDrAYwdewx/1KXMMQUFxM/1M+gvbhzmzn7glpjqvBEn42H71OrSzA4X1tfEPfsaKmm6rxTandStw5JsJCo5r5gt99SF4SJEMzUr0y+2lSOxzHJMUQtv4zVlp8q/54cs5Q4T79NHlHIWeAB/mQPSs9FIvw9P+XIVdRtICvpCgvcHWBKDig9hPtp9rzunMZfQR4wT/KL7LUp2cscJ1WrP5vK5dvZbko4NHtTHKCt6VLiiiPuJZcQHt+ObXDRIoc/xQF3026yXAQzs8CU4R/aMOoP3csx3q7JNJAgvalmLO8hg9rJyoD03KaD7FNAEA7UdxFX4bSBGzTWAmup0P8kGyuPiRGIq6AbqckynXeQQaaWPTGZUEIT7Ooe1HF4SQZjEB3tMWlR7rFytTz2hHWpY6jOvaxiQo8ekHbQwGNf4vZ+WHczPvIa/Q0/DcX/z8fzanoWZZwiwVIAxUGVGIWQpMojCE51ojaNRw0A4MXK7lWlke1gVbfbC0aoVo6n4xsHc3Z7X3zpfre37/c3V16e2q+QdVR29XnT2q2eHDWmJsHVTNjqqWaNd51cTgxrzqYrkF9GplrYptowckrAyrjsdVBxyovlp1xO5a81GdbH6mhk99ur5xsVWny2QDANJP6nR83JZt1fpKnbLn7Eq2mKI+DnU/n81rBrXha3uWLF0OeKdjzo5PanltuU4mp7W0MqxhZdKjU/hozGsMX+7LnnNA4BkTIPzUEeB9jD4nAEHyPqhFpyoQKhMjyAKDCLZgKRMgRoFGoUYZg9TBhaCvDJN54gTYghJdxp1C6ztmP5jpg8Cfz2JAa2Aa9IBWyuQZDyQVXKJeo+0oTGTpsds5OHh8Cp+GLVD1K//Hr9X/9sv/Z62tLtVwdVisfpsvZ389/m9tOkeBsLQ3QPhkMqutze2ankThfvJTL9YP/MD3tjKOkMN5tpXhc3GRfpPfKmX4S2SYfnLQ60hyz6wAtnsbLmUy5bkWcDjPBA0fm+JczsoQPs25P8mqInhLmQYfMVQ0XpoD3gHXKSPGl/2rUkJ+6BPK1yhTNux6XBAuAAAgAElEQVRDs5RoCzKBgWI/wj/6nr4wM6vJeJehQpk4XwIQAvjUT52U0wcb4D/XW8Cjk+9Hj+Kg8pxgNPw3aEGbNf5VYjoITfd0GQmUCc9wbHEa4IUAa5Ofx+KkOGFQPk4adAAmLoyW1Y0mS2yv9uu/8f/UK195qx7uHbdxe3gyriduPdayLp/+0JN1+9Zj9dZbX6sTZLTLcoBXD/dzkPH5xaz+o5/40fr0yy/VfBBnZu/+B3V+kf1ar1zZbMHTllW5mcnx+CRLT9nXj+WnJ+PIP20HxPXwSnWy40gAmTZTjm3XiddhMTNDh+vNt77R5JI/l1ALyEMX+gJeKetm9zth80xzDuaRYzPD0+/usZtlyIC9GjfQAdB0dJzDEHXuBTehuxma3eF9ZEKo/5wIDcjGGc6BwpRrtiVlXdsO6I8BlEkZMO1mKwtA0ckRY9SDfA1kahhqEPIedcrbFuAcZv9cDEUDic3w6LIimAOgQx3iPeqFz66oQm4NPqAP+bQgYpeFrnHlPt/QZiCNtuhsGOwRADGgjEwAwtAvyCH6RD3HOOC6wRf3N6dODGoNEB0TaH7xxZcXh1IjOwZoGE8JMLD3a7KmoEEnmTEKQBGQ7d4iicDgEWM9WdxZ2QFIhdzraBE0oy7GrGALdAUk3mgAF3LM/fRbQBvaTzvhOXw2A5bf0AZv+MBfAiXIStsL/WLa+NWSHroMbNoHoC+oAZ8yX+TbYAL9snklYwD5Q/acK0k+IFP4Uv6yVzkAIdnFZE/DEwDG6MosQ7cegXTBUkGt3I9x3c4VOUkgTXBK405nDGcA0CFg8VOdY5rMOeg+a4kdcegTZDtebKcCT7K/fLaKYny7H7DzG1tYmYQRQDhJHHxYneWYefbZ5xpIyVhBDl3lA504ODhJAN5vvvm11jfanRqzjDdo5HkNaOg1oMH1AALZoxwZg7/QBq30BQEh2g2QowMCOAO9ADQ6EQHhExihXwBwBf81vnmWttIe2oisQhc0Wi88ADxDNuxj3qON/exKxjplaA/wrP1p8FObw+CBIEvOHklmWuSQbaQC5quLBfaRAUE06ArQl5UvOm7Ux0enxjFIHehQeCLoiKyzwsl+8TBLaIseZYVIMte1NZCB559/oV2DrulFnKl2nsF43MaG2cY8B42sNtAZp78EwelT+WDQBTmCV8gqz03OksREe5QFHU5tJB14+s3VkcxX6GlXtPEOuolxCU20GZv96o0AcPDJ4Kw6uAXUSHS6erXpzFe++MVGy9Uuo7fpzb0ksLAa0HKUI+gTsOEZ5CJZ6gnS2ufwjw802DblE9kSMGz2fucE8yztc/WU4JT2P9f5A3ymzfQX/UNZyBd6ex/7r5bbChTHgTqUcvgEIIxdyHOUwTO0renPzWxdatAVHqBj4m/mbEHGH3KfbOqztpoNvQT9lGmf0H/0i/4Nep3AgHOAuoi6qBM+60P1QSeu88f8hR4nwGgwQ9uCMkxkEbxibmb7OPUp9bplr6ADssbcDD95/8rVnUWSAX2n7aE+8ZyJvb37CxBTexz6nLMJBPJRz6C/GBPyG7kh6GPgi8AEvGEM0UbHfB8M0V6hvwwS8zzjGtkVRBZMcBsv2mZQnq0+zF4XyKEuZIvx8v4Hd9s4gn4DC/qqAq+Uz7uCSfCNa/TZzZvXmmy5cgQZcXtKAWNo513Kw26gL3ievysbm4sAH/LImUOU57kzbbxezRbQrBhzG0quw2v+0O/OHfA8W14HdNE2TMAlq2OwBXk+gfwkXMaHW2v9QNsoE3oMADv+oYWVFowHV1RSJvQQRFbPAWhq89GP9KEJBNAEPc3nOQSMvQTBmB/gL3VT7tlZVpy7pQ30qU+xxwliuxrEAAl9j71gkNB3sCNc1WoSwWSchDXGmwAXfNIXYIcNx7U6Wf+FZzgDx4RAAXCxKuxE6lF25QF16ZPSRvgPL5CPPmgJHegWQcWM543FFsGuCuMdaEHGBJ0tT38FfePqIP1nMRCuO6eoF7I6IWcwpW9zNpu8sc3Qpi9lUJ+y+KN8E5vU744paIA2eMZz2Mf64bQD+qnLcz7NRHdeES+ADjPvpUXb0md5lz4UL3ScayfEBgwG6f/IjnaFGJp2lr4P9Cnb8N9EMINaznW+5zhRx8WGjt0vMMq7/HbFAdsmWba4hPyh/NkkfU+ZtIe6CNZRDrbjbJ5dD+Cvfhh85lk+BludL53LKS++RII5POcYMXCGzrh35+5iHuM3Y1UMR/2jD0Ed0E6/C2I3cHg+LQ7T5twP5g2SguF95t6sPOG6K2c9m0c8iHbCAwMdAunoDHRVCxR1bc08ytbBbEFHsCvJf8HPWPV9vjgPJFv5kpiYhFvuafPAv5xRlzFhUBGeiZfxrHqMnV48I0TfiHaZrMK1/M7uBmKq6oPowm7XgG4HpHYg+zT4oXaXOIAyIfYnxtrHCZyv9TO1QZpNshR/gjqDPSZo1LCY3lm64Le0VzrFCZR5Ahzi075HfeLVPNe3gfS9uM917/V9CemmzrXNBCyVrdQR2w/+cEQCfSKGQTnyutlf65zDkwAKdRsAE4tdW83c4Hzr+JA3lKff7JyBzFAmekn7tv+evkgLEP39v/GTc8FvJki32xGoolAGH4zQ4MkEF6JGo/VaHq7U+XLV6eS8VonKLQ9rfU7EcKWGa8s1HLEf13KdHDyoneGsrg0P6pPPLldNvlF1ca9q7806f/RuDadVk7tVq+AAJPSdV51zKPo8W2C1A0+WEgBZGZIhWDVYZ3+2qkeniDjbBFUdTqsOBk/V+fVP1Mnui/VoeadOLgY1IbhxcVZskzRjKc3yUtsIiXMEmpKYntXFvFrW2uR81gIk66vDYpnY9a2dWl2Jgz+eHNfqaL2ms4saDlba6hKFS4EXWIe38Iq9zpkAVOYOUhW+S6MxQCxLQ94IHu872aKMBW0CNmTrF7N2BKhpl04itFBvc8y6pZnsIUxfQ5cDif5GqFSgTpY4nx5uCL1NRjifpTPANOT6znfjV2/rJmQHevhjcgUgxcjXmLz/8LCGS8O6snujfuEX/pt6661vNHqXV2JwzrtDn6aTeQOa2U5muFLtLA5WfEAQqz821zbq8PiwfviH/uX649/zL9TBI5yFLNvN5H7SBht8U8k4CbXvWbapgC+8w3MqKp0hHjs5Oq7B0mWwBzp4TsOX1SEGiJpjO8xSWfjrJG82gopUg8IgicGvADXZD9XAiZl0mSCSBQHNGls4OdBif+vgmmndlMBgsMiI1rCCR9BBudJlJr8Aj5mJKhz3wqRt0EWdBwfZmkWnVyOzPwFDn22irIDns+yJ261QUt5d3cBY4JpAJ7ziHZdw5wDibGdigMcyoY/r/+9vv1I//4v/Q62ub9dGt7fz47efrH/2G/+0HYL+9DNP1aN7D2r36nbdff+9OuWA08ceq0eHBzVbIhgwrh/+099bP/hn/nSdHB7U2+++XccHh3XjZtq7v/+wlro9CtfWk0kzvciZQPfuPUjGYHefsQBd9IdZ9xrGtgn9nIk/+5LyvIa3QAl9FgNuJZMAAdsueK1DZbCMcSnQZuBWI5br8FSn7egggIVZtBg7Tnwa0joy7s2NvlhZXV4s+4YO+9E5ZNqysp+s6Sz769I2PoDUOmP022iUQKBBthgU68XiVDONcO4Ze2zxYUCZoAdOGjIozwTUdfTgq0ARbRCsaHLZbXH18F4Oj4RWHH1obX+dUUa9xyx/X1parPoRSLFedbP6kOs7WzmYlTbS7xpw8EeAKsblN+9LTtnQB+894wN5AmjT8EOmaBsf+lNAyiXoyCHbD/I8us4gIeP4uec+utjbG9rgPXxxSxccU9rDvK4TGeA4h9Ors3DyGX+0UaeO5zXoqcv96+E9z/AOB4kjwzxHRiltoVzaaoAnh5pHLtRXGjxmXMEneIkDQr0aQtDa9Ng4W9DBd+qCF5QBv/njXZ0K6jDA7Lg7nQQkd0513mR86PgjG8ybjC0OMKef+M2zZCvqQAgsOF/zHOVAK4BHZC4BVGhGrj+4835rh2dfADDzPPz3HBVppo0YpzglXGsBkcGgnc9gFjg04njQdrYCgiaNbuhNkAQgNNli66tZ3QSP4EmCkQ9rPs/2VbyDzmZrJtpOec0ZGh+G50exY6CHNrm3O2Un+WDUMkgNWsADAHE+tJtPC+R0sgdv4B/jGVoMtgCqwzu36jLL0u3ZeI/+R++89NJLjcfwAnql2fmE58w8pw0Garnmyj7BPsqBL5QFPWwbA38AggwCuI0WbXHbJw8Nl054xIdveME3fIGmzNns153kC/rLAC31Qx+gmwBYc3o74OfwMNlglAcvAJYNyD/33O9b0K3TQLvgNUAhtOqUKe84kIxTgzqUK2DRd8T4n7axdSX8dVUC4wLa3b6G8lnVgLNL22izzh58QJYZP9RP0AO+BZjOGUrVHVJqhr0Ok2A+Zerz0E8C4wKkOu+0ScBcYKcB7B9+ptXn3OycCU+bg9jZ3PymzujcBCUawP5wv250WzkhH/CE9lMm22SRzemYUMbdRg1Z1vamXeoxbCLa+7U332zlkSE6RS+TBHFwULst6z1bcriKj3ECTTqjvC+A6jwDwE8bBJMbkDROYphnummHMgb5n74XKIFvlEUZ2id8o2/yTECkyC6BtvgJcaZxaBOc4z59Dz0tiNaNU2Rc4M46BU+Ro37igeNSPc6YNhlH4MfkMcF2A4kZg1mBImBAeQbB3bIFWtwKQ0CCseoKb969diur3swkpxxW+VAXz9GXWR3O3He/s2fTf5xzwriBlr7uFGADUOc6zwKWM184nqCNILwASGwsVixxQHy27wJsd/93tywxsMiY5F1kWd3d/LRuBYZBRQIg8LGdR3U/h1a3wE93IP2D/az4RCfSZwHCOBcuZxbStzyr70W5zvexo7IdqWcVoTcMSEEfzyKDzoXOYYzdFqybEkS52dri6gPqcM4HpOMTHymBFHjg1nrWAb/UTdDFShH4wtxH/Y5/5PnFF19s56th5+zuxk/SNxFwYpwYsNT2o18SOLrWQFbqbFnZ45z3ZoAo9mKXsNlt2ag9wzP6By0A1PkSzn/f5AM3u3G767P48fp6BuFoI22CJ3wjP66oCsCc8et8yjdlCEIOK8F+PrQZPmizZnXOaNF/8BFeaS/wzR70gmV8Q4/6VRuCb/pJTEYATj9dvRq9kkOD+dOPta369NanzSkg7pwKfw0IQzMygFxSDuNZwM6AuTKk/taOYgzwvjaUmJs2Js9rH+gLGhCFN7RPfQ0v6W9/G2wQs+F+H0jkf8eh7VYP6582PKNL5LQ/+e0qEG0Rnue+9przqP6jetUkOcrgXeRCewN64bs2vO0VMOU6/IqtnLaon7XhqI9P7OBsacm5s/IJfhoMNGnDeYNnGSsmGDs2kd9mz3ZnLuprO0c+OsjqenUM/HbLadqozGlTUJ88zTiOTwJdPMt9dUOzfcdZ0SJ+J26r7wlfHDPaMpRjUBD/VrsW3wA65LHjhcADH2w7g1tJamDFS1ZMZHzHJ3BujV2ZQ9K1obmPHlV2tMOcp7QntWHhBb5NbKIkUsBb6kxQGBwm/owyr48nngkdOZT88nxYyl/YoF0w2/lS/4r31Vv0lW2jPAMrnIlC2/hNmWJ5vOt16HLMytPGUGRxMwD/dHK5dVjTY/PLVUxpRwLS2u6OHbrGfnWO4X31LCawvJdm7vVpkjYDvX05c77UdrdeebsyCgYl78WntdOY//Vd+vyT/wR6rK/5k91W2OqTmsefsy8ot+Fonc3X11nOM/aFc5N1aRNeytBqDf7h3/zP5wJjCp2DiG+NYhSR13Ww2brk7CzZGJNB1aODw1pluRJEr47aGSAb26t15WoA34NHD2trfl6P3v5yffqjW/XCR7erxq9VTR9U7T+sGt+t+QOEvNsKi8PQpw2LLo7xYA//1sgVzoSgY6vWOCqBWMq46ui06vSs6nRWdXCxVKejl2vtye+s8frj9XC+XsdE64aDtpXWCdH+mrcAyPz8cvkcq1hYy4GqhOZjlpbM5nV9e7c2N5LZdjA+rAEHkzCZd2c92OE6Zwilk0tTVGfZ0odrKFH46vJ4lbXKTyeNTtdRQEklqrzZlC3vGwlGQFD+KALKQLkx4QoWCtxoYNrPzRgdJ1u9OaPdpMB9M+oVNGhxeVtWE7C1znZd2UnfIhNMLAZ8VMAoX+hgEnDyjTIdNaX9wb07bWIWuHv3/fu1u71bB8dn9fnP/63afzSutdXlGvJH9HAlyvb05LzGJ0e1wj6MNW1yhxyPx5N2WPruVg7E+0s//hfq+o2denCf/WsxFAPoGJE0+7s5c13mS8sOqYA5TmRm3vNeFCrAyLwGs3kDeTXK5hdxJOBDDKeAVSjQ1oeDy30INdYY+Nat40gZyoUTnktxDUTwvpM5PNT5g5dOCjwLHZSh4QEtiwm8i8hmssqBxzyHbCo3guquUOFZ6NUAo3yNE5d8cy2rGarJEu3R0XOCNAuQ8gRMoFfgs42DUVY+uQSfa/CINvIcmWy8m4BD9voXxHZiN9MEes1WI0v9ja+/W3/1v/w79dTTv69mS8st2/G5Zz/aJpq9D+7Wa69/pemHleFysUUa6ufWrZuNt9M5AM5G3djZqv/4P/mJWppd1P7Bfh09OqjlYcAdsjcIgDSAe84+lXstSEw/AjwhI8PK5AGPdIQ06nAYXQlkP9MG+EibzA7ToUEmBbHpQ9q/ezVbnDH2fCfOXrZ8EgBAPuAtPNSQR6b40JbVYQwwxj11ABRZTj+LhTLNBOb51bXIfvu/dxg8Tg70rXdGxtpGzpgxM5oyBWk0PGn74eGjRgNt5TcrQDTsdXg8dDh6NxkUGKA6w8imGU06N24rg2zCVydWznRA9lgBYnCa+7SzOdrD5eawNd3UgcVO3n25g4bTbosv2kiAjWXLG912SbzPvKCzoU7QeYAGrjE+4Qf9xj2MfeiwbgEhdKvbzfGevIcO28ez169fbX2jk2CW8+ZmzpVABjnXQeeE57iOXMJnA5v0lWdoaNyqvxrQ0AXJXZWY4OjBos3OZ9DkPIb+sO+oF9kEDNJRhDb0K/W6okQDXQBc45Ax6Djgf4Iq8GhQyTrRgYEmVqRA7+uvv97GJs9BF/VrWAqA6ZgJ1mBkY/Q7pyIz6Ch44RikbIPvrMCxbwR3EjDebHV5nkcCnwA9+wtQSGMYMJD2kj2vA0xbuc92WMi2fIEOQBPARA1X+A3wzG/4SznQAtCC08HztIt66AeXm9MO9rJVF/D+1as5LJX+5EP/GcA1mN7syMEsZ7RsBmDheWjUfiBgobELreqqHBKf+bIPNuu4RTY228oag/7UhwxHf2VrCMYazxLk4Vn4wnX6WWACgJ8zEAhaQAN6jPd5hjYL2Nif0Mz/9AE0EpSIUxT9R9uy+ulG02HOr4LNJmPIO9rEGEMmAfQJmihv0A3gFtD+egNHM3euNpkxycItCOhDzw3pAzfYQ7zD+7xD3QSrDConCJXMRnWE9qZAJvTBC5MndPC5hjwZMKb/Tc5owWVAmuFy4796BFAWHUHZzocBlmNPA+LCUwNItMu+R14Esamr2c5nAQ10Tvk2gQNaWJFlRr6OOrqW5wiaEmQQlOUa/6ufkAMcOH67klLwTTvGIDZbZN3s9CXP8A5lf3DvQT35xBNZUXLvXj3WBbDpI9rPdW1ObBb40gd2eE5bUT3v9kRNntjiqgOpBaj51o9AHulP9BTjgblMwJj64Z1ng9BHBvwEzh/c32/X4Dv1GSQXFNfWpL9ph/yLf0ASx0qTPcYEmaXIOfeQKcakdiFtVE+ata7+0ufieerlOv3BKj4CZKw+azZbZwcjx263Rx9+/etvNR0Hf92SCICZ8U+ZzC/wLOdzZBsgASdkzuQByiUIY8CIuZR5VD+M9wQZ4AO83djeanTqP8JLg3AGWuP8R6/Aj/42HwT/MjfutdVm1I3+hgcEMOENMggfCLTCB3SZwUNsNfUSZRMMF5Cg7QTeoZu2N3o3Npst5coeZJEy0ZkJiCQoTd8yX5GUBv3Q7vZo0OifoLWBDr5NEGn2cbc7AbJNW/QV6LfY+kmAoA8NvGoPuTWTujFzd8AU5lHqMfMenqMHk7UaPU+7kcvQn0AxvHnhhY+1VXzagfBSfxIZpj/gTxLoEvCkLdhMbm1KghYfVtEaNBQgUncY3CYJgHueeaSvqR8lkA9tjoHj44CMyqLgD+OIcpvt0+lF+IBMMR/Tj9rACQwnC1nQTFnWv1A/xe4nCJQzIgRR0dfZOiwr/hjfAcaz4uLKKPKijgvom62MMucngG+ZlBEANJjF4UmSGuEhz1M/8unKCXWGPjjfgneClOg8yiCwTP3Qpf3P/9YJD3nOYKnjRoBP28s6tX9ju+VsS8FZk23E0ihLPe6zzJv0CX2jvtA31r6jLu1f6qH9fFOWtjT9yHPuxEEb+ROPEgjWF2I8O+7khYlF6EfoclUgdGjXQSM8pWy+kXvmOPWzeJYYlcFu/UNltF8ndBiU12dTD/CcdiHfyI22SLCgrLiiDH6LYWpLoJ9JrBO/kB5xKtsjTqEv4bxDucivekS/B540nx+5PEvyuOOSMrRLtTd43rq1E5VD/AP7Sx+PZ/jAx61RtlI3EVYfV1xLW0NMUXBYWSQAQvvR266w4BmCAdCNzpHfzBUGpwxwO/55hn7C1oVO5nXlgG91FXpUXM1xaFsyJ5AAe7KYU91aEhrFQikLfyX+wdkiYVSgXH0Cn2azBF+gQf9K25br8A29T/IQNPtuwwC7lcN939oVMgLynMFGn/qsiQ7ct11iNwZ7tH2RD33LfoCW62fnwYt5NvVnzKqD4HcbazPs90u6LxMPsqsPW3H5gW/a8PyvDkE24stlNbY6SsyQMsUI+mO4BYWWLo9QEPcwwBBeRmdab7/8JuPd6nXbpZ63z0brkW/xZPWW45pv5w7/l0+UscBlOxk0OEQ7KHfwd//6fzi3wVxAaToRq3SNFlugzG976Z4lm+Os26Zj1EXEhksrdcr+uLvrbcsoVm+szAY15bDB8V4tj9+p7/1jL9f62p2qk3erJsdV++9UHb2b1R+Tqhk2B4EPtjs6684EAX+m75Avzl8YVa1dqZqz6uMoh6JPl6pOp1Uny0/UeO2FqusfrdPND9WDyaCOzyd1AYA+P28rQJZrUOtrWRI6PjxqS3Jg0hmH+w6XazAjmLNWW2sBpC+m53V8clRns3OCU7W9lYMlGaACzAi8g1vHHsCTzpB3TpJxlhM9FKSgPN5ngueakxxlMRkagbce6NIp0EjjHcrQ2TWQgcJy8uWZs9M4iPStgCN1YqjxHHUZ3FARcA1DsSnJtezHbNaRittBQx06JbYfunWoOcMDOgWo9h6N277gX3n9zfrpn/6ZFvTavrJR0wsOvTqv5dXs70xg7Gxy0g5npYytjQDsJyfTujgf1PWda/Ud3/G5+r5/6V+s/Uf3azrhkEuMm7TXrCMncHjuRNuUweRssZyV5wXW6SfamIE8bVE5AiAaWARA7Dd4TgTfVSRtxcQgW8k5kPlfubEMr9kn0Ah/dQIdr35nIkgQgud0bvnNOxrzGljUp8zqDPM+13AEXDrPPR0N+tggA9fNauqfv+CKEAGSKC0O6Uwwrl9nX7cIFGOICqq6+oYVIPABmsygR6aQeehxOy+eof+5RxugBYMPugWJ6QfAAfjCxHp+sVR/82f/fr1z52E9/sRT9aXfe629/8F7d+uZZz5Uw+VBXeUMo7OTeutr2Yf46nUOa31UFwP00bTm03n95E/+eH38o8+3vh4fs6Jo3LbOY2u2dkj4Elv3JSOllqLMV1YyaY5WMvl4yDU8wAmBPwa1DACYJajhTrvsS8pSbtgmCFpbEGaQrBZoduK1r8084l1BP+7BO96FLveS37mSVUUaqX19BV9xNh3rfCNrlPHOu19v7eAZnSbkRz2x0w5gZTVdghK02+wUZI9rGNuunMPh1RFs2W8HOTNEAw8aKY8xoAPYgKpuApRfOPRcA+TVeIbeBKVxuDoZ21xL1ngXqGAudMxA563Hby/6id+tjzvw2UweeUnb1PcC9CxhdsUEfNPBdCWM5UXnJuPSFRXoVQOZ/TFklhJjhrGnMwBd9J/0UBcBBOugXFf/sV0kZfbbS33wDxnRiKUsnX8DugBJjD0dDv6HTq4js7zLNnPUxzxDoAGni+c9jN4AroYQvKGfnUM8gJsxZvDY4B9tFrSizY4TrlEuvBXAWxrEERTcQjdQlxlb2j7aRYDLZDv2z7LhGXjS34pF8I1tKSiPjxlx8BAdBb2cIaDeZosSVhgFpMrKFOgSnAeM0ZnT4MbhSFA/q1Og0+A09SmDOmQGYhy/ZhBrFwCi8eE5DjOW54Lg9JkABPXiYDim6D8ClHyQdeXC+YkyzIhkzkbXmUGlM8A3NLn9CryjPR6SDahG2xmj9CfyB8gCAEh9zkG0B+CI6/DX4D1jAnp5j3GvQez5SPKBcswshib6W0dUu0r94YoatuahPLOt4dNv/dZvNmBF8JX6X3rp5Qa0EsDoAzTwxrmNcgAfeYZ3AWPpT8BN6PfsLsEz+r6fUWoShisnCBgIUuHoQTP1cZi3QJiHTNOPjNn0axxDdWo/KK6zpX3kXAvQCcAI/+GhY96ArGMQvt57cL+BrrTPc2moC9lAptkGi2Cl2894ZpgrMgiOUA9t0+HU0W2H8s4ut7+Ct9BjoIfnnZsWDtdo1La6AsiGPv6PkxxQTzBQUO7o9KQ2RqN6/vnn21xJ25BXdSAywvs6ftRjgIvnbt26vZgLDfqbAMG8wwe+GWQMyJAzJuhz5w54Zt0GbQ2iCK7oKLbAE4dm373bgjLwyyQS5FLbXD9Q/SUAZJAnaMFye16eC4bRdwDDrY/bGVoET7Jlct8hRp9CH2M4wbenGv+cB3me/kffOz83x7sDDyDBVV6CLPrGs0kAACAASURBVNBJXzB2Yus92XjVD+I551GXZy0yZnKmHXqTw5h3FmUzFkwucNWMdjs08D+yBW8At7V3x+MczOx5TQKeOuDsoev5R/05oi83/M8WWPBC4IJyqENAKiuLss2MB8ICElkPPGYMuQ0qZdGvBBwJQNJXBEa0mQQlTdazf9BtzBEExKPnWTEbmXfFCNeZI6mbM76oh/KcS7mujcIqCHijXDPuGTv2sQES7QznSvqYeX424yypd1od6AH8UspgO0WeQaYoC/njf3hJIBgakAHHBn1E4JfnCJjoq7haJ/7PZmszdSFb2snYnASkM94ut6bLOTnX2lijf/gz6dF+JIlOYA+aBH/tW/jIXEffwmeDQ9BH38ceR8dlJRRzTlbPJCAND+hTsQKepwz9OnUidDk3Czhl/s72ttBLe7VtBZ4NjCRLe/pNW2oJokJb32/WlmtAWWVlMXQ1v75bZUvbuM8OAvBFn1kfGN3YgL9hcIs8m/NBnKe5T7+5Cm0BGnbbVdEueMEfYx09axDHFUm0l+dcYQQdYjLy1flTmwze0kbo0PewHOdYyrNNfNMG9WJTqx3GQJnQBj0GY5x7+kEKnoEO52TBTL6ZOyibMqnLMcR4pAzBWkFGvg2CwkPecfzQV5RFX+nLwDNtIm1c2+t4Uab000yWEoxW3rUlsu1aVgNSpkm/tFPfUX9KevjmOeiXN9DVEu165xlzT7yEc4DgGbpbmn2HevQ3BKKpI/hOtncaHyQZmeskbvCNPoCGNl8OQovjTuCc9lIOvDPxRV7ZZnic8zkSXFBeaI++/Eq33ZA2hsFb6kHWkiQWXdfHk9RvnL8nAE5bLRtdDm0mWbpllfYqv0lG0pdXdzmH6KdwP20mCBHe8GE+gQZXl2h/0Xb9OOeivk0s2I9/jj49Pk7/GRSiXvsMHrPNvXqbutRh0Q2s9GcVYbboEjgX5LdMsToTNhzbTdbPs/WdAH4ffFfHO7ahx6CGZcBj5Ycy+KAzCICoa+EDK1jEX8VrG+6xHD9LHe299nKXeO81A3HaK47xFkjp8BHa4v34WdH/PAPNBgUX9tRqVmX1+6/p9S7oOJsl+UgdYyBlYQd3ZwRqu9kP8m77ShI8+8EZ3pUX2v3cN3BOXbbJcW+5fFP2IgDyX/2Vf6+dAQKRLutXgThRWaFKQ+NxhQ6bX9QI43ucMzEQzCYMU6Ly47p2a7sFQLh3cXZR54dntbEyqPfe+N365HPb9Ye/64mq/a9kycf+W1XHb+YgdM76YQX7OFtcERA57wVBLpCVJc7tqLpxrWppvWo6zu8zVoxMq47Oq94/vFJL1z5Ta898rh4tbdc7B6d1hHCtDdsBh4KAKx1TBmx9dHRQ4xOWQGKsR5C2N3cbj66gFE6PWubaZHJax4cB4BAg+KhSo0M0NKJcEwnjOszvBwwUXspgQGj8uyojRm0cfAWpP7E6gQoaCB7xHn88y4Sj0NAOASwcRIFTDVUEhLoFw+CRgm9WCnRQDn3AR8ennw2o8aox62SrADbAcz37zKkkjsbT2ljfqP/7N/5Z/aN/9L+0VT5k3RMAoQ3Lq+sBQMbTOr+Y1to6k8ysrdgg2gmwTBBkZ2O7/sSf+J76zt//2Rqf7Dc5HQzmzZnSIKVeaIB2HbNFdLjSFzwrX1TylwPsvK0A6eagZLpPkskqTzHQVSSMn52NAC8qEAElJk+eg+eUbxalfUvZ9oOgJ/yHl8iPY1WD3ywonQABMIG3OCd7re8MSKk0zXBBjqifssxSFVhXkSlfGh/Up9NEHR98cH8BJrrdkk5AAKSrccbv3Gn9AB/40P5mQKxkGaLZoLRTpUeboKO/fJ465anjj3Llkc5GAzjmw/rlX/un9Su/+n/Vzcdu1/aV3bq3t59lyhwvygozJtrtrbbVTAMKrgQkryFG+Wod7h3WD/3Q99X3/8nvrTt33msrPobDQVudBBhI8BSaDo8DvBIQos2sBOH6zmb2wzagQx0aM2acaxjRH8qAhqQ6RcUOT91Pu2VrnmTy4LpZX2asUj/950GVAuVc0xhajPNZsjgEP5woKUtjQt5qMEPbe++/vZAfgRJXLjTQpTO6DNBs7WTffj6UZ4aqzoQrxU5O4hixh3DTz9vbrY0YfIBiZD+qUwzqaMTH8Eo2IfLE/zj27jOvQd/G+TBBg/0H2deVwBn06YA9OjpcgOFxwjn0OBnqOl78xskXRBVkajy8yJwQx/xwoRcMdrz88sudIRMdrtHSBwgoB92vkU17DJ7pwDj+4bkGPs88+eTjLctMY99gN3wMeJ55TeeJ8pxLDHShU9jSwf3RKd/zOAy867DDP8rjeeiEJ/z2XB8zmTzHAD57SDP1IoOCftDKKqzDI/hCcsDV7rwFMoFZIZlAWMCX7F+PMcwWSrSHzODd7Z0GclKW8zKGLgAKcyCBGmWEer/85Vfr6aefWQBFyJTn9uBwWI6OhEkLr7/+WqOHsmgb/ACoIQDlGKYPAVIEZgBiMm53Gjilw+l8Au8AuQCwnM8pXzmiPMA/slW5z/OsFuB/QAmzxBAwxhn84EPQADnGQUgQ8lGjVbrpL8qh7e+++17rP1Z+5JD2bMnRB1EoEz60ObbLeHW+OjpMAgiylsPbs/UEz8NXjV8DY86HlEmQiT5y1aJzHWOEwBN0mzXINfjIFk/wOxm/bL8TvcxznhMif3nGeY53+HyrcwwfqKfporaFX1bpQCe850yAvvMA75EtQEp4qs5Arj1nhHpoC3/afQaUGZfwS6eibRM5iW2kE2PGMb8BNuEngCU8zT7LF02eKCtniLD0fNTmXp6hXla+CHpCG6Ak84q2i4AVcs64d7xTN+1yThPAEeDUznIV63CVs1SOm9w7t/AsnwRow1fkgDkb/rkajnrN3tU5pYwExXYbEH0+vQRFaAdtM0HClRy0if+5x5hBb3vPwIAAFPIAHZRFm/ePuoA751oQxGU1GSueuwAb5Zh4Qr3UxXvwAb372GMBe5ED5JnrjFPms9def731zbPd6iX+T9A0KwGkUduccqhLX4TrnmNiIhP3qUObl/5h5Ql0O3/DA5NFAPuhS/2CLMF3x8LhQc78YQww5pAfZAt5JNs7cv2w09skSiRTFzr41hfQSed+9Hq2dUIOAX8Bu80m5h7t0T8ygAM/tAME4gJGnTdZ5oPsMzYF/fkfHmizG1xSB8FzA6U8Rx3MYYJczZbr7EuDnAJW2QuebaUetVWFfVs1wcVZOwOEoLeZ3pSv/ufbBKO3336rBQnRLTkPxRUG20120G30N7SyGgJ5RZ/bNp5h2yr9s9hMO23rMuY4fRroIlBCX9KP9Iu62wxWaIIGs8J5njHDXITtBQ05L4izJADok2AHTQayKIvfyoABc+g0o5r+FVyif/QBLA+ar13Lnvc+l6S9nBOEbmOeI5jFfXiHT5+kgUuwWACKtjt+4D3/m8hhUJLyDT4b1NHeRbe6+tHVHpxnidyaxINO4j3kJhjBYbuHToMHgmDQyxjPKhoCC9lGSDCKeRYbRzyB64wb3gtYurnACwQN9W25r02HHEB/PzjFNfULK1ScbwzAmVRB3QHU08fIS4IDAeUyXnLGCHyjTPiP3MBf/g73EuDnwxzD//BOYBjgz4Qd56bMZwkycAgvz7oyk//1hajPsci3wRG+mfOVSeihDnQM76Dv6A/52U8qcUWmADTtlV7qdd6T54KGtFU7B/pNSuR9nuWPehj/BrmQBxOhtIXoJ9sF/foDlGnii/rdgFIfvBejEjTmt/Os86PzqyC+tpr4B88ZqDCxTV+KNiJf3LdNgp3ahNrT+puWx3OObfgi1iW20McLBH2dE6kLXghwqwsDHic50vpNNKCO+/fvtvbrd9AOx5C4J+WaPBLbLAms6JOz49jSyLW+FXZ7dBLJudlWjbYYRLMu7C14hX6QZ9ZP+ZmvsiKujcEGeAeIth/ZAsvt/MT34IUy0jCzLrCqLwjP9Dkm0+zkoX8XHbjR3hdbMlhKndoIBkCYWwXA+Tbwr35xPJpQiG7mOeZj6nTsGwhRrpwHeR9daR3Om8w/tNczdsUW4Jl8CK6aMaIfyv+xxxKYSbAvASz7IDZSVinqO8Z/zQoY/ZkWoFm5XNUZegK++6dvz7f/9+crec+347n5Z+0slG/e+or76lXuNZ9knjZ4HZq1c2gzK/TpM3WA46Y91K1oNPhAn9k+aFB3qsMYUzyj7DT8cSWrIh0r+knyiPmv3yc8Cz3QTx0cJcHnUt7TFn2ZQV3qOPVDn1firC1odBYsCBobttIlHfrbOihHnTsgACIxRm4Ucgow48nKUQQQ3gSK8w66PezHXZR1qWM2e5oBTK9uLLV9ztj7fjad1/x0VkuzWe0/eK82B3v1Bz91rT72zHrVxXtZ/XH0bl08vFvLwadqTsBwWjVnRQhbYnEuCOeBcCh6dyYIgdLVjQRKzi8SAEE2js+qjjlIff2TtXz7c3V/cK3ePRvU8XC1TroVIIPllSKKurWxXstLgzobJ6I7uWD5GntpYyAPazDLMiP2TIcnp9NxAKfu0E3uwUcnNAcUBmcOmLo8YMsBgAC5VFPHRCUqjzV4MpgzqQjkofiMJAaw0LlNVqkGOfWZvaQwZ+CftxUgTnA4Pk7cAT4OmrBzXRlh8hC0ooyLecpRqWq8m2EpGGO2Ac81xdFlpXMGCIKJYcG1g6OzWqql+u//8f9cr7zyatuznPoJgDQjbSUZLWenF23lxYBlatPTupiyxJGJaVBnp9NiJcZf+PP/dn37t39bvX/n7bpg5c9FMpcdXDqTOuk6KG0C4YyXblUFvNUp///pehdYS7Psvmvd9/vWq6v63T39GE/32IM9ZKyxwIEYRUQoDw9BJjgoQMBEyAoiCDuWeFhx7BAn2AkKUWwnUYwCBFBiCZxYJELEEraJ4jg4TDzDTLt7erq7qrqrul636j7PPfce9Fv/73fuN5Y40tU593vsx9prr73Wf629Nt9OHpTDzsG4EA9pT9yz5LFTkLQXb4gi6ck5i0dU5wW8wbsIF2irMOJbI1EgVyGnIqvSz7PUyfs6Vuwjz9LegFQxAlVkGV/awVip8MqP1GkUNYsRSrrlyIt8K1ChIeUpRN2pxNk37cioasOZ+5Sn0KOP0NQzZWiPOw1agVuI04+FFb6nHtqLQqghzH3aRltUCAVnx/nHVcQ0nNlddOfhYf3wj/ypev6Fl2prZ7fT7b399ffqW954sx7c/7gO9w9qcXZWT/Zy7tH2brYyT87POj/ug48f1m//5z9X/9Ef/aP11ltfrs2N9XaAAMo2LdaSto7dYonqzvx9cnDUqfc4hFnDC2WSvvOtYs2YwiP0l770u09iNNEP2qJDDJpCJ56D5g0engGCbc8VacZUMFOZAxgdIzoHUwLQIFswSPjriKOl8JCLk0CWACX3iIjRgENZwADGEcQ1QR5BZuqjrgd37szlB+1Z30q0EbTyTBkVeZUr6tzZ2WzQzDNAqB8aOYdsn+kkAHJIcQa9aA9lKpsEKCn3Anh80GD52vpgWFSMePlbB/bRJLtLdNiZz5i5QR+4Jy8axeg5BC0XThO1r8Kg/IVeATC358qLBhnttZ/OM/pnBJwRtFxjN1AUzsvz9FHIU/pOOzinRmMD2hCtbtlR2BJZJwBLO40Cy86f8CNjRVsFoeEf0g5BFw0Kxg+l3/7q7LWPtNPUWqwHX/ziF+fySsAXWScdp9NJ7exuzaNfeJ/6lQ08By/Td9rPjoYcnJfowpaRs6TzU4njGnOL//lmrvAsz3APBf6NN97sOaHjg7HiWcYFeghG029oyjWdYdBevqD/5HZHxzCtm/KKd4wcDg8NjtQnjEVS0SQPeNLY4eDRsOCsDY1n7gNQqXTqmIH/jcJLpBTOqKvdP9c3Irzg3cjfHKSu3A6QDJ2iwzzzTHYaAQDFSZHIYMYaejOXGng+fNzPwx+9rp4kih0eokxoTZ2tYw27qaAjdGNMXDdVeJEhXKNf7vKAvgLhzgXXOUEtdwVShzsn4hwCnM1hkJ5hYntcUzX0NLLhA0FhaAePOZ6AjEZku8uB991JQZvVn2hTzrfBCRZ+0wHCcxruY0PN8uWxRE4C3H3c+gu7TQRWKA9AqlMxHh93mw8Ostst8gc+TjQ2f4w7YD/943l1OMeIOWp6iDFYYPCMjm7KHo8bY0N5yIcvf+XLDaYCJsgz/M8H+YKzkvGA/+gr9AVgoA08p37sYfa0A/orD9eHXPz0WaPIIBHT5lGGOpFgL7SCbtBcA1Ie5Rn5h53tD9lJs77e9KSfRobzHP/D5/zmPu0WyP3g5s26cf3p5lsdIPIjfGpqJPmOa5zhwZke4bPoIvAPNB+D1fIKc9sytVH433bAN5QPbdoeODlpR86zz2RnCuW6u1xbQ/lGvzgENGt/gGGBWMaNHVE6aShbHkOnF/TyXD4AEfgNHoOv4GNTp+mcEMyhjeqrAuc8r24PbeA9eAD5H1Cew66Jpk9whePqmXK0E1rQBuY98hRAH77CkenaSr3QgT+CdgSbOthkOOOFHVD0j3YSQMD1l156ae5IgRd1jJPCR4AY/lB2QdPsIMguX4By5BPtY246v1lPoR3vCdhAe8pH3mYeZRcBYyMIF+fBtYDIAygxPlOIuYXcggeYf8xPfjtPkFHQnvXRs9ecL+r00GpxMfou7yk/4Ft1AcbMgCgdeBfAehyW8id90RGpDLx27XKXxUfnGfXAt+poOCaQx4JDjKUyDDoItgtqw+891/b25jSEHshOyvSsIWisjRhncYImqYu2BGTLeZvWTd9MmZr6AprRhzgPEpDjmRo6jgM4JjBOvZ/1eLwTlXqSPhPdOzshdJBQpueRwFvwIO+y3iAz1XnoH+8Z+IaNG8d+zqqjPHVo+k5dY3vQ85hiU1/udIw40wJCJkUadQhoAuYIXgoQai+zBm9vX5rvYrVt7mzusdtJSnDlnY4AgTrtIO13rsdBl6AHxpj/WWvQfaEt8/erX/1q0we+1X7RiSOIyr3YdEl343P0rWXjsENPmagOqw0kPqOtz/tG7Ot0NbWigWDqzK5Z1COwB2/wUR7TR/qjo476eB4eEW+gTtd3MQvnH/2zPmXuWDdQnlI/5SlLmH862dSztXFp29j2GoOWtFVdjud4l/rhN+jgOpnAjegs6oTOd/VsMQe+qc/oe3V5MYPT0+BBfLhneeq92gXaSDrW7RcBeJSlXUJ7TS+Lzn75SsYA2uvIoGyxVoM0KVf7Rf6IvX1x6DXvcI+/gNvTxi7j8AxGpQ3CuBow5tpmkBw0V2ayAyTrPHooZ94FS5G+yjjP+oCe1ENAjYddmyZrjF1JE3Q6dhFr30If+MwUt8povj3jAx5wbvBbmeIcp2+0IzsRoyfDc7xDvb4fOmVngHNU2yY6fnbs6djRxhNnwv7BuaWsQq9WB6KOOCCCrfJbbBU6yE/iwHyrf6oLK1t0nCgn2vZfzFibQlIetQzLGx/Cri6srhW5HNk0/qh72U7Kpk20wwAAbWLaIKbt+DpHWhc5D/9IV+vhGcrAEW+bpZOO/satCGAf5rGOK7/7+ml2UIk7iS/xrR4GX1CXuKp9oU20nfdpq3ilc6jp8Nd+8j+fucgqFOIhS6Ua+XZCJbUViCUcAwGGzhfiVZwNBO+Fd2Wx1jYXGyA+OgS0ulzLs7WasaXr+KDOTu7V5YV79Ts//2pd2XlYNblZdfRx1d0vZgcIgQHsBjmLA2TGDpDJcB7IcE4HchCHyDa7xYaxbt8LgONBzgXZxymy9R11f+HZOrr8ci1cf67uTQ7qgCiC9e06I03N7LSWlxZrekKEVYDkWlqprc3t2t7ercODpBgC0Ob7wR5bkpdqpw9gTO5oJyY0gnZOiky+eO+kn8zmgqfDIBM+4BwDq2FyoRgFdKKspDC4yBHM9Uzq5KvW6+1iQhsvwKMw6NpqvJq861ZJ3lUpNUKSvmgc8rz/Ly5HAMBseg2hTwCSq3NhZKQ4/aaN/CGEcV6o1PdW6OlC7T3cq7/xP/9cvf3OzXawcZD44nKiDjwEnU08pNFgoE+nJ7W8SH5a8jEe1wyePF+o//JP/1h95jNv1lff+lJNT4mgZmtwdpt05PCTREHSfkHK+VgOZ4CoFNt3PdYZ39NegNgB4qQ9n2bro04LdkFBc+l+sn+Rl1I+USCNFX+jigS4E2mTucbYqEzRPgUoNOa64+2izPOMmbs4HB/K5o+FEZ5DITRCTABWo5h3eEYADZrpDEJQ0Q4dSjxjlCSpdJwLCnx4hzo1aKAD9Zr+yn5As6NpHF/0SaNRAzzzjYiuHFZLufxlu3oiDb3ObxV3HAqtACys1OLadv33/9Pfqi996at1fHJazz3/YtOXw/fufHS7ltsBt1N3bt8cohiHXK44S0+Oanmh6o03Plk/9id/tN5+560+tOjg6HGdDKnPrl/LVlLoh+L+5CBRrfBoy9jzGBQqFi78GLYqcypwfRbFoMDr+eY9I0pREqEd7wmITE6jQKmQKBd4T9nBNcE86AetPEiVdxt8HHasxADKeBg9zLiiEEHTAK85sBYDeno2ab7jfx23lAmftiHctI7yzFxEZigr2iGxmbnEbxUcvvm/HbGDkx4eg060W+WA//kNAGJ+ZwxVd8IQERkDOOlTKIMoMMcD+Xt2HnB7bTkRuwIU9JW2CoS5m0rFkT5SjgaEc1LlDFowRu7q4H9TKCn3uT8GnVWwBHHgkY2NtTbYoAdlCMDpKGS8aDP1Gy2uAkDdgkqALwJNvGP6FY3yR4/iqFZ5sQ09BwYFw23kOu91nDO33dHGHKfd1Os6xTjSNp2vMZaT5oUxlD+4RtmmpKFfV6/EQB4buhpyKkUCA9lxsdSHzFLul7/85blzw/VVZRr66cjWsQxtuQ+wBs9DIwwU+g9gwTd1Z/fNaTsUVO44sNZoXhRpQCNowDV2lNBXgCsNL+kLj40dJPAz9PEMCKMFuca7GAXMOwFfjUrnq8ZK1sCkPTEakX5qeNNXnTD0yVR4pj9R9hPlza4K3uUDDyAXKJfxYseHoCHjzBjQNmXB+bCFXKctdKVuU6RoSAPMEw3OmFOOvM46zjhxeLkAoEa2QI9gKW1zZxPvtIPs47tzRVq5RBvos47AKPLZCek6JFjHeOiwzbg80zxKfzRGoTX14kx27VZWXn/qmXmE/BhIkL7QinZBD8+joFzBL50knnF0oQ8QaJDDdZWNptphHXE9QB+iLnReHDTwPf12TYBmPg9NAtLkLAQAUwxZAD9AYuUy/UQOs+uJ3S60STnJ2EInAFXWifsP7/fZBAGLz7osZDTPMz7IXAxj+ZGIPspzrVePVv4h6/mQzgZeOz6atEynT7SJ+cQYjg1Jxpv+In8Zl96ZPJz1oaELHdxx1HrJkIZCWad+Bw0om/uCHJTBPFcGSvt27M8CWNEPxtr0XPSPdtBedxsILPNNPXzfuXu3d5tQv5G89BfwXHkuL8EHgjD0j/LZASA4wE5Q16fXXsu5GfAcPG1wRs61iDOhQfeVpPCgDA1Sg1l0uiq3NY6R/zo3aRsp0ABJ6Y9A8FimA6JyDg/jR/sExeGjgOyJHBZsCGifnS60BT6F14yKpR3OaQFD+Id+qltCT3ZGEJmK7BH4Va+nDsEQxsw0XMpSxjTnqeRMAuYEY8JOEOil8/nxYRwX8r/OMu0N+st9gDrkDLoK8wFamPZGp3tAapztOQ+Ssugz6w3zW7Ceb/rHdUE/vnPWElHzrCUEZCFrr/a6xIfyAu7G/ousYAdd0puy7mhjiilMB/nOLpc8wy7B7BKnPNpJOQHAAmLA79DMtcuAC2WygA3vshNYncs2Ujb8qOMBRxY85NqqXSxgwjzwnAXeExxUb0d31OmA3GKtN40WGQpi04Ye7vIcA6k5V2XWeg90/kaHYnad2AdBTNshTdOn7GKhP+rb8Gbr2YNNDQ2Q46Q2hJ7uSNC+UC5QHzIJHocnoQX9hi/Ve/ifs2fUbegffMQY0k7WYb6Vc55Hw/pAe6RZHHQXqYaYGwE+NzqFrYCgOg/zlvejswTY5X9kkEC8AXEcgq58c0egMluwTNwF2jD2lAPNBeoN3GN8mC/MW51A0E/gjzFQ7qs3c19dQv1BPREaq9cKTtIn2k79/EEj61fGKFvgb4MJxCh0anGdMbUufiN7+B/6OY7unkaOm22BeuWv3+rE4X3q0qFM25Sb4hSCuwKN6hdiIILmOhZ5XvvS9drD4MUGxAR4d6yHcp16tNnoVwPPQ3Q335Sp81PHtmss9NaWpl/KGXcVwN/IPOSY+ADvUiZ9F3eRp5Q9sRs3GmcSl3E9EKhvveI0DndtGtfIMa2U8er23KOe2CBxiNI2wVyxmZZjCwnK4wO/KMfEjaCn9o/npsJ/2qWcUcJHx6Rgtk4ansVxmTbGFqdMHAMB6BPkwR//i1fKG+pDlE8KrDjhwn/a89QlfaAZbaB8bTG+aa+0413kXjCr8Ly4nHY28tidHYy5MsoUuvhkxL/sq88ZhC7GSf3qCerXttf5R/m03bFQ/quXqB+lb9nh7Ho01l0aN8fJtZrdFq4H6rvcG/9mBwjX1GEtX6xteTi7FfrIU2O5OG4v9xuTGhwi0owxV7bJo2LbtRycOzosRy6EH7gWWb37DU4psSh1QTJDWSZt5sO37T0/C2bu+sb7znntAOoZO32cT44jz4/tBdrKM712/cyP/9BMY1TBowfMicsE4gNh+KNxDYQsLNf05KzW2Xq7vVr7RyyYANIx0snPvbyGcsBit14bK5t1No2BdXRyWKsL07q8fFJPbR7Ub//slVqtu1XT21V771Y9uNU7PmYE2INzn1SdswuEVFjDgeizc4yHqieHVbtXqtZxguAYxlFCtMjDKoLbHh7gR3m5Hiw8X5Pr31KnV5+r24dHdbq6UjXDGFqr48O9mp1Na31jrXeBIBDX1jZxd9Tu7uVaX8uWQBGQLwAAIABJREFUUv44GHc2HEr38H4OanWR9RkZ3oEGUIVmfDCEVHp4V8VNBYBr0G8sCFUojVYYg8KUqzEgUMiYoRCr4ApQWCbl9cKxkQPcjChTkBhtTX3WTVksRD5Du49OjlphYEFRAKpowHQwIe+3s2VQfGMA7yViq7K48UwbhOdL9ejBo/qpv/zX6sOPHtbmRoxdthv1RJllt8PS4lpHlwNab2yu1OoyIPpxrXKQ3emk3njtU/UDP/jH+gB0IvOPjw66nzs7l9pwQHCS0kHB2uM6HMDdkeGDADYdkQuQwp4+EB3jIejQsheD02wLvpjEcWhptC6eJRURk5e6USbpF7ThOT7QXIHbTqIBoKYMwVm91S4YTmjapYPKhZxrjJ2giTsxqFvggN8akyoUtIHrArIYMS54LsJG6Wtc0w6N18iARMtRpgrGHFQfvMQ6WQS9FJINgh7ksF4FNWU3MD5EIrCrR2VQpUeFhPZrCCk4BVT7oNCt7VrbulK/+fbX6xf//i/VnfsPmp/4w+nZRunkpF588fn68Ob7c6cA7Xl8mEiGg8cYcFU/81N/sVbXFuvkYL8e7j2sBVKf4RjrnQMR6vDd3Xv3M4arcTJzzghjrNEFnbgO3xndzD2dHNAE/nFRoA1G9RlZK682+FXZfWH/KWucikzgl2vwHePp4k07XNzWV7NVEQAVI49vwTWuYyRdKKZRODrSbnE252fa7E4BvfP3P/qo+Y53jXKCtwGj2mBfTkQ418bgJ6kEeOb5p5+uX/7lX5rPHbfGMgcD1iWfs8aCvE1bGF+iiemPIONY+YHmRMh0ZOtwdpDKPeUI5EBfF3HayDO02YWW39BdpVeHgco/96lXB6PADWOiAqnhB69DQ+jB8w8f5nB0yoIvBNHkAcYGYAc6KEtUpHmGunU4Mf7QCbAGMEznR1LaZHeaoItygIAAlU7XG3O2j40RdhnRPo1P6lYuUr4fyuI9053wDPLKvkEHeN5oJs7wkO8EOuFfHdvQJcBRohd53x1WHnhr3cwjnKNf+9o7nRudj/zD2BmhD31oJ6A7aRVNF0I9KPe0A+eahj0ACooh3xgTyGHXPOkADwJuqJzyrvNZhRn6CgYAGuN4oE/wiw7e7DaNfBSQ5h3GGWcFYIkAr+PFWDO20J0oSI1JZYNKOPQQzPCeMp12CyqqTzS/nydSDfrrgHCnBvVtb0b/AFw2Bzf1Cf5evnS5fv2f/Hq9+uqrdfXK1Xr/g/fnRmkAuKwPOlkENbjHNcZPnUfHG8/QT+bD2Szb9nUY0y/4lzkDX8YZHmNEg41yoZfr2niXE7yBbKE/GsS873qtHgTdmN/o0AK6Oke4p5OHa9DDYBIMOO5xtghtBgyLfMmZV8oC2kv5Goc8B5AZ3SfnCWXHL2cc3Wke5p2kpUmuYg9IVv+gz/CW0bPwnXIPmkAf69eY4X/GnbZAT96Hb+FF1pDVdfSepKwCKIQnTKtBXyknO8ySghA+CkB6Yw4eafwEWEtEpylD0G8pmzKZr3wYI+eZem52m9ydp8IwyEj+oW/wD+1zzvIMvMJ8R+5Ca8YG+jLOpjaiPUaQ2n7aCs0e7JF6LelwcGZcHaKOef/e/fv1zZ/+9BBxGQeRwR1Gjqrvu1braFLWQz942XEx4llZgiwSfHWXL/zozh4DtOhDQMvotnPQ+jBnjenMJvBF24NvAS/qowzq1/knGAU4ilzRwaiuxzgxj4z8FbyMQ+B0nvoD/uRd+q5DmGeQ71zTGB8DR8hj+E7w1HUlIHwcAHw8a4p+6wSmPPpFHQIPPEs7E1Sx3LIs62J0Hg9Yd12mHp5fXM0uQdqhM8A0sNSjQxgHiA4LHBy8wxoA32Cr0pYxSEpboTUOLuYxgJLOVMYr9kvAGB1w8BfzknJwGvGtHdK66rB7Gxrz/uc//x3dZpz7yKc4nVbbuS8ARgowxgqHGn2G35zjOrFbzx5ANGUtcwP9S51UPtI2Zr5SN2dU2AfBIcqg75SB3OObNnse1BgwcR3TduB56kAGNhC1lKAGxr/twsGW4n5A+KSPAqjneXEA+hxQMSn7Ll/ODnr1e8qLkzzgI31wx5sAOe1wtxhjFj0xh97H3kvKpDff/HTLLhwPOKTh+Y8/5oypx/Nof3VOxwUa4cykP6aDVLeA77QdSTFjX9Wl4An1YH6rW2l3ck17dOxQYiyhb/gg9ualrd1eF2i7a5lBLnHK5bwSyqHN7tqjjAYsV0Jz7lG/4B19F5BUvtFm3hvrKupGjqs2uLu03GWHDhrANbIdejImvM8fMrwd0nfuzJ0s2vLcd32Qj2mvshT+UCZyXScrdIBm3DPghjrtpyA3tHFXFe1yjdGBBw/RZnV3+2qAS3gVR2mySNBenT08S518dMRDY8pWdirLBHR5x92SPMtHfMl01YydoCT3tAF5V5yMZ8SOnO/UayphQXzKmQOawy4OHVfUbXACzwnq0taMXcbSeStvQBPaBU+yg4E++r5zss80G3aAcA96jvXiXkMrclZdTLCb8qlL3E5nsLwudkGAm3odY6yD3HXkyaPsYFJnjw4URw/tN+CBugwwhYd5vx1aiwLMSRksfiNeA2+Fz5JCzGdYI905nHXk4uxo7WHGCucSumky6eDoTmol7RauAZwru8eHjGMraXsEcM+c0d7Mup8MJ4LhlN3Y9GIcjTiqWTdxvtjexhr2LwJUlBnOATFZxsh1UmyTe46R81D74sImjvxTL+Vd57rv6zBxzaBMbalux1bSP9JH26Pcpb06JDgDRJ7WxlBfT5uz20iZ7JzrsR85E2yv1zLWSY/rfNSeVc+H7qTAUh/iW2y473UWouhK0sa5po1InnnfE7ORx7l+PKRwpwxppe5OmXM+HgJgXN+cE2IwjgVlix22g/9n/9x/MRO05+UwWg5wakfF0dF8C6vXea4LnuIMyXa/xSW20ISoh0eJLF9aX63VIXL/8jagHYb6cT1+8qT2T446zdDWwlldXjuuV69P6ls+uVP1+Deqlo6q7rxTtf9hdoKwe/qwanpUdXpSRfaqilyts2kVjpDZCl7mqnVStK1Wp7I54kD0SdWjvarJ2UIdLL1Rk6c+U2dPvVJfvP+wzjYv1fLiZp2cTvsMiaeuX+ndBo/2HtbkKOcGHB+wCG3X4lo8kyud0gYPZoDFyXG2nRnNK0Ctk0jgignJc9BUwe2gwvA850LnGDBoLt4asjKlzipoIEA4Zm7KRrGhTiPqKcMIZu43UAwHDwoLTEs7nNAa+BoOKnDwhKDL4/0ccBxlMVtwVMT5n3ddqFVuBbna4FnJIkDb2tg4X6rbN2/XT/zXf6XWVmH6bFnF4dTKxwSFa6UdIByCPuVA2WuX6vEjDkCb1cY6QNd5fce3/7b6vu/7d+t8hvLxcX304a0eP8YSehO5i+LxW6PXBDpIbUb/jfykjfZPgUR32T1EKi4NRBwg0Ia+8jwAvQpKl81ZOUMOOpUA7iswLFuhPlb+XJQUhPKCAgE6O4d5D57kW4XFHUMsxpQvcD6fz8O8ZqFVYUahU2lX+VCholwFG2WoxHAfUCAgc8BgDWTK4DMGYqgP+mrIqrS0Qj6kwHIRESinTRGYEcDwiMq2sov3dTTKnyhgjispr7Z3r9Wv/tqv19/5hb9Xl69drzt3H9RHH92t6zeeadl38/2v18svvVgnh/s9b2l3pxDpMwbW6pzDB6ez+he+8/P1hS/8vtpcW6nJ9Li/cdCdHGVMaG87ajbIO3qvlpdWA2ZsJM+780kZwNxUQVWpVbHR8BZIVXYwD3WG0t/ezbOWSGYXAJ41cgs6q3DL92PFh/cpp4HdVQCA7EDBCONacqVfHPhGm42qUKZwxg/t1amlUcIYURZngIxBSspsYGA4EOypp59qowdjTSeuYHjPx2nkAjRuQHGYWx3dPYoY1dCBL/kN79Mu5D2/4WPGFtqMx2P/IDlUtzfiHNCAoj9xagYkUEbymzYwjoJSynEVJhVEgI67w/zSQUa5tJt6dEoZiTR2whqk8N7778+BWBUEaMv70IB+AUoBJNEeZa0K/+paUpe5JZic+e7k0NA2jRTz7datD3tua9QwTAIY1GldKvfQVFCZ9xxr2s/znM2ksYFRTBuJOg3QmPy27JCgvbTdtAQqzNCITwCO7BihPOWM0ViOR9KqnPROCdcq+o/jjDbRRhzjznPK4QwNeF4ghLEyKvXSJdLWPZ7vxkQWCUKi/FOXoHcOCp228U8f+Rbg1niExkQ7A/jSj3YSDCn/jEaDFgAdgAau19yjXuYJcwHQ0zVeBx/1qRzHSFhs+joXlcvIap2ROkbgCfgvaZOSz7v1mMXF+dkgOCUZDw2KrPvhCfUUgVjXIsYb+sBjjK3rrWMokInDQj40+lLwnXGj74KrylLoYHQ2jiGVfuY3ugbtpT7eb2ccB2UuLDSYpNNfXYh3x4Au7SNy9uAIIyu7XXS0Kft04qCHsZOBP8ZFAILnBKLpH89/5Stfmeci576yyLlPuygD4B1aX7vKTsGcDwdvm/aGcfYD36JHGbUM4MS1pJUALMv5LrQL5wQGI+2C7wFEMWCRD9ACec9v6AFPMK+gYQ66TjS+doIygrY43wMe5GB12gzd6Q/lvfXWW+006J0bg4Mdo5Wxo23uaqI8naf7HZHM2QLXBx0MfX2rnSlECZKigHqcC/AactegLtoOHwhIOXfd5SENlfuUo0yJfpcIfdoE/aGbvC5vK0cpk3coS0fE5s5FMAM8hG3EweQGxlA2qXivXc1hyhxc/tzgZOMecr3TYg2pggQ+nr5xY94WrtlmdSvPnzHlHmNA2zqo4+Bg7kDiOmMHbwrIozMrMx4+2Ov+wifuarAcaEL5rkG8P14njUrmPYE9dVj4AVkDrdSJGCv4FLrSfh251Md4qitTluCk+inlAOTC2+qqzhH1U8ae59UbmUtGg1MnvElKSXgT3qLMtnMH/Z21A3mqHhy7GhA3uxyM5qY/zB3uz4GsIQWgvGObBHY4b7IDaO7e6d1/6juMP+2Vv13TmGMEpWibCUxoewpeMndMdUj7WFNok2nnTBnJde0/yoXWzCP6RopF1jN43zUIejF+nYp6ONeQZwVrGLsOWDg5muvV1AuPCJI4PuP3dNao5/Uu/CHyNu+ymwvwL8EGcT5crtdf/+R8B6F18N7Vq9fnTgb1EOYAY0QbBYfHQC7vZW3mXI4EhjL/lKHIZuSqNpygF/1BTsFXpAbGIUsQHXNH4A/HE310HJ1L/A/vBtSMPk+97hIwyID+R3cI2Ksdaqos7UHar04lP4of0F6BRuxk061Bc3jbdZDnGG93GFEO/yN/qZs2MQbqx/AUujz8oh5AmcwxAxACSielD/fIGuIOZu0e5bmAfDtChr6Kw1Ancot3BbwoT1lscE/smZynZDow9fZxfco8+uhOTuW/ZcD/nqdHnQZgaMtpa9E2MRntFJ6hTfTNXRfMXXhFe4Vn1AW1laG3ej28oe7Bb2is4w69m98XensC7cQttNEE0HlurO8GTM5uFz466Vw/fqsDSoCzbfgBx9JRIbDLPZ2xAuLqpcEO4vjiYzt5d6zfMZ7jtVk55/Pqb7SbspBJBpDx7OqAI3Bv/C510DZ4HLnE//ymrpx1k7ko1sXYMP7IOp1H0GtlNemaeNeAMN+jToFm6qZsaCLWkTGOg4Z+uM6o93bfD3J2neOeOXzRZtquPs65mNo1jJsyh/aob6nDOWYCzOpBGcOks0TW4NBQbjhOgvvIYHEt+oIsoM0+7z129TpO7jahr9gtPMNv28M39Fce4qCNLXuRCYSx1sbO+rbUgd6Oo2u89Fc3GqfDZLyU8+ptOsC5Lr8S4KBuK60Zb57heW1+cVwdacgG3iONs0E4wX2TPn86ixOatkJPZR47PgxAUIYpy7WJxzYhIbjiuOInyl4dl/bVuaTTQ/mgbjHWMaLbzGq2FOdj8EJ2VhBsHV7lOilAXdehifOS8WuZsR2b2DLkCbGuyUnOh1J2K0OVid5T3lEXbWEuKkuc1/Ke/Wja/vSf/uN9BogDpbLhpNX7w0sqkzGoljqt1WwBhp7WyRTPOot0DrF7fJA8/1cvxSBeX16t89OzOj6d1ClpVM4AjpdrdbZY0/2P67WnFutzn75ST63erJp+VHV6UHX/1+IAYefHQdXZcdUZ9OAPx8csB6OTdWtGpq2lOEFWtnI+yOQ0u0UeP0p2rL3ptXq4/EqtvvTP1L2tG/X1B0e1sLhVq+0hnNXadhYgDjM+P0mkNX2BUVc2c4+IQbwv03Mm9Gltr+/OwRAHiQFtcGdYRGB2PHEKUycM78NsKCd6AHlPAWKUqwoEzyNcBbYZA4wH3nGhUCmgTOrVs0fbBSiNDGBsF8iiPywiMA9lqXw45gpsFz+FLe1ZWrnw3sKU1E9bxmCsE8/36bPpfXCAKOD5Pp7M6utf+3r99F/9H2trky1lifo7OU2KnYXlRFZzBgjps7aITlg4q8ePSL+z0jnFEYZf+L2/u77ne/7VOpkQGXm30xlhjJAS4Zlnb/TkID0Vygbl6v2lbR1ZdByaQgPGk+v85qMCvbaWQ4yJclWxX1pIdA5/0Jy5wYcxY9zr9OIwNsqFJgL4CCrao0BORJWe1AgCF4MIz2wTjqIZQyALU6Kox89EQCUaTQW/5+WgaDLugnCUwW94Un6kP5QH3VAUjeaGdihXgj/cty05uPawlUJ4gzbIF/Aa70JTo12NkqGdgr4Hk6SHUj5RD+VTZ4zI7KDiPkAJyjRtFeCmHo1IAWzGimscQHr340e1srpWf/d//8X6+7/4S/XCy6/VrQ8/qmeefb7pyTkgD+59XKutkB3N80p3+rzVldpcHbZsnhzX7//9312/63f+S51qbW2VBfBREaHuuNF/Dn2lfYcHUapwgDB+AmFGGLlIMQY6MnlOYEYjifEzLzI0GPMr47u9k/MexhH0GhiOh5GTtEvaulBDp47MXkvagzHgg/KjzDDKjm8N1wYatgM40DYAD/vjc9MB6HfcNLLhAXj46vWrbSgjL5QvvCuwefv9mz3uArSCDZSjsabzRfmjnKb/nIEBnVqWcSj9paRU0jm4uhYZcLSfFBI8S7uoP87G7NTT4chvQRzKoV+UqTNCA4+64PvDwSFulJWgCLyqLNUhLp9r1DU4OgQrKP+jzAaUcaFnHroeaQzSjp7bi6w/MbI6PdI0Dg3qjKM4ICUf+s9OEKPdQtc4bFQKNdiY2614DnKK9x1zFbWWk9MYyBpe8ir1mzYGOgp+w488q3NOGWakk0qrbddghSZGwLLrB0WfvOyC/bTBflO+SiM8kwPa9zu1BHOBupW96+ukHkjaHoAC5SnRSijzKvHOyxi4OczdcaIsADX6DDgAv+CQoVxlIvxN3zC8AHhoK+PBH2UzrtAauaj8dezU4VxLaBMfAHGVwwDiV/pwYHgBHhPM5T2VV3VA6uxozmEnnDuMBAM0gB88uDcHdNzR9NS1a32gI+AdfTayjbFSX6EvAiwGKSA/dKgJTqmjvf7aaw0eM1auXz4vHZRV9MHITvpFm5kL8LUGB9c9B4kzF06GXV7US9toaztQ1yO/Y4RF6TdoSCWduY3hDTCmMaOxZFkCoc4fHaD0HaCReuUhjdiWD4sxEJV35lymPOrTUQDIxvvsblKPTBuyFqrXeNguqat+4zf+6XzXhQ4GARtkP2Wy9tAHHCfwsBFWtJvfpvBj7HGgw7/QC+ObCHZorx4AD33uc5+bO7ud5/QNGqBH6Hhn7kLrhxxEenLcDk3oIICg8Xn3zr1es+VnnJvQWNBPfoNXWEeQ7Tp3lDGu38w5ZJJyhHfH85r3dCTAO/AY9GcsoTn9SdR60oK2PVEJdIAm7ADhMPK2RYYIYep03ad8yuLMkeefe24ObtJXxrD148FYZl6ot1I3v6GPuwu++tZb7Wi5/eGHvevEXSgCqcxN7DQOXWX3FX2mfPUv5EXrWY/Q9xMtKNhK+5Gx7NIxFRy0kI+hAR+dNjpbla2CF4KZfdjsENHKWkU/OOeI38wr+g/f4hjQwe6ZPO5szlqdzATjdtKOOKGx8y4ceKaLUbdirjD26kC8Q3vpiwC/OjD8Cu8EQMjOuuy2Sqo1PtocjJeAhnogzzsetJs2XLt2JQFrA4hrihujkbkO/9IeAQx4QMcV9NPZS/2kEyTylj4IktI2xig7A7A1s6s/6wEZBWLroo/FkU86pqfmoK2yX56NMzb2HXM3Ntdxzz+B0+Nh/dfuko94TtDZ3XqtPw/namkD7+6Syiu7J133+CZgATAmeg2O+xt161aCA7RBeO7pp3OgPb+hM2PkDjTqF4CT/+IcMgVddvGTClubvcGrtsuS1pX3kAFjB3rOYwlf3Ljx1Bxclc85Owd+Vk6IxaiTKx+QyTieTR07BpgPD096bkAbg1/gEQPPKJPffOiTWSmUGeIHR0cHPZfV+x1b+kQZgqDwGWNCG+RTgwjgIw8/pr6AU+t9TVnA3FH/UheB56AjdY9BYXRqbVGd4owf71E26x59NdMB5TLH/NBu5zf1a+MaeCUNpD/36a+7irjPPXUy+k5dXLcPgqXyG+2FPrE5Hs13fMif0I3ytDGgofoyv7XnnauC/sw/nVryhbRQp1av0sHCc65F8Kh4lU4osaKA0IkCV3bynusQ38qzrOnZTcQzPK9NRVvVPR1LnqE9Y12aZ8QZlNfwpsA14+c6xm+dbPymrDFWMnZM0xadKbRpHKBxPjgctJvgAW0fdQPbrNMJB6RYUJxbmQu0QSBXxz0psAxWGztq6AfXobX6AYEOlEsgDt/R65LySBBZR46g8dKQwiu6UoIRuKdeQnvU7V599bU5DoAuJlictIfY/uwUz5lL6FTBSWLHcJ//taU9/wNZJrB8gYtBh4uzNy5SLQbvtCyvtx50Fv6hLHdfUm/qg58SNMM12h1MiKAcdyAEB1MXVk6Fvoe1tJggzGBywfK0j10vDWThXfkLfnZ+KPuVccENgovx2/lP/5w31hldIM4A6lV+4QChPnVJHCA8e1bBa8XtnH/Y59pg4b3gYWP7Qx048jnZV+QD7vGe76jHcU38Bzro9NE+hB7qrNKwea2i1zqWzpVgIpwVnqAXr1MPn9iy68UZemJd8jzli5OcTZPdgvd0LIl3ytfB15PWamwTN9461KVt5ryRtgv/7Z//4ZkMoRdFIeHWY+5rzJgbnAJ70V9dr6Ppca2sLtTKItEuHCiadA9Ef/SkWOAw4ESNtcq/wEHlpz3IR4fHdWltqTamB7V08kH9gd/1ZtXkvaqFB1VPblXtvV11dNb+EFJiLZ5WLZwOOz9ghuOqVXDoWdWETEmrVVu7VQuruUbKrSePz2txWnU8W65HZ8/UvYUbNX3+2+r+bKs+3jutFXJnrS4PfZm0UUXqGvLvrVTABXazcGIqRsF5XZx6v7ESD5agVyZzhA7fgizsStADzKRiMeU9gYUImxgx8c5OW6FVqWBMHAeeZdJoPAoWR3BlMrEgC6Lxv06PcWSZWyKpl/IFCOQD+6FyAoOqhKokIFickB60Z+QR5RqVyXsC9HwL4k1n8QorGNgBggPkp/7K36iV5XiZW/AuhZfOBoV6oVba8bCEd3xpVseHESRJD7lY/9Yf/N76tm/7llpbX6rp+UntPUgqCXYGbe8EXMFhwrdRW/A09O/FciHj5+LPt5PJfngGCGeQKIBwgHQLhkh0AFKFMteXzrNwO1YRogFkjBDTGaFDQgVHQesioqcb2qmgM6ZGl9FOI+MU+Eae0BYEh8963f7KA0bHuCCoVAkW00ajeQUPVDhQMvGQG6FvRI2GEP1UETfyUsVRJW3vMPmlpb+C2dRczz4bY4wPc43nqM+dHhqn1O3CBK34n7R0O9uXa2V1o+482Ks/+xM/WbtXrtfR8bRTRyHrbly/Vh9+eKuODg5renZab7zxqS5bYDuL8UoflP7s0zfqP/2hH8wusocP2gFChLsKKGN85fJTg8FxvxfwK1d359trBSqUv8wdc3pCJ8bChV2QHjoZ3Q5/0H8jSXqBmC20so+iTJsFMfjGMMK4dC7zLfCr0aBTBXkYcA1l8rjpjWEDXwHUGo2JkUw/4ScAdc5/ilKTXYUxDgNgNwAySZ1EOCpflG1GKHCfcYQeu1eyy0Wl+vQoKZFUIIxOa3BySJ2l4jY2EFTuMfDG8lrFFiCadn7ilZea7uRaFZgRZOY+CowKARGiGu4av7QZec/YjIEqz1uaDjtPBFIEzJgPOkLlb/qsIkH7G/weHB3wJJH2Kle0Q7lMOcwbFQmdIVzf2iZPeCKTnfvUcWkXQD9gukA4Yy5vIXugK3zF8wAcRqRosIVHEsGnUcazAs2MG6kJBUM0BqArcglaGEEMv0pHwWPGg/5ioAOG0Ucju6kPpwXPoPgDfKJkM+fiaN7rcwLYGk2/AcB0ytN+2hb5yxgn3Qrlw9+MJe+jqO8N6UgYL/vB+4JNAh+UB88DWhCdrhGAE16wgfmJ3KUenAQAneoMrgEvvfhifXwvgARR3g/3kltbQ5TnVdQBUqj3vfe+PgdRI0fYHRUw/hMvvdAR5DqoBQPGzhl+qzB6iH1AJwCMpI9y/UH2UZZ6C3wp+Ew/GZ8o4NmhSAomHZMaj4yHwCMAHdddn1wXBKloG2sB9Ic/TGOkE0tHqjou9KF9ykru63yUxvA9PK9ThG/L01ji2QZ9di8OMW+hOOh9GknMXddpytCIFmgmmlS+EzQwkpZ+85zBGdQHfwjed/qileT5hz7MNQwR5DP9gp+Yn0Zzs7sEnRIeNCWOu+YE+5hPnlciaKDew5iYikLH0b1793s3UpyUiQQn6o5vxoR549ptqiMNFdLz8FuwmPLJ1e9ZJPQhvH3Szhb6y1jRRuXSo8d7LdfUH1omDnoqdLnz0cfzw8m5J+AiWMK7yjfWQ3eUqYtzP8Zc1hl5gXlktKf6HuOr3k00Z/IKAAAgAElEQVRZpj7iPnypI5kx1enDGSDyCvdpo84bdTYNRMpmbNztBC10MDAvBfaRxbSVciL/Xu1dLvSB9V77gmcoGzob/Sxte96QLrMjvNfr/Q8+qBvXr89pYaqv00nWd9p+AXhG5kM73lXf8rfrMP0wYhpABn0C+nLdQCzXvJZ3Tz89BzL5n7/onzknB3mMXG69qnXPhQaIcYzw2zJ5T6cLNIOm0BJ64AB2t5M7hXhWUIi5I7104DBm8HzOXkiaWuhOfzkDj+eRY7SBcefPtVK53UFeg7PLs34on3bFgZ11SvnuodW871wcRx7TXkFq3hE8d9zURbTtmNfQXXuB5+Uv6IsDwfFTD+VZ6czOFOw+56Ey3xzkOnC1d8cOIOijrNHhwvP0DYciH+YSbeWPMpRbBGDAzzyvDUW7PO8L/hDoJ4iCvkBrQb/ty5fndFU35R36Jc2o33vaOAmwyPlqOGFcu3jPNQd6HR2xMyw7p+OYSVCJ52ShT0SPnLb81PYTwKS/8BXv4LRSbsAT6C/QyJ19AvPRYZN2hXbxTvoc+plqURwCvuKaMiNlZ9fmrVvv93XBKfoLLwBIUi5yHkBY3ZE+GqSFTNHZ4BgGICeCOhhRY0i9pqUMAVcBuZWV2BzabwLLOhPgC4FL6lJuwws6ozwcXHmq4wKeOz5OvdyjX9QLL3Mv+i270OI8QS4wtjiqGA/+R/+hXp163Gc8PWtl7ESA9tyD1pZ/sRM9oKPgpPoOz9svx1KbnTbpHICG6tU6vMSHlLfIM8ZHcNE1X1zJnfDqeMoy2iTILSbBfKMP2hs6OwRsBfjhEXUmvp1H6krqleKLY4xLWUeZrsHq5hf6VYI05W3BUZ6P/E1EOH/8JrBIew+9gvT60E4HjvidfbccHST00zkoriMWyrMG68zB4krQIuXDq7SJ8ZuDwhX5pRznWZ1StBm5T/9oO9fha2igLYqDRRkSZ1FSvI11DPEm0vpqI0XOJ+AZ/nL9VBeC9tJJe99yDOqiDmws7Wv5xLkr2Ey7uSbO4Bhih2Av0IaxbWs9mWPJGKINrJxhvKH74hBYrg3e1wY8Mfp8gP3I3Dj71Nd63hNEPzhexPWsHxqLm9I+9SV4IPSiX8n+Mh+P0Q427qu70S4/OkNpJ3QWtBfg73c4/HgIEmlZUQlgdu6KL2oj2Cf/5370wQTo0kedAH6LddAXaSzN1W3UT+TneSeGH+wAoTzL5DJr64Xunt0d2gC2WyzwcHC0yUPKCPFuHCC8z9hIf+3+MZ7svB1/G7zgGIqHaCP09f/uL/zI7AK8yhYuBKGGuJ5vGugAqKjx/yqRqidskU/U5PFBvGcQsIXFEwTQam2sQZTqnHPz/FUcoE1u9dl5LU+Oa/PsYb3x8kJ97jPXq07er9r7zarDJ1WH79bpkzhAcH4sTavOhwPRz08BmxtnrAnXl6vWtnIeCE6Q07ONmh6f1f7DSfXejZXtun20Ww+3P137a8/W/cPFWtq5WjOi4FaW6/h8VpPpaR9+zGCQoqUX/9WlIl8Z55mwi6WNwqW1Tg2DQBxH4kAHd2rwG4UWRuRbD64Kk8ADCodRwiyeLk56pPXYjceAMTIijt/8MX60hbIEJhgvyoE5BKsF041klJkUUjKgyo+TyIlBOxp8PcgiKDDO85QVZ8TFdmbBN40iPdoLyxfnyrShsbBav/oP/1H9wv/2f9buLpE25Nyb1OJynApHEybcQq2vsfPjvI6OYYrzWl1e6wPQ19fw+p3XH/n3/nA9/8LTtbm52s6TwyfDToWNYVvjCWch7DbQoqAT1OlIiSF6CBrqYGDMGU+9uThAAEZxxDi5cIBAo3hfUXrjqHIRdwcI9INW1jmOWFDJUFi79VQhoBB0gktbAQLed9GlzS5yKkKChAoWDW/Kddyz+F5sPRPAdaFWmdfzqqDX6cL99DnlGLlL3bQD/tZA4xuljQ+Ajc5EHY/wErzB+CvgdaKRjk5QiDoU4AJNLmbyKNddsDBOcYBcfep67R8c18/9/C/Ul7/6Tp8BQgoswLmT4yhwRwf79eBhwIex8YhSQ9lXdrbr3v179e//O3+ovvu7f3d9ePtWH9B4dJj0B75z4/qz3XdT3Fy5mrzVzkMUaejhrgfKR2FSIdO4grZxMsRxoKKmgka/e+FcXG7QA7rBH5SHgqtBhqFI+UaAyauUowFFOU/2kuqODwfgYrDwgTYqZ1HuyDHP+kHas8e1sZkI6fHi7gLG+zhAAjZHQeW3/E1baDOyVBBi/ygR0XzaYHsYRzJ0Ma0N76vsaHCbcmR8/k2U+jihqUsFFVpp7JMCiz5e2b2I4NToh4/YXcY4UDfjpsINPTVIkb3SWOA1Dri1jrDV+OR5FUH6B1hJH2kX91wTxgv6pcuX+yBL2mI0vOdAyBv0zS3wgGGCc6z7l6/stMISY5+UQbuRHafnHQnKu/TfLaU6lXheUFAwSsDG3QCMG22Fx+BrlVSdAbSTHVZehzaUBT1UzjBGie5mTAUPTIPiWkU/nT+CTDwrPRlL+FlFXwdbAMEX2oFi5DBjK90SUfzx3DgRZAbwValmB4SApTLMtfYTL3+ijo5zECl9Jj0j51NBT8AB2uUWaPqE0+PJMKeVU/K56wRjTF+ZDw3SH2cnj4Y3130HWgjYMGeUQ9ABHYNrzz59vVPs0J9tzpR59Kj7L7jlzjTaQ//pB+MFjyRiNqm0GDNoR8pHI6FNH2OwA2WpO+L4Yc6gF9E3o+0FceFp5ZSGmO2nT/AOfZgbQqN0Xh7azNwiqh69y9RcrlOUqW4FTwesSiouaAmddYTYZ40v5gTrwPvvv1+cshSAMh+BGqOvuRcneQBzFXx3/Qoc4AgR3BH441nlswaG80De5wwR6GJgi+Ak/RXYAagh+lmwSKCLNcY+uV4gH6ENvMxvAC7nq05hjUzeYQ3FQGZN0EDRaUefGVc+5nN2rcI5xxgyD+AJxlL54Q4LdGL6Cb9BQ+UCfeSP595979164403e80BQPfD8/DXzQ+ya4R3aRdBEtwTNNERbfljoMG5BG/wHP/T1tb9h+38rj2My5tvvtkpkvjtbhIBKsaRcqCptG49pxa6bfTRlIfqFIyDsgq5gDOC53QkGjDjNXcnQUeBbZ6lfBzAPGfaItqt/siYCOq0c4TdvoNz5BHz+vLlb4ia7XV72PGEYa6zH6AXwFB9DD4xMto+0i7mHfKFeUp9Br0IWAm2aTTjOIO/oI8pWXmGNlAG/Yamzm3oD2iJDiJ4LwBG/2kX459dSQ8aoIbP5TPexeGmXqptxVgIwPM+NKTvfMY6A/0xrSSpkBgPHWDqN66Z2khGewsc6IyljfDD1atJW8tvxl09AtlKG5grOkZ1dkEHI8R11nFN/qLd6HGsZwK1glbQC5paH0576md8GSfaPXbQ8p7rnLKKsQUgggfgdWjQefOHwAW+adf4cF774Hg6btZFPchKdU92W7sWodvwvHNN/UTZLtBEe9wZ82h/f+6A0GaQR+EH3nGM6Rdl8hendpxE2iDaSJ4/ZKor6GA6t9iFWfPgTfoDKOu5S7SLetV14EP4H3pzDzrGyUoq3Y/nwXS0nfa5i+H4OFHBtAEeEUh37tl/8QT6qM4sQMfY4yAQe6Ct9Je2e9h71qyDuR3r/FBWiiNRlphQ9J5EwOuw577nOkFfnAzMeex/ynLnCv2Poz+OVfUweUrbnH6N9WnWOp3L8i/PcLYObeQeeiZtYneZmAljxThBf9YXaIRd4w4WHE064wUSXQcbHxlS4QqWKzv5hnaC1fI3/RRMpf06RCjT3ZTwuTaSwRK8B9+3rTqUa7CHoLZg8hybG7WNa6zFtFOHoTaX79lPaMyzOusEM+mTeIC6kI4Fx0OntY4YrsNTykPBaGUxz7nGjm1T+h9nQXAo7QWxHOwYfuMQoA4dJqa+ZT1iHKfHcUqKezjf4QN1KvhFBwjlZAdIHIz87zvaGNqArdstZ3eKTgudAWIwnCHrWEJ3xor34L/Muzj5+dAPo911GrCDH/1OeUx/deh4TXmMLLEfjgt9cS2HZuqP6gPKHvtAuygD/vegctqpTqSjwzKxLSNHv3GnQzAyykiKLueH2IzjpRNTHqAd8AHXW56fBdxXDqgXxBl0XCeTaetN4qzqxM436C8WS7/UOfg9dvzxjHqJczo4XTIuqMfzDO/RTrFQaS2PcW/s5OI+ZYgNd185n3rY5dR1L6RtOh3VP5WBPjse89giwVeVI2KL8oj35orzMId1YqlT8dz4o8OCQ9DV6TP/k/KcNmeeBD+3Xbyn3snzk7MExDpH6Y/yr3WAs6zBY74XB7Xvlqnsk/7qMGN9UjzQd9oBIgAXxk507Rj00DCT6Eaidc7LindnNkuKm9VVt1PFUJie4F2ngwGZJpPDOu4Dxtg2s1YcYgWx1mqpDh7dqtXTD+v3fNc313OXHledfFD15G7V4d06f/xhnRFQPMkuEJwhZ5OktmL+sTUIB8c5wQ/LVRvbVWDkOPzOz5fq6OCsYKnDSdWDyWrtLX+6ppder3u1Wwu7T9c+xkYt1XR5pQ4A3GeLtb62UktD3trpbFqzxYutgAuLOBxWa6UjRLMlUq89QgwlBWWPQYoCknMQmBQOMu/wgfE/+clPNuOgPHnokeCTiyWMIFgHQ0I3BxSBzdgh2GEmBdaFINrsRctIVp5nXMfCxwVc4aPQVbA7yZzsvUgdXQBLCi9B8LHA1hC0bP5HuK6sR5iFd1brwaOD+ts//3fql//BF+vGdYDPAG2MLSmnSIHVk7ZW+vwQAJtaqNraSH+4/vrrr9b3/eF/u3YvYfjer4Oj/R7PBslWshjhNFlejgdWgJb37dvKUsB2o6p02LhQh8YrfQg6DhDaRL/XVwMIKfQ4xEqjuRXLtUSru2joYFKxVuiqsLqgqAiozKjUe5+xoQwjkGhfp8gZhDp9k9doh+9BE5RDt4HTNkEWF1lTMCkX9GwLTBmtTpm0m7KMcmCXhX2CRihp9i0KaGg3XmBdDHsxWkkkK+OEEOQezwc0xxmVSA/nxTi6cQxOUI+AgUoy82XKQUEc1L62We/e/LB+8s/9hfrkpz9Tj58c9Bz++rvvtsH10RC1zbkzvA+tKY/DBgHvL5PL8GxSn3zlE/WDP/DH+mCivb0HLUM0JBtsOosjWYfMwWGMdx1g9IV7Rs7TVyMiNSI0xAS5kMeM49jJoLK/tb3buasZO+SQCpsOEIFWgTlTmyGHBJVboeNE98EhJpAs6AktGBsMaeoFUGjZz26PlcwjFY9EfZtD+aAWzy7SsPEMW35pE8/oDOC6Bh7fbThtJb3K2UkAV8YI2pFHvuVFGywxlOwjdFbZdR7jBAXsE6CHz5BLAHREzp+e4STbrpXFGFSUYa7ngJCR/bYvRl0AXQH9sSFEvYwn0c/I4rPptIFUgAqNI6M7eZ8x0KBRDssHcWAkUnHshFCeqZQq0yiL51wroNGdu7fb8FRh4RpOLAxQlFdSBioHdbJBd0FOgUjqYE4qC3gHPtUQEpAbz8M2bHe351G9fdj8+XnvkICXoKnGJn1CifawXOrNDsZEwXEPYxrefOutr86j8sKbOLEBKxI9xXgAUFE/0ZXwq/zPvPADD1CWBiDPI3OQwZTZDj4UXdL6DAqf4CrtoEz+h16APDoxBfzoL8EbDYQO0czIHPiCa4B70IBUNdCSQ5Hlbcd8cSlBENBVOev8oUzqJv85AAt6Bf/D6yrhG+vZXeXc1lHoWm/EDs9TR/Pv7m7dun17iMTP3MbxwZzlfQ68XV9b62egNXO+d2/tcoD3pZZD0ABas75DU9Yt5i7AMe8wxzBcAGB13kE/6gfg09DmWWjNmEAz63MHinRRHjrOtFWwn3pIn0XZ9JMyoK+OQ9d2jQLayrXoJTnAfbxTD3ryjHqb66SGknq20ZGUyxi6JgDyQivaR9k6XA0eMAijg1jYQz4A0kZNM1ccvzhmcxgvbVZXdX4CSiI7ddgyp+g3baNd6rCtow88bSBCaEqOdcAonDwx7PhjjAOU5YwrUwxRDnytUQ+dibpnbhoAJC9qMOLA11lFWabchM+TkpYzmAg0SS5r5ADfbaRVzpAz4OI3f/M3e0eExpJzW74xzRZ0EGyjHuih8Uk7GR/Gg+vqJLSR/xlfjS6e0QFImTq0+d00xt444JDQi5Q5tFcdBRqi/1jGfsvM3bm+BI1c12kXbaFOd8tBb+Ye8sfddPAT7/DHb8FD2i0P8b52CmOEvHUNV/dpXb6iv1MWjmTktucYRB9caR6CHjoCKZt6BOigBf2kjPHar13AweKUC9/Ar5QPTzuHoSN84e4d6qIc6v/KV/7fTs0mKMk1QUZo7K4myqB9jCv0RwbTTv7nrAbXN8cF/jUFFPNU/oB/tJuYe+i/lOtc11kk8Axddfwoo+Ajyua644N1y1gaIORaImhJ3ylbQIMxol54QnlGuTjCmBuA7spI9Xz5R7CS8XVOMufYQcl7lEe7BEihic4k1zxowPq4ubnT7eI6tMbW4Ju20XfuMV7OIco2kIN72j2uLfCAqRRxNj58mPS76Co8A1gd+ifoTJ3CwD9lPPXR7wfDQeGMD+UavCHdqF+npbqktgp6P/cvXcrOU/pkoJY6PWcgUg/zj/4gm3BchM+2ercBNIUWXKcdyGgBH/gcICmgEQFBCbjivs5ldyvSLso3dRTPcI81hLbB944t9FCv5lt9QPtcbGFrKyBv29Y9dy7P0wDCR/RfvmNco5NdBMvyW7BPnZH/aTvfONTQxSKLrjaPqX/SXxwgBmOMdSvXD+1g7VttW+oa6ywGKTBvBJljhwfQ1c6C/qxHXKMdBKrR/4t+JR1PgsDQqR50fw0SiEMsDvrxjmDaK39oq8KntIu5qm7Je5RH2XwMqpJf+Z/xN2iZ92m7zhHXd3eT6BDQZhbvYdyo13VeoFndl+eoQ8BZkBO+ZV65W4T6BHspU4xK2it7BD2VT+pEY8wRHuB9U9TJ3zzLmAnei8Xw/zPP3Oj+a6vm98Hcqcl1aIFuIuYV+iYYZbni1NTxQrsZC55VZrQeMUob5I6r6FU5p0QAl/ppLzSifWfnF+kuHU/18p4nlbmibUf9lAk/M3aXLu3MyxfQFadq4Hg5mEv0UXaJEHATXE9bBpxSGuoU4pwGzwqh/uhtsVl0iiCf6CtlOd/E8eRbZaJ9ti2xjS8CoOn7GAeQH9Db1Gd9R3pCn9gW34gfqI/3nF+8SAEvfhk+nHRgF3gfY6nuoY0Ue/K01gfa0G51NvVwcRvlrX3gXecRuLayUtzKsYdGYgPigcqKYOFxWusAGbdhBWwc/ljM2ileRz9sn3SZG6xDQKpti42UlF98ur+j9GriYzzvO9LA/3mX33z87fMtv7ayfsNPzpPMgYw/CL32gni3QW5dzuKFQ4T2yfeuIctLSRs65j/xC9YFnbmOq7qXdLXdY56STxrP+Zkf/6GZlcKUFs5NPV1GsQlSC9bxLJFby+ssznRkrVaXMtnOFzg9nsZPa+EcARKj4OjoST05fFKbS0QpbdRscThMpZZqa32xzo/u1eLRu/U9//I31+rso6qD96oO7lc94fuk6rjqHL8Bh6HjDJkBIFRNz6rA6EhxhPm3tlG1QcDyMmeDXKr9x3t1yiHqk6qF9bW6P3m67tfTNXvqM/V4eafuT07rZHG1JiurdXgyrZXFlc57Pznc7+0li6vkQ1wpciNNp7OanoUpSfHvRB3ThcHUIA9Yvjn3WkpvBRSLmjtAAMM0VPTc8pxGrczIWDnoCkYVDZVsGIexc7FhgRlPbplM5hAsgHFVSAU9OoJ1SAHgZOp+nyXSHF4QeHOxVbHif/OrKnhoE6DM2maUdiZmgxiTWf3UX/rpeuvt94bULJkAaxuJmD44Tg7A2flSp1NjB8jGZnYYNRi9sl6f//y317/5b/zrtbq2WAtL094GPzkKeDM5CV8CzJqeCkUauui0gv5E/Gvwu7hR7zcCxie1trxS57MoAW2E9MFQFwsqdSggm1+mEUYKC2gEXR1LQR4XVg0EaKQAoa3Qm3a5tZwyBZYdP75VMEy5xrtuoRVMM1rVxc22cN9xUUnjHnXz4R59U1bQf+rLIYBZuJGBvIsBYOooo6Goz/658NNPy2mA9sG9fp/rOmepmzIoHweISpUGm8og12mrHmnaztxzoe1I96PTOpxMa3Nrt5bWt+rv/r3/oz68d79u375bV69dq9u3bvX7dz/6MLssNrIDyNyzAFDw4fb6RtXCtM+O+dE/8cP14vPP1eT0sHa3d+vmrfeaZzEa795JlA1KSkeCbVzs3HKejhejGE0xQgTGNJIAhhhXFTUdRMxZDRxSeRldKDiFjOHjgut4uigzhtCccgR16vyC/vALtNTxQrluAR8r3O1I245zcxwNQdkCFpy1JDgAfXCAAPhQvko83649Ouu3dpN39aObARyMijSiGHolIj0RZPTFOaOcjPEWEEQjXFqrNJ3PknpwdysHiisreT6Lb5RVnd/2U+eQipfzD7CRMmgv8+R0iIbU0Upd1EPboXM7SUZbSKG5Rgb9mAwGaCJqojTxvIBl1zE4/7gnOCav7D1+2AYoSjKKb5RRQLmknuPwOMpSRjF3NL5awR/qcmcUfEAd6hL0H/rSH/jXdrYMKs5u2usyYrSv9Dqoccx7HroNXQC+MEpV6HiP8eMa7wOSpQ8xAjxoOQezhS4qRJQR0JGggUdD0EDkMG3X4ZLnAP8nDb65QwTDvQ+HJjq800Ac1v7Bfu3uMN+zc0Yg07VbxwY04T5jsL292XOHPkM3AC7bynkA5yifyP4hNY7AHu2CZx7t5WDKsexQ1vT49UHsk+Eg9ziQ1QsaINliV0pSA9EmDTEdeL8V9OFdrgGqwCu7u5ebj3H0M1bt7Ll+vXde8Fv5zndA5Tj0XOfYtWlfGG/6DsiF05G1nXv8edYE8gg6jnejjJV03hcsF1Rgrgoo0n/1HvoBzWkPjhd1I5750pe+1I4B+qt+Y1pFzzKg/J1LAQQYf8EX/jdQwcOmdX600To4Bp070tggCGjF2CIzqJ/64L1XXnmlaa1c7J2+W6QcTBswVl1TmWs8l4jdpDqifxoIObPjWjtf2RXBXOEZD8NUPwHoIfWKTiadEtIUgNcITt4HBOcdnfHUQTv5ZtwAs7nHeEAvnIy0hTnseCg74EFAQc96AJyEZxl718j1TVI9Pa7nnnu+5yY7hwwMSEDMxTluOrldbwRy6CvXdBoI1L399tvtzKPt6g2uZe++++4cuKa98DPv8cfaBk0ZZ40/xhL+pw539CEDSYHlWkjZ0EgZAD9oTNNG12N5FrmCUxQHqTpSdKLlBpqdw4Kfrul+Q2/a1evbAPzDk5TPfOCbetkJyBhDVwNluA69P/rw454nygPWDWRqAMQ4aiiTcVN+Qod33nlnHigkKEm7s1t+qZ3SRrbCA8wnnNXROQ6abygHGjAWXCO6V0BPncEUM7SB9QPeFAhLuThlr8wPsIcW3GccteeUefDAGEDgfXYJ6lDSkcRuK3dEIR/50A5opo5FWdoXOsx0sGm80wdtjp2dAN6MAX1xZwg8wUcbirLU7aAN/7ue8T7gbuTtleZR+imfvP766+0AcNcHY0G58JKOO8Z/rPdTP30y9ZX16/TB/nfXB7xPOb1zbgDd5RHamjSVSd+snSFQy3sG7+k8QbbiGIKOtEndRBAOucBvwU9BQOQrfNK7IIZUOdqsRn0LklAXOok6B3KLvrJGcb4Vn2efvdF9ojydazqrsfu1p7THKBN5Rd/gIWWZeilt1lY3uEjHILzJb+U595O+LHwBjzOmS0vJAkCb+DOITd5WV2SMDdSBxqxxYx2NHarIZ9pGyi3KpH7kvHoRbYk9n6ABAVWdnrSN5/kfvmOupt3ZVc2HdYdyKWOcdoqzTNS1dRzwjL8D6AYU1A50fA0u5FnGlfsGYNHG2L+ma88ZA/TDlD/iX+iVBj9xD13Zswg4y0WA2DkoRmCAhfaagCf0dW7ym7F27ju+tIPymKMGAEJbA+PoM8/oaBhjMvAbfdepnp1YyaFPmWPnUNtog3MbmnBPWwseNvgOmgpcUi99UvZAe+WM/Eo99EtdVgeUoCvt5T3HijYIEqvP6XTjXZ3blCk9078EWek0BIhNMEQyCvCMdgBp19QnnXPsAHE+STMDEnTuXdh6cRoxx9CrdU4LxMaBH35lXWh96iS8Tps5987dlNKGwDpxQNd7503WhQucZUzz+RxbukjhJR8yv+y7O1UYM9e9pEhF10/gXsY1B1hrRwTMJ2VUcLOA2nFE6GxmzkJ38S3nMmVyjX6MAw+45hppncgXbe8eyNFHrFMsUjtUzIv/t3cj96Cdtl0fzD6c9bGxvtWOED6cdUZdOgmbV4fzn9WNHetgNMGn5rwyYOL2KetM0pHpFHAtoj5xYeqRrvI839ICmorFuVboAOHQc+67Ho31b50V3rP/6vjBdxKsqw4jeZ2HlC2moa3Gs9wXd7ZN0si+9nq2gaPv4gxB+EVnIusDRz/wvOu4PKEedTINpkIdyn91irYDNmK/itlpuynvxriE9Up7ZYt4qeur8qVt6f/hL/7ojI6qvPPbgePFsSKiV5pBpmInlB4xTiLHOUAHZn16+Xnv8OBMhuNJdiucTo/r/HRalzd2anOdaPmzggiL66SyWawn9+7W1sJefeaFqm/9pt2qE84A+aBq/7DqyV7V0eMqgtkp/qxqdlx1Mq0CV8YZQioscI4lfBXrVavbVYtrOUAd58fpSdWjJ1VHx1UHG5+ovavfWk/Wb9R+LdXR0modzFbq9HyhNlY3ekvJ2QlGFMbjQtXyYh/aQtDZwlIW+oPeDhnwSSUM4eaAuQUZRjCdRIRoDrXUsFQJ1ugQ8HaR0xDiXRVAwToXQ3NbCkyqqFKGYJVMoQGjUKN8BZ0LjwtLA7/D1jOYRiWe75NjPTRjuocAACAASURBVH3VSpZKnsoIiiJtNgoFHiLvOgK3F+PjGFnQAUVz78lx/dk/81/Vzdss2qS5iQF17Xry6H/84FFSOrHT6Py0U4asri13CqyDfaJ8d+uzn/3W+te+8Ptqe2e9zosdOE/q5DCCdnEBB91pOy0ALwUdWpgOyh200gHigs67GsEKr/39vbq0vdOR/xrtOMRcOAOCnM8Psm2D5+QiSoJ3GDsBDccJuqpww0e0ASNCQAdjyjkIDXlWRYZnFGoKAsbOiGFoqLJCOwW+HGvu0z94GP428oLnqItFX2NEWUGdjCGGkluVeZaxPjrK4mPEo8qrMob+U1744sL5oTB7fIQyn0Ne5Tt+a2iYcgWaoOT6LH1DqaJseJ55pXGv8k/fHt4FVNmpczztC0v1lbffr7/1v/58LS+vF+mFnjx+3H3+4L2v1/1OlZA0FI8ecejmjY6QPzzar42V1To+OeydaN//R/5Qff7bP1fHJ/t1dHBUpFGive0c+jBGJW3oxWAzoLUGD/Sn3dDJrciAXrwTYw5lJVGeKs68jzPE9xgP6NlRPWdxnAkqU2YD50NUq4oi8xS+gYY865zU8MKxl34HuKKMRFpEKRSYcteFSiQ7rXimwVp2bJydzVM7YXwtz2JAuOuBZyiLcR0D9xoMPNtG0tNPNaDOGSAqW/RNxZs2ubCqqNOnsZOQZ1Ew4+QlTVeiRUIv5th6PfNsojvZ6cWHtikzYmCmvQKgAszKf8ea+5RrCgLaCtjggXfs0tHQYb4aia1zxbU3BmIOHm15eP9OG4zUpxxRGaRdlElfzOFNHwQzjCLEEa2SxOHHAULj7L1y+Vr3W0e4az10hP6bW+FjeBFDl98AQPDpSy+9PB8bxp/yMKZpu5Gk8NXBASlDDtqQ15nKM/SLtuLAvgCFdroOI/OgR8v1AdwFBMPwpD3wKOV+9atfmQN89AWed4cJ5dh3QAkMGPpKeQHuMPizTrQSffXa3GHSzpgGDBPNyDu8SxQwhisfgBH6wEcHpJGz0JAdSPKpxmecLmvtBGBngtH5GonUMTeujxJBBX8ITtGOROolIpbr1KHTS3oxBqvLC12H6wh9JhUXThEB/+xgjcNGnUU+ePw4u8pIA6JM51naqCOTsX/m6fDo4SjtQzsUZ0kPyDtGssL71KleA58DwgLKGnksYPD0M9fn54UAJgHSaOwBmJkuyHVAAxiZSgTcxvZOg1DwPc+7NtIWU8EKXKqbUbdABDsQdOhDG4Ae0y8wH5FnGGSkaXrnnbcbGBXk4x4AofTiefptZDbyUb0Q+Qy93K0G39OX5aU4S3SwuLZBL2SKfCxIRdvR07yvsaq8ZM7RX8YKEBrecveBRtTY4CXFDbTieZ6jvQHgAJiO+6DzsQNUA4n6GJNXXnl1HjBBXcgU5B+fOEo43yH6p/YG9VM+cu35F1/sZ9k1BrimEQ6v9lrw5LDHkfdNnah+y31BboMA4AtlDe3TKQLtGX+eo+30lY9GOWVpWFO+EdzKG9cgjWr62mvRedqgTg/tcCgABrd+eHLSDg7BM201I9spV0MaGcBYqCc5HvSdv/fef792dyI/1TPsC7TWtjACX2eAjknmEvoB649j/sH7t1qWq2uSPga5j/yDf3F4CQZBT3eYUbZ8ImDtmqt+bT8EpgQk+V9nMX1vR+ROdhpwPfIohrM6M9dYe0gDwnXnmM5Hnfb0g2uJRs6OQ3VXxtgUhNBBXVg+0rAmqp85lPNCAqqqj3HdlJc+765t2uUuGJ7z/ItEkuMUejCXweoy0pM6AvbFrmobfIjc1KFGH5HJ0Je5yVoZHWixz95hpwzv019koXJA8Bza0AZ387V+cOXKHATT9qMtkd/sfHi264C/W99++LDbRtnusnJdYe7zrnasYIdrE+ULfgrOEECgs1mdRXDQM7WYK9oj8omgGQ4QytJm1gaDP9xBb3vaXh30FMbm3XffbicdDhCccNRHJgfoiW4nbaE7O0FoF7Kad+AxUgqqj/KOQDv6BDTimbZFR7u3nbfQgnKhncAO9am7P/PM8/NIcu13QVcBLW1/+Eawm2fU72kvaXwFPXlPB7mykLmI3OAe19QPaBPly5fqNJ7TQ/94lzriSMk5OgYHKE+IINbWsB/2UX0cueuaAW9q03CfvvBnMIHr44WMIdCKg68TyEf9tBWa0y/4gPWcMUEXlFfpK2v96mpkEdf5gz86sG7Qx5GB2rL0l3vaX/CrDgJ+0051LermOT7aDdwfr+PUG5306twJpDzQ0aMM4Fn4GJ7WqaEjRH2JZ6gLvYH6ua9TIrsooutHfgRUFeugTMrhf8dj7NAQUJavBf11XvG/667P6hzKOWahs7Rsh0I7gHKeLOPvzp7Wi4ad3PCWeiWOAXmevtGP80nkjQCsdi90dQzUnXmX9rq+O97IZ+lM3cxx7jEWj588nONq6jRdDrzF3O1MOMlKQrnyv3TCDqZsQXSeEwtoB9/SkBp+0KuVOaxd9F155nzTjnGOUJ86ImsCz4vr5N2c38H8aH19CKriO/hRMs5Ib/mCa+KTynv6D33g64uD0cNDfJB19l/ZzzjrhKA9rk0+v7aRnamMCx/KIu3wPNNLVbFrFluKcdZW1cYDM+aac00ZQFvE0RwXaKvMUv6S2ceAGtrM/bFD0bVPPVDZy//aUM2Hoz60s3ApDl3OWDOwyrGjbdxTvlKmtpfjr1MD7J336C/tkn/UJ+UL7Qzuj8dQR4h2kXa2dtTJGfhdgrG1C8YH2uOIH8sFnoNG/MEz+0fZaU551Aut6YO28jqbEIYgNK6r39vPxrgGxxT18J7lKVt13mqfj7GZhb/5l/9MH4JOxQK8NETACeHBhBa4UanOwrVWZ+yGGEBavlmw2qg6x1O+WCdDo05xSvQhIHgozmtrmVQD57W0TITftGo1B22dHh/WyumTulQP6vOfvlrPXH9SdXKzap9D0R/lYPQjTq5pbLmmj5hUcYDgEFmYdsBkOyrOlqtWt5IOi1xZ7BgBoGSXLE39+LjqVr1Rlz75HXW0cbU+Op7VXm8yWayV5bVarMWaHmeLO/jKWZ3VKVtMZsNulwEE5BA0PjwHfVig3SrIgIUuWTgU9IKX0NUFRWE1Xvw0FF34mOj8ZkHiPQFvt7fyvMp2OyhG0fMuNl6DMVToBWFgLCOiFWCUI8jCtwKS8T/Yv1jEvUebVDxoJ2WiULP44ozQgwyDnp5ncvL7uWdfqP2jk/qTP/ZjdbBPZAfCv12p82iy/eMoJhgWWbSOawkn21kWUAD37/quf7G+8Hv/lVoiP91yIhEmQyqXrc0c0Ly2zs4SBP6sjiZHtbkG8Elf2JI2qdnptI5Okp5Dwcz4MEdor2D09sZaA98A4ThVZtPsRNJgZ+zJU8tYtbdyGm+ufMFcYey4z7jx7VgKelqfwkNFUwVNQagirCDifQWhhreLgEJ0rFC4sArW6mRhDN01ICCgsNd451nHmva5UNy6hWF1rWWF1+mji6ayg75AU9o1lj8P9+MoNNpP3mMcADQ2N5NuSGXMBVwhKmhCGc1vwzY7F2PGgzzmu1dvdHq1u/f36m/+L3+7NjaZ04tFygyANyKXOUS2D4g79lC8jXr4YK/n/u7WRj18tFcba0v1+uuv1A/8x/9hPbh/r/Ye3yvOhWErK/W0QXOY6CcUfpx4KhPwjFG7AF0ofowX/Mr8gX7QnzJcyKA/9NIBN1agmj92Ls1TDqh8jB2xKOg4HlkcVZKhJXPVhbWV8OOTHgOeZ2wFA6LUZYcKIJROJ+omcpczJuAdFXzGz/QwGLyTgxxgN05VAE9wOHlHgu/sdJ2Mn3OmI44rUSnQaWstSgd1wmeMsbnCoZ/KEvODdqqk8z4H1RuNp8FLGewKoM2XLgdYOXgcI0eFwBQhrAu03bRQlMmfihT1G/2pgWPEdNNuAOmdpzqYlb0q5pSHw3Z1lXUTxZT8+o/q0eCAMc2Hh9nSTxV/lFRTXgiMxDlJ2ofkNQa4ot+MmY4Ro/bgVXY6sWtuaXGljo4P+oyQo+M4SQWyAJ/5DXAK7d5889NzpVTH67vvfq3bwnutUA4gp8AvdcEjRKo65ylLI4AoYD7cB3h2DaTf9FdAkn4BnhoJJZDAWKHU01foooINDcKjOLMSBQetKI8P34wbdIYu8FqDFpev1APm8RCFRHomFU2cks45wfWMY9LxxVBOBKPXGe/XX3utdz+QRgpDSUeCxivzp53p8PIUcClpf3DUQH/aJhBK2bxPXRow5sGHDo/3AqrhtKFM6MxB6x/cvNnzTfDJXOKMozpIlNGsa3fuJA2UcpiyjHJmDmDIMVcxsgASBDev7ib6mvcEVvntQcDURbmMU8bscfMOdfY6t3iRI1a9iPcjG273Ouzhplzng9yFB3n+/qNHrZN827d9tkEsDEeAKMZWYAO6wYvQnwh3ABH4hXa8f/P9ltE50DHOAmgk2CvQSn9d3xkf+prdexf9gcaMg7upeI6yKEODAbrEqRJ5DMAvLRlzyqXd0Il1S2MAYF/9DBBYcBfnonIP+gC+w6vOC3e7UI5ORWijMcgOEIF/5fg//se/1vUyVzUemVPUa5QwdcUQjrODNqj/wo/q08pOnoO3abf8Qxs5hJ72JOo+wBPjx+fll1+uycm0U6ZpHLlOUr+gA+2GXswT6u6dmsM6Zxt1NKhzUTfjTn90GHBPI1UHCPXwjP30IHOutWzaZO3amUeTQgd1FuqG92mLOrK2AeNMfxkrwWDmB9eZZ9CEOezu0Oefe24uF0zJZ1CMABg0EwQ7nU7bEQq9XFOoB/5g3kDnXpvvJBe8wDLAL+1g7WYNFhSHXpTFXEM2Uye0cU2lPFNbmU5NYzzBFUkxxPpA+kjoxP/oHDhYKJsAHK6bIlJjmHo02JljBhBp/DfQMOzYHwO38CyBWsy9sQ2gLBI0gHd0rjDnDBajHne4yS/SWJCZtlG+O07UL6Ahc88DjdfXkx7ZIAGBgnFEu0CBMoc+MWdxRlEffMT/0B6amt6OstxdxTXG2ahmyhCIpL/QlnWVdVI9UF1bnhcQpC+XL1+dHwit/BUkFIx0TjHe0Ik2mtKrwaBBPkBX1lR1O95bWIhzhXEVsxDPYCwFbOiHzgbabUDQysZG04V3qV/gUntM5zY0FfzmN+PCIejQ6saNpwbe5kD0BHFo7+qcZCcIdOZdaIccE2wXIGJdQe9U74AG2cGZ9H7MC52AvEt/BDmhE3XhVOH9nZ3oWAK60IRxob3aadpA6kYGacmLAd4IOEpwGmuI+jT/Qw/WUdZT5Sn3x2e+8RyHL1M3TjbK1C6l3/JOYwntXMpuXpwSOXw8wJrrgXoabYYfYvPnnDU+BpcwfsjxsQzQGdr6/ADu37hxba7PxIFIGs+cS0Qdrr3qrOrjAeA52PrxfFy1LZhDgm/wprzDfXf/0QZ4ULDUtUuQXdBTfWq8qxFZ27uXhgwPvKs8cP1w3dKGUy+kjzqBdApBw/EOdOcx920/c0YcArpAH4PcxKJ4lmfU9cVLxB7U+bXDBZh1JDB+/Ha3DmuNTk3aPJ4vYpWc4QIP6YCRny5s4mQKQG/jmv3RkXFpK6A4fzo2eE5MhfnPGKgLj8FV+c41TH3Xdjb4fRJbgvII/lkdAjnR71fY0bOz23NKWTheg9Ou7O7TbtMJNZ87a0nZKwAtPsK7yCHlp7qbY+gcEOhnLAz0Elx2nBhPMQrKxdawPu2tOAQez51fpt2ibdgn2uDsSJGWuZ7ATmUVz2k/01b1bH5TB+PhWTfNEyuxWaA9n5aRR0e1uREb42TQ+Qn8kN90BMPznOFrEJ1rv7SWDo6NgWxd0aArYf9IZ/lIhwbyqXlg2KE2Bud533LFwpRd0BucmfaurcZZzkcdUP2Leiz7/88BQoCVGB/1KG8oT5mtvj3me+rQqSX+K+4kFt3tX8TpAOYSRxbOEPpJ2dkNFUeS/KqzSVuEzQ/QSLmn/szYdr+HHTZimmKnY0cI9ToHKMt1TTxIHtfhxLe2xsJf+lP/yUznBi+MvXYQl86jVJuWRkPuImJmYb7FKMInh4ID0iwsL9T0JPnSZD6ZCo8c54fUQsC7ycmszk7OajY9q+WFaV1aOq+Vs9v1nZ+9WpfXySn/UdX+var7H9aUhZzUx6TDOsyuD4DnTo11Wr2tHJfDGU6P5SowsGU2dJxwCHvVk/2qw6Oqg0nVweyZerz6Qk1ufKo+OF6u/dqs2TLRjEu1vJFFGcYh1QbvQrwe4JPsqogSkAg4GZqFg9/QUmVZRZf+y/CJnkiqrID68Zqi6EIvlTBoz3tGssUhoyc++d81lMfR31GSwkiURx0wi8qgwoZvFjEFngC4jCPYIugqs7nYqYTQx568QwRtK6hDjmDrdDFRSACiddTG6krt7lyud79+s376r/5s7Wzv1MnptAG3w0kcJBgBTtLN1bU6OcuhwQ0eLhKdwE6mJ/W9f/AP1O/4Hd9ZR8dPam0pwAP0gw4CKDmcGzD0rB7t7/VhWKRTYgcJYM1+R6XG0G/BepSIA3YvqSjzDd04DC/OGiJIAFkjuFnYzqdnneqFNkAD2hDBlf/hH2imkIInWpE6TD7Z9vIPO4WoT0VdevKuCjTfRjao5HM/i1AisDTW6RdzGfqpTDrfqUPQkefMcawAUehi5KrQRuBFqR+XqTOunT9DlJCOOfrFIZFcF6SjPpX8ptNZxt6F3e30RmwxRhpAGjvQ3kOGdZ5QrgYQ9IVOPLN7aacPWlpaXK/FpdVa29iuX/4H/7B+5f/61Xrh5VdqcXmlfvlXfqXH4KnrV1up/n9+/Z/UpZ3dNroAzXTcsNthc3WlDg/260/8yH9WL73wbN29e6tm7Dg6T9TqpR1S+FTtPzlqw+HZ53IQLXMM+iovkK+0mQg3+u/iaMSiY4YDT9DChYZxdqFQuWCnFvxhRDhth06MVYBDzjUIwA9vufUVAwyDYKwcaIQw3tdvXDi35D2u0x+NWJVveGAcTdGOvCGqg7aZPknnMLSm/fAGv3Vi8Zu2QvvJWQAE5a/GAEo0dcGfnUP/LDsmBKOM9GXukk7DyDEXTyJ3nFu0ARo5/1TkuY+CqkEQBSygpYAHW2zhT417xpT1dD5vp9kNqNKnMcKh8yk/B0zTLxypACpE21+7lp0ptst1GXDeLamuJ4LFglAaJFE8ErGlo5c+ELkKoCP4xTiygxF5ubm5XVevXmnDHLA2hlC2uhPtTTlEl1O3u8dYzzBqAS4DFm/1Gpc1L05JDXh4AKCUtDvKKNMy8BygELwK8IXDBX6mvwC5GEE8S39fffW1TvukIyqGX84qMIK116mFWb380ks9N+4P624Dq4PDgGcEbXXyjqNFAXheejHvf3Dzg56n0IH+jo1Pfvf8H3Y3UCagADtA5FP1LyNjoT91uW5ZnvObOlsuXbtWH925M28n73GPd3kWetMPxnFpcbHe+drX5ikKI4NzKLGGwXg9oG5oyIff8rKgSQyirKvuSqE/zFmVTMrnz10d6Tc8lV1LAbBvdTnwB3TiozFP+6mXcdM4V2cSJKbO7t8QhMIYClZQFvMDuroGqUDzPHSH7+AdeJrDrOE9U65orMRBlmhSAV8DUKS5QCrnTPCcczDgfZzdro/ISVI4QSfaRhtwuFOHRi+8bIQg9IIm/K8edGn3SgPKOUcjRh9gJnThf+qlfOpVF9AQoz/KbAED6gVQxiGaHZ2cw5bdOJ6hw7plBDz6E2ULPlI/QDZ0BtBTFzTwQoDRCGJ1RuQYABkyAlrwPx/mNfPJHZ+Cn9ClD3Gv7EoU2MUQg77s6GGMkEW0n3Kjdx31mTjwa+bgwwa96BPz2zXx+lPPtJwmPSr9g06CIco1rtOPsQHG704htJMgAdcMHKfUAcAXp2RSzzz97AuxfyaTpBMewBJ4WX2d8QMM4puxNUVQ6zPH2Zki6M579INn3XWts1ZHCXXhRICWR5M4S6GnATfyF/2HttT5qU99qu+rv8uHvMtcN+CL/sP37mgUiKE9PEt5XKPtfd7RvcgCaCVP0x/uMR/5IPPhL65DT4Faxk89z/WDeuAx/mf3CTzIu7QPugsk8I0u6ZzW8M7Oj+jlrpPaZs5J2k/7uC6o2TbIAEq73grqKCMA76EVNIAWOrMoz3eUS/KCOjWyQXnGjjVAByOXdWR4Ng7jpF2hrIEeymT6Du/p5Od/2ugccyx15ir/tePjeEgKVMeHdgqYUJf6F7+VLdrS8F6vlx980A505SJzj49rpcAM9dAGd8q4tkFfABhtG2iHXsLaC32cf+zIUb9BnlE+c5FgD8pAdmpPMQ48q50+ObzI8c91eBC5Ko35Zm5yz91r9FdbnTbZf+0rbZHNPv/soKNgHWcdYMoU2uNOcK4py5UTK4vZmRlAPumboD3tgfZbW0mP6PhkN1EirdUP+P9il18CYeEPZCYgP4AnMj1BUUkjpX2Bo6UzLHTQxe48BRdzlmcYB9qn84XfOGmoW0CR+pA1rhXQZzK5cHpIL9dO7W6uy1P0H/ryDOX02rq+3nN8bB+HR7KTgvqvXcuutqzbCW6kHN7RWYDMVnbBn9KPZ9kBC8aljkhKwm/iPNeN8DL8Am2YU7TJVJ6bm2vDrvEAs+N54toHjcSRgn9kRxB91pmoXS1g6Tv2z7XFcz5pC3SjveqTPOOaq34XGzBn0VAH9bnO8L7rN2VYljgFfZF/T4Zg2PHaQ5nandj/Onlos/f4pmzLcR0V1FTfgBYC6pEdcRZQlg4yd4A1RnEavANZ2ZgCp4AMZ2DwjriHYO8YG+N951nLniF9kGPBN/Ou+Xohu59oJ3+C1tQJnbC76OP14dxM5h/PGIyBUxaZj8xrR9Upu0oTxOT5Cugt0FoHOnMfB4NyXJkmDdMW6s1unmBSOHcuUrqJd2XuRg4qU5kH9AnHpDYmAVz0iedcw5XfOl/UN9Vn6L9r41ieOcbwxhjwlhe4xvgoI/kfGvhexoz1JIFOzcOnybah81os4gI/iaPB9dv5r6OY//mzD9oP6jDs4NVBYZsbJxyck2Ih8gv3XOPCB9lxw32elY5cbzvgPBikdr4YCP+3nFgIj4l98Ty/xSxsk/0F13YdcZzEjeZljlL001bnNffVo8T1OHNbPE85xrfrmXWxo0XcRIcKZdu3C9wpfVEXP+UIjWGHi330PfEBeMK1Q5xwzGPKKN5Td+Hd5quf+fE/PlOoCgzILApVGqPRqueaQYdRT6dJbeWi0tcGANwBdUAYjEyopOEBvJotBTRdW9qsyeGkTg6PO8fUytmktlcO6sVrJ/XP/bM3qk7frprcqfr4wzq8f6s2OHvjtGrGwejs+phUzU6S/qp3hCxkFwgDRDar9VXSVmUnyOFBMmph1x+fVD1eeqUebL1Sk0uv1O3jxTpd3a7p+UItotSuJ2oYgF4hRUT31mpS1eBgof8qNwwAiwN9hVYQXKBZoJTrvAsN9/ej/KioOkhORGjH80a3wigCJRH8mVBG/bh4OwYA+uOJRl9gXsrRWaEiDnNrqKs88q5GDN9jI8BJznvURzl6FeGZVlD2vzE/p4tcKyXTKBpEMtfCSl2+dr3+6Rd/o372r/9c7V6K4T9bzGGDKuxPnuxlgiwnh96st2PCCGwl3Kwn+3v1/d//H9Sbn36tnQwscU4QF/IoSAH9FlYG7/xhIilxmPRCtpIoUyJb24CsOK7YsugiQb+dhPCAwonnj4+TFspD0dkdouBjrIlw577RvCpWfPf4HCWakDE2YnwMMvi8EQHwJuW6OAgKu3hQF7TnOdrJdSNivAc9uOdCpZfW6A8j57hPm6hbRQGaun13vKjZHspSniQtT1JLMXYKTspSyPl9WlmcGBONNBb4RHUc1L17SY+jYkcZRte6mIyj/lSKKA+D5dpTV2t6irIyq5XlzTo7X6jbH92pH/+J/6a+9bd9ttY3tmr/4KimFQfkzsZmp636v//Rr9WnvulTXS/gHe1pR8ylnXq097C+9/8j601gbc2y+6515/ne9+579eq9qurqmrqqu13tISSOnSjEETEWdowSQRJjoxA5sRBISRCKHMQgghWhRJCIyJCghAQBSkgkJBwjcAAhHMc2Nnan7XZ3ddfYXVVd1VVvvvN8D/qt//c792tzpKt7zjfsYe21117rv9Ze+0f+SP3gD/5AXZ6f1Ecff6OWh74tzmdL4PlZot0WFrP9UbmhguT4EvUPbZn/fHhXUIu+EoEbYCeRMAIUgrW8y/fdHdJiJTqcawJSvCPfBqSIwQRNY1SQqzrAJIak4DC81nUtJpKf64KRrhUxyGJAqgwaNeQYzU8mDZYAZPDRQON5o814h/5DJ+qC9wSq3v3m+y0bmJe0SUOXcXanFOUe7wcQ1Yjif5SYnMdBHdyfRrhV5APt//Cb35ymDmEu8K5ObhwgLt4o2jpbXeP2HmeHEGU7ftCXerrdSzlPhveU9W1gzUQ5gi6Zy4lidbwYwziUkDUYrJwnkZQ7PqOiSl30RQeI79JejFeARz6kxDDSFvkAaEdUTw623e3neCYGdaKkWGspTyNb0Mx1SNDCdEoaRypk+/tJLYCBLQD/uc99e7cHYAK6qZfQR8AfDRbahSME3ogcXmjg9sUXX+r3GRf6I1hBO3kXGtGOjuA+zC4WxkBACZpDG/oCXxht530j1CIfF5smKN1GJgniqwjym7MJGN+OOhp2ZsYIyJyFV9UBiFzXEKUMd87J0+oR9IdrnLlBRFkOqs15LdQF+Nv3b93q/nq+gPwKb9M/9QAjQymf8efwX+WITnHar2GqrGEsOUiciHNoDd2QrbzDM/ymr34EM5Xj8Ab3XbNoc6cP2N0ddt0ExOjnFxf73APaQNtUeKGdeqagKHWrk1A2z3reimCh70MH2sm5D0Rxw1O004AJdWJ1J/PZ69RhvGgPY+V5IvAD/eJZwOgGrAc9SVBrZW11dKhs0s4pj52zrqvULcCtV+DdyQAAIABJREFUzF1eSooPwUpBOuW0jlacmoJY8D/tEFTXWSQIzm/4nw90MYAG+vgsfAnNt7dvToEnaAmwCGCG0wH5QV8EbA2ioo+uB9CMsrjHOkobcehgzEN/1iN3M9E+QWfozbqxM6SLoT/qZe54A6Qm/R28glPHNGKMqcAUgQm8R520Xf32xvatKYCSdGlXQQrwgjqJIAHlCRT3ujOXABPaxVgju6ApfM01HJ84T7/27vt9jXIE3KG7ALn6NL/5LkjDuPJ3/+P7U/qZGga66PilXHcM2WboAW0AWXCAmEIF2pIugtQc1Ef573zta9ND13GyUu6LL7zQZcI//IZmlPHrn/98vwvYRh+Zh7aDshw711B4Y+cx6YKTh98UW+xY4J52lPqpRjV8R/uow11TnF9hIIi2GL9xNCGfOxhpWD+ZK6brRfYYfW2ABmseu5eUEfQBfmZ9YT2hPG0J9SR+ox95rgF1Z0zjjBO4Y6wJLsCZiDygHfCX4zkGGAQv1GOhg4Ao12iXqXHpE2MKDwAwO2+go/2Sf3gmuwsSeEU/tTPgPfiWeU7gC+MCffzQXkGb3n07BHDBS4KlBC9QL20QaOC/uzw9R4txYlc0tKEt2nnN1wNA2bbXAJhBG+YS447zhPefeS5naWhnCKhQd2yZ42m58A1BE/TVNQ7aIy+USYn4R55mF92TN25Nz9NjXabvRs5royBXGBt3ASPTGBcCdJgLXA9wRtrcO9MUd20znJ/Ug8ePmgb0jXGhDvhSwJn5TPu0v8YOjZPDow4YoQ/QQDukwbG2F5LylLWIOYPu4vk+1El9Ouojnx72WAh20kf4Gj6PYzSR1pSfTAVE+yYloONGG9DNyPAhjsH70J4633nn7aa/wWymw6Ec+I73SaUuUCawTL1iFbSLtUmH1Nguor/wonNF+1WwnH4IWu7uPpqC1GNAkO/qBtpQgmfcY71ofeH1d6b2JjSGBtS3urE63SWhXS1AHKA7OxpWV6O7iq2oX9B255n2HWW7Ljgv6JP2BHwNPVxHuO581hHnPNHh4vs+K5hq0IXgsPqVOq32POXTZp7XoUVd4kxLQ3ok8ajxOso1Aqrol6C3NpfrOXwlhqH9QhmC3soX2p+/BIxBA9PzCby2s3tI2ct7bQseBsCnzLEOoc0mvhLMKOuvNHQ918al7erkHH7uWs01ZbmOSc6hbczujLUlfOxnrI/TF+iJnSgm58HkXE87I+e4j+zSVqZebH4+riGRewaDsKMsZyYGQ4n+KeAsCN9Y3RDdz5wWxKd/OGMo07VEsFma6+jIswnY4nnXL+nLc1wPHpiMHgZ7GnAixqUDkjLAP7C9pA3/1S17jGeTsQY5x6ezTgxZVyjfs4mdo64D/FZ31pblmv3S/jg4zvoktj3+TjsdozHGohwRO5Nm0pV2Mpcal99P0IZroPNUei4th2byIDtGtC/FlcbvE/itnqy8Y2zlfXERyxfL41ltduVY22uV+eCcdG1Q11JezC4ki9AYw5BWYiPcsxz5geDkMbY65uXY/MlypNxyHC2L+4yzc1D7Sr105r/9a//hhB8yHgypomUkDQxAJQggmcnBOzoOwE+FApg+G4A+EfQuQi5KbQie03DSenAg+mpNziZ1ypkBk8tanpvUjfWZujz8Rr360nq9+ImLqpN3q3buVu19pYoUvDg9WI/BvwcHyOVZFv1zUlaR3401AC8V50mQDQWZcZbjREjLBXa+c7FROwvP1+yT31YPl27WzsxKPdon3dVlzS3NtyNlcWm5Do+ZaDN91sj6Yib9/kkiqAUeGDjo5QDwX9ARevLHIECPGDUxIFTaoTFluIAIqAmqKIgpJ/SOMiKjSnOZemUlQHcUkGda0FImn7HSSHtkFASQSjAMJVOrNDiBo2BdAZX0wwhrv+OBVfCFz4jk2Y4AvDDn20XNzi3VxrXt+qVf/OX6e//gZ2t+IY6spVWiUCI4MzniaZ6cZ1siY9RRiLNE+K4Uh/r+5E/++Xrmzo0+pI5+C3q66FEOwGEbqJNM4NnL5PdzgVteimcZRwXjtbaU7bbwUgttHHBDZL4CfVw+keUhXLy3psWijLEXens7Ci/XWRDhg05JQRq2QZFwQRT445mAt2mjPCXfOceMYqZfXDOynnEUXGkn3gCcuyCoQCkMFfp0x2gzZQTKPWOOMqxDSCVW4aR8UIjqQKG8R4+ywNtHHTDS9OA0wBJjwDW3uhrxSAoseN0oMfopf6vE8I5AH31hvAXhbjwRUIczZFaW1+v0jMOE5upn/pefq1/5/G+Qra/TYZ1c4NU+ru3NreaT137rizmzZvdRt42UQPQPvkS5ufXE9frTP/En6+WXXqx79z6s61vZlXGwl0Pcdh5HcYUv+G8EqykINAqJFFGZwyh0oQPUpF54X+EO/VGY4B8+LsDt6Ks4NDBMUKAE65IKhmin5AvNvCWX+GZHx1IfKaIw5IiOBiRqWd07qlaKQ8JNHaIyDG3HoAr0EnyinwI+zS/DFlWBFBVIntHY5R4KDGPOOHYahp2deurOnZosZPcQW4ldg1QS6DcgTK9jc1mLGvQZ8kwif9lho3LPfd4J8BaAhS3MfOizi6/AjPJXOapCQTmCUSi4Gsq0C/6j3yjnLStXFpseGqJT2XpJBHoO2UResgORcgAdjPCJochupv1WfLlOf6GDOw1UHjUQ3flztevkCoykfIEi+IH2AiBhYEPDN998Ywo8wx9JTXTUQDt1wpPwKnwmOK5hp5IkmAmds1vnamcc/Ca4pYJMvygDA5//Ki7QibYCmiatVSItBWyhm2OpHIM2Agwaa5zvxdgyds5B5hnPmeZMI9E12pRBmYPZxcA902q4LjYQsn2jTk5PmmeVYfIXdQIoQGfkKB9BYvpqVCbPU34cVolQZi5Yziry/fKyHRbZkRj9IgZQzgKSf1Xq5VHppmymzRqkzHdTgBjhSFlGwCr3bRvPq78AjpL6jna6vqkr0F8MD3j09pNPtkODD+UyhrSNspCv0MVIzpaJKyv1wYcfNp8w/je2t9vxAu0BQQUQpGnv/pqZ6Xkv71MewBflUYe/ATQYe/jEKHtTq9E+5j30AgDmw0HvXFNZD0CU87p02DtOPG9Uk2mJeG9pJc5lnn/ttdca1Hf+MFd4J3J7uw+Opmzq5B36sER0zwAMcW8MINBvxhKwFSeE6+5YHxWgkvcMXGH+I+txYhBJr4E5XqsDasSggl7uJgGA1aiOTCLaMoEJjAtl0F9TutFmdRPaK/gNf8t/OrPlJ+ZJ6zWDQe75CNCF/lEPY4d8IY1RaBS9CRAS2iciHhCZcedA5ZrO4e3rifCHJ915QJvhafL8w8sCc+pu0NvdagJw1Ndg0+lR77pAXvERWKxZd5FHdsc5ci3p4gABhrzr8IIR29RNm1rG72R3Dk4D3tVZAO1on/zEdYNOaCM81XrDTPU6ynyCng0SDbu4aQ9jA00F1jgbyNRYPX9v3+62CgBzzUAc1wL6izxwzLU1uP70U882mC1Pco05aRoyeO+VVz7da4xBYMwf6h2DEdCbZ+g3/WKMKBcn+nd91++Ypp5hLHQm8Y7OUuqn3a3jDzuPIjdNoYIjfKfXQnXIrL/RJcfzG1pxD+c8fM3zrOHQscGsIbBCJ6XrC7SjHfIbc16DXZ1FZ6LyWv2dPrMG8xkDBgI12k+U3/bMcHaEAAXtNdWo+gr/tf/UDaGdNh51MR/Dy3dbD+H8F+QStJNv6DNjht6Jvmm6U2hDhgLHkboEoGindbZ+vrjYsoByKUugbnmdsyM/0U4lop/RZdX/4WN4kPGBDnxnbpmqU2CPceUDDXV0U34HPJ4mkLHXmkH2Up5YB+uFZ7XwDh//007GdByVD18zFwiIYNzJgkFfoasBJ4yFOqk2oPqUjjfpQ3/ot4eIy4tt2w6psNRXxAHGtqZ6BrSlLmiX9iSzgPgN8wDaItfDvzlEnh0gPIPMp93uwMVeGM93ykZnRAYjdw1AUSdibJSLAbaSuYL20X6dpuqt2r6CfPS119MhVZLAoza5eIi6M/SBHpzjiU3kAdDKD0E55q3gMm2kDspmPeP/0X7O6oD/Hz561IEgHXC0EjBcPda2Ce5ub2/1ugyeRLmOM/Vf6eaxowyygJ/pHx+f590AwVep4tS3BBP5bdpTrkFXyhQDcM2gTJ7lT7uB8nlWe1udlPFQH3IuiHWp63fAxujME7FFaE+d0IeMMQKhlEffqUtZCC9SvrTXlo/tm8h8+iZehT7N3OFjqmXqwsaifRubVxkzut0z6bN4hu/KX1zXgYijHr0IersLijYj12JrL/bOT8uS/v4fY2nsfOe5w72kJFRuwyfq6NqVbc/OELhMkF6cHT5PGco36Ii9BJ350+bj/egDBCPGUWQ6PcqhTu0h+Ym2OvcFl3mP+9DeNXR9PcEg2nnccx3iOuMn+K8O6RpL+6AbdcsPjQsPQZpck+94R8ez9lqcKaSz25+2lXYzN9H7eo2cD381Zjhg0Y63gQHiBdStfQn9nGOumfRZB47r8vHZ1Q4f3jFYyDlIu8VsGwccHECux8457X7amHHMDuLDg+y21MawrWL2qLbOWf6vr2WXu58xD3GdHSDOd553nZCHGpMasFZx19ipA146pJKEzm1jTqIH21/qtW2pL0EbOEDUm8Z8Jf9ZL7/lk+7DJGX45zjyf+x0sUzq4M+1nTaKAyiXuM+7/J/563/xz/YOEL2XdEahHQ9/DqESJHVxhwnbQ3cWRZsKNdb4TgVjr5pCUuHN/wabB4JezCTFxsnBSZ0dHdbm+kpdW+EUjsM6fvR6/eD3vVAb8w+rjj6oOr1Xdf+dKnB8ZAd6BzLvtAoHyDlOkOGwcm5zfi28305A8Pz5hTrdOavTsyrwzp3TqvtHK3W48uk6v/3Zuth8ur7x6KjOZpbaSTMDEL0wXwtLa3V5Nmnwu04Pan5pvregzy5lS6kDrDIcAzGgjR5ud2q4oBN5Ln0D9MT7qUIG48kkjIFRNoLa7J7gfcp3seCZKwAgRrH5YwUYKFPhJKCp0aRwpR32i2s8N2ZiFST4gPGlfe4w4Pnu83kWa9qksi0YQ/oreIY+nJ5Nan3rejtA/uH/9HOdbqx3eHVaqkRo8z6AJe0GWFxZ4eBqzgFhCxATd77z0/+5P/dn6oVP3ulyBYA0VKgP2kB3hdPdhw/awaHQ6b5cJh0R59P04nCeib6wNHh1L+I40VnE2KkccR0FsZUvOtIsF8+3YBbfE20UA0Ch5AK8PuTWVkAptKmHRUgBTZuM1lAAuwi5kKrw2FYXIAFZ6AmPcN1t3IyXxjz9N+WBMsFcpij5tA0FWsNGJWs811m83HEiyBJeSlQ7ddAOowZ1BNRCaKPz1fHjXQwtZEaMgKRiEfyjTdx38WAuCkA1IDEYgpvXcij4B+9/2ADN5WS+Zdo3vnmv/ru//w/r05/5XL373jdqZ2evPrp/r273gdOndf/uR/X0U083v/HhLKRWEA44CLB6B9H3fO/vrH/jx360Hu8+qONDIllWanU5OYc3N3NwbSuJQ457I1xcRCM7ckYMz8Ib9IMPbc6YxbgUeOO+Tilp0ovSWRZf8uGrLBPZNVa8XWR4n/GnTq7xnYgwFDABTg3r9Y2rnL7yHc8z3i5m/Cf9A+2HB5Q9Xd9w8CB9NgofA0InofKG3wdEhw2GsClY7j5OznEcICrWtB/lFz4ESIW/luez6w4AS4AyC20UDp2/fE9apRg5K6txAGuUUqbzgfnFDhIBO/rPWDaYRxowIh6GlHm8L+hg1GQD9oc5eBC5wLvwfx/822tW2oZhvLBAVGacsSq3RKkyLvTJBR+aUr+OSr5DT/oH/cdKGPJndTWAAgoj/zG4GGP+VNZ41z6rbPEuBxhDo9dff32afodxpyyMStoSYza7It1dwjVArYD0AA2cGUTE3G7Xy9jFuCGVRlJa8dHxq6zwHB3nC5G59JHzAPioSGpgQGMjbHmnd5Tc+6ifg6Y6DTyAGFBRhZ92CWCZojIAS4ASvo8ddka7EnnPh7kGDwuMIosTTXs2Te2h00w+diwFgGifihttoR3wjGNqhKOGSgz85D72fA3omnRqO1PghTnmOqKRSpmAOwJN/BYcNRCCfnG/d9IMACpOGGU3NPE96qA8aM11QSrWDVPCqCM6ngCYfH/uk59MMMIQiMMuDQBOnCf0EYcIYwzYi6KHc1S5oRE1TklCP7avX+/noDl0vXP7djtiaJ8GC/dcUzVU6LOpc6Arz2jgKRNdZ+0HsgrQy7J4j7/e2XQNICQ7t2iXtOQ+320Lxhd9pa3qEdDh1hO3p3q3uqbyTL3SOSvQgAOAPrDW4+DkQ/19ZsbgmDCy3LVaQ5s5JIAbZ0Z2+mosqVNpQ9DuNkSHYA7e5TtyjkhkAxc0fGkj9+k/coD2CCir++qI7LFdjaOP3WmAVZ5Zos6tjqseBQgAiAHfEakOKGf6M+rm/CJ4dm01tOePdgLyO670wZ1EfAd4R1Yw3rTZoCV1kZbvF5HbgK2swdALmfDEkzknhWf4M5ISpx5lw+M6tNWfKZ/nGig4TnQpbaed6DwCQ9/xHd/RbWMs4EH6rI5PX3j+fBL9C5qyw4O85NDZAAb5kfeoE5mjM5Q6kSvjVHVcQ78RoGIdxGlpPn7oKA+0DF7Z6IhwZDFjxFrA+EBP+kl9OET4Tj89n9B0e/CAIB390IGmLAeYRQYrSylDYBxe1eEMPbTRPB9Hm9i1lfWX6NnWp4a1BFq7k40+u5NUW4Ix4lnbpqPO+QG/cq1l0vb2NHACWvAM1/hP2wTFpa3nKSpnqMdUNtHtAty7ftJunfzKCNdD+q8DDccNayl0F4xCdmtnMD+RZ+5a5DqyjDq//du/o8cJnsBZg6yx7azvAsGMBzrCwUEOPaW/0Fu9U/q4U4sycTTAR6zPghlPPp3dOP6mDuUytGPOcQ+w2chpHXyMJboKgTz0Cb3Ls7Sm69YkZwf2OvTcc9PzeGivTkfBF66x60N5BU1oM/oI7e8z8YYdHshevu8eZucn/MwcoA04iXBo0D7aDO1JAyh2wDOUjRyBHsg+5gw7duA/yhXMm5lJhCz6tzaPtpDOEtoP7Wkj8yy6S3ZRsNOh9efl5V4rMn7LtTTsXOYMK3UtnRHiPtDeuuBFQFfBfGhF+aw7Am4CjJQDJqyckPe0CyjzCj8JYK/tbVtcx7lusNEYf4AWzDnSVUP3nDeSYDTHE52U317Dka9sdb1aWUzAiTIR3qLdlzPZUeBaDS/SFu1bDu9OStaArjp3aaO74PlOGeqvlk2Z8jX321E3ZPZg/nvf3eABhRMpTp+dL+IAlBWaB4jneXiN+6552tFiPdrq4lC0gWeku7x0Yyv6TewpgfisddCMVL6CmTrq1Nvd0WcwmjKC/9TvuI8BXexlrlOfeID2Zutps4kyF3QnYh76u9bzrM4P2igvQ0vq5QOvYJtkV2CcOZkjK7V9Y6vfj3M35/8qm1xP+E06975+luBz/ugvvNq40XBGIuW3zj+fHc8JgIq9yAcZgaxQtzNwTYxDbJA2XmGG2fEm/sM40FbkDuW4a157FtrQHndb0R7eiR0b54WYpRikNpUYAs/w8T/fxwA2z2tPWJ80EPtyfqrXZtz7tW63u4b57prCDhAxVPmEfguMu85og/MM9y1j3CZ1b+dS07ziHBAnUTfWkUTblSHqXs4T70EH9Rb7OnUiVHjOdo35reXtQupXz+XQdO0z55XzP3jH1aH3yifl3Xh8xuNFm5RvvsPY85nMhfehn2OuLqu+0HJmLhl7eF+smLUGPhVjFgelPP/cATLmG/s17p/2nrqwc1IZ53XHlXfb1uUMEJUmBk1D0Y7SSZQ0Gst9lU2EGoVtDHnhNJQFU8OWiRCRIDRGIjXoTnqHR4e9Xfx8ck4WpJqcXdQlC8LqWi0vzdbJ4cNaWzqojfq4/uDvfaVq57Wq8w+rTu5VPbhXFwdVs/gLjqsu+OOgc/7ak9QOJM7Z6YmytopwR2qsVJ1w+OhFnwMyv1T10YOqk6Xn6nDj5Vr6xKv1tZ2LOphZrJOLSV2yeGDELa3V2fF5nZ+e1OUFkWXkyVvucwIguAsMDKf32UkO/YxOVUBDFwAUJpbgLAPDIsl/DWtp6UKpAyHOkuw2oQzGhjoEiWkT2+wxZpOHPQe0O0kZY8EKjSAVddpIfbRBIexEplz+FCzU74Kssi/IyhYuhY00sszDoxws/ODBvTo+uajFlbX6lf/nV+t//cf/Z62uJeXP4XDWigIWwJs65meGnRUdHXDWuRzZAUKk9I//qT9ZT94kqjK0oT7/aEMr+pPZmluIssPixnMKgJ4YlYXSc0DmJnEYCRTNzKX/m70ABZweG/pwoKBjj+UAtGrgXwmlKG/Q23nSDqPhLB1oznWecXGhnc4laa+wcTFXqXUxVUCoOPDe+B7KPO+imNM2lA4jAPnd52UMB0pLM+ik8kp5Kgt8pw+Jasqhilc5/69yJWOs47RyjFygBPHp09bN7R4X5RL9MJKJ52/fvtW0R3ly4XInigaaSgU0FujUSbC6HsObs1pggcXlpVpc5vyZy/rbf/u/r+s3b9fbX3+3HQ1GzTDv33nrjbpz+07df8ABpUTMDJEQlxHe168Rnf5h/dR//O/Vi596vvZ3HnUUaF1mQUTmfvxxonL5qNxAT8HwLL45u0WFu3l/2EnANfkWGkB/5jv3VVYCuuxOo4oAdhgT3gUAMq+7uUBR7qCvkeQubJTNR/kuuMkh7tangkqdLnbQ3BzfAryMj4b45uChV4mhHngFGvKMvM5/gQjeNwr0+DIA7MVwThD8S/22zzI4KJ3ncIhQh8AOW+AB8U3V1I6WIR0WvIaC4Zx3DOiPih0OUueeALQytOl1GLngfDOyimccV8ZKZyM7QohmXF1ebbpx/fnnn28jGHAOR8gVOLXV0X+mVWHOCS4LmqtU0GcdByq/tGFlhfMbdto4x4AWsIGGlEEbVdzoD/1W+YaP2GHIR+Vag1ZHLvLd92kfHxRsjHeu370bBwRpq3B28B5nspiuB7lDWwASBGOULwAogAGUI+CkTMMwALBizLhG3e7cEQDpdXSSaDfK0Mnu/AMkx+kGz2hUwjeMBW1gHJjDrocq7rRFWcF313Guuaaq/HKAqsq/PGWeaPotzXQoUobgAfPp06+8MjXAADCVCYy7RjU0V260rrG42Gnd1ENakR1AEBVP6jWiX2BQpVwDVQDRyGHeEQCPbL49BVW4h3NE4EI+dR2TT+FN+kUEKW2BxkRV9hwZDspuUM982IeHvTYJIJqWRaNSYxa6ME+5Tr+gjb9ZhwBy4WcNXZ6nLQBT0FyDinUGMEn5JMiggcnYuMPDcwJMDwPPUKe7UXoezSaCzxRQzFOeAXxkxwc8Dx0Zf4NIYqxuNT057FHeZVzcwUU7cQgJaggm8JtnmDtENNIWx4ByNfqJ5P7iF3+zQXI+OiX4Tj+gSVItXPGOTk6cCtRjXnfHnDWFuUSaOngbUE/gRmOGvmu8C0Ka9osxRk+hzVwjivrmLVI5obPEwaxsYhzgMXYAINt4VwCWZ43mp7/KBx33AF0AI7xDv2m3Y8h4OPfjsFjvcTDtmfMGWmQNClDBGEIPeNVUdYzx1vb16VlKj3DcX7tW/H/m6aena61ObMaJccepoXNse2t7Kp/YAUVboD18xLkdzAfaC49DW3kfZxc8+9U33+idTPDO1pAqEdoJWEEb+qIT3DRF8rhrvk5gxtodTIwF5yo9/9xz02hjeUw5c3wU+SxQg4MKx3aDPkN/tWtM12EKTNr81ltvNi+rU0DTgDj7vXYCwtMmnpEHGH/5Ghogb1zboB19FeijDHlSQJd3kIlGKWvIaxNp8zH+0I424FDAjmYeG0TimgmdWHvRQxo8Heyptq83Nvr5gM8JmtIWgpY6pd0RpAx2FzBtchccfaPNgPT0RRtePjf6nzEg0ni821udSIe78pB3kHO9Y+nkuM/eMoCCNsHzyiDGE3oSbQ896Ofdu1lLKR+nCvNEjKEDkgZHPGUyPxkLo8Rbr+pDWBOgqcznOmXwYZzU+anfM4agoWs0vKN9jh5MW3ivA0QW41xxzaUu5i/rEmuUYwC9f/3Xf61efvmV6Xph4AlzErAUZxDlUDZ9ow0f3f+42w1v6OAyUIwAF64hL3sdvHa9dSeuIdPMdQ/oSfnKbtoYniItVnQfxl1gXfCK64KZ6vmseyl/cxqV7ZqkjZHAwOSD5xp0pEwBc/ie9tEm9XrGhzaZFhHHJPyvnqgDRvnK4bnqTbzLuKv3M/6mrRuv7zxvajvtQeqn7/CEO+wEMmkvmRrUPeCN0CMBQOz2crwAmWmrvKDN9sT27b6u3azeQKp1gxhot/YddKYODu8ORhK7nvZBA8FRnnGeM+es135Tp89ob8nPyAzlCGXoAKUegXmBSMpgnlOezmnqox2Ngwx4iTtneM5AHOs3mEbHCm11DWcHiPNPbAja6XAwgIL2uhNOHdmAQMbA+W3ZrtvqqLzPH7Z5222DjSzuw3O9O2k1wcLIxMZnDgPcyofaPdKFPrl7W0wu+ETOjQnOsdmprLkvoIv8oXwdWMp0HDRcEy+bITp70M8ZH9OMUha0py/IVzMFZKfbVVp6yuJDXfII8uDKpskOE5wz1Bn77WqnqHSlHhyBfNyJDz2Z19QRB0N2ASj7Y8MkBbZ6v1ihvBxej5NP3I9+8Zs/8WF1UJ7l3WmQ9ICr0a6M71UGj7SHHSTZ1eMZPmJsjWGehb6+S3u0Hxk714wxFsZ9r1OH46oNqG7SfHyZdYeyXM8N1qAdYq3diAE/kZ78HmNW9E3HCbShnsWFBL3Je2MMtguciT3jM+ityhDK0rnAo1mHg+eOsdixs8N2+l/bT/mk80J7en45afPtkzSQx5WtZFGiPY6va7SyyTbbFvXDi/NkVvGPdmkrSBNJXeBBAAAgAElEQVRtZOeavMT9xnoH5xvX1T+hRbcNB4iKHS8w4DC9Az8Wyk5uFlKIjmCfXwgwRudkcB0BEprrOkj4roJ5sHeYw8sBqRcndTk7qdkhvx8eDPLLz9RJXV+vmj+9W89tn9e3vbSRVFjHH1btfbVq9/JqB8jYCcLB6ByG3gZazgnBgQsGs0AQz0zOANk7qlpYqXp4v+rosuqjyXM1c+vVurj2XD2YLNXjk4u6XFyuhaU4Ooj03t15VCtzMNJszRI50Q6WAO1OdCPfFBrQRyVD4R0nU5Q3aAUz8McWUSetSooeawUM77Kg0waNNK6ZkkGgeGsrgl4ByTswhKAeY807Ll7Uy7sqRk5QGcmFRoPYfgk4umBqQCGAFI72SQHEwU4RChzkslCXM3P1T37+F+r/+vlfqI3NeML3j64OIYK2nIlA2bMTHDQXtbSag+RPTy57p89zn3y2/q1/+9+shVkEbIxbDULB+laOL4cDtmbj8TXSiPbQvpXlCH8W1BZ8c/NtBPPpqKnTGMfsBkLgISjop4ocB6Jr+DeoeHYFdAtkUCfAuc4mJzL9XJyJU2S8sDBmbkHnu44ux0ywz5069ENhbDmUqSGhQIYugDrcM2IYuqlcUI80FGBTEI9pqqEjuER/VKhNjQAfGgGPIY9HmueI6sIIcDeEgve0xzlREpQhTVw42UFDGwT5VXzG8wdlB5mlwuI8gVdxkLZiP5+2bt+8UTNFzs21+r9/8VfrV37tC7W6tlWXk2zFDqh4Xm+8/pX6Xb/zOzvNwkcfAcDkQDJSqcFfHJIOYPd9//zvrj/143+itq+T1uIbtbQIryVfLwes4kDFGOddaED59BOaMHb0Dz6hj4J8bj3mWWWFihDlqVxhDNBHnldxwSFJ3QFq2B2QA/5Mu8DzGOwBsJ7o/6YpUlHHuOHTRsyQy5b3qIM2qjzCQ3w0ZHSiM/58bx4aogfgZ3dP8B7flUsuZHEYcxhvdoS1UXhru4EwHJE6IJRvjHmDTKTl2Muh9/TdyEBoxi4xZatKQgyF7EogTR/0HBto5kmPMpYdWNSBYUyZ9I82dwT5sFXeOmybY4LBT5sEYtgp1gDzkJKM8kzNE2Uy8k9jDUcCdaHcm8uZfuAsof3WxzX67RpNHzGs19ZWG4zQ4KEtpB1xzmtAuV4wbvRXJZP5a2SwgAp0VyZBo7GDaKycBkTaaGM5wHQi2agL3gMUkk4qh0Y+j2WfCo6OA8aq5+Cwc4q+6qDmWcYia+98y3nXblMf6SBRrzG4ALoTzczOAWiOXHnvPWRYDBWusTYwDirFvUYMOWJ1cOtAgC6c4TVVxoY84pRh6jajeegTIKYGAO8IRtE3wG74n/Gjvxi1GkqAqju7u0Nk53rzCn2mbMYMuaa8zW4vcoXGaGA9MHDCnXbULR/RZ8ao18whLQLPUbZgEfR0jXWXl4CnwAj19Q6OQZfUAHENEmCh/zoOKYNy6TN90vmgcu2OgfEuDec4vCF9cDTQZ6OwsjMzOxIFLuB7o3alEfUCGr/3/vvdhnG0tbJKg0a9SCAZHqG9pHCij/CSBhZjr6PLtdy+CqZosL/37jemBo39oX3yWs7ZyrlPriPQHJnCdRwSAI/IEZ4xDVmAx3vtpMhOCQ7KJp3Weqe0gqaZo7tTg4T5SjuZz0QlA9jxPH2mLuSC+iNrB3XggAc4xUDXXlBH+NrX3mk555oeAC3Oe9qDPsb6TTu5R13RLWK0Uw73AN2gF4a9Bx/zHXoR9cj6RlsYI9qRw7kfTR1ZXIdvkZ8Ci4LDOIDgC3iXOtR5BAk5ZJdr7lig3eyYo530a3lttee6+nqv+0dH9eQQdEa73NGE4/Lll1/utZPn4M2t9a0eQ40/QCx4hzGl/+hU0l47Q2O/jcGL895BtbmxMT1DIo6d1fr6u+92ijkjjwXdiISHf9F9zonMf/LJbhPODsYXx7Hyw51u0FAHlRH8lLu/l2haQHdoa7pFd1/xjhHOzCVoJjBI/+A5ZQj9ee6551snYv7mHIXs8GKNo23qS7zHNd4VpFCuadAzxvRLHRenmYa556JRJ+3Q0Od5nG6AYqzBGu7ML+7xm34bDEfZ2ijMbe2Q6M3shtzu8nWaKDebwKMdeJShzUUd0Iy+M7/c8QrtdE5xz1TEtAd6a/dJB9fI6JBJX8V/dEb1b9qszsD7gPzwLEAd48qcYQ56+LjrBvV1Crf97JSXNjgVKM9gAIOX4D11EfpmkM4Fhv0ALOm08Df9kHcp0zWEcugDgFl218aRxE4N7VzXssXZBG1AQ/rn+gEfoVsyB6EFcxA60S4+0NrdYMpqdRloghyAP3GAQC/kMe1gpwSykTJpG2WyI4dnxBYoXycG9SgjTcXDOwaO7O1l55T6HWuzjn76o+3KM+I7tPfGjWstN5jn7hilTr4zXshY2kvQSsuxZZwZSYulHg+vai/SX22DHOacoD7miTsbo4OcD6mVkmqI8WO8aIs7g1lHaCvPc52x4jnbzzUDtWJDZYcP9NcG5Df8R8Bk1mpSkWas+cCzlCdoTF/gGddxZAFlXNvITkpxM9cRzrelbmw7xtKAL2kOPgAtDw/T1rZFB3vJsaIdtJH2q9up2xpM464ZaKGs1Xmr7j8OnFAvoS7rdHcp66l6NW3yvB/XLrM48Ixj7Fk9Y5wo9knA9MtRqippDw3ECjhEnt86aemDsoz3pZ327xi8dR2DjmIXBBzQPurnT7sKejVmspwzAeQr8CnapRNYWTvGG7iH8z06cwBp+AV9yDFbXJqbOj7pj+0UGGbcAg7Hwch1dkdudmq5OAl07FO3fAQtW/dbiAOC/sBXzB9Bb9eYMUZnSmue471ggARJZ8cdcka7h9+sv/x37eO7YDbPMWd1aNKmOKKWOwOHNHBMbTvtsjzvcY37fMa2mGs493QcQ3doRdst0/VXPevigmDbnLUlPwQAR7YddIoz28t1x10divbx8T/10FZpodNXPJdx5Zo6AQ6Q6I2xiV2nGDOuiQuOeRE+pBzr9ft43dLuY4dscM+rc2TEU/r9uasx6/VpEjtUe5f+ah9nnLKjkY99lN9cm7mng0oegReUGbRl6igM+aZ9gdauk+pW9PeiEhhMuXy0l8Wz5Qf75jjjAPHa+J7th86OmW1Vj9GJ5G/tOcrm2eYpHCDuGoAwesp0aKhU0Wnu6SyxgEll58M4AkCATkDMiSCBBYNwgCzMLsZDscACjzczBwIPu/Fqcemyttbn6/riZZ08fKe+97O3auv6UdXRO1UH71Y9/PqVA+Sw6pI/doAMh6Gz++OMXR4z1fn852aqFpavnCDsAME7xTOnF1U7Z3fq/sWNqidfrfu1Vh9yJMnSVq2wI2UZgXdRj/ce1/KwNfK4o/iiGDmoCnAZl/4igGFK7rlA+ZwOEZWLRMkkUlzhJpjuZA4wmSgA/hgblSgFYSZqtnA6qbmnEqwxrXOK52jnWNFzsrh4qWQo2BQkTDTq4DmNb9pkDj4niZGf0GZSiazhsPJJzdfc4nL9o5/52fqFX/qNWlyKwbQzHKJOfZSLQwIaXJ5lMahOHzVXZ0fndX5xWX/g+35//eiP/kgdHXOobhbTNpwG5XUqTGvwts5kkVWZop09wRevDs+hns3VlWmkqel1aIfKlgr70mJSgdG/GEXhZyf65UUMc6M2SKGjUUc9U8EwiZfcBdlFBoUIRYTfKhl8N+JibCjJM9Je/mNcXCwUUu4Cw9BXUVe5tx4BFPoNr6rYGwWrYSdYIyhvP/iN4sR7OsxILWXqHZUc3qcffFa3EqnrYm//+A0/UCYgMmUK/kVBySFoOow8U0KAR0ULAAUleH93r564dTOHSNdcTWYWa2fvsP7W3/ofanFts55/4VP1hS98oY0H8l5+9Stfrs3NbJ/d29+prY30a2EGQO60Fsi1uTBbuzv79ZN//s/USy98sq5d36rzi6N6442v1tpKUlg8fPi407kw7gD5gjhXC3QiiejHWKlynkFH2gwtVI6z+OaQVHiKvkNb6Cgg5wK+uZGUHSgQKBINSuznQLakCDhqRULjmesYs4BWlMWuFvgsYO7VrjXaTFmMtwaMadTgK2RcK3xDNCXt8RBU7tNf2m3bXXwFUlSMVrbWGhj2TB75GJ41CrK3c0/ioNGoV9nXOBCIVjlxPk8Vhbls89RR7FxS9o6VmQbKh3HhEHQBMPutUhQlM1FWAgm0kfX49pM5pBY+HefM1iDzGu/RLneRYLRQH2Urs3FoIJuJ6la+udbjAMKAYw5RtimB3PrOuNgXHUG0n3WC8eIeijV16FgySlhgX6VR3UE60hZAUsrgfXme8hl/xs1ITv5rpAt2thPsBueQJDpU8IjyaAsghWmpoKWGj+tfOynmsjaqdGsoAyAYTWhUPXTiu/KT9lMWfKbTSxkkSE9fA/Ri9J/VSy++2BHeOkZoF2Oh0WgKwhgda9OUhJSnEwha0EfeUZeiXsZs7JwQPOdgYurgQGPPiVBeut7QTh3j0oc5TCQ6zhP6qAzmnWc/8Yk6HnZEmsYoAE7WBiPCAUkpl3HAEUOaKcEuDGsM6DEYKMBAOXyHd1zvoJ9rmruw3CXlWDt/XAOMnhwDjdDFM5SkGXUYFdgO6Pn52h0cO4mai2NJWSfASuqsr3396z0H1YFpAzxiuh4i4Blz50MCV7LNfn4xqSH43g6VraS0Uz57TgbzUzAW4C0R1yd1eBBHH/foKyAN4Ax8RbvlD8YdmUDQAaCM6766YuRvdkpgDMe5QZq0RFLTdsBpAd6sgxyqGwCatvAea8MVSLM3NZowSCmLcgW1NbwAzlh7dFAgJ/gA6CEfdA4EaFtuvnjxxRebBm+989aUrgDa5sIHoDM1EXRlfAC9AdwChCeYJWsrEeDZOU2UfYO9m9vTOc04wo/q+PAPfU5UPKndsmOReghooZ08T3ljQNT2IB8JgtAxx9x2PkNzdfqrtSlBPKZRQUbwDnOMQ+gZC3d6jAE+nme8lU2MLXOO8t98883uz80nc9h7p7Zix8v8fEe28w47BUzZQ5vddcI9yk6EeYA8+qL8FmxWjjN+OhN0ujHX2rFxQTBWIkv5AELiTBrPJRwmlKVDjrHkO7xkGs8AduxITKQr5XGN+4KzADbU5YH0zC1Bi/DgQvObax5jCl2UOzpKnDvazdCUNtFG+gXNlQdjEBU6QDN3RmmbuC4ypugyrt9jUEXQET5hXLSHtA/4L+iic1W7T3nE+EAPgHW+G01Omayd2hQ6fwV6cGbg2OA51zVte2jDe1/60m9N15akSFpqRyljZLCK9rA8BU8fnp5Oz4Rg/O0n6wLzHDnNf2WweiL1JzL7qOWlwQCupdAfnqNf8BK8gPxi3tMObTKDL5AN1M06IhhLuz9xJ04O6hIwHgNYjJVynXmVYIGdpjHzRTuD+gSmkAO0t2X4RXaiCLBp30R3vj7shmE3WdI06cyGh5CpyqQrQJBMAknvRBnspDCjBO3hPe5Rt/q6Oq62mfxPv/f2HjfPwgu8q/yFHzzLA3q5s0knITSGj1zHDNyAX/jOPeQu4wHdoA804z5OFRwD0Y8TrEKbHeMEDuZ8LHdvMibKXGhEvYLi4hzMZfEMyo2cDiBI+a47ANuef2hboT/fKZuPYPDqUhzxpozUIYEDRHlghLY7K2g/GSJCkwRKyUe0QduG/sP/9F9bmz7RhmALiYyGftQh8G5Zyg9tJ1NMCQKr+4kNiRMI6BpwyNjGAbTZYyKAaNpOddngMxlbnul5MegGYh78lx7Us7d3MF1bdVq51qrjqRu5O9d5KBALzQSwseOoW10BWjOnWNOxZ3GAqH80/jaLgyE7rdEdeDZ2Dmmyj1s/hV5t2w/BTHynbciOx485Zyw4HB9oAA/wCV/F6S0mAn203WmzfeOaDif7B/0aQ0MXno2+gYMQOnHNoBHqhB+VfehSOD50fPpfANnUbsFPmDeJ4g+mmPMbxQvoh8AyazP1Uy91oTMtLyd9mnaa85Br8qN2A/8FpXUInZ4GL9S549otjylb1a/8zfvSTzkYmzeYkHNjmaw9Q6YMrumIoW3jP9rGc+J2jrU4bGOOQ/vH9LycCd3UX8RXtF98j/ZqezsX6LNzU3tMnViMmB0gYweIc3RK00lweervts9m9x+0Gdup9D1zJO3VoSRNxs4DsYOxvaXuI2+IRR2eZpeJawjXlaPtcBzSzU+GQHPqdgytm/r46B/QVmu74ji8SB2OtzJ8bMOMsQbHUqxH3hF3tLyeo3/nP//3J+aSZiE2itNFnoEYCzQ9URoAe/vJa53I6EQawARjZ0kMhXidnFgOwvxsDMCzc3L6kSuVhYEI7KQruKjj2t5YqdvbmzXZ/7hmDj+s3/vPPVs1842qvTeqHny5z+PoM0AIvjiqmrAT5KJ3B7XT4/CganGuj3HIQM1Ubd3AvZzUWLsHCK6qhfmqg6PZunu4VTtLL9TJ5rN1d2azTpY263yyUJvXr9XZhOiUwwFQWywOgV9aT67rBvUHEFBwnGsCuipBLtTQVcUKRsHwgFZJbZXdCzIFv6ErdLYuhZYCkXEQWKcMniPHogapygg0YFwxLLhnigEVcoX9eLFjLFgIBOvhA4WWk4Hy7ZspO9iS5WRUKWJRoo619RizndbqYqZm5hfrf/z7/6B++Ve/OPXUHxwn9zB1RThlwWcHSIOPrSBd1MnBac3PLdaP/ev/Wn3P93x3TYrIiixaDQYMOzSgXzt82KPaDJnt7E4SJxVngCgkeGx1Mekh7DMT0q210MIIg/m5uEQ1DFCwGBP6QPuPjw6a5s4zIhaymCQSiu+tSFwmiojfvEc/+O1Wf8ZPZxb3BbubfwZjhkg8jSLGWKXEhXC8nV5nBZFMLuIBN+N8EOh1K7ULyViYKiRRiLmuIw96JNorEd7QTiUHB4C8pcBUkehFcC7edcFXnglIv9/KCTTht2APc4DynHfUhUHKByWVcnhGYPKkIySO+syFpeXki1xeWqmZ2cVaWN2on/mZ/73+55/9x/X0M4BYu/X8C0nP8+EH7/d5NDiwHj1+UE/cuJV85sdZkEh1RbtPDvfr+77v99cP/It/oDY31+v4ZL/PDZmfnalJZYujcwawkHHio0C/f//u1Kh3UaTt9C+RIFcOTcHNKPeJgnfBos/ugHBhg+/Z0cYzvMMHUCspEIYUb5s5xJb3qZPr0FRgjtzmjAHXaDNlM/4YR4yf0UPtLBl2FwpmN2+Nct0ru5AP8Ca8QtvkQRV16KtTbfVawNbjgwAYyqyx0tkKyrD1UycT/UVGaUAgV1wwBZ6YJ4KznFckjQKUzX3LYZzSh/bSdj4o7Ps7OesBuaN85VnKyuHxie4SBHXdwFHK8xqcGokaS7QVvk8UWUB4t6mrHAaEyAHTrhXQAoBJ4xRnF5HWjInGsU5C6tcpT/20DYAQJVlZjjJM2UR8C74pm1T6suYT/XTRcwfDXsXQiFKekf5E0PJbHuBZd/cIfFA/H3LjCvTD/zouGFfGmo/ggDIbGmpkLi8mglOHHW0EHGQtxvgEbGS8dALBa9CZtmF8K/Nor/JLJZ7oaXaByYs8L+hEPeOoSNcIdTHa59xG5k/1pcFBxryibvpEmwRFO7XLcA4GdSEjPUPj7XfemcpeQQUVUg+oFvATxDWFITIUOhltZ0QTfKNcpw+uX8pXeMgUnPKz0a/0QUc39ZluhjFTx1G3EfBgzrqzqxXkQS9w3E3XKkAsyKxxTvsYS9c76mIeCtYif8dzUeCX9lDWt3/uc+1Iklehn8Et0N510UAF+Jb+ux7SLvhRpw66qG2DHpSL/Au4fXUej+dzQC+u00bK4pBEQT1T46lL0M+xXirAwDhivGu06/DGeeJhsPBzUgjdb36nvuiJgOUP+iBhaPnlL3+55yoR7vSL6GUMasaByGVAR/oUvTZ56ynHOQvt6atrHu/xrA4k2sqfOzAYJ/Vg6Hbvwb2pXsraJe+Y2980ZPQVIBfZI7Dz9ttv9dzWyeJaQB88A0T5Qf9pJ3PRlDlZZ1dafirzlpZiKJOqC2BWHd866VvW36Vpvu/Q7eOWOfIS/Wcd1XmjjsqYs3OUcjMew2GZh4m+pmzax5jwPrwErbXNKJc+w9ed8mRluc7Oz3sXB/3vc3/OzlpmvPX229PzO7jOLmGcfQQT6cwRwAmYtZfd0YOdgjyAFq1TDbsktHfU2U6OcdzmcHHXNJ5lfuioQy8CkCQlEM9kjpDKN/KGNnh+A/ThfcbLiO933/16zxlTZak7QFOegxbQR7oJDLorNrIYQP1m64/aZerl9AX6ANzSD/rMeghoyj3ecQ2Tx6iP/ukkZUx4BjnLf8aXcr761a90GZT76quv9q4bdmSxDtNegWXKowzmPmA+81vQ1LnL79AkOfh5l+eZ98h/+kM5OusFUqCPjjPapgNBIJr/Or3gX/gEPn/ttS9PaeZapdMI3qXckyHSUQBHuaw9Bu3U/5ANpiuGJswDUjUZmR+7IbsWxBl4l7UBegLaUz7jxId5r52NDKUN0FzZxFhtb17NQXEMnnGt4z34Uv1AG9EdmMo15gS0YwwEbHtH3GqcpJRBWeqP0olnkSOMtboBznBBIvggNiI7WhN575ykLHbY6DyiflMIMvflTfqjTgOt2j4e8BpSNSFXtOk++cnner5GpwTMzbzQFuGgdB2LvfN6SJnEXGAMEjyTACt4TYcTv12TmMuXl9kRwZ+g8ThYA7qoM/EMNr4YFO1lB5yygfu0ScDTceb69nZ2NTF/TYOLXGH9MAgKp74AeUA0zjjM7uT1la3pLg/0zQDTy3V8lvMTtQO0O8Vzzs+z82NuLnYa93X2MIfETAQxtWcZG20AsQzBZ3f8d2DEsEtQZ4ljyrxjDlC+OJ3lqZdAhxdeeKH5AH7QuWJQEm2lfK7TVv6UcW1rDfYg/9eH3S/iB/xHL0BHgE6cAaouI8+Lu6iD0lZ3SRoAQ7+si2v8hd93p/o293mOfqpHsKNfu7LXp7Ps/KQ9zCGDc5RHvMucct1x/UQPgm8ODvam+MXUWTE6+5D2uPbCb2I6lCdWQbu1R67s0aR6Uv81MwBOB8FgeAu7it/yAPd1MjD/4FWcI5aD80PAWqzWAAQdJ+q2yBPexXEkNkWd2umUA34l7um6oL3Df8oSr+jJMHx0gDweAgR1IrFG9/wZUnW580n+ok2pNzKY55BB2qGhWQKW+gyl3eiSth8epz20S53E+1yjbOU/Zcjb4h5j52rbrEPGD7qlI0IcgraP55m4BTxA3a7Z4ibKG+U3/eMMZfpq+x17ZSM7QLQ5Gt87Tzvsm7TXwTGZBD+lP+LRfFdWifVpbypzKduPgYk8e3yewC/xYANQ+C1m0XUvBCPS5qA+6nD9FTsOxpDnuH94kN02ym6xS9trOdL/t9ufXJc/+a4tTd97LuIAEUyjQkE2KtKQp5EoSE4cjdAG1GcD1Kqo877b9hgIow9gHBlvKiBnEhXRnYHAg8CCWBxEvLi+XEvzc3VyuFur87O1uTRTC6e7defGTH3Xq+tVZ+9W7bxetf9aFWsyG0jIvnFWnVoLZz2RwacnZFrEI1t1woaN2aqljaq5haq55aqzC9LgcJBx1cVJ1clkve5f3KqHc0/W5Klvq3f3ZmqyslWnnEjfKUpwrmQAT05zCHqDtaO0EvzW40S/TQtiRLQKjMDtGORFCDsmRrC7SAnWKFQ11jV2UZIEpyIg47SgbQx+R0MPkQxEEhl9zz0YOV7mMKYT0YUIfkAg8NsPZdFPBYMTVAWFHIv20YnKu53eZtWdCDM1N788dYD8k1/8Qt18IodTP9rNTgANeWhPOZNzomrjQDk5xnNbNTszX3/6J368nnvu2dq+wZa9vbocPI4azrS9Bd5lxs/dSkxcaHx8wpb8q+2BLkgusNCWvtmmpblEkHjt8DigNJ63LPrZ4aHQwdHHGCpQ2JGkMUKZCmhSYEF/lcYxEOo8ha6CyfAJY9Cg9pCiBCWcthnB7OI7VrAYc5VDvqMIahgy5zVAeIY2yyP0UaNc50yU4tnp9lhoiyyApxSSArw822N3khyWRjgzBhrsLRznk89Z4Gqs3Gswq9QJwGpwM1ZGjagIoRgLZFMWDrB79z7uHRk4JIjMWVzEAUJuz5v1/of366/81Z+uZz/5Yj311DP16//s1+uZZ56ud95+sw8ywxl69979euapO91OdrRc27pW570N+6g21tZ7g9hf+k/+o3r22Wfqmx++X8cne7W+ulKXk4va3UnkqYCu81Pg4pvf/KDvMxYqCYIc0EcnkHMLJZjrygUAEsE06kA+CE6qJEtblVSeiWGc3LWC/cpwHVAaytBfIFNHHL/HhqR1utAxLtQ7GaIEBB7pG+sLY6QjgTYY1aiC6jy8/exTAWDPEgFP+dCJ/9CCuYwBydlSzkP5lTklTSnPxZ56kR04fgD6MAhYxzRgW9ZPzhrcXuyoUYCogDEuuBohrD/MAfhfWSOIQF/ZLaQiatBAr6sXFwOfXjkfoQlzCRpAP9PY0B7oyx9lUxe08NBP+mDUE/2kvRoQR0eR99BBxwnjpjHC9aT2wQkdsJv2OY6RfYmspV08n11McQIRVUVd0IfyMbyhB9c6imrrWu0f5IyFTSIC799rmabCAzCoLmIKL/hTOfHEEzdatkIbZSHvMraJtE76N/rkR13F9EA8fwVMxhEY4yxbj6EdgCCpYqSL4Bp9cX1jLiYyLNHNPANt+e36A3jBdddg6MIZF4CQfJRhOt6UX8hHrkG3b10PSeOz1eXpcKE9tzhcfGengVV4wnVAY4n/tk9lEzpDJ8aJ56EBtHY3lka8EXzKnMyXgy5Ph4lzUENDHjX9Fk442kU7eQanPWMK3TRWBVCNNOWdzuPMocpDWi/eob0q3BpK/KdOnVTsZGG+qpPxDt8de40WeIy1Dhqy08LdGIwrbWPOEThCGiAdMKaGkO8om2fdnWT6ipwAACAASURBVKJx2v0dcr1TN3W9940c9A79Pve5zzXPOvZcd05pOMA/fKe/DTSvc5ZU0qi4jsAjRusyRsy5MfDx/PMvNNhmMIeGCs4JwKc4wU/bmUE74QV4mM9nP/ttXR4ygV1bDx8+6nEEoOUZxge5CYjk+gBfZX6dNggN0O/OG+amEabwmWNN3+kX/KTsp07anLQr0bkPjhJcFeB7Zepsox98aJdGaOuNQ+o6aN8pnDqQgBRkVznr6TsOEOe4aXkcC0GY6DWR7cg76MXODkEw+iZYoH7uGkLQj3om5TCWgJPUbVSz+hV9FrRSdjtnnc/Kd9rGWSDwLe3luvZZr7eDU/srX/lKj9fa5lafB6QDRFlFue++9149cTNpeKAF80FQzGAoI9a1Z9SjdaLzHGPKbx0KAgD0m502ggxjoI0+AzKS0krdjTHWoa8dpC0JPSgn8zo2gwAZtGMnAnLSddy5xXuMr2AKdSmraC/X1SnUbSgXhyT/qRN5IfjDOFImayVzQD1Mp4v2nPY0PG4fBNkEpGkHTjvmjLv7eZ563dlGewN0rfa8NPXct+jQQ0rROOo4DyWHrTOW6MOMoWCM9rj2ibJIPYlxVM8BdF7dTAoX6Am9eB45jU6AjEGeQV/ls/OM+s13z5xgfKCR5wNBd3dDcp/2IZ/kHZyXfLLrNLtfCJzgWZ3E0J/+cU4MOhBtgAauc9qx9M3AQsrEMQIdafva0mrPp3bWnJy0bPOMmoBzZy1j6D8f9WDqoEzGAZlI+6SP+id05BB05Bpl0H4BHeogJRdtFETECcW8RBfz4GOdXDzPhx0+PEcfuPfgwaOmHXUyTvAN3994442AfUvZSTq7kAAOHVnOA0FkDj3XFojjgDOkAjbyW1ljIAb9Nm0O/6kLGiS9F+klSSuUaHN33Ki/Rh9NACjvGMwgaCdP6iSkrdpLOoB0UtM3eJZ2Mfd1GtCXBHOQBje77ijPOYuTH15Fh6avOhKgMc+rP50eZS5eOUu2erw401Ywz7lPG3VEQE/6hv+PsugzZain0nfeE9AT5DeFuXoOdamTqxvwW9vOHd3QjLVUO4dy6b/YjU4CykNHge+UbzrKMu7bLWc8S1GbX1lpcJfYxPXh/EplsXqh/MAOSmhPHfSNNpnqTBnlvOIZsRP6ozzW3uE5ggwZK/Vk6KZOCe1X15am4Dc0fHgvu4Jw5rmLQuzOtZZxgi9w3EX+UGbSUmO/qffRHugn8E3dYAD85rvYiQ4vyrWdtB37gd8GFwnSNlh+mcBKcST5URwQxyP9U6eDjuhx4gpjQDq8FdyFTxwzkQ+hxdUh4s5J1wV3+fJMbPrsrtUuFy9z3ZR/aYdAtlgpdVOv6ar4zZzjnTh62MWJczABDa5JYm2ehySdcFRaNvO2cbhJ5pbzWztRvUXbKbZ45qy2AO9pX9A274sfMY6nF3FOCPwzRtqhXGfdcOcXfMDHOlx/lLva1faz14LzyIfwYALexvQ7PklAjXIFvdU1WhtfvmHu4XDUzqd/YoXW7fjpCLGN6tC8yyey66JOLq74Uh1V+1ReyvpyhYGqu9I+aSlN6J+yp+3Mi2Ab6lHMBbFp6MDz8pZrsHayfXL8pb1+DH7P/OW/8BMTFgs+DJxKuwCHBr7XVSyNoty6cb0Z1olPY7I9PtGHXNczzz2MGcGiNg7OL2qGg076OKgorYdsu+d8DbZkXFzWMUbxAud4nNYM2/PXL+r3fe+dur25X/XoS1Xnd6t2vla1h7cDLaRxzDrZzw6P8+NkqWrw/LznRM0zjgtVK6tVR7zT/a9auKjaP6o6nt2s+5dP1cKzv7s+OFuu3YX1Op5dqcOLbC2bn0nKAtpvpJYKOIPKgApoMdAa/hBfBVJwQIZiUirgeYZnBcsUlNTNe2Mwb7w4C14bNYPHTwB8DFwhrAUcNKgt0/8KQickbTFqgHsuovRbEF9gXCWTHHZGhLg4JmL1o04RFHBroVZWN9sB8nf+m79br7/1dp0OZ4ecTzIh+ES4xxMJ4Lm8HKFdEwT2XB2fnNYf/2N/tH7P7/me2thkC+NR7/xoRRPnxpASgvfPTq+2rel0aEPzPBECPWkHz6MggIuBIFXz72EMcB1bp+fZ9sWhzBHwM0mrNOzm4cwE51aDlseJCLKPghE4QPy4YMIPCksVYwUW5cs7OjrkQxcrnWim8NLwtgyVQ8FHQWwUahQcBZuLrF5m89WrANAW+FTgQo90OxwGkE9Q6OgogJ7KDd+NhKH+k2GBVYjRVu7TR2jhtmhBZIWbCybKmgoVZRgly7u9VXXYmjczuayFRYQ0kfUbdXB4UgtL63V0fFn/6X/2X9TmxnatrK7Xr/y/v1YvvfRC7e3s1ta1tXaAvPveuw3k0m9yWtOm5c6P+6hmSfR2fl5/4sd+pP7QD/9AvYsBNndZS4uJeGcLMG1FeeVjqhkXmkePcgg0/Mh/tzG7KApGaYRSJu3wj+mhoauSDa00nJTv8hg8wbuUY9SqCxbtZO5yj/a5O0BgSPAEg1dniTKNdzU0NaoaNBjaSv+MFBdEwHilHtpkdCt8wrOC6rPLiRxnvtFuo86gFXIvaVxOavYyigdjAx+yNtlnDZUoCNmxB0CFoYNhaZkqm/D9Bx8mTY3K71iG0FdBZM4Acc1UqVCO8D4GWK95g8PJvq8NuzuuXUtELe0CSFIu0VbaoSOA6/RVANu6AAsBDqCFkeVG2EAjHCC0I8p6ghRcQ+g35WLAErWlgSYgYbCEqQVUtgEbUGAZN+iNYkr/MCppF6lqMO47kn1Y4wRE4S34Ez7rCPfhwE1lzXgnGeONo4q2Gz3vLgKAO1I0SbsGizc2pim+lHEBmb45vQcNiH5rUH53d+oEMELW/NPQifbzPnRlvKW9SrAyX8OE32NnNO1m7KET1wPGRgewvdDBKGFlgKCwch2+4BptxNCnPsES5IVzRTDA3ZnWC3/qULwyIPYaPNKw5xnooXzWoKWtlgff87wGHGUy3jrrAhglgAC+oK2CGoJhlMX7rkW8T5sol2egNdeU47aLPsMb3BOc0DHbzqFhd5BGzNNEX48OVYfufabEKO0GZTsHjCp2jAUSxjuyoLPOovF6LvgLX9A3yqKuPrB5PvoN9XOf8qjTtZf2cI3/0s10I71mTOLw5Z6AErRgXEyTB+0EHuCVcSojyuJZ2kUd4zNa+C4wTJueeurpXqfeeOP15luAgLt3700jtpT/zH0ATdcR+gUPUwbj7Q4E9QL4wp1R6haeG6BNwljQFncZBBw5IQN1A1TsXMHgh5aUgQMEviPq25RDvgOASJ+lO98Bmhlbx4GdmercPMc95ls724foNOYv+jVR1tCciH4CFlj/lOO8C40jRxOhD4+gCtEeU/y89tprPd8EgniP56GRjlx3QdEOxtCgGMEg2iZf4gDBSUc7NC65L/hKHziceWl1rc/xYDxffOGFfp8xxjlk0ItymHnEd8bAsZaXaJOOAIFWaeD6eu/+/bp540bLu3aqIOPXtqbONWjxm7/5Gw3w0jf1SfpvOiN1OOiiM8RzCFhnGHfWF4Bg+ILfHMyt3gxPKp+hvzaJRrdAIEA8/ESb5EGehSdwUMnL8KTAHTwKjdEbODuHuUa5OkdccwwGkJfgI8ECwXLqiv2Q93kGOmgPQg8+0FIwAvozLqytphOC33REAhh57gfrm2Ar/dNhRTsEy7XbtOkFkAUsOxBjP2dEoCcxH5EzAd/jVDGy3jUSuc0zyH6dOshCQWRBDdrgHIVOAj+f+cxn21HA2Om0IHIZoIx5FqcDu5UDaEG/gL8J4ESuaJ84b/jt3KcdAG+CbEtziRg2ZdQYoBGUcU2jjDhJAuSiR+h0ow+dqrXPHUpwXwdJHKVvAROTRodUpbTpzTffaBoaeOCuU+4pkwSwmYfUzz30L/qGs2Zra7tpzX3XCeqCVp1WcS87HQBftOfpjzqgco9UY1wXMGO84SfaHocTKRYvpwEK8hdjE7mdyPwxT1MH5ekcjm5BHziIPA4Qync9VJ/Q/uY398Qc6LPnNJkpwfZDe/vnWkrZpDCiDaxX8BBl0V5AV8+Ggp9wOOloY36jE1P/w3uPW48gzSj8Kti4uLI4tU+pB76Ap9VfSI3N+/v7R9MdxsxxgUbtM9oiUAid6aN8Rz+MxlamGLzm3BZH4j7Pu/4aqCRIarvgDWSeskV6aOeYyhD+gW70IYB1duC7A1A9i1TxyjnaKrgsBkj2Dp6lHu0X10/ayPP85w/a8psPPOs8oG3qnezoYR5pk4qN8W4D4jNJK+Vcm5xfnYVCebbP4BjqEq+JzptgInSc2EHhF+Um7VDmRmZnt5nOOrEgAx3lRe1U7Xf42rWcd0+HHUX0NXZb0m7xPrIutAgeZpoqg6bEZ3P4OTZndm3IGzh36Bvzjvr5c03SdghtErDc+Nawcw/sLoGfcQqKW1jnGPMRExRv5FlSYPEsuiTt01lkEA5OKW1p3mMOUo/nktJW1kqui3lSD/zcmQrOMqbKbW0m+V6HqXia2EbqSCCl91wntH/5fXJ+teOJ+pVp2vjOg8aKhwDFMY3ayTHaBakt5jVSeIkDO+/VP/mPA4RnlddP3Ewqa+hIffK9fMWRCGJk2qdiBc2oQ2CydqAYsHivdo0Y43l965kpygTLoX7K4qw5dSzqF0vRccQzzj9lT9OSQ7wHPci1kLao8ygj5FfmnxiCtLVefruuU1Zj8T/9U//ORGNWhZtCBdn1/goKW7jAwtkkW3mNcJVwKChUyG8bGcAvBizPwxQ4ORbmF2vhfFKLKB5ri3WPtB2ASHOLHWG7ANg+e16kBVmq2To/flDb6wf1+37H7Vo5eafq9GtVZ/tV99+qyV4OPJ9wrjYHHO9Wcf40ABhYFDoGZ37M4AwBeGUjCfdaAag62Ku6PM/h6Y/Pt+vx4vO1t/FcPV6/UwdzW3XOtrCj45ocJyprbjmHG/VkGHIzCtIJvCPMBA8gugqGxjTlOAbcU/GXeRhA3mPgoaUesbHTwUlOG2Ronl1bS65MF2CFiRODZxuIH7ZEU/+YGccAu8q4DEybTYnh5FGAToHB+QgsPio0/G8BdZytkxzsS8qh/aOT+hv/1d8kr0ndu0903WLhAKEeaByACIV/oeZn8AwOaVBmyee3VIdHx/XDf+iH6od/+Ifq/OygnV70G14VfJGWpMByLChfo0hjUbBWYE5jHiHHIkZ71jdW62gvqcYEsyi/lYDTgA44auJtvloEeaZpeXFaK0uDgBjoD/0Y58thZwTzxMmqMu9i69gobBwP+iIYpVEmL7EoqhxyDyPN6FAXfZVzedLdB4JAguMCoCplvEfb/a2Qgz4KLcZDYR1lJtEGfBgP6NiCaQDpF9cSwdGyArpMDyu9SotFe7iPos9/eJJy9LjTX/ib9qg8Gz2yu3dQS8sLdXZyXJtbG7XIjp75hXamXdZSfem112t5fbt+9h/9b7Wytl737j+sz372s/WbX/iNduAlx2eEd+/ymkw6OvBoj7yjezXf28RPanlxvn76p/9a1zM3X3V6dpAUSbt70/MXogjEw43xybhwRoOgoGPKM8gUyoc/5T8XeehK2QLWtG1rK45qaIkxB33cIaRM0JGpfHHRHCvc0t+IU+oXvNUw5jdR0q1wDsqfMlEjijJp1/He3rc4hGkTPMLYuSUdWgiadNTqWqIO21i4jOzyDBDag0yBRvJh7z4aHG3wBu8ajacBMVZK4E/XvdPT4zYINICZP54tgoKFjIHepqtRgYL2lHltI3lzY+zEUawST7soX4XQeUjbToZDvLlGW4gsJnrRg0gBeRhjxhwlkXzK1MGH52kPH8fasVQhcz7iQFAu/3bASsVLA4wt/pT90kufamAJoxLQDprzLP2BNtKefgI8AMaTtoPxINIxoN6j/j8ZAGuNFvUM2sl9DWzmLuWpl7RS1RGLcUSozGOI8gFcc01k/mjI8Q7t9KBc2qbTRF6mbJ4hHYngRMt7zqxhV+KjR1NjDV6jzfSNNsK/gsntUB+CFTSCeYZn+Q0vw0+mCuSaAH6Mg2zVVpGlXc0Pw0HsrsMq/gLWGk5jZ4pRSEYL6mBwbN1JppHC2PIMdFVWUg/P0Q7OMmHXBm0ASKXPnAuyPzgrBZ/oD995FxoCDgnUMC7uBuo5jJ43yEDXAMEldxc4Rsp8xpq+MWd1GkBjnZsar9mx8N50fWAsTRvHd9KpaMDp7GdsGU/BNsFsnuPPeqnvlZdfrq989atTo0nDjHfUsTTaNTA7wnA4zFLHiPeghwaXThF4At4xor7TkpzDq+s9n3QaOlec1xr8rp/jSHyepX3Qj7mAvDBtFO8DbBFdqGNA+e+atLKSXcM8S1keZk2qFOafoCnj2HJt2A3mOi0wDZ3dyYKBDugUw45DbFenKS6oh7F0/hPAAHCF/IMGOHvVr+k3fEed0JegGwxl107uAxbz4b2pUURKmbOrFAs6DYw0FZxqx/psIrQZW3f3ONcZ+4cP70/z1VMfbYNelPXWW2/1rg8cFYLC6m7qgcwHwVFoTx0CbUY9U59rsPqXZ8DIA/I7ZdB/y7n3MBHi2hXwFOUz/2kD4B4fdQT6zK4tylU+fzw4DnE6K6OZ65QxdfKSWx0QioPOb2WMtCF5R2COawLyAMj0kblJ+3VYuKMAOfL40V7PB94XqDCNmjoj/KwtSvtx5gOwxC7gLKuklHNXBfKYD/Nf2wW6BmhZ6nXX4B4jGHme+541RXvhferTwci4U45OPt5hVxRtoR7XaPUXbRDog9zlXUBt+gIAzQ4Z5gb9TNrRu83HBqlAJ9qqzgP9nn/++U4NOXYuWB98gMxnXKGpgRHQhd+MhY6S6fvHOC9jY+JEpK1ZQ9b6N/xm8AL9GacZoh/MWd4VaHE3qZiB5USH5UDoOCL58J/3rc/89dAmNmYCGFLv9vT5yLpbTT/uG73OO4KLOCGgxetf/soQGJJzJdC7+Kgj41AJ+B8bgP6xzjCur776uanjFNnGuNBn542ONPgQUN2dHZ/61MvND+gfzh9tTsE3aXlwktTJ6gv0h/5H92ANydl/2v/aQTo193f2s5N5cbF3udLO1mlmMm48L3DNGtA2TadmDvgqkKxtBY3UmdwNCriJ7FWnhl9NWUl/qENHrW0lBZYAbs9zbKtO0Zuz1KibugTeeYZyoJdywmu8J2CsnGA+ZZ1M8A995hp0MKDVcz94n/GhLvgGusJP1HOwG3Be24e2dWrPk2SCoL2e7UA59Du6QXbBHA8pk7Xh6AN8gqyA3x0D3tWmULcaA7M4s6A7Og1/YkuuaQGP4wThWcZZXZ0x0MmrzcZv6eL6xnjQN9ongOzcla+cT7SFuhaGM0poq7KB9w1y1B6hfzpA3OlJmxkPsUTt0LFdQrp87R7eIyW17eN92umayjiRAkt9uTGHyo4H9RrXItcLMRbqkDbqOtqwPkt57IjgY1/FQLRjGFdotrqW1OJLiwnmFLNT39dm5NneNXicQ9gNFHGnblc2fMb6V2iEvvj/z9iirMqYBH9SptIXv1Ms9egQ51kBcO0zRLH4mriWtEx7otfTL20J64cHjo+TbhsnDA4Q9UPWAbMHjPUPU34h2/mIUUV315FztcMFB8hYD57iDoOjamU9KQNd522z79hf+sgzBn1egfFX5ytn/IOnqlc7V5U78J7rB8869tJd3vJ5ovXFdbhmnym3+X4mu5qhL2XfvJH1aRwwKr4b3DA6zVh2a3d5zba7rijjlR9j/pldTMCR7RfLdt6o73AGiOVp1yg7+E9fxKBpv87embpa69URnaPUS/ARY6J8tK3yIH11vlu/Y9w67d/7L39qwuBSuYxmg1js6ACChf80kkoFldubMp+0CUYgUBb3qQxhT+VOYr3GLnbt7Vtfq/OT01qeIcp5ri4nx3VyflZLq5t1fnLexv4Bh0QtztXK4lIdHx7V/s7H9dJzG/WJa+f16rOsbu9WzR5V3ftndflov2bZ+XQSJ8fpbtXJQdXkomphturcVGYcit6pLnImCEG/c4tVe9H324myd1b18enNOtz8TD1Yf7ZON5+pw1quy/mFOh+ihS9mk7ZCQSeAPlacoYE7QIxYYEEXCBDMQ4GGJoJojgdlachzD/ry4b8TSKaWiWQutjzxHAxF3UZIyCgac5SjEuWCzm/KEYiRyRUighu2Dxo49r7LIdAY6E58xp5yegE8j2MCL/rs3FJ9/f0P+gyQB4/PautaFHscICphKrULCzjHiGI/q4WFmU5ntbJCdO9+/eE//C/XD/3Qv1QH+w/74CjecfeH7WeMWHg0Ouw3NFLA0BcjUzLRkvrF3Uz0h/J3H5IaKlEMCqpWIOuyF3QcIDHE44V24ehIg7qolRb0OdzOMWxBdHK1YKgwc9+oJQ1SDcaxEOe7oBl9VjjyHR7gPgA1v+mnO8B4jj7TRpRB+oFw4XlkgYuCC6SLldEKKtkaL7QRGoyVaBdDeJ061tcjW1w0GqwedhjQjp3D5BilXShftIHftA1FVQcA9ESp48Nz/GY8FdaUZfQ494xUeUzKKnYFzBBlfNg7Nmj/k3eeqsPTi3r9za/VxuZ2/dz/8fO1s7tfS8vkY75TX3/na3VwCABI/t2AVdTx6OHDbtfm6ka356J3KoUOP/Yjf7S+/w/+/t6Gy+GCh0f79dGHSQlk9BiAsooW7SKChDFSKaYet22q8Av+wZO0wXkJjVw0WCgEpKCR8oSyXHBUhN2FonNAJUCFFD7kuxF38hHXjW4jvR5t5SMIbMSfyjZlkAJL5dwIR8rwXQAFyoUGKh8qZO1IW43T7fQoeXQpi2f5UAbPtNJ4nKhojQbKoJ/SUFBNZU5QgLHlHWUz9KW/Gqzk4BRUd+5Qr8rgzGUcY9BAw1AANVELOdxO4EjnwdkQxU+9zFUUTZ7hHaNMMZi5T128Z3oM+m6EEf2HPtzX8cJ/xo52Pv30Uw0CuouD51SAWCuI5iQa1shlyuZ92mC6NRU5ougAYXTgByBM3fSf+a5Tgne67UNEEzQReJJ+yhHb43ynPJUZ5qz9p0zqgM9whJACirFynVRuqTwybs4Pxkga0S9SLH3xt36rr9F32sp8BJTQWUauc8oGNPYgYnN/t7E1AP9GhCkfVfYAzXEiUDdyTLBM5wT91kCk77SXsriuk0Vl0Ag4eEmFFBqNI4eRi2NjizZSL7zCdcrnfVKY6BBJgEIAXuhK3eh1zBfesT3UxWHfB8NOBtdSozJ9jnFW9lM/NE20VvLx8zwpR9o5NgSVwGu8Q9oFU3jA6+qdAKpEl2v4O894X4NRg1R5JLgojXhXMAWaaPzDM/SXseY78gg+A0Sgfs9Vcu5r6CmjaDt9sf1GefK/+XspW+Z1MtEGeJL66C+8SH+4D30+//nP9xhQP7S6vKiONucZ5h79xXgkUIRyqUNd0CAS2qOeBqBDfzzHQrlBO3geutAn5Sq0wcFP3QE2E3UoUKMTRWA34FYAyPBvHIU4SPgw9uwMw4HBWQ2A10Rg6yzgeZyoGOLq2LSZ9iGD2UFDOwGr+KjLCPxmV8xJg4LQgfEwvzs7A6iTdvGdZ9k50NGzk/Cpa5W60HhHVXSRzEcddYI1rtEd3DOk6Hr77benOzCc48wp57XygXpbPxwMW3gMuvaO1WFdE9znGfiEQ+FpI31wl6gORu0P5RB8LP+zA4S2ssbwcb7TJ+Qn9pc670dEkm9sTEFy5TtjiMN5eWmpPvWpT7WMdE2gHFJsQYM7t29P5S10Yi4zzsga+PfuvXvtXHGXXOsHg2ONMqCJzhf1bXb0a8PIM56HQH/gDZxMzgXKsz5B7M985jNNM+S4uoNgG/UwF5VBpmTs3Q+PH9UnPvFs00+Qgf/MTfo33hmd3UeJyBzbATpFqZdxGp8D5IHlibTPLiSBUg1+dTyds4wtcxia8Ly6Ms9rxzEfAIsoC4DMA7vpq2su90yVhSOF64whdKIPyilSQjP+OmGQC9p+8Af3eN9nKINxv3puuXcSmDIza0ACRXgHWrqziH7xHA5Z6EUfkB2uKfzWoWJ97IaAb2gLfeI+zyNvAkBn54jOLR0U2g0bK3G8GYDjbnh3s1KOTnxoTd/4CHzBf8wf5pcyX3xFm48xE8gbg5xiCLSPXU7IuOxwyU4Tnj08jXy3T8pqZBxjduNGDtFWX2D94nnqo0+ba0krKM6jLsrpq9CCfugs4R3XaQL6dNbzHH3XCat+FBsjwS7I/zgyonNTp7qsALU6M+VyOLg2nPJK+9s1ChkP7WmXGIxz2l0H6vfSqDGrqmnQC3Z51ojYIcpYQXEAV+aLOyPhP9YkcYLZSVJsQRd5uoPvjhPkorNdwBQaZE1mZwM2meeg6tB7PMUaPLNSfE59CDrF4XlvuitCpwHPam8wf6ELfYYvs/YdZefPsE4o8w081JlMn9zdZ3S/64BpSA1E0xYwQNL5DT05BF1dSBkJLShLvVKbR52eNdHgLnhrLJPErQy8JYUWYyV+BZZEeyiLcrVzfH5SkXGun+sr0av408kRMD27TdQJXYeUC/KcehHjyjUwTMdYEFj7RWy09ZW12DCrK0kfS53MCe1LA04YO+jMWYe+n7OS0W2lYc5FU3ap/6rjUYbrGfNRHMw+0j7nmDgwMjZOidi71MnuEcFy7cDDwzh10/cEMjCuY1vL/vMO9wPEJ6PF2RmBrdj3qUcnBnOs+WfY3UPgn/gYz3HfOaqcoT/U1TuDh3dPTxIMRX3aOepV7VBcSYC2eANli0VR3hib4rd10JfoaQkuT70JbuS/eJA4C7zou4ytGK7yiHqVKY5H64CXVweA0yf5bcqr88E5KBu+mp/LmDEG2tH2L/rzVUp+nuMZMWttIzEk+YT/zifnjXjGDJj9sHPRtrluqc9y/ewyjhrXOegB/ey3Y2J7GvsjcPE0acn0I6gXqwcTQG290NWxpg3quPKlup38yJyY+bt/9T+YOOAMoYiacAAAIABJREFUhmCwQDqFjhdlF2sIQMFsgXGiqdwg3GgIFTkZEYoueBoyKBbNxKfnfWYHYNPF5VGtbbJFnO2A88WZ0kxGUmG1cVGXtbw4qWdvX6trKyf13PXTurN9WbX/9arze1UPP58D0fER8P+i6niv6vw054GYAgvnCB+yK7EDhBSawHX4gTgzZHG26uCwaoedIHOfrvcnt2r7le+ubx7P1+nMUp2y/egiqahUDKAT/VGxcQEzEp369MxDP4Q8dGaRFJhAwYbmDDjPCny4uGq8ynSCOzxP3QqsK6ApjhIWBcbCCSowZZQE91QSFIKCIirOtD9Gb3Z00AYnu5OEcXfRZQHlkE7qYuxpu4esxqsd73RHQU/m6qN7DzoF1kXN9I4QPpzZorCNQRTl9+IUx0IEMlGQ6+vX6sHDR/Ujf/yP1fd//79QZ6c5bFoAjHbZZ67NTbKNquYj8DCKOoJyPVEXCjWBSYFUJxtt4LyQlQWEZDzRlK8itrQS4Ihr7QBcTTSNQCrl9PtLLISZJ5bRxt1lyuQ5wSaEA/2QX7h/taX2SoCqgDumGln0hXmoEQgdTKWgAkG/Mdz4LQg8XsDcEQPfKDgZWxVII6EFzccGp7zDs/A1fM4ZFSofAgV625u/JlcR09RD+wT7KAOjlX7yXSPVHSvShnbSLqPPFOz0a1KJInrm6Tv12mtfqvnhkKjZpaXavvFEffX1t2txbb2++OU365/+4i/XSy99uvv9jfc/zPhMzuuDD95vw5XyP/rmBy2nnrxxs8f/YI+zNNZrcnZe+we79Vf+8l+qra21Wl5hm+JunRwfdv3yDm2jn4L18/PhH3d0oIgLsrYisZhDEHmfubW0mEhrZauGBuMQAzA7NnQyCVS4cLDo+C4KA2VrFGnguNDYTg3IGGEbXQ9lwMeUS/spQ8cU3xkb5sLKsBOEuch7tFdHVQCm/el78gnl8lzzwmUiTFaXAtxTFzJUMESeWlvK9vIGDQfwXcOPdms4Spc4Ldnt9bCNT5wNrEMePiq9FpeigFO3OwkEAzE0cO4Lhuhc0IAxDYTKLuXo6NgdwPt2tA5KGXTRWQoPNv+ODAwNJRUZ6EvZAkoqBZQn4Hr9+rVOtUCblBOMIZGOAIzIPeqgDJ3zL774Ur3++lensoSxpC08Aw1M50a/BbLjSCXlQM5XgPYAIzgq5ufm6/Ao80CHDeNoNLpjoZJJufQ/xurlt2yHpwxkHO9TD79d9yhbR5frrc5DgWJoTNm8K9ikQwFe5D3owVyn3x2Ff3HRwLhRbSrfn3z22X72vfff7/46fzr6mojDB0m/wD1oi9xibChXMB9eZ6zsh1GUGvhjGY9cwHEDGEl0KeOv0ct79E2eoI/u8lCp1GFNHzXiDNgYG+Gu/fSNPvOf9mtkNlBFmwcHC+X3Wj6MOd91JGkoSXNkyWc+/eneScKY8A7toh/Qp4NmVlamDnkjlqG5TuKxTiNA4vuCNQI70Pq7vvM729mlQ0wHG89w33XbIB/XR55TLxCcUB9SB6J98GvAn8fTtdz5tru/NzXOeNd0Z/Qb3qJcjU7aTmoixpw5Rt337j5ooNLdB9A2ABGpl+LUE6xM3vazdmoCrhqtzlwHdCTFFfPTNUADXgMKWlInvPDKK59u+UCADeXHIF9vWS3YDA3i+DrvsuE35y19gsfN1UybcJTwP5GB0dccE8AiI3sBpUzjSfAS/VQnVRbDDxwsTP04eDn3RKAlAFxyS9NHopN1nAAAce7E0WGMaHjAtYS+0X8NXYEgaE49/DHO0IE/6EhAA7x+84nsMoAP+dBv2jxT89O1n7LZ9UDf4Tui9Y0YRp5pk0Ujrp4PtJedJMxr/pAn/IcnqJfvzhHKZAxwcApkPtxJKiEDQjjniA/nEtEfdQ1tCAMmoCW0oZ84YOibepZnNTEWAnJxbGWddR2h/QJK0FgQRxuKPsMj6iC872HctI0P40S/1EF1MABMq4O6A0SnCesu/aEP7EzEAaBzAXoxbtQtsABNSVeHjcDz8JXn2NAX2iuAosOVtsGv0IIxsizLFXRzzYMfmZ/NE0PUtDaeNoRzJrKbtI05o20MHI/tEOY0coD1EN7R2cEYAODzLPz48suv9DM6d11vtSPUZ1wzuc+4cAbQtZucnZMdTepnOnECPOBsC+Cjrql9KQgGqOzB7PQ9jvHIA34D9OEksW/QErox5uxmYVzZRaVTQ72D9jBW9JUxRc4h/wABBcn4Ds3ZyUG6PNqGXHNNXJqLXkqZAkriF0aeaierK8n/8oa6JeUC8IWuROyutNzWccJY0k51AG09sRRprK1IOcfnV+df0H/aRj2MGfNieTkRzup2jLNO3A42Ow6OI2BH2e0Ankt6tQaJRmfbQQsdPpnzcabyDO1nnB1Po8tpDzt/eR466yARRGt7fhS0xBjMzi5MHXiuYdTtDtu2v4fUsK6RlKtOY8CiPKsdTV+Zx/SRcfroow+mOz8MgGFcXcfV5XQiUZ7raTs41uNkoEyeNX3T3mECBlmnaKdjaWAFgU+RYbEddGoxB7lO23iWMqGtAUq2hzHVTlMmisNpr6ujihfopEfWQx+cctr9rp/aNdBCuo+dSJ5zpy0DL1GWACVjQL3TtgzgsA5EbTRtEXVzaGg99E3bXbmuDuJ4Qi+ucYao+mX4II45cTGuUS5j2nxeOStSvfLOrSe7HNcag/8og7oEzaUP7Rdglla0Nzt6rtKni/lBa+V58ytZP4bzQFoX3YvN4xzy2diCwajaljk57N1/rNXMcwNJaKMBvpTLn3LbNQeZ0zjrwEvInvBRMsuI0ZICS5uSOew7vidfcV0ZhD0qbQTz6Scf+dq1URnjOhw5EHyDMrjOWCH3fcYdgThAaAf91nHG+9ArjhycHwn+9EP9B/txDDGOOqnsR8ufxexY5COGJW+JuY4xVsdfbMwMJo692K9rhLRiXLRx1JcZO3V77vFdbIN+9PgvBLeQj5WTacfZ9BgBsbjLizigpAvPWU/stjhM5GH5RZo5Vsp85wn3deDoQG+b5yKBnTpNxJ2V6a4fbGqgT/w53tJd/Mqxkx8bQzoLrkq5jRcNODJ9jAM+qXuRF+rWtLWxsYWFqb0+HmPv9XN//S/+2YmgOI01MonCEZwIBD3tdJKPnaLBR2dXhgJMRgMdfBomWAHxeE/QbGpc7qEcJTKmU1Cd7PYiggOEFEdEWHO458HuXitJF2cnNbk8q1s3r9X8xW5tXN6v3/WZJ2plaafq5N2qw/eqHr6Vc0CYhzg99pIGC2fI2XDexww2+XD2On1aXsuh6GRtgUkAoI9Pcx7I4fwT9fbh9dp44bvr8ton6/W7j6tWNutsJhFnY49bFKgYNyzWpkzhtwsnCwS0yoGRD9qY5X4ie3enThWe0xjgHhOT8qgPGvOORgODCr0VYDIwALMgPhNa5RMm5G9sZDI+v11Bp16ZmfHW8IE/aMd4Egvm0A4dOByCTv1ONKPTenHej+GK1/745KI+vv+w/ubf+K/r9KJqeSVpbnCAqOBkciZP4eUZaafitWcHyOLiap/r8a/8q3+kd4Ds7tzrxcb+McYKGcqdnKWchZUouJTThkrvJgnAomKrUKDNRhQoYGYu2YqWehSifJ9fjHBTAC0vxGkETwjC4tVnhwB5+PUu85/5xg4Q3lVwq/TTTnhOYeSYavgKlrs46BCzD44L7af/GmzcVxC520N6CYipyDm+KgA8z3d4E4HJeyqTLSOG6BhlRwyjRDRsb9+cOtKglyBajxGGzlnOJZgqAsNuNeeC/edZ6DJ2vjKX5HNoavn0pxf+hfk6PTnvRXBxdqZef/312lwhzcFCnaAgzC/WLB7+y8v60pffqn/6S79UDx/AF4s1OxMgtEG922wLTsq/e3c/6rJxjHUkCjvPFuZq5uKyDzL7Cz/579adO09UdQq3ozo7zVZjZYMgD+UmEiY7QDBcaLfb9VkM6NPJafI3Qw/as7G+2XysDFbBoe9Ja5HILuiioaU8z46TpHeTX5QXtIV3kFeMG+OB8YYM00DTOesaAg8YjaMSRTmmtOp5zFkK169/i9ODvrv+aHjQ/nE6FRXpg7Moj7eGHM/QESXd8xkEM8nlrHOO/hn9QPtNBaYCZrQc/ProUc6x4hNFOYYB/WhnYp03UM+7RLDynyhVgwrYASJPUz/3+VPmQ2f+oHsiWXMgIOlCqI866LcGA7ykA4trGgtRwpNWMuvIzqDAb0yjU1R8USZVtihPBxbXaEPLxUEhY9wCqN3o6wARggru2BC8op9GiLrmxEhJCpqOUJlfmB5E2vmEB8ekzqAnbz3ZzhDlLO8YgQafqV9opGJIwsemuaIeFV3qpv3Qz91H6iPwchv6Q0Q1/CT/CriZgsEdAfK9wJqKppG2pAKlHRix0BI+oX7aypwUQFWhFVjlN+95ds7/x9Wb/1ibHfd91bf37nefed9ZOOSQM1yGOyWHogU5gCDLkiwolgMhUpAFXqI4gBHDChwlBhRHSSA5sSPnB1tWAiSG7cSCLcHwH5CIMgQnsBCZFsOdMyRnX955l357X27f28Gnvs/n9kNeoHH7Pss5derUqVP1rTrnKKc6ZgKbyEgH069e7ecFWJiXNPo42+LBMCYpl/6IXFWPV2w6yqENtAcaDZoYVMMxpk28j/wBhpL9TT9y3fnBbEnaGODl8vwK7R7H73g+4n/HQrJUH+vxYlCCrXROh8OgdQQY1wLL0BlwJ/zVHhKAU0agSWff9+Gp+k+bC/4hf/CZMj0o2QxuV7zQdgNonNkAKOqcB39NXNHRoR5ooq9oI31BnWZF05df/+Y3ugzkk2c95NQxSPvgDbKjfSEI0dmle55BFlsRgIl2A+ahAyiH7FucSrPooAsg1/kYvqIzeA4bWydOepwv1ee0j4AGID4BdWVJG8/AG88jE/CXPocWZM+zZTjIOA5NQFxAYIIPfHiOdzyPgjKgW2DKfj04ik3b24kNoLbAvEAHYCcfArDoLwCEBPtypoKgg842ug5gnQAC9ynP1QqOZ+QXvY0MQCtjRvn10HT6kva1A341K2tZaQO/6XvkgJUmPE+5/Gbesu20C56ZNEUboMMgGTygr/lt0I/nCXCgg7jn3EZfIDfU8eEPf7h1Ajx96+67fW2s799g/Peqmq1F5vvu4JewzR3POtY7yekIcCaAOvXTv7TVgJNjX5uEb96hbwmeEAgmWMx1Vn/RHv5MWGH8UJ5tvPRt1vuwesowQMw9wQbtCGjkD/uHfoMuA8GWqxwI7NA++Agd8OqFF14oDo7Xz0Je6Sv63UCoq19zvlUOHKbtyIkBMcB4tlcSMMj8xGrrjcWqLuozoYY+UyfEpojvx3uMVz6MQ2RaIKqBtWGVNDxA7ws+CNSMgRFoE0BAFwlKKmsGt52veB5+cxbQ2lYyW2mjgAMrtNBD8Jj6nLfUAfRnQKtk5dIu+DnWIwHvsq0WcsL/bnEFv/nNuDbZxfmcoAJbnCGH8b9J3DhYBNyRTYIy9APlICvoBZJb1A8CRPBodSkgqH5UdrEIDkJSjCAp/OYZ8Q0BXHjpKgB1OXpaEAge8C4ruKDZcYu8GmxVr42DoNTVq1avBHhtn2MAzPXBaDtnLPJb4MxgB99N16P4uQbirJcAiHofuuAJ9Qs8iRVsbqYfACBzcHH8XJ6jfuadAJcku12ef+m8Lo7Bb96RN2zdpe+BnaKtRb3aks4TtA+51f7UDoBmgWwxLuij3z1D7KRXaiQwk+D11eYL8gF/qQtZIwlK3xLZDRayWZOL706ANSi9tBIAzv6FDuTYrXLBtTIOLlft09/yT8BecBte6MvQPp5VnzrPmsyoHh633fmFZxgXbFuKnlAfqLvUG+JMlAH/qVO8gPr4X3AUuwZeU4YgONfQYZMheEgZ+qjKm+Nee027WPsbXqhrbIs+DvVFX2TlDs8GI0gGvnpe21T/6GwaW9h2Xtu+0rTzPnpWrIH6aAtlmvDAM1x3XDomeAb4B7r508a0DMdDt2E1fpr83H2032ND3M8xEr2UwGXrmi2SCJOARXDCgDb16ctqxygXYnPO7fFhkdf4oNDJtyB8xnsCnpbFOzzvyozgMgmeYK+hNy1fPFK/RB8IeUk5Sdijvc67GxuxqakbHpCA47yZ8RM/2CB8gkVZseUqIulVRysPbS+fBkPjWX1e6OB96FjduAwOqUdNDnQ88qw4Ev/rPwSXDAapraEs6ZcoC5SpvyKe4Pjjm7aO7SQxT+xD+xh6bJvX2E5dfcc9Aiby2XFlH2eeDu6mTte3VA/bl7yjztU26k4cAiFizSyAUM+O5yDH60ImK7o4GEDOdIYOaLZOAx3Urd7jEPRx4F9MRGyVGIHPiqVQPm3Vv3H8igVz3wDu0t/6r/7iBYXG4MhBnnQmf0Z6nNghls9YoOfDHnC8x19Akiy101Dl2+UuCl8rhePTWppmn78Zh6mwJdBmnNDZjOMNA1rz6f1jiZjP2dbksK5d36zNybTmu3fr/U+s1fe9cKXq5NtVk4dVd/9lgh8eiM6KRWyWGculswpkstrnR9b5DKWQ/ze2GKRVYNWsBJlxgPq06nzldr11tFWPJk/X+rOfqpf2Z7V888mab2zX/PzyICiDFQYlDCbASwUBAWAwOmid9HkXY1ul5EASxIFvRr8EEwVgNW4Xg2YAdfgNP8dg5zhqbcRTo8PBRX/zjgaQoJ2GmOCeIKnlU7YKwkHDEi4FkudVjiglwMNMZJO6cvVmffNb36n//q//rTqZVq1vxKA7mSZaSRmZ2MPL5cqkd3o6YxvomkzWamN9q37sT/zx+pmf+bfrrbdf6bMd5BHvQ9P8LBFLFEGAtWRDTy+SSXx4EEDVNqvANHR1wA+PE/m+eiVLHyfDEq+WVQ6tXk+GtkbcxXmcWe7BZ9p27fqV3tLtwYPsYYzBgOz3yqDDHPplHzhxCKrID5UnNI8BKQe7ysnnNMIdx7xHPYxPnXv6WcDIb8qBP4KZyjN0uJWQtNIG6nc88C29Kl/qzDkFMXRVtjzbE5dnJawmcCgYyHVoQH5w0KgLx5ZnACB5DocYXqjTkDmNNY2w9NFavXv3frHMbHYyrcOjvbq6ER3G4etXr1+r7avXa+/4tO4/3K8v/Ks/7K3a9veP6/69hw0ofO5zn+utsD7/+f+rPvGJT3RA491336mtNprZPmReN9hCcH5RB4f79ZEPfbD+zJ/999pQu6hpr3CjPuTNjCZ40JNZL+nMgeNuqQEf5X3zfRrnx4lkeZLJRSeIsgxo4JSRMZPA063eygSdwx7byKrbrThhwiP46phuQ2wwzKwDfsJvxtYYmIcmZAsaNYR4x4nTyW55yEpx3uEd6uBPw0P5ANhlCw51ZuvDK8PBg6ywGbJrkQnlXaBqbZK9Kp3D4IFjUcNDg1GjnzK4R1s4K0NAnHZwT4eD5+GtwAMOIdtB9WcwEAH+AUbMSNcARf8gx/CfvaMB9JErgv7QA8BG+WR+Uz9yM86gELwShBG0st3SSHvhPcaC/ZgxFqOe9wBIyYYWgMdRgi7aomOQw/9wAGcNPlAvGbTqNMCYGMkX7czzHv0kgKg86IA8/dRTXYdnEd1+/HbtH2RLjfQLBw/n3DD4a+Yv9bb+vbrd56OYfQ2YD1inPkQu0Q/8ZisT5VkZwgFF99EWrkFLBwVu3iyCCS++9NLC8VVHGfBAhpmP6FOAGrIceR8ABtpxkLWp4IdzB9fYrogs18PDbNFG37rKC5CGPtD50ZjTIVdutbUMKNivzt06VvCesminWYH85jpz4Pg9gg9sy0V/XAJEccQcmzyvvNO32noCC4CCrsYLjwJsCCA4h4wzZilPo9n5iMx2+phxAI91as1WFhCiXsp+7zBW2C5HB0unx35HjgAE6Q9Xd1Cv+5XTR8oLdNAX6hNWK335K1/pcY9cIQd8M26dnwyeCpJoR0MPfPEQYL65d/uJO/XFL36x28f8RVs7sD2sljEgI4+12eiPXq20ktWB6mV1mUkHygIBC+dWHGk+6G32m3cVxuX8HScKfaVjRPnwyezOZBuTvJEVOj5HZrr7OXuQLLwGEFaekDmD0IxpgIdePfnO2z0mWm0ONpKOr8FBt7k08LSxlbO+tC94F95SBzykre7Rr9PM8+gU6iJIhBwQ1LUNbIvFVgLQiM5Qj0EL/c11swMByeExc+hXv/rVzkTnHbY3ReZoB2MdflEXNNDWlRVs17MiQciVRQJDOoeZQJJ5p+PIuKTvTbzivhm+1EcZtJ+gPB/0PbxD78KT7//+7289ynP0y8HxSes+2qEdor0tiIssmQnLey+/8ko98573LHiO7FM+9TB3QWts8+hGeEB/8e1Wc9TBOOT3zqNHTcsPfPazixWc0EIZ+kPaIq666dXa+FGVdsS2YUwkuA+PCfKhg7UFoN1VfPpk8JGyHXPINH3E1km0g74HcKFcPrxPPcyJlEsQjS3oaI8gOOMpK0aTEc6HOhj/2AYEJ5EfdZvADTRpK7miGZn7xje+vkhAoK0CQGy/BY3whDLgNTQJgEaX0C9JsKNsExy0wzJPBdCEh+MzUZQRbTPKQP5IpKD91LN7mFWe1I/uo3zKgxcCHiYQcJ0VG+haeAYNO3sJdAo+UQ7lcg2Zoz3Q7fygnWu/vfHqa4vtq7QT1bM+o10NH2gL9ABoC4QYvFN36/N1kOos2/VAM7zW16Au7V2e0y6BZtvPePfsEa4h63xc+WTwR7AJurimjy5+Ai9oPzQjzybUtB++FD8YnvEHndq22GX4V/QD9eur8Rz8br/3JDYPtFEu/ac/T73T+bT1szaIYKQBJ3x35F0/U2BK3Ib2MrbEkGiTyXLahgJ22tU8QwBEzEP+8rxJCJafcZ+kOz48Kz7lygTuu/W3PgU8CRCZ1RdsL0bb9Uu4x9hOsAWZiY0JbTyPHLY9tJZz4fSjoQE+H59lS095ry5I4ITzCe1PzgE8WySpIFPaTPaT8za/TUyhTyhLMBH+03/SNQZUecY6PN/L7ar0Y/QbPI9OwFZfk7ajr/mN7nKlN+0TU4AP0Bq/Fx3xeN26dm2xOsZ2NA4z8MF6xQy5RzttF3LGPRM4BHXtR+Qb3vN89FVWBolV6fcInM7mZz1eXFn42GBv8JzJufBRna0dHt8rAUDqVhbEaPADpEEZkAae5bDqYEg5Y0kcg0SLsZ3v3OlcrO9NAIS5g/eZf0ySkE/UKR63AKeHOYFgRXwyVhXg7wVDERuD52O7i7KoS/1Pfzi+8GO5R1/yvgGQ/J9V2AY7DYbRJj6Oc/qLDzwlAGKfOrdyj/KRNcaePji8CN/iyzJm8UcZ84LoBmLFRNfXEmARy9Y3tSzOphhjrrSZZ5RByqYuyndeENsMLpXtFRszAJfazoo7fVXnFNooDfJBvU/56lXtd+c9AyCxZbN7hbqc/zlGQKyldc1waLrzJHWJ52TcJfAgNjbG6LURutxBP9qH2hXGChbfQ8BRfkG/8iff6E9WgPiO+kiffjzPOTZMvF9bTaK+z2rfKrs7O7Hzx8Er5Vb7Sv/Tucl2tt31G7/6Vy4czDBoDP7woNkzOl4UblS7jZWlBE74qBz4X2fHCZX3BUQNlKzUpDaXAzDtHe7XyZQs8uu9LxwOAuDH2rBf5cV8VlMOH+9T4S9qfXO51leqlk9Pamtpr557z7xeeP9W1d43q+YPqvZfwUuv2h+2w+I1VoAcAg5WLQ2HnnMmCIEWAiJsi7W5kRUgs4sEP/q4DbbJuni63j7Zrnurt2vpzodrd+NOHV6s185hziO4qGQiTpYCRtJWFKmGthOrhgrPAm7Be/dsFMjUmJWnKjcERRBvEcEalqciEB0YGB04HkWW4IEZEBqlPMdAULnp4FKGk4v/O6B51qyeNg4HoIv7CreKWyeLgAIOsaCdirCV3HKy9pGHk7PTeu2Nt+q//eVfq9lS1eoaCnapLtgGjaU5fZBZsu5a6Z/P+lyY3kNwiWDJ1Xq0u1c/+eM/Xj/3c/9OPXj4dkfblVtpXZtkGzDKTqAjE+Lm1Rh/j3b2FktWeY66oL2NwSETnPYencRYWltZrY3NtZqdEm3LEi/ew4E5Pk02NZ+t9RxM3UGdk2Tts30SAT0OumYriccfz2G+PTmdZXsB2ks9BtMoG5lxrAnOqEQ0nuRzjMlMTplQAm44SaFoxsqd8gS3fF6FaP9rmDnukQWNea6ZJYtBIVgA/fCXupywKB8AUkNORR4nL44U0UjBXB24sSHM/s4Cg7SJ9lCOThnvJGsr50K4ekZ+IncdQT6K4c8KkN3dnZoPS8Ena6vFefRHx2f19Ze+VefTSb32+pv18AHZCgGqnnz6qdp5yEoBJsLTwsjaXM9WCpw9sTko8GK54Mpy/fS/9ZP1gz/42VphZcjFvB7tJsMfo1YQA2MTemJEBQARUBF4a8dilqi6htLpSVbLjB02jWacT1avCFiRkaQ+0YGD1wBxApauSoNHGvEayfAUGl0txTs9JgbnVYBR3cTz9iVyADgwG3SQRg5jQyMA+WlnYtiGyeCVDiL0bN2IA8L5ULRFA0YdplN+dpRyud4rrIZxihHmvKdRKcj13fNhMuDgA+3A6cMYRe6pg/6TD8itWS70LwCpcuc5GQHTY1jxvDLPIXpcYwshDXUzMWk/DqcfyqTNjCdXXgB4sKWFegM6DBbQfumnDPiIbH1vAJN20o8YnxibmcuuNpCnscwz9CUGKAAa4AsgEcAiGaDwhW12qE8niTr5jWPEnvv8z7yubqY8Vw5oY7jlCmUQHBFEf7T7qG5cJwC6Wi+/8p1uL/xAp9CPHSC9fr2DIbRTPQ6g1QbZkDWI/vHgT9opmGq/UO8YyOM39VAm4/vmzWxfSR8o2+p8+s22K9/SR18i15xbRXk4ppTHNZNFeAaZ4jp1uLe8upuy3dKC8h3X8BNa0AsGxqgjc+hxl0kfwFvoBrTk43YNbuXWAP2A466CAAAgAElEQVTt298VNNTho+/gl8EgnT/qgf+uwkKG5ak2AePHYL0Hj8JPA5+0i3cyP8Q+1Mk1mAON9DE0QAtnD0DD8mTS21mZ6ahtS7/DP0EVxw36QOeYMceBzug8tyYh4/11tjB6/PFaW12tr3z1qw2mwDvPTdBu014QiIIPjC0DnNAHPcgqgRXo/shHX6jPf/7zzUdBfsc3oDTPy1OBTXjn6ka2UKB+6oJfbPUUQOvhIokJvgLEMR6VHcrgfwFRx47yrkMDzcqqwCR9ZcIBK0ACwhLESNCWusf2ZRy21ea/CRDwkD7heWVT3aC9CdgaMPqZhezCO7Mle0u042QTksGLzACsfjfYhz7FdgM8yyo0dbO2rPoAWgC6OjFmEjCHbagE2XToeM85kCQCnoP/yI1jebKcwAS0fvnLXxpWaWbP45x5gGO/UafDFjTIjk4uZbhVLG2hHO2osSMqaON93uddeB8wIU4ztgDXCIrQl/ymXV/60pdqZy8rqeh3V64I1mpD0QbPwHE1gFs7aXfAU2hE9wj8KC98a1dqVxB8E/jmHnQb5KEOQTTaSN30DfIC/QEest0mARDK/9a3Xuq5ibmHuYk+0n7Q4aUs5m0PN4ZWfhuoi1661gAPATHtUmnlN3VCC7Q7bzK+XVnnajHaYLID8sU72uK8S1/IX9okr/Sj4CtyHaAmgBPvM8cakHCOpHz0NPUpE7yXgAzJDdstf/SxdgFlJUhIZna2T2PcApBBg7Y+ZdL+9pGG88egW51wsZw53QQHdCJ96fkD1oeep04yz1mBFLspQOP9nQfNS4KHjiNkwu2EBCHlO7xQnthEzhUatF0gFf3Kc+gkbCIBJfqaFTe+o28Er6FbW0Qf/sHde33NwJq6XQAR/TkGy+DTOKDluVmCpq6wMUiCbuN9Elz0MXmWD2UJALcPOWQRN6A6ZIYvr2dFhHUiE7GjAqRfv55tgsd2t+Uwni7OOQeO1Xw5i+yYeXjYfrsDPvfeWSRgcZ8Pc6OrNvFdtbl53pV4BJEd98gd7UAPE1QwYMF9Zd+5DV7z7ObmsGXRxcVida9BF/UGPBBo1FcVZ9CGEAQzSGwigf7MrVsJmAaXyVwhjoJti7wwhlxhrHzEntzqZ8+Ok+TDh3q7TUMA3ICMq+Ic3+AOBBvX1nKmX/oK7Cv+nDYP/WLiSXgY/5+2G+jit/IsYCmug3yP/Wl1PbSObSvKNbDTCZjDrgsmskCPgTf6jw80uxIX21G/Sn+vt6Lt7eVy9h/t0De3v7QPbY+6eryaxJWclAf/fRY+geNAq37idAq2kuRH5Uz7v1fzrGeF0iIRdwDYqYO2wD/9H8qkjDF/tRcF8aE3+Mnlqgl1h7hN83NKguq1HquUoeySystvdYi+mnaY88baerY0FUdxfiEgKiamH2JQgPrtJ/WwW0Xp9zs+1Dd8Q3+CJsFM4qumfQkUZv7l/8Y7hrOBqEP8z3EITeIC4kYJXmQ3G/vPceXqOjEnkldsQ5IMkhxnEEIcUtyLermmTbe5kbNs9OWdV6Gr57w9kqAz50EX98d4hdgm5SmzyB38C64U3FX9y/MGPWiv9ImxwR9lhjbysf8ol+fG7xHAoXznNnknfnU+SyDLgAX2kOOa8uUV7Q3/E/COjg1uZB/xvLJou8UZoVmdQZkLf3ZIoIQGeRR8NSt9lBt2WdH+sU4DQj6H7FPvpSyQ3J7xpS3GN3R37IEEjN0knup/Srdtgg6ekz7l2+DT0t/4xZ+/4CYE8pIKPFHXk3Y+UHwHJ0etNCCaBujU9rtDdolgs9uDGEyhgSgXhD7ZT9l+AaPn+vblXq1EKOGjQoggZWBO6tGDh1E0g1M8X5rX/u5eLV2c1+ne3Xrq6kn91A9/rK6s3qs6ebPq5EHV3peq9uc1P6iaHVdNZlVL06qzYZsr9MPxWQIfSyusNslqEP5wYGpetU/C7FIWkzw6qzra/njNH/toPZg8Ue+eb9T+nDNB5rW5Gid9aRnHaaUmK5xfv1TzIfK1ubZdK30uRBQqZw10VPDK1mJypfMcvBopdp6KRd7Av2TtX+7pBq8E6ylH0ECBs/MdaPQxk4qZEgLMY2Od+qXLwWTwxUxhZABaeA7FoJHBJEagQBlxGZoTU4Onu8lIvvX4Y/X1b75Uv/qrf7dIYr9+A4N9Vse9DVqyychWjtKY1PkJmR6rNZ8A7hOsilH80z/1k/WjP/oj9fZbr9TW9lqtVJaXmZ21e5itxNgaDDrd/kXjk/by4fB2/kdejUAySfJcDJWsRtkcsp8SVU0WztZWsoobuJ3n4Li1teytyuFXlKOigSf9P4e+rS3Xep8pkhUTmdAyOao87txMVvbOXrKJTo8CgEKjkd1MTslScYKjzACeWXKrQ209jE/+aF+W/cYQjGEYPnDfd+kPnD3q0el2EuA9J2qVM+UJvnBf5exSW9oCHzgU3exNs2R5nkAIfciWVThO9AF07u3nUD31kpMlfS5wIeikYoZms2VY5cEy7sP9LC9dJaPk7Lj2dvbqvIO7G70d2+raVr38+hv17sOD+sM//P/qwUOyFpdqb/+ollZWa7UPqV6u3T3oOamb129lW4g+5ItDuo9rdXlSV69t1+b6cv2l//Qv1p07j9fx0V4H6pxEcSAblJ+s19VrcYxpNzQb+KGNbLnlpA/feUcwSwcx4z8AIu8CKAmIOO7NWEO/8DxgMM4N/UY/0Lc8A79dNt1A47Dq5HsdLwMC6HZBNo0rZcqMu+77IetKHTKWF+VZ45CyzQSkv6F5AuOHbBLK1QEz05o+16HkOeSfNmqMP37j1iLAolOLXAkmMFbjiGblhY4sNAFMaFhm/+lkvHaQcZ6lsvAbUJVtvnRquI6jyWqWG71XefSm45P7C0dnWEmpbqHNrm6ibIAP52IzEqEBOjXS+BaQgAfOKTxz7RpbKmYFko4VPGSMYYziAJotKUBJJiWrHDC+zR6Hn4BGcUgPF+CwBiHtQZ7oQ+rxEOTDgxgwtMltr3jGs30Ej3GidExo37Wr1+rg8KAIGDE+kK1kkcdhd87SmLX8jB0Ofo1hzdyhgRn+ZU9tAS0NKg1ZjAL6UUfm7t17C97CZ41bZAA7yO1q4A91usoTOdSp5h3AYQF4+pj6zVLDeR4HbgRGKMOgVuuYAcw3eEO7PKQbnspf54tPfuITfdAxeoH34RV8d+sZyqHP4YtGOe1mlQjb1vC8diJtbduOuXo4ywJ5Rs8nczDOhQFTHXMSNOgbnSxkgzapB/jt9kf8r94yCKrDw/O2Cx5jtwocQIMgg7qfMaNNMNZnn/n0p3s8nfU++dmi1GAyPPLsEvig0+G8oh1Me9Ax0qT904DA+voCyKV/T6cBBTA72l46OlrIjTZg3z+PIU+bGH9uezM9i8zx59kk8MFMz1kDSpxplr4QkGHsErQA2ONb+4C2ukrMYPw4OYY20176KJm9WZmMYw1PeIf7DZ6983ZnisPPOKTJ0IcHgJtf+MK/qieeeqr738QFdVPoSQKJICAHmQu0cE3HJ9li0VWO/ddff62zGleWk53OR+cT3tDn9BG00mb6dez8qZMESgy8CkIxlnj+Iy98qNtHWz796c90n1MedcELzkmIs825LCQdBQgxeLk8WW2AWUcTHSIoaF/AV66ZUGLwiXHp9kjw6+WXX279ynvOJ7Sb8efKEa4LhtPm972PFSsAzyQbxNFk5c9KbyfCuXUBu+A9faZNwNiArvsPEvymD+ANZbt1HDLQKzzYJ5656vGsFHQrWXRP26pD4EQeo9cEiNS/7G1tsFXAkjGOvkdmoN8VdzrqlA1fBYagVx9W8JU+VC/6HGVxXgR8oy3KL7wA9NEhZ55Dvg1eCaAEIMrWSXygW7BSGYR/nkNBn0Ab9JPQA3/++T//3WFejH9MXdwnGIRswiNoy8rFAOas8oK/3FcvMx6Qd+xKyiBA5NzIak/o5zfAEuVTl/pYu82AI/zUTiWIQNnIhfqB/ud96PJd7vGOZcCLbCt2VJtXszsBH/Sa4HcnPg3Z/AZt6C9tO8Fdg/v6E670sn94F9AwgXW2c8uBvdRDW+ln7pGgx7ikPcz9rJzgHv3inI4OoV+4RxnYRLQDm4egKXyAHp4H/Kdd2FyUnTk6gVXa7zzRdlvl/EL4xrilP5HpBU4ygH0GvJ2nBYQODnYXY4rxiy2HTOeweBLyslJ3DHRCJ3JMHWTQIqcGHOG7/hv8c4UxbYBe+oA28EHe9w53s0XZcs5NQ+7Q+/qe6oSTToTMOT8G8LR36U9oMqnCsdnJs9tZdSco5lxn8BHdRTluq8a7PENdvCdQpmwK5EF7B1CH8zUoQxmEH7wvyKctQh+hqzNeEuyGLsYXbaLfKF8f23mH8uxzgVCDekkeiC4VpOSbMlx5SB3ShO43AGFAQt+N+rKrQmx86qIsnqM+fR7qpL0m8jCPo9uhcVy+PjTloeMFzQ1Uc/3+/buLBAbnIuRK8H1plkAJdWtPNA4y6ETvcT+4TM6DEI+BduijPfKItqiTlQ30kfOsmBX06kuJWUmX74Ef8jEpQn3FNcezNunYNhGPAZ/hOWSEfoLu+BX5X3+Rtjm/jO1b2sq72sr0Je+Kp5Eky//BAbISPvZiwHXKQpeZhAcfeY5v/VHtPrEc6KP9AdEzXwjGX+JOl+d3cl+sQezW9/VT9XXFgqhbnSG91Es5guLhT/SV8wpt4hnuEchyLkePwyNxh9hhrLwiwY8VuVlx6JjnOfqSMpj33DIRuYl/NGzzfRF6nK/ESpdWgjeB5XJfvw5Z0I/hHfgBrdpb2sbKwELfzFMPz4oxyh/LF3dVB8MH+IleTFCSXZk2Folf0EF9znPyS9+2/ZtKsEMsXr2m/j49vVwxB12OUerWrzF4MA4iyDPnauVDrG0sL93fK5Fz/vS3WjefZ7GAH//XHub5zFcJBGn7gAf0nLYWP0A7Ub5LP23SJnJuoGzti6W//V//pYsWrLUcKmrkjYdVBu1AniSaY5QG4lUwAm50CH8oYTqODlDRa9ygSCG8s67ZiuX6re4gHOfOCB0YpIJbW8skxmGy1O1gFdg4Y8KbHdX1yUE9ee2kfviPPFOTszfYvb1q/82qnW/WxWHV+WHO9SAAwoHo8ykTeA48J4ult1FiRUnvfdkYe+/rd8R7HAh2UjVbrtpdulEPl95X5zc+Ubsbt+ttttTa3Kqls2kRjVte26rzebKFu8NnGdAbq1sN4p6eZiIAaO0I9pDRi8JSoO1QO13FCw8DvCVqBx8BEJzc7TtBOe7Lf8oyI9V36T8Eid+CZxpKBly4x4ffTqqCDvSv9xONjyLnTyOGPZppD3U7gIz8obT3H2Up+NrmSr3+5pv1K7/yG3X9JstxyHQ4qfOLgOmAyuMBNDudd7+1smAfoVkijH/lL/9CPfv+p+rocLdOTg96pYhZD+0YDIYuwLYDnoFuG1E0HeA4S9QQvrkign7UgCVzl3LBX8eZ7oDgGWgZK8sT9/cLCN3nfgyDEjm4c/vJrsdrK8uX2xMg9xwy5eTW4Mj17IVNAKTlYCnZx7SBPw0N3onhn8wU6kD5mVlIW5AXJxvlVeXLPcujzbyPvLgtjkZJAJknFsunoUnQQmOdtjlxKiNjpaViom5WgCknyEWPfXTNPAAtEXHKNSPxnbtvLgJvvI+c8Z7BLQ0V2o6h7mF1PNtG7I2sAKjBEODMBnjn6g4CmiurjOVJb4W18+ig/vFv/9PeHu/evZ369Gf+SB2fTeuLX/xCPf/B5+revbvN1xsDqHfvbhzFCVsrTM/qyrCU9T/+83+mfuzHfqReefmlXgmE0Ui7ASraoTwJz07PstrHYDB9wG+CbBq4rjxw8od2M3ofPEgGMh+uwzv+4iQlwOy4dlJzIoZXAaJyvgv1CizSFwIV6G0z2J1gzcTjOfiufqE8HcE2bgajgLrI1uf8DAExnS/ppX2C/dSDXBKs0thi5Yrgi8YefcFzlEEdAk+834d+DvoT+TcYan2UIXDBIXe0CRoMBgJCAihAJw40/2tIXruebF/qxIiHp/CcbPKxQXF9O0b/eALXCOSd/b29Yd7LNh/oJugML9BB2WaJPwFUjWMDYlynTrPC3e4lbckBqdTJCg+NJXUKIGLm62wVA8iiw2rWNXRSF+U572tQIhvqIt4z8MjzHQxgNd1w2C52g6sxKEt7wIAObYQu58U7t+/UzqMH3Y8GvDSmtRPob8aTKxkoExkSvGb+1LHKOzEIDeLr8NM/Of+GQ52zggG6mQfUj8gKz1OOdMAP7lMvZerI8T7jUd2vowYvdYCg2zEAvTjY0EEfQTPbhxFsAAxAb8AzyrV/HMcAjAQs+M37Bq953qAqtAWEy+olg2vaEg1GsEJusOuc+6GVut2q7fnnnqt7Q8YfWa32FVs+UPb4wE7qPjhge5kcPM9vz/mx/wywGkzgWWhTPhmL9H8n6RwcNB1mdzqOncs8ZN6sRsYR92iv8z/v63y78kae8hz94LwGjdyD//BFwIz78FqQBLmAZp7hXg5ffSfnYzwWQImt0KjPMulDt/pi/F29cn2hiwOkZws/xo+OkvaMsoR8rQ6JDDrabl1BnwlOQaer39Ql9AP6VDtQh0Zb3/45OAAUy5l2tJHAKOAxfQ2Q7jYFlAuvASLpQ9r81a9+pW4+dmvhdLE1EMAjzwEooq+0DQicBCTLQcLaD/QpQTucQ0BnHHpXHLfDuZoVpqx2QPawG5Az+GA/C74p4wYwKNfVD4DhyJzbwRiA4WwPgUJtYVd+UL/b4XHPbYM8yBOZu36N81lOFrYW19wijLYJnLllCbIG76BdW4H/qQu5og/Uk13+9ev9HHLKN31NudpyJPKQRWdwNuDwRm0PZ0rAE/oBx5u+h4e03a2uWL3K2EV3wC/O8PDwda5Rp7qWeuEhbbIMV3QJCpjIAd2eoQLv9nYPu330W/ycrOgRyLKtnCtD1j/8oI3awJQx7vMxiEfd8ZPQcQmi2ZcEB5ErfSQDyYKJrs7SxoZ3PAsgR7uhhWsG12i/K22gkbpNsuB/+MIfbadt8IwPgTTooN2ML2QAmaA/6R/KhZb2Ke5whmay2vn23EFXWhEMkd/QYGIJKwEoD10rX+lDt4bRboGvHhSOPeAOBgY4oU1fVEAIGWcuo6433ni9gSnqBqBJECIJUgLkPKtNTDsZf3zgI7zvFfaDzYFOcbsik56QlfaTdnb6zBXnPWiEj9Cv7Uv96lSTbqDHBEEBcPplvJWdGAn9jX4Sk8Auol4SF9wOUNAF+qGR7cvoy/OTbE8l2Aq/ANnhewNEA+hDWwN2xu6XJpIAaQ/6z4Q0bXz6ifr4iBGYJCEQd3SUgKjYgvOzfKQv6ReBPMeFPsP2textf7h30DJK+Yxd5wsBQrYSE4TWJ1PeDVIK7iZxK7gD8kHQid/QgqwRuOMd2vCBD3yw+6mT44bsbX0fAzIC7mInzilcp++1CXmesTK2sQSSXd0gPqLPRR8r7/YR7UOfcN3EHa55Dt3YF4G30KudRZ/TH9ar3lBnIhfOBfo2se13Fn6afQ3/oMPVIfBQ31xwnvv6fdQlOM816qSdgvnwh7LgGW3IuxxM/3iPP89R4zc0AU6vsbXK4GM6tsSKkGOuiUVQN9f4zYe6O5lsOFtKvQyPBEjhHdcNhFsGzzgenQO0yU10o10Xs4wP5IfntP21g7TRaXeA8ySQijGwK4lBL/3F8XPqePWxtpn0QaMBAujRf6QPoWH/QD2V9qgDqYv7tAX7S3skbcmB0NSZ1TCXWxqJA+E3Ui+7XWhj8C70KQ/QgszQHv1p/VR+85wBaup3vlU38Z4BNTE2dZcYIgGQjO3oO+2PjNUA/soS/efYJNjbZ0I3HxLAdlxTDmW6eot2Xer/JBvwTs9xQ4BOG0U7dcL5sD3XnNaU7R2HwLX2P+XxPm2WF/q83IM3YuXN04rvJQ6gDImZ8662gzJA+cgdzyCH4A3QjY3ks86H8r59hatXe1z1fHqe7QGdE2hf7OQEIwC6qc+EE32lMd7ru7aL93rsDFi9chm8MuNZ/e94PBvOLhPrMDhcF5E3xzztkRaeFaM0yNgDYLCRKfsaSU7Ddq7qSv1cxz9la+vzrnGLvv8b/91/dtGVTiNcAqYOQJ1DzvqwUQYzFCwdOzoJ4seOtgaiEy7v0mAjvgRAWhkPh6VBlIODTiA4p+C3AC1llQSdCq3HZI2vr9bG/LA2Lh7Up9+/XR94drvq6NWq83eqdl6uOny3im2Ph3NAWM5B0kzvQHTSuxD1h7UFS2sJgHC4DEERMkRZ8ce1g7OqvVnVweTZerj6vprf+lC9eb5WS1dY+r9eh8fHdXJ+Vqfns7qyHQNPcInyobmNvs5Iy2Ags3jcgSodFZ0gsEIlgGzmPEuwVEptMAxKRMODwekEZoaDQIdLE43iCRwwcaNA2xEaDDGNU8o1MKYxpRJ3MAvq0K97B5cHZOvc4/RoVO3cZ7uSq3Xt5pX61ne+0wGQ1fWqrW0OjZzX0WkMHTJzHbTtzE+r9z/twQhvJ5vtIP3V//wX69r1jXq0c6/Opkd1NCzxhw/QzvZa+WSSZTBgXAu6uhSZQ66RQ7NLNDwFjQFduL8xrC5RrqETpUXGK3RTTRsvK5FbHQNWGMGPrc0csOdghc6eoOcJnAl2IScYBHxaOU0TNb99K3sRJwocQIcyzPgWAIRu/thXfWxwUgdtox6NDepvXg2rYeABHx0saer+HQBanSSNI2QLJwV6aJ+GuGA015O5mYwdFZ3ZQazQcVsEnGgOQ+dZZWBrc9iT8zzggX+UqfHWANPNmwu+q2idtNsYZPsyHM/VbDO1P1pmSl1HJ9OaLONkrNXJ7KJXfty9/6j+xf/zL2p1Zatu3OSsh6X64le+1NvhEAChnpXBCF5byaqBDc4ZmU1rewter9aVrY36H//mX6/dRzs1m531MnQcH/pQEKB15OYl2GAWAv2xtpbAl/pSINM+0RFZ7eBNtgdy2xgccA/uxmjFkNUIcoJyIqQcZMFgh8CBuoy+0fA3eNgBnGHrIOSG9pg9xDd042jQ12yBRf06P7xLnWaecx26ccy4J0hoNuDp+enCeOV+B8uG86uc6AyQQJN0C2qyDaMBTCd9HBUzGQy6u9RXR0xnAlrlre+3kcEufUPWIMY55bgX+9vvvNMrQlpmhz1Inbyp2yAdYxPwOkZtVvy4MkGjFFlLNuZ634MWdBj9yT2zh8aGm2M0vAhIhs7qA2nvZ495gwLuWx2Q9nARzBAM1AGBH7xv8NtDm3lOGgQKMFxpI3LJnqmMP8YtOstMRHgo+MJ1nT0dL56PM5aMMfoYWTRAS5vgu0EJ9av6SL3H+OA528dKG8rywHLKpiw+tJ8EBp1U+Ogh0NBCHa6iU94FYgSSY8wfN7ht0IJryCOfBFkCbjfAPSw9pk7qg36TCSgTus2ypj/Vr8o8ZWrTUYbOJmOK/uAPeghSohOQUwMJOi3uqS7oIVjFbzOUqI+yzSSkDcyR2grwFdqdQwQ43v/sB+qbL7644KnJCgm67S3mMW1OdAxlUp9bFjB2PGQcPYpMkXHOs9TjWO8VF8O2QPDJlSVuwyV9BJYokzOHBNnoX1ZskbUuj9xqTfsLmpER7SYDbfCCtgAOs70Iq0voi+6DtZxxwmGeyIGOgVtLIIed+b/BNjaslMihtdSJLtwbznBRZ6mfBcJZAWIfUz6ADR9oT7LASn3nO9/usaRNbZCd8Uffm/TBb+7xHLSjX9hiBUDfAAXlen4BQFWcOG1hZCTZnfCXTOH3vf/ZxeoPAiAG1u0LznHQuYZuwUxAVMowmAsInHkuwV6cRfru+z7zb/Rc9O1vf7vHkiCUAR94Y2DLMWa2q6vQqN/AAzTov9AHH//ER/uMBscY9HkmFnzRlqI98AFAHXlEHlouz7NCQJ5oQ7sCkXKpG5niOfrjYx/7WOsJ7TgBnZbRIWPQYCv3XC3LNbN0aXcCPRmX8MZVHNR5eJKVSfQf4/Pxxx4bsjJZGRg7DPlDv2WLj2lvEUebGDecx0N9OrPIRAdx797tcctznOuofkC24Al9IGgEfZTRgOjy+sLpz9YTsz7DDN1tljD8cdUwtHteiP5i+iAZxYLDZMgDBiUbPof5msAnqEafIAP4CdqO0BBQn+2fMpcDqhPk0mfjWW0fwbcEy/IOfWWgnf6ABwbWGb+ulABQ1I8k6eEjH3mh79Ff44Cwc4a+FTLF2VTUZXKjtrz+oQEPffu2OYZzQJ23taEJLkUmWB203jzjecFy7vEOc0BWuESnSaMAKbznXfTu/vFBj2m3VYF2eEI/QQflEGSBXhI0KDNnkiURCDqoA5r4MOaYd9gKEDniN3KlnOlXj23sgN7RS+gbaGA7rk5UHHx2gx1c4w/aPOxd8CY2xWbTSZ3auPQlNF7aHGwHGF1HAo4rQbXpkCPKRm63hsA6/YT8jgN3AafjH2v/O3YoO0AZc2WCT9wTbEcOYjclcAYvBYEFO7munmFMUJ62un4mO2d0AGCabVgpw0AadNE/0DKZB/egX3MAfWx12oPMMBcROIVHzHHMJ41LnWf1svOdfU6ZvHfnTlbHClwiO+poATnqNDFFXruignLhu/6p/o/2GmXAOwNB8MbACe+Jb6FTBLe5Bn8FOcc6zuAPsm/gm3Yk0LyzSHZsH3LYgol+uvTnAkYLNDK2GFfqbgPbyhu8ESuCR+pXsQ1oU19ok6nv4CP84sO7WdGUVVJicjduRIeRuABNAtgGcc6OskLVdzMmL7dwg//wS10hL6hDIBs+C2CKiTgvmBwlxmAwl3fEFWir9nuD3qOdMQiA8K4rrLSf+dae510DDoLA8m9n50HLuEEwx5WYGs+LWWgjGwiEDu007fIxFgitxydJunNMavvxLh8PIwfs7+ePk6iun0QA3lWcnocVH40gAUGE+OPRocEiba/zpngs95Rx6Bb4H5RtWksAACAASURBVOMqPCPOZduVCW1pA5/Iwf6+ftzldkzacL7Hc7Yf33EcdHE+kn5+cz84W4JbtJP76FW+4b/vcfgz15A/2s+7yBorFmIjnPduDRtDQIr3nN95L+VfBjfEW+3/RXlDAAS61A0GKqWXsuAdZehD2B4DGton+qToZ4Nd6tsOSA9Jfmdk+g/bKTpPqVui+7JqsTGqYStUee3vLmCwe8WhHQeNvw6Bu++VUdveMj1Jsoc+qPJ+Mb/ciq/1/aA39U2VPYNN4qfiClevZ1s8fvsHTb6vPPPtuDdo1fEFAiAw7uA4WX9mPGoEYYBQ+fp2Mvw1UBq8HaJiGDzcQ6nr+Ds4VN5m6DmZ2MHbG9k/HUdO4dFQ5TcGDB+Bg7XlrHygPIyWo5Ozzq7eXr+oW5sXtX7+bn3mw7fq8ZunVbvfrJrtZSusg4sOdkyIPbAFFiu7Oeg8RzfUdFbF8SIEn5fBrdf6bOQOgIBBzKZVJ7P8HUxu1O7k2XpnfqN215+q063Havv6Y7V7eFzHHS2Z1NrmVnEg8dl5VmwAfq4OmUSg4hd9cPekjoctmQScjb4qDE6YdqgBFHife8l0crJQSQkCK2hO8PDUoAYKSYMInrqFgoEb7ilACIuTlHUINtKXApeCjvRhK4ZhKRnv02dMhDxPWdRPpnsPppWLXgHya7/2vxZHfpC52PsDzhKpJDNXhTqbzWtCRG6Fts9qdX1S09OqZ9/3bP0n/9HP1+O3r9XF/Kz29h/W0ixBEh33lY31wYBIAIE/AyAYC65MYm9m3oNuPjq4rRyHzKJWpkM2DrwKeJE9TFkB0gDNZiLNq334VFbG9CSylkMJCYAIfjpRtkJE4AbwmOcBzc0KacB5Je9fG7aQg27HD3w3+KDBhxGEzAC6QZd962SFQu2AzWhvT8Y6bdHo1HihHGVIoIpvgVXooA4DKJQBD3iH/2kv/YHRyDUnHo3hvJtAKJ8Owg4ra+AR77AlQhups2T5OZlgRC54PExovINeM7PIQA/vH/eBWrM6P8t++if7h7W+lTYfHxzXjD7avlqTyWr/f3J8Xidn0/rd3/u9evmVN+qZ936g3nzz7Xrn/t1hD/fjNuT/6Gc/2zyYVIC81159maOEag3QcbXq7Pi8fumXfqE+8+lP1bvvZm9uQWH6hDbzfe1qtm3QaTQQQQBEQJJ2wf/vnXxp561bj4df85xFwYffbkOlwabBiAy4JYSBSicOwW0dJgF/DSWNbmSN/80MRB4Fcu1ryqauk+HwY2jvCWkI5tGmZGpkOyPaAs3Ko5Pe0+99erEywxUu8kgHg7J02HVKdGyXZjF+NCipn/8FaS6N1Bh2tIP2cR8gA0fbLWOkv8fJcRxOdIsZW/ymHWbPd6B0dAaG9ykP+npFyrBUHKCf7GXaqFNC+wBE4B3bP0AXfBUQ11mzfdQteH2ZEZF9P3nXTELqAHRg7rVfBLKUH/Xg2LinXvjl2QUGH5Qb+KdDrEN60ucwJUCKzKO3+Bhwdo6BHzrM6ss4vcn2EWQ2+4967Beeozx/6/CmTQlwON44VJ1+MONEp04A/sGDe4vALG0nc5+PW5EJtkCrKw0MXHANGaEueOS+6AaUzWKkPNqoASnAgbxocFMmQKtjjX4SPDXTl/cEIRlLjKPYTdnCIY5r9hVGTimP+ZlynO8EO63H8nSStcUEx+0bAVj6JuBdto/RbtGR4hBEaAFslkaXqfMudDi3EaRxC57I/mGv+AB4fePNNxssg376gr5xyyB1m2AAgIFZVI5v2uH8AP8+9MEP1te+/vXmN+X6POMeOqBfp0SQE35TF/1KGY4/nULawbuCKu04lKuiYg9SpgEIHWtoYAssE1iglTJpj5lpjBttKoNrDYoNQYvnn//gAL5zRstOyyAgG0EKVwXwbXY6bSGQSln0Qdr9VGfa0Q51EMF/+tUzUwzKOYcJvus3oFOw22kbwVYOgcd5xzlF5+iMcw+dBhgGH5lT4fOnPvXp7lv6hHa4Qk0Hjm/e4X5nz18st97kkHIzyg2gOc50gNXt2gf0A3OOQArvuwKA6/z/zHuf7vMnKAOgGhmmbkDH2G1ZgaKDrh0MP3vOPo9t6vhBBuAv1wBhkXF452oirtNHlGkQR/Caa/wPnwSm4R3nfahT4QN1MQYSlEgwQ93KmOkt365sd5+/+dZbHfjrVdED4Ez5BscECuG1PkAnbgy2Jts/EgzRh2u5ZZXrkHRD+9y2BZlwlUds6cv9sff3cgjvWL9Ag0AoQTyy8xn7jKG2LYbV6CZL8K46hveghbbQZoEn2swz2jj8po2CB8g/gSySDqhP/cc4AmihXvoevgM+0Sb+5331M31IOW6Lpr7+5Cc/uVhNhK1GgNBsamRNgMGA3BhAMdii7e0KCcYIyRG0SeDGe/RT+yCD7Qm/AdCid7NqVtvNcYXOMDBmFjzvIbPj7HBX/sBfdRMy5/zlCp/JsDWwq1oFWPRn4TFBKtqA7tCmoxzGBB/0Bv1hwAL6oJMzjxiD6C0y1PWJ4X+2oSPjPYcLO88J7KHH1QvZupBt2RKMGwcMnSexFxyTzlvQw1glkMa9Z555b9OLfEAT1/Ye5oBw+Ot70O+2lFfwSQY5to/1xaHl1q2snuQdAE50nx+3/aKt9CvBU+SAABL6NjbDJdhmEhv0uNUg7dIWQ97oc3nUh7lPAsTOp8FqoJV3k7xAgDV23cU0Owo4ZpVFv8fBQPSnwBcBEAJklEN/a0tSZ3a0uDx3E77AQ1c1mJjLO9xzDPicvq/Ar3MdfNDnMhnUPtIn0f7VHqJe7qlnkTGT2cRE9G+dC33WoBplakOMdYaAnrIGvcq+9pV1aBsY2ECu5LFyofwGMM9qG8bj2M8zMKvvzrvaxdpD8VGSJMJz3GdOQl6Yl3vMzaLDGdfIC/KTfjzu59FvypXYVPhBslVsVfoR2vTrxcIoSxA6mEtA6zEgCj95nus5e+vyXNUeb+tJgNAPhm/a/trgAtT8TnJrVs0Fo0swlDq13w3YqG/EwsTPTJbSt3DugUYDea4KJJHO+7QVPUQ7bbf6hLJ4jrkJXsgDsTzlCX4GJ8hW72yZp92gj26Agd9iB+pdn1E/6/+pP5U1fvOMCYTUS/vgL/KizcEZvtpX3BdLhDb6Cr0VsH3SOsC2Rxdm5RSf78WfYmMHE+Nj/RlfwfC4xhakYqMGmlpeV1kluFdn01mtDviF488x5bikbv1WZECfVboaV7u43OpMTBE5oK+031yFih0hXgf99Ks2IGVJB/WbNKLciq/wfPPoZngEjfqeY+x+Pg8GKnbBs8qg+Gfw1+h5bYLGdoddZBybypG60f5vPduLCaKrleeWqZX4TNAgfhVcO7vi0K4xbgAN2mPcW15NUHcsh+I043ZYp4EUymid+b/9D//lBcxmiYpRZJneQOuQXXDlRg4YdfKF8fw2YGJnGIG3ARCMcNDRlO9E5CCdT5N95AA+H4B2jXiUVozKnC3B/zx//QrZCEd1Op3VGYN/ueqJm5s1OX5Qj2+f1g9/9pmanLxSdXG36uDbVY/erOl+1eSsahlsGfua4AcrCc5z4PnZeREQ7K2wJuvD9wTQsur8NCtBpqxI4eC32WP12uHVOr718TrZuFPT1et17/CsltfXar661KtLprN5bbKXOsuNalZsrzM/jzAtr2Zp2XTYm1kgmMFldA0hdvsaB7qgo8qCPeqcyA1MjJURQuJkTrnUY3TQ5zVKx0qL8lXsGv/U7eCVRu+pYATxFlYYy2iG7FknZyda6Hj37QBKTz3zZD3a26tf//X/pd69v1drHXHdqH22weqssBw2FMU5771TOf+D31tXtursOJkoP/PTf7p+4k/+SO0+ul9Hx3t1fpLopgYCAZAIfw4jQu5wuuCzmTrwnYm8x8NaQEPbCe1OslwX/GUT7zg7OktxRjsosDKpyYUKIEYabeEjwKPTtlDC82TC+UdARWdFgxg6ObTbwAX9R5sENMZKhXJVYrwnEDqe7ODBJWCVjB4nJyYmjCSNHerCIRXkFizXqeI96+F//uhneAdARJ9oIOhsUIcOEGdXCAS1Uh4CsNCnoTRe8m0wFsfByZl+hb+CNTgiZMC24hwmhJ3BMZqenhXZLNOjbLXmxLm8sVFXrnK45LRWevI+rYPD4/o/f/fz9Z2XX6vtKzfr7jv3GvQA1Hzq6Sfq61//ej1x56mu48GwEmZ352HtPrxfF7N5bWwyoZ20TPz63/6bNZuH18nyjPECT+DF4dF+T3Irk0vgHR6wIoCxrEPA/4KZGJqUBR84U0VAnW/axr3efmg4K8YJhLIoBx7iuKWeg0XGm8FrJm7oRYbMsnaigmZoN5DouNKhoUyBXeraG84SoEwzq5UVgXuep0wnP+g4Oj6uqxgQWwG6AXkAcDXmzcRGHgVmuCYY7dg73N1fyJz3lDtogjfIDwFIZMJtHmwHRj70CsRpLLA1CB/oJHtEsAL+aPBTxnzIUoH3Zh0ZXGzHbNgGjsAq/DYrUgeIZzR+1L18j7NpaY+ZewYeaFcM8KxKg09mlQjWCTbRbuVbYC2rRljZky0PMUZxWuIkkc2TOnWMdCa6zYN897w1rFCMMZ7zIGinmak6q9ynTgNIlAtN8EWggrLVA8quDpABWcqH3jE9/NYpUbbH4E8yl5YbGGRs0GaMaAF5aIIeAOk4dTmnifZ4GLjBJ+r10HHadufOky2zZrxxn3I9r4cxQdnjIKjZvIJ13DdoqXN2KbdZ2efY5T78V5ejE5VNHXKe1dGjXHU7vIQODV9kD34LzMBHAhkCmiY60CYOG9V2c9tN6kWfwivoYH7gmoEex72Gs/Mb9WjLCGRCu6tLHEvQ6nlGjFHqoC1ZTp4tVqhPYJf+4z7P8Z5BM+gZG+/whL36cYwIvLhCSdAWeUEHC3rCc8FC+4K2tKN/clDPPfd8B+IEFqAVumiHq1YwTNthG1ZLAvT2HHVxsXCItre2a3/YJ5q2w3fsKMohUMuWVOgpsv96Thl0MbyjL13Bx3usrGBlA3R4poR2C3QaTIBuMp4Z/zzn2UAG39ADbMkDDzKXZLVfDtCc1ur65baGtM2VSYxpgjbIV8bMvdYrACc6OIIBBry1K90Or53/0wQdKZe+Zf4nCKBe4B7vj1fzGISirxwv8AhalDNXS5mUQl+wZRj94taRyXZ+uFg9At2CcgJmOcMhgX/o5z7XoFVgTntdO8aVS8iP4w86aAe6wdVx8gm7BB4iSz13DtuuJNiRMyDgN/Xw99xzz7XDSpnQZpYt70GnoJljYuxQUyfzF9dYOfLB559vHsAfbRLmI23NgGU3emUy8kOZnTg0BA4or+3v3hI3+29TPn1MkEDgzjmPewm4BlhxTtdXdW6nj6mDPwINjAt5QN8wfj1PChCGuU59pCxrs7jCQfva8a6fEJs6Zz8CPkMbdFEebadfoRX54WNg3G13SHLo82x6xwB0Zs6Tgqe0IzsvZAtO5IFryJFBQjJqoYnrtIt6mWP05fow7MEuFKSCxsx7sUMT9CRhKaAkMiXIxreyAV0Ck/SDfodzh6CEcxgZqsoRcksboAWdAn+pjz6ljwxGqQMNZqkv3W6KvqJM6wdDgOZeqTQEGuATfOE67XIMUAd9w5/AOf1rYElQi36AV4KrALnoVfi20L3DKlblQplE5t3e7fQwcgj/ACUJjFCudG4Mh9dDC+8jL9DIb8p58smsFNGfyuqKbBUeG5dzBJPt7QHCtF2MgC2wBHyRh7HPT7lcc+tI6kRWDYo0OL4Re352hg/zsNsuoEVfU0+P/ZXLlejiTGI+9Dd9jYwJphm0nF4ERHXuT/AwAY2AWtlZQR9dPYoe5pqBON5xhXSA69it+tfaJqwqY35wLkcOxLbkE79dVeGWfILe8EQ7SrzM1VDwFr9KHKWB1iEwStnwwCRibVlo5n37gjJddU05yporG13JMNbTAs7UpV0KnfJV0FPszkAMdfI8v5E5A21iFbTzDOClEzWvxd/pBAd8wGAm0+Ocw6H+5Rn0DeXpr9DnYgEC3AL2fgtcat9SDuUb9IRG+Ud71EHaLOlvAoaPLZLxeJ8tqR1P1C2P7BvKtb+0Feh7xxd+AfI8DrzEvsnZqLZzbGvpK/OOASbaaYIWdYudcGas+k4gm7Zr6wjeM7Z5zjOdxLIiX0mQlsfB7mJPsqJdXorDOC/IO+oSYJYf/BYrkm9jHAq6pI169aciI0ddXubA6JgxjmgfKG9j+1/wnzL435V/1MHzYgbwVZ1oQgL2I0EUdCHBkaZhIwEx+M/7BrJZsZBAR8B5aEh9wQG4Jk+UlQQEd2uHVerDKhP97dOT8J8+zxhE1+bcH67rjzsPU5cy4/zBu+o6eM541TcZ04Ssi7mtbYGj5mwuxqbJmNq27GyiTnCu1kcf+y/0m+M48pP5RblyPlEPck+a2parJPrIM4MlBECUZeUHebAflXkXZMh37RKOmxhjQ+oLn5MPxhugS33Y9P36f/OXL1oRVrLddQx4UEcSwq/dylITAU8EkMaj0PloWC4IG5QnZbiEFsaaSdgvUQeHawzKrAfNYFRAk4Yj/wtgLwyq5ZV69Gi3oxQ8V0vz2l5bqjo5qDp9tz71/s366Ps3aqXuVh2/kdUgj/ZrxpkewyqQDoIM/4NDnc2qZhecKZGtsPhmBxL8zNV2CLJSZL5atXtUtTu5XXcv3lMrT3687p1t1/2zeV2981SdEe2asnvlRS1Nluu8D3cPWD8hwnJB5DGrTVQkAtEGnHTKVR4KoAKHgkP4GaDeE5gQ3FGweiIa+tYJRiDbSU8AyPsC/Qolv50IVDb2tRMYAkVf2F+t2FYSRab/lBmFskGdoywvJwBy/+HD+of/8DfrxW+93SAx25McDltDEABQMdPetcl6HU/ZUmGpNrfppIBmP/9n/1z98R/9N+t8elz3H7xTyxeRTT7N4+XwglU4Gp4oA2iEF64gaKOOLT6u5tBOecp1jc+xXK4Pzgl0ZtwkI0ilMZ8Z6Y6yt3wGtuBcB0uGSDlngQjWBeCLoYzjZ/ZuT4Sn08WBvhosY2OR/tOA1UlRsXmQkIrUVSHwiz/6l2sCx163nwmAQLsTFuU70WmwaUBCKzJGuwXVBUKRB55X8SYQkOi4Dvv6lWSkyX8DOFyDh2YWu70BhiPZwdRBn9J/lEtb0UdMTNT52utv9hhcIxK9NqnzYwKtOSMAXu92puztmp7Pa2llrd559149fvuJdmC+8MWv1IsvvVxn04vF8m0CIJT7xutvtZP5ysvZwuMDz76vvvXtF2syZ9ufGMn7B6f1J37kc/Unf/zHFhNbAgpLixU8nBnTmVnLAXfhB23iTAonbR1eaHLlj1ntrKSxvwQV6CdlRNBJvaxDB32Up4wri0648J128s2fALDZfjgeghGU5cGzZrTSHy1vw/Zc6gaNNMqj3ZRtdthbb7/dMsL2UdDR2bgHOYzWZ6SL9uGMk/UmCALfdNCgqcGE/cPF9hDyh74XsEQ2kjkWIwUnD6OLsl3J0X05bGtB+dDIIei0SYBV+RcEg+Y+HP1aACvKo8/MGsMY7nE1GK4bG9FvOgLQxXgEiBXccK5AHnjO8eNKBAFz+lyQirMZdAihzXnA/nD88i7yDDjH2BPc1kDR8QMIIBsWXvOce2ZTn2PXIAX1PnzwoPXTONunjcih751rDMg716lbmUN1XinPca2TRlmMKeikXh0/7Qmywz2wWsPRgIZAYvbQZwuinHPAuwZQ4Znl6lSrR/k2+1O6lTue5cOZRwI4ZLnDI8qHX45bjX54IvhJW5UHs7PVB/DGAJlZRtRBO3Qgqd+VAtoc39sm6hIYp2yTXQg0as84tmirW2AoM8gmz6JzmQ+zyigr1QRbNzez92/P6cPqSkHvcQCFMhw7Guy8o5PEFj18zmezIUgVY9uVZm79YzkJWt5Y6CjGG3zkG9D2xZdeGvRswFxoMlPQuYHzitjSJ47S5ZZz8F7jH13w1JNP1v6wJzNb2rFF0CuvvNLlcwZI7KPYBeoL6qO9bN308Y9/vM6nObiX9uLIoNf4H12IjEMD7WXOCqibwNZ8cDS5x2/4zljOqtdrXTdtJnBh4FXnlBUg2veC3mYE0t44spd7RlO+Z15APys9lGPKpD3QDN/hD3Qfn7IdXLapzKHsJBtkdQ/vQCf0kT0NCGr2PWXwHhnuOj04lDqz8B0aX3v1jQZrdcbRYW4bQNnjLZQM9Kl7ua99Th30l3Ot267QZ1xz5RQ8MKNePUkZ9DfBF/U377n1Gu8I4OkXMfZIpOA57jE/wCO3gOQd5BLdxnXmV/4EhJwTaKtbSZm0oIzELs5Wam5RQmAHu+nh7qNu7x6A8MZG3zeoDk0+z/iGb2zrSEAw5x6stU798Ic/3PPEH/zBH3S7DRRwn35wBYv8oj7Kpe+liXsN0M8DVLuaAV3CYdO0k7mDepBr+jzbwrzT19FLXKP/KYt3EriPfnDc6sADFjO/0yYBNg+5dn7hG/6bBOiYpQzmMn0qgVq3rQOMNjAI3YwtgW7aTJ2CwAH7yTjOIa58C4pq2/CN/BIsAPii/2kP/IJ29BB8oR7GsuPaIAR6TL0t2KKe8BnKYd6gHPowq5NOOlBBfxhEEGDgGe0PgxB8G/hTLhdJZFuMF86Peatll/5Hnl2Nxj3ayWoOymVu4bkEwRgTl4foGmRBrwUAPuo5ifKQCfsb/rjiHfrRIbQH2462Mu4d7/DoPe95plfa2jf6KQYoBeMcn8hmAKdsoeUfYxuZdLu1Xr17mkCTYCJ9aACE9pwOq4e0teEjdCAf2aotmehuG4WsWlZWK6wvDnR3rhRsDJaQFROMW/07bTeuI8+UB++hkzYhC9DRfT3NipjpSXxsz+CjjrFtyBZY+sLKMb9diW4QWvvdOWJ1M2fDGDwlGGDd0ZXZuqzn/mHlPPygf/UrkSXKhe/oANvD2HFVCGXQRuwl5MM+U787LlyBqpxTD/XqW/i/ARIxC2hx5RzXErRM0pO4Dfc9+0e/QzniN+/ZN7QFWvSnKB95IBFMrMIkmjEQKd3UazKRtig85Fnu0e+uQoIG7TWDZwbaOYOG++hMV4zDy/ap19Z7i7fYLJdnmUIfyRiMXwONXDOgSB9QJnxBzu1fMcGUnTrsW21H+KDNjU7iPnJGu9Dt+CfQI6jtIejaywLR2s3axjxv37d/N+xYQAAEugwOimk0NjMEQqRVnwQarS8+QOxiV5Dwnrb8rccyD2nz8i2gD89dUSXuAh8d3+gXPo07DomJBD7QmbQz1wPk62c5brnGx6RzeMk72uSC1Ppe3BeUl9/K0xjDlD5BfwIg/M9qSf1oMYUxjmX7xCczHnNeV/RlgtHYnNZH++lr/V8CH/QrstjnL2GPrmQ3Gse+fCIAEh5dHpAOPeNP8NesrKBOymWc6Mu4ioP7nGHmvMGzBuU9W81+MthEueopgy600cAV92g7fHdMK9PQzT3+cgh6zlFhvtZGckyxBRb/QyPv6c9Ch+UojwZi1OPqRupXXpwT9Q8dl54BwjvKB3VubWZlqnMTdTr/aZNxv9sy+Im0WZ+Y3Vi04aRTWpRpv8UMtD1aL/69v/FXL/gHAo3EueQMwbCTl9dj2BihttEaFkZVxlk+dNIYUDFjxizCdobPkiGgkqVOBGcRSJlmOwae0eingTxHZ7IKBOZsXduuCcDg6nItn+3VY1tH9dFnt+upa/tV87erDt+qevjlKlaIEvQEA2cFCDI9zZkgU84EIVN/JQejc37DxkbV2mr1FkvLS0yyVex6MV+r2ptWPZh9oFaf+r66v3Sj3j5dqZWbd+p0kixX/uhwDio9HcBC9nJmG5z5YLhBu8aWg8BJVEXmgBY8iDJPxJJMeT8KqM6mQQ+ec6Kn8zXkKJ/+UgCNVkbJZsUNfT4WLJWlSkoa+aZPpGshfMtZdaJRy/sCYMjB3g6ZBWu1sb3WZ6j8/b//f9Qbb92tizZsNjoAkkklTkx4VLWxslGHvX1Rzm7ZXNuqk9OT+pk/9afrT/30T9T+3sM+BN0AiI7H2Ty8I3CkDMeJivNshNYAhbw5OY6S5Bn71gHlhIx8np4l4/zaYLgbuGCzCyeydoKPwlsnEATRAT9W9qcnBhWytYHZQx3MATzeTBRZo4r7vE97+JgRAu8cU7ZBo5H2856HbrqVDe3AeaIMFTttFKDUkRZQN0NPY5M+h3/KrUoRPXDpcCZTWuMnxtTldjcPH8YR37qerC4Dqpkss08o5fKOxhTtAdjkebPoOoh7LVkqjst20E4TzW/H7PSwttfCP6Ptu0fZZ5kAyLWbj9UBhtywZ+7RyXn9nV//n2tz49piee9rw97k07NZvwfAy/d73/N03bt/t959m+1X1uu8D1/eqJ2Hh/Xv/txP1ed+4AfqYilbe7TRsZxD6DY2s7/vU088ucjk1iEImJ/JA34qH/AIIAMj2ZU0blOIcc9HAwSeefC0+oP+gQb7nGdxCpER6MMw5hmND8Fp6EQm1M/SRR/wv4E0/ufTcjMAsdStMcE95NdVKgIM0GGWd8s+/bkcx8eVKLRZxwJZAlR2qzUAWZ7V6eos+P1s84TsQ4PAiBmaGu9uwSeIjzHNh4w99KZnAtEmPodHewu9DK80eFkRwsHFZqPdv/tO82ucZaue6Cz8YY9R9mp1DMMHjX/6wJVAXMOZ533AFvgDLwjOYPhfZs2sNliSTKzdfp935LdGIvUBDOBUowPYfobtXjSSdO7gG/JC31OfhqLGKr+feOLJBiRa9w2ZLFyfDKtIAXeh3exXx2SM42zvw7eOGHXTR+hX6BWERlYAe3jPzHXlkTY693A/wHwOZX711VebdvSGxlbrhJMsjxfUp3zqUockczPncui8O+9qiBm0VKYaMBiynlihpTPBuCILGFkRANf4U6ahjXp4hv7SkTVwaQYnPBYE8OwK5J6+0xD34GP6Ado8TDz9C7smbwAAIABJREFU9USPR+YC5Mjgqo4q/UB/P/u+99UX/vW/XmTNygvne8qg/devZ1s8bQl0SeyaGPKUJ1D12K1bRbBTsEcdbtaw865l0x75pqOoram96hxNvTqabpVFn7plErTefvzxPtOAthsUgQbqZxzIc0FCwVf7wG/nOfrCutDLZip2AGsd4OKxXgEyzp6GJuqkX6jnyvb1LuPLX/5S6xV41c7kcBC7CS3wBjqvXrna9tDu3l6vwODMDPW1QW1+K2uWKcBhMBjakUvqIpAAz/kojwQhXnzxmwsHkj6lL+k7+gKg+zKrmvNqHrbOpLwOulwlweKggUEddp1k+szMYLex0aGinYw9/ly5YhDiuxzAacogYASwL9jImIMPvC8w7/g1EMqcwNyojSw4hAxAR4CQZJvSXuo1MQk9J+iufUOdrkCCz8gc48LgmgEYEw90gi2HOg3mcs95EV545hJ1cP2ll7ItF9d7hf8AjOgsEljL/PV0j21tRvqbrZj2Dg86aEPbKR85pN3QeLk6/2Cxsoz2u5qB9+gL+v4b3/hGv49edWUHMqIMaQe4+ksQE97yv4kXR4dZNUIfuFc+8wX9mQAaAUSCcqz6Ihs/q6HhGWUzJ7jtB2ALK4oARAB+eQ6bNqs5Y3/CN3it76Xe099VDqGltwIa+QWuXrRf4a2AO/IGmA84yAe+OvdTlsCi8x92l8FAbXkPouf93//9f9lzNHOj4xo9DsACH+AhdbjKAQDF7E/7nLoCpgIUZ3tp7QruuaIpoFMAF67RDlaKaXurxwXSne8CxEfXuGUn8z3XD044PygH3itX3CPYmaQZ6or+obych5KsckEa6IJHAiNsmYSdggy4HaGBJp4loIEe0udwzmDsQAuy52oTD19XJ6Cn4CV1h0dXOtiGHH7sYx9vWwmakU31AXw2859AVuaLrHZYvkiA01UCBjqRk7aThsQAx7syZSCAQ6j1aZyPqBf+GDyj7c77jit9M1a282FsmcCBPHOfOhjDJsHRRrEY2tT6Zx7geuf+gwUoHblj1fYlNsH+4ryvPnF+YIxRN+1z7IsjtH03ny4ydrVD4Ju27eZmEqHgC+UbrDPYr5+DfUDf6jPSVoPY9Dv106YE9SPnlMs7zgviIfBHkM7AIDQhg1mVHH6K4/C7fbnBN7cO/Sx5IsAnEClIiXyKXwggukUZ9Wpntp0wHFJuYER8yfkIOuCv+Iy4mqsY4DnPwk8DvI0PDiuntKVNODw+zuHzvCc4LgbUgPh+ksB837mUstVZ3JNe7lOW8qo/QTsE2aGBPjPQp60sn+gDgWwT2eTlmNfNh4usWBTDEAOyLvg7DnjwLL+RhSTTJOlKf0Knb4HPXLu2wH2oTzqoz3LbzxvOC25Qdjj/pW3pm7Gj9M3hB7orY4BtKYOJBWfBHgkeom7MHJOVq6yA4bq4V/CsbNmuTwCNvD/G9yhbOYN/fJB/bSjHC9cNWCkDyp0yxG/q451sPZnf7iaAHGqjaJNa5xjrEdRHz1CGPjE+pjaQNoayAL9oJ3+uQtveurpIIuG6+mJlPaue2KLXwCPlQavlGkgzyUe/Vt1IWfQ37z98kOQNeaUdKvCvjlH3UYfliEliv8CDXM8CAXamMgCibnBstgyvZwUnZSjj8kqfSPtUuVAuoUHsdhyU4H1xvXEQVxyO+2M5bnlaTdCQcny3x/BycDuxItvPs/rI0OGY4Dry4Dg6nSb4rJ2m7Gv72RZ44Fi2P3v8/4Nf+6WLZnBlhYKggA6+wYh7Ozl0j49ESKATCIRRhsbnWKAgcAwAuCrgYPe7D0KmXicVyj09CUgxVgpObsmwSGTodJYs4E2yW1fndW35pGYHr9ZP/NAHa3npftWUAMhLVTuvVhGkIwGTg9Dnw2Ho06rzs6pzAHVWZiznb205B6KTZMB5MrN5zgUhCHIwq9qfrdTZ1ifr8Mpz9c50o6bXnqilq4/VdD4bFGQUxdmUTprUytpGB0DOOcTt9KS3yHIygl/wzz/aJVA8jqxpiGSCzR6BgioqOEFGyoZfTOR83H5IoTPwhCCbLclkpKOrgyLQY+SR77HDqIJEMB30PQiWY3AL8lAetPFMZx7MEhG8mMx6C6x/9I/+Sd2996CWJuwNlxUgPAfQ60R/djavzVWyY4b9LeezWl/JdjU/9Lk/Wv/Bf/izfQbI6dlhzU4zucKDjvxeJDAF4OCkQrnIOfSaOS/I5WBmr2bKF5x3awr4AK8MOCxNklVGpn8UeSLpbIOlUdQOwlGyfgwOsEe6vKGOln2WSK4luLGykv14/UBvAwsrcfB0PqSXNglG0P44ijf62bHjoKOlgdZGy7DPrWNfg4wyeZ96zaSFVp1/jWbopM/HE6fyQX0CFfanE5sGMOU5CT94MAC619K/lEnZgho6zu7VbRAEIxWnzui/xiUya3CrgayNGBgBOo/rykYyHaC3Qb87yYBiOVgHkFbX63xYXr+xeaV+7//+/fqt3/5n9cILLyyCal/7xtd76w0yd3cePuyMlA9/8Pn66te+WpurTMCT2ljPAWScBfKpT79QP/ezP1tk47cjcnZS+4+yRRXy1KDm+awBqHHWJHRSBh/6CuMfWgX00o8Zb/AJeTL4rD7W4GkwejgjAP64Ioq65SEyRh3wBj2Cc+Q8YXapYLUgFG1w6y1l14mox+HQp+ocJy6BLx0/VyvptKMTejwPh3wpX4INZhJSzssvv9xVe8C4Oop23bn1+CIwI4iuga3OhTfvvMNhwFkF0ONy2KIDfmsICjB2MGHn3mKehBa3PKCdONXK2HQ4bJbrGpWOU9p+MUzuLlWGNgOnGdcsBd5aBAHsD8eWxjE0Cm7yDHouh/xmXsY4w3ln7nU7JdrDYZSASrxv1qeATHh6uwEBaKLdyJxjUr2rEYXMIQsGsZrfbPM28ESDz1Wm8Pj247fr6DhBCJMrqENQlRUgyJ7AjAYl9TiH8T9gCu1nnLhVlfxuPg+rBfhGruQVK280wD2jx/mMZ3lX403gB77RFtonmKaDh8zhtMA3aGY7R+obG2j0D3S69YEguOMc+jVanXucMwyOQAPX3jcEdMzkZvUBfU9gEDkk8ENdBht0RgGLoRl6KQv+USd1M+7J/OYZaPva1762MEq1O+QBbQRsZcUaZSAD9B284130k+034DpeKcLzZtLqnDgPUTZgK9/0l/MgfOuA/mOP1cnp6eJskLH+0xFWBtBbBi/hM+MaXUdb2WqP7Xyk3xUCPR8MK+AMCEELPKMPx6AC44c/eEiZ8ARQZnk121pxlgz084y6lPfNzGUlKsAtuoj97tXXrCjhfz7KG/yhHoCoN996czFX0yfOtYxJg7u8N94Sh+coQ50EX7hmEJ264Ft07Y2mR/3CGKEv+EA/fYneAPBzLqBuym5ntLf1S5a3gVbHFOXjtFIG5VNGnErGTba1oh95hqxI6oNH0Mlhxj1vXyQBw9VTyC0gI22i3Mjg5cpAQTZ0IPMFddB2+pz+EujgXZ55+ulnFmMxCVmHDexAg8kG2kryVRAdPU9gXYBZYEwgB5uCuYtyqU/5R8YIzPAbvYhcUh9t4x71uAqA91yVIThHMIh20u9PPPFU8wYa6VPe5d72tat9rWWYFQ993lICIWY2JmiQOUPbxKCq+gkatY21QamfgIh2JnVoC8MDxiyBPd51axf6Eb5iS+l3GABBzrHdAM51jLVxDShwP3zNmQ+Uwf8Grl0hZlAJHtg26aSNAoaCbAbHzd7Wj0JeeJY/xgM8YF5jlRMySnsJAH7845/osUKA0lUe/OY5aCTwR7a0Y0Ewh37gw4oWyqLtnsOCPMF/A8bau+oFxgNb/UAPMgPPBNYFJ/iN3MAD9CDP0B/whW+CngBPY58e2widkjkuK6jD5/iE2Bv0C4ET5j/quHk7Ww3yyXyz3/VRLjxDRl0hL4CsPUG7kVlXoUMb9SVpI1t2NYg+ALQEKwRs4LdAGO3hgw7UNhDbcOUTZSArfPQDtf0oF3lGJugrbTDq4lnaxbZyAd9yUDE6D501Pc7ZH4KCAk1iHjVkm6tDqN85NEGE+MCUgS4OuBPwCJlAp9p+aDEQqo45H7bkpn/06fmfNpjYpG3u/BG9kQSJt+6+mZWG0wRMDPR0EtdQToN2wwoQfWDnHmSmA2HD+R4mzKoTZkvRzfQ9iQIJROZQd9p49Wq2bbZfghUk2Up5dW7SJnMONJijXaCd4Y4J2la0g7HCJ3ZwgsrM4doq+lUGSRhr0KU9Cv3QJnalnrZvKF/8jG/nNmVTQBnasdsM/kO7gXx9JTEAaOM+YxjZNvEDHmtv0iZoVq/wG95ar4Cr4CjXxehoM+eaiglRhsC+584Q4IPPYlbcV9ajt3I2n/6Qcgjd+qiOCYFxx5e/oQ2a9c3sq9jXwQz8f2xnw9Ob14MrQIM4puPWJBrHm/NXxnGCIEm/TSDb55wjtCPHuGljQ8PuCfod2uzWz3iwLexso36Ed+iOBC4SpKNPxUvjr5JgFluIdiXwDvCe5FF4l4BHkhDx/xw/yCI0iOHyvuD+OAFrbMNrk5hg7XPwhvaJL0CbfrO+GzqOQ9CpH55ZH/R69kfaSdJSfAbHSOxu/Lbw37ZRhrrNdlBPzmLj/OP0Nzzqc66WModIt7SwIIDrrAChHbxDOfzJpzE2y33KgB+OB+cpnnu0w7me2N+chXy1adYGE5OKPGUlPLRTP3LFOMN+yRi9PL8kwaWsyrFfxT8YAy1ng3yOsTPoMRgSbDGBH75tg7pPfHLsv4i1QCtlIavKkD63ekM9yC5IXhtjlARAoNO5x8CHYxxe86GtzB3+Vl7mlf5RL/GNfBvAhIffOw5pC881Rvq//09/7aIbNxyKY2E2zknvYMhE50UBMYmgAQ4EGkmHaJw4yfA9JoZyO+tkL0vdx4CSBlkbIUtRLkZcESqBEJgEDXzv7aEAt+v2nRs1YV/Rk8NaOX1YT1+d1g9+7gNV+9+oOn276uBB1aMXq0jQ5cwPVn2cVk1mVccnOQuE04rZCqtWEyBhBQhBEJLfsJVI8p0SeFirerhXdbL6vtpfe0/dret1duu5OqytOllZrdn8opbqvJeHrm8RId+u415KetKAZncWB46MstLp6HEwgf815lWcKmD4dDQcLq7gISDwSnBGIBz+wjeBdZ5HcM364B4TK84QzoATVpRUMtzgtcaIipw+NShg4EtDCzrnw9Zq9jF9Tn/mAMZpHe2TVbJVa5sr9WBnp377t/9Zvf7m23V4lD3yOBF9Z4fMrEs5IA63Sdb7kP0yu5jX5lqynZ958qn6c3/+36/3P/ueerjzbs3Pcn4AfOmJYzmyypYT0EmAAtp4JgcZBcRzojSq28EcBs1gyAlwwJcGwOYpTxDC7I7p8dFi+bcZEj0pLCXKrsN1dhwAcT7P4BSAYwJkvF3ZitwTCIL3ZpkhPxhkjgVB2AaHh4Clxijv0x4NMx1r6Le/Hd8CWPSXAJiAAHWrrHneg55piwCn4xm+GUwy02EMwp8Pe7yuTi6zTsyUoJ06+vt9zkAAC+iVLhUdvNe45H/qAuSDdtqtkShQ6oqB+SzKE0OOSZL/WzftJQBhxsfKWrLe5nUZyHrs9lP18htv1z/5x/+0y7/7LgdjsqR+r1577Y36oT/2xzpDnezDB/fZZ3nWGf2cJ8EKjzbmT+atX/7CX/j5ev6DH6jdB/dr+yqrd7Iq7u03X08A+CJZT+yZT10a9xyGjtxAq9nFTuiZqHPIqYEryuzI95B5j4zAC/nCdfoWx4978FrdEaf9rZZznQH7ygkIuRM8EOTUsDGwAB9drXJtyBxi310nKreRcGw4fqHLiRpakKOzWbJq6Cfo1UjVIBBUhWc8497t0Nlz1kn2FGcsmMlDm3gevgAUBBy5XCZMPTr+fOM0U59GYOvYs6wEcRs26Gp9OGRsmYl281oOYdU5cv4VRCRAwGdn50EDcJTBga8YUdAPUIKeNDvb+YJv2gHttIssSvc5px9cYcPh6vBPo9T5Aj4Juqm7cUABO5E3V/XwjONZR9YMW9oCHeNVJAIi0N56c3A+6GsNRo3Y8epS9RvvUycfysCApx5AE+XEuQ9eoY/4dhw7V6nf1Yk6v7yL83nlylaXpxNJ/RraZozpoLlCwXqQCbcnUA8G5A5Ay/gAVCcYgQFLea7SMMtaIw0aDO5SltnqT9y5Uw93dhb74DtPo/fGGXDqceVOfaxsAigGVDjNodGDQ2wb6Qvmxeefe66+/o1vdF/DE/WIz9ufjiWD2NSPziAAMs505jl4DVvNfNdoZyx86EMfatmhXwXudK4pE15oEMNr6P/UJz/Z77w+bCWmcQ9PAWYMGkArbaBctrHiN+2iP5B7wCpoYVyjB80GN6CH/vJsEXWv4wn+a4t5noXGNnVqx7btxpYvj+fAWBIyOtA9nw8rA64vAkNtH84S5IZm+MOKKsY+h6CPZYVyqQPaKXdj2M/eVVLQCx/cSlO7DscK+WSM43wK+hJcQHfQdvpPYEo967iBdtqrzuc+OkkgUSffYJcgwSpBztt3GgzGDjTYyvPu161dGVDv0oYNzx8sskudrwCN0Wc4jQDn0EUfIAPaDYKOOp8GZHgG2uljz3GBp/o8cYovFmdEsJJYkFa9Q38hM4xbg2iCG44bZJfyX3315dan8Mpt0UzCAVRlBQUfwQQBCeRTsJpyKI8+hk7KM0EA20z/gWAnoLb2bQDdyANtUFeiv+49zBlWBCPYAktHFhmkbrZ0u3H9enTZ1azORVcYNNBX0aHvZKdiRX36j/LGdp6gk0kK0ERbHSfLnRAV32gRPBscdsoUoB/bg+p42mXdZM9SP3OhQCl1fvvb3+przi3Og8irABTl8T98NxFF4A6gGfmFp24DhMzxpy3B+ALcYR4nQEdfsRqBtr722qs9pg0WwBvGHb9ZZeE4cwxSL7xnpYPbujCmkTdkH/2kbLttmiCFQT9tYr5NYuId7GbGAfKE7YrM0xfOgcojfICXgs2dUDQEZrinXSH4i51DudpktOH5j0TPJ2iT7YUFmwyUJ7h9fbENljyir6Et83WCL3zDfz7O3+MMYbcj097ifUF3wWj6w8A/thWBNud2g9M8Y7CLOZ12Uy/BNd6hHsrjOdqPvUbgR7uONrcfepgtwvmf9gJUB6ALcI2lrf1uQB0eMpYDZEbGHCvQom9q0E/wkXK0Q/U9wSS0lanX4L12v7ZiMJasWuGawaB7D5OMsbnG+ZdZhR6wnpXr0ZXUtbWWFQKUIZiOTKtPKZd3e7X9sM10A4lb0ReMr9g/nJmTbf8iz8vxy4bt85A7+kVbEjngPdoN7xtzGLLvuQdtrkxTJ0Ef1ylDzIr6XKGlDlDHmU0ugCjQR32Ci7aZPoUG7nlN3an/ijxCowA5dEKL+o/64bG2l0A340qMRtudZxqAffRosQqNstAP2AjU4/yIHoQuV2FTP7zhW1BX3cH1+JGxiwWZPXha3l1Mg9E5J4mzUBfX4S98ZRs/9BjzpjaSGJM6Rr6rd7Td5QP8G49rgWS+kTtsC57BrhAkn1QSlZ2nxDT7wiAfzqkJMCRoA89j2yQo5rxlAI4+pV7tHDFMbVLnXMrkE1s4QUdB+N7O+iLJmLTZ4Ie+tsFdeJsxebP1jhgfYyU4bFblU5fjT5t0bS2yrmwpu9LAe5TNh/r0zRx/6hTaKtbrmHeeV57lzRjwZgcfg7La0gRuCWyMr0OvuIVneUDDGHuUD9TD/8xpbcMMgQnmZ593fiCxWdkcB7gJgMR+X6vDYStDfAVtQdo29u3kOdfENqiLZI9u1yRBDfqRscL/9oWyNraR5LkBHxPQlRP6J3ok5xPCe4PmXIdX/BEAUcb0vanHZBf7IlhoVm5Qh/aUfcB1MdCxL847BgrFHJVPg5ntvw0BEOsRwz4d8BcDlNClnaENpr2hTIpr8vvoJIFSbWHHKO3iunaTdpp6Fx60PP3W3/2VizaWTxO9cjL0f5nJqogGLIZIndtRyBiIdFA5oJ0QddyN9Dpx0Nij/exHDzEqWlcitDO1cbnlhOCnoD3lINT8jsGyWusbk1q6mNZqrdTS2X5tzfbq+z96s569c1518nrV0TtV+99kj5KaHVQtEQA5q5pwaDkLEoZt3s4uEvDgXBAOQeeojQ6acgg6zxIomWfbrEcnVacbz9eDlTtVT3yi7s426nTtek0nS7Xah+kc13It1awmdXrOpLFSy8M2WcvDCg5BCJUuvFQhODE7iWu8tMIctt9QAcFjM2KZEJmI+KbvMknFGPDjgOI+ZSSqHwelAcJByQho6FhpZAjq0YcaR7ynPBAA4RnK4xkz7wQspyfZ2uzK9a06Pj2t3/zN36rf/3+/UkuTTKrzpew1DQCp80gfrS9fBkCIkp2fxtE4OTqs/+IXf6Geec8ThF7qcDdZg4K2S6tZWk8AhOvsTY7cGbxgSw6NBhWjkyN0cn6LfcQ7Au8np1nSCO+Ue4wdImoYdRpSyDDlnLUcBGxuUOAiAAcGrYqmeXoRQ295OLSK1QPUYQbM7RsxeDMWkoWgMmgAZMgmoQz62HvjSK9gsMu9dUwdrwLC0OckpoLVyIAeDUfq0tB3YrX9ypvvbV3NpMRWeLyHMr12/Vrt7+WwTp5jIto7Tgafis1MS8F5+oT3zXJBh1An4Jvt1kDUWWrDd40DAZHNZGvjLOGIsfKC8uhfeMhZNs2PeZz4PoT2gkz/vXrx26/W7/zO79RstlQXheF8td58K+cgADDf7QN+Of/ktE6Ocbg2annYEu3ogG3QVuoTn/h4/fIv/7W6+9Ybdf/+u7XUZ06cVs3jDG1v5hD63d0YOAbTAGrpU37THmXTfgagcVJBHgXZkDsnLmXJIKFAm2AVxjLv4WDTF26VhMPnNjvcZ7KnLoMtluNzcdgSgNGQvL611e9845tkFK70geGC6oIROgZtCOMYDAYb8vDYnWSF0e/0n1mAPOvWVxp/Aq3KfgMEHGo/vAs/3F6DvjO4CS8JPPKey8IFiM3K8XBT27e7v1NXhsNgHQM6dhqctGtt+fL8FOpXhybYddxnYmWuzcGw0AJYyHM4mRpKyjQBClYa0lfUq1NNnwn4aITB941e8ZS9hZMlQ8A1W8vB1wSFk12Ogf36668txiD08OfqHI01aKJsZEKD3q0J6FPaRmATmneHPezd3oR3NWL4pmyzBt2b2W0qUnaWtqIn6B+dQ41l9KHjxaAV8uCqJGSbZ+E1tOW8D5z4rILiHfrLILL7ALs6w3mScqgfHQPABd+RDbeTgFZ4RdsBFEmESHZ5gpkNImxuNgCvM0VZ6GTod7xyzRVCOrXqKbO+BZ2hSeex9/V/+LDHBO1HBgRHddQEeXV8aQ80jUFLeA0tH3j/+2t6ft5b7VCH5wwYFFJmeBcZeu21V7pf3T4CWjIeE9iGdvgGP3vlw5NP1le++tWum/vwXaPZQAJ08j/BpHtD1jNlQh+BHdr35BNP9PkE6hDKMygoEOKB3sgB8wVtdFubcRCuExGGMSoIC+9ol3qPb/re1SK0U2cJ3mibwVvK3tzOiqv19c2WDdqvDeacjRzuPEziSAIPrFZJ4tDxsAUbdLgthnJOvZwBgsPPqiPGnMFpQTJ+QwdjFTpc8WDmvfO6ARGu0wbtU20exohAM32ijm/bZcjQ4hl4ryPY9sKQxc3/BEI4CyBbgsWGjN65XGVCxjwyTF8E7Dlo4BgAhY/BWPq765kk0Yr/kVHoUdfwPPrF9+gT2udKIoIFBCWUEwEuHbvYiRc9Zm1n2wqTScseqze0PXTK1SXwCBl5++2cQUYfUBe8YqyiD/5/tt481vYsu+9aZ7jn3PnNQ9WrV9PrquoqtZvutAcRiZhEcVqKGCRQ7CjYFoHIxG4FEycokAhImP5ACIGQCEFAIHEExpZxmIyEoqC2Q+OkE7vtrq52je/VXG+84zn3zOiz1u9z7s8tjvR0373n99t77bXXXnut71p7bYOhzD8fZUugh7YF33T2aIcAHnKMHMhrg3f0D3hagAll+yoDUrtMnf7hp59k26lrGlAzAdsmUJpzcHoanEBiLAlyNmVo4I/zDO3IDrLJfJmxKs8F8uA7NPITXVB70+Y6+eLw4CRlngxOaHQP5Scf6AHoIcDA/PG+vgv06LQLmuur8py+J2vbfcR9U+AB+t0b3Nto071D8Ny+1PeCCfAD+rjLRp8avtEPezZl6urkEneU1MWs0IhcGThAHuCx9ro8pO6/PhvrVx8L/nEiAZsWurSd3ROff/75dRkgfUvGJHisLtaHFJhwn2dd0SZr8PbtZ5sEnQq+lmx/sl53giO8a/85d/0aI/0bPKcf5A4Z5js+AuvwwD3ZpEp4C1/QDbT927/9rVxHtMEYvBQdAFFAJ32wBiTS35I/rgEDGGSzV6LLZ0mLNPE881xg24UsTcN3vG+gNW3M5v5N7CtkQNnONXt0uj4ths5AT2gnMme95t4mxiOYo70A3dvbw3WikkAXNNb4L2WAjL9bTtE90zm4efNW3bHT6CDkkX5ZQyZGuecpt4Lz0DqeVoBwkOV3KhuY8bn+aCf9/1nZaNpR/h86HLN+jAA3312+fjUDgQLH2NmURys/ejM++eSzNUCsvdYG7J1jeIKMqBPa919CN+0JuKsP2tUgoNHgrol82t6ucbEw+M3flCeBZ8ag/w897qkGFw1OGQDU34V/Jr64VuANPGwDrzwPncybIKxANWtK34+20CnMo31Aj4FK/u+8mKjC7/JFHLD2F/zjOo2GHjCYxJrj9+W0Ekfdv8SZTBRhjWagrzmp4R4Lbeo59zGxDeXfvdQ91kABfcEHAx+O27t++Lul8QiAtANNfOf7jJe2mRflQywO+S67t0ouJxjbJNXxjkCvMiDGpK8iZiNPnUvtQ35nDrkDlLZN6HCf5m91b2JheZxuoAQWOk6sy72CvUV5xH9zLishqfw06HMvtg9sTfL8AAAgAElEQVQBc9uDZmSEj3zwHedATEycmL7cr3nH9UefqT/GNU/wkn/la9f6adtdPNPmr/s+cqa/Cl2C46mT0J9krjfBcGWQMRc+wgnh8ztM9aMyQDCfBeWqd3f2kmbo0caTP+J3tIV8uC8wXsYALepsEnGUCeVNmXdfPQ/UlM+p7Mhr16V2Ab/jN0hfyUFhgfSdSdK94r/y53pvY4HSLd+RSfu0PQMjtOP88394rG2hLPJ398V1MKNbuKTzJl7cbRK/9KHUSeJXbTzAPUs+8s5hc4KI/zsm9Y06zT1A3cPv7smd//Lf/3OrNAa7tRHxgTiNfCMno2kJqs6N4LCGHr+rgHRUdaQFDPme73S++PnksI4KT04KQEaQNHayvUExk2fSIeRm8vWnE1vbu3E2GsfxyWF0cXj6bLQAqfuxM+zH5PB+bM4exR/5odux2X8ccfpWxMm3I6aHsXiyig4nbDgBQimss7rknA8nb7j/hmTnbi9iYxjRQzd26u8ETbj3q9+NOB5HjLvdOOw+G5NLX4zD4fU43boSh5OIDjX6ufB8RZu1sPrDzegOuBdjGavFPMsYuXm5qcJPFxzfOWEqIyaTiSQznk3K7GWNFB1QFQk/4Ws6xc3JGeZdsMm5E/Tgd/6pwIx6F+BXF5K6ESrkGh78XSEcNUe3dDh0FBwfAZCk7eJOLFarLIH19V//7djaBtDfibNZBVYoFSBNzE8/NvKCH8ph9Qed6CwLiLi0tx8//TP/cl403euv4uzkNBedjg4nQKCTzNOSx4oUqjQcA5m5bn5tAI134JFKR+NJA8Nx64RpUHaXNQ6+R/nDh/y9V06lym6tzBYVhNKhPjquI20VJOnniYDMTFhUiSSBRgwLgzDJj0uXEtRg3tyIXEuMlTaUAzZEaBL0r6N3tbm7sSTvm4AW9GC8yDPeVb4AYL3QkvZpC7lRobmR9od1nFSjn7/jBB8fFICIPsh355XpT5/I+/37D9PJ0knRcdN4Vh9hUGjQCAzxPrzIGs9cItEYfByp5H2MiMHw/KREZjasKgtDxwoeHR6fBveArKIff/1v/HyCmRPksT+IXrcyt3f2KjAwHp3E5z73Ytx7v0pzcKl5BhiWVVYPE/Ev/cU/F1/68hfj5OQoRnnkcx6rBojtRjnElARLHTArnTDcrexMeMN4rKuqcwhAg2wwj25myh86w4wfvmN+NOJps21MOF9u6m7iBsR0IuEtWYN8L+AkGM1cIBP0CW8S9Dg4yH7MLDLbhv7JhssgQHPpqA4CfHAjX0RlETHfjIf+zVIWzON5L4hlrpFZN0zuAFHmNWLdpEtPVMYbgazaz47S8IR2AW/v3UBOyWJKgH6jyj1pEJpdYqkNeMMYuAMkgcCGfh0I+k0go7l4+9KlC+tgtrqYcbu23JfpD362QV0Bbo0Xvj8HFKqeNf23s03U4awT1zWZjYy/ardWsNGLgtV7BYhUwF1gUhqhQ2cGGtKob071cD+LsmWgnrbMAk1j57DuK9HwLDuj7A7eQf49jsvcwF/niXHQPrRriJvEIeBRWb39dZkPHVECFoDo6XCdVVkfdePebl1cy9gA8OkDwPA7b7yR8oK8I7cC//yN5wX60slpgRsCJxqg6mQdLsAA5gmQGN5cuFDZo/DA4AxyYyAGfvM770OjICW/yzcDJcynNe3bQUUdYwNPF5oyik+a4BXrjLZ4h2e9N8p1XbZi3f+isc38FOhSF2BDD3xQN9GWJ2s0nM1AM9APra4d7x4qp2qc7965cydPeDB38AYaGauXZLJHMxf8zTYZC2uUjHzuIgHkNRDsukOfa6uiT1gDAJfMpdlu0IBcQVfu+Vtbea+JfELe6fv9D+/mmJ955rk1UK/e4T3AqQSP53VKWqfcsj/37t4NgEzmzv2S5+E5fD04PMx1QL86hZUNWSfU4B9jN0hA+8wz60ynSQC+9u7agwGjaROZKue8gmXaB9Bum9p6fM+8MF7t3a1mPfM8ADPrgsxFfmcc7733btIIvcg8fRrAoE8viCYAUoD5ZgKRrvdrV6v0R4EVFchHbqDJU2wG+ARf+Akf2DMYG/zyjhmelQYdRk4vuk/AM+iypBq/0xY8bOsv5saAo0AFa5Y9j7GzHkxY8KQTfSMP8AgZ5nfogzb5yU8DicwF8ty+FwvZdS/XlhWEYj1AO/RQsxl6PPnDs6xreAY/BJ+okc3/XdvqaROtGCfBXnQiASVk9Zvf/OYa2FefS6NJHMqRPD45rvsD+GewGjoMdCGb2svIipnkbWce8JkTF20Qa7kqf0iZ1EanXdYyH9qCj8gvc41ceIqBuSrZvJxyRX+MRd9I4Nl17x0P9IdMjkfTfL98kUoU8yQH/+f5N974Tp4CUS+YPQ2vdvcKAOEDfQbaaAOQT3ucdWoQrOyZSpa6eOHK+pQHNOsjChK0wQ4DtEl3U+JEm4hERNpjPtGfrh3kWGDCAKN2WeqRaWXmG7ikPeaY/nle+YB+1gtjhg73CtrSB/i+7/tirhlsFOYPeyVt+UHNJcFVfTdOiXGqgH7hv6A2Y6AveEQAgcAxdKKTsPO0HdWdXmILPQSbWH+f+9xLCcqp/2yPtg1q8jODZ8ckOdxYn+7lHculpm/Z2BrwkPEz9/Dftvf3KziqLqYP/vEsc2zf2jz8bhmVuq+k9hQ+6hV9KPpH/mhPvxReac+nndwrXOHsdPR7LkDnO/eDBJXnFXDV7nM9IKeuecfgPke/1LD3/hr9V/e5GlMBpdDqqQMTr/RlTNKiffQmc+1+xTsm5AjgQSNtG7wRP+Ad5ka/hneRXejXnmKs6m/4qO2tjUPf2mB8b8lg5ku7mfb50C5joW3G6H5hgEkfTx0JzQae6Ifxu5agAxp4B36wj2iDGaSGLn0z+mL8Bmfcz+GNNlfdsVcleAGV9cl4lqBr2gudOiWmb6leFoNwrvRlxDfYp5AzaPjeExjMh/ss37lXaN+qI5AX1pl+GPrV5Dz6py/uAJF/6krkhA/tyWv65HdBap6Bl1evlvwaCNBW5H1xGNck77vXwBt4Kw7E353ndpBhY1BVKNhHOBUBaI9ucV27Dyl39Ms8Z3LdoE73a9/QPidm6Rt6Gff2dlXU0G/MNdckrPBTnBHeyV94AN3OmXxz/3KutfVtk7b4QBvfVUnO0re21d7P3RPRsdxtwlxDp3qEd+Sh68v9JpOLtiqwwz/a5Rn5ZSB+o39+OszvctybxTtK06aebrARvoP2xKwbn0W7GhnRFpKHJkrNpucloBgX7/sMPNHWdl9RntS7+nj66dpbVPgQj1XfaMdmMueF8i99n7nnezEOaBEX0Oc3YGBSgnaHtPlu4liN7NAOtPIdfYgLGVTiBIi8U0/Bv+2dOjHvHqP9JR6q36I95XqxrbOzClKKDWqHi+m5l/F39ZbYADLR+S/+3T+bARAuvYOwttJmYgUNJ4u6/wPB0mkH6GLBu2BpR8HSYVdYeA+lrOEssHp8WhHLZVOSCAUFsSwq/g5AqhBnQGBVzn4Bbt3oNBn7o9OjBAtrAc0jet3Y296Ks6PDWIwexItXOvGH//EXIs7eqEvRn3wUcXY/Vk8W0SHuQwCEhOtZXbJNLGhFMIS/dyL63H1DMLEbwf11PDM+qVMik3nEySRiOrwUnyxuxfLyK/GofykOFoOIQUUGV/NFzBbT4DBZB8ZvEAGdxt7Odgw6VYOcMTHBZqq7aOG3YAx8MUMwwaYGdFCxCCTq9MorI5TylXfdhDRoNCo1et0gXdgqSYSNZ6VTI9XFZB/QTwDEBY5MCBYhjMhEd9Vk/+xvxdl0Gr/0S78Sf/+b38mSY+xD3LlQiwyDGGO0lEVnQX07QOBlbG4PYjou2f3y930x/sU/+SdiuZjExoASN3WkENrT+G2AZBUHZYn4tJ3CktmKVjNGZNITBRlV/Z5LpnhfxUQ7baAHXuQmnZc0lnIQ1E/5HlRAsA0MpkJa1AkVDShOmLiR8Oz2Zt1pcvKkajC7dlVuGr+uQ/pg/eVaa44bu+HqYANA6DzytwIYzte3Rgdyo4Flv/BAIw55RSaYX2RAx0U5EFhnbONplTXiecYBv5PGJmOIdzHK7j95tDZyKyOjLiMzoGIWg0aHMosTKBjsJk6//B8n4uOPPk3nBn6xDgAYE7DZKGAVulKZD6vsivqMn9u7+3H/4UHMF6v4B//gH8Y3/v4/iqdu3o5HTw7ivffuxTO3nonB5kYGPT734p24c+eF+D9+9f+Mvb3N6HcLQO5Hr4y848MA5P7a1346vvTlL8T9Tz9J43J0cpTAQb9LuSOy+GvDPj2osg6rfuRcMCboF4DW+D05KfBTQzPBjeZ+AtciY0RmaZexCpDTvgaFwCxyIYjs+mfeBE+UG75zL6E/5gGa6F+ZSRlty3hzdFUgVUfIIAI815hkbhLkW9W61gDk726iBn1wshiH2dwaOunkj+uEhXqSrEX65SPP6IeyZZWpNEvDEn7haFuPnvbLqC7n/NLluhT3/Q8+SPBH0IK+dS5o/+DRw3zeU2L0wbOsO/7+8EEB3s89VzWmdQYMqGB8Qzu/C0xpUEAj35l9Cv+sMw6/mGdO1kGnBobOXxs4gRfwyuw+A0yuY+ZUg8NglfrMckw6i/ALI5yxQ9e8CdbAF8siGsw1Q1a58aQS9BqE4I4OPowT0EUjm2fVhdoayLf7Hm3AV9puZyizv3g6gfFyiufuvXvp9BaYV/c76BzsbFeteINh0PX8c8/F/aZ0E7yCppdfeineeffdNYAiuEbfBgqQO+hGrp5++la2aRCZ9aOj4HovI7nK3Qj+6aAxDwChfOgDeWLdui+YyQ99ZBBrc7VL6zBGbQTn08CPBiXtcD8A5bh0dHUIGIvBE+YpDd7mPjfnhAx02rSMIt9zUsHAlTIH78uxLkcMBx7atJHgMePlOd5nnlkT0inQZXDA9c7ftUvhocEj9Bk0EID89LPPcg6Ve0EwxoNcINv0abYXcgjQAs/4noBRAt6np+uL5hkn4/jgo/ebk0F1wbM6XMN/DeBOKkik868TMmvsPx0GHVt1+3yxWJeI0QF3vBms26es1XFma0MT8gs4yFjJeNY2cR/U9qM/+ex9S/T5wgsvNpl9te/AX/gqwMwzghzIBve+8T3tIi8GXtCj7MXwHQeYAAdtMP8EoPk7MqRzpiOmfaW+Ojwo/chzJqXwHgCLGcNphzZZc8oo7fAxeOi+Rj+8B59NHvH/PAt9lhIx2IDcepJLftAe77edYe1N9nveMVAHn7DNkF1kSh2nbUmwjr5oi2co24iMWmJBwJCfBgpoHzrVKe47nrJ7cnSYuufcjjgJ7hG63JTrefjoUWzk6Z7aY5Bz+mYODRao18zQpy94TZva0NCAHFlaCJ7XHNfJEUH73Z2yJXnXe0BM4OB5ky4Yl/uF65G5NRBtQJ87IACeZ/Mql8FH/QWPCUTRN3QJoKBf3n777ZQ7QXjGxnqiffpjDrXZeU/9T9v6TPoauYf0N9d7vSCbzzEu9wQBAoMFAPPw/cU7z6+Tu6CJfgT5oQdZ4Dllk+8NDmZZwHnEG2+8sc5ghX6AfpM8BNMFk1lX6Av0Bv3BI/YrgpPaMOp9/Uj4oR2vnUQ7qRM63EdWuo8xAc7XSVxOU5SNVfbNpQRZDYwIINKXezrt8az2iPdtQAfBEGw3SyrCA2SMdw20sAbgD3sv7TBO5qJsR+yrOoUIsAYYCY/QUfCMi9c5mcv/0Z9lW1X2LXqUNjxlw1gA9dlrL+9XsNq1Az/Rj+433WbNaGura6CPz+5u3a/JRz+cZ+n7lVc+n31ySbuyyHPKbunnupfCkrcGk7A3rAigTagsCJilPh5WKe3lbJFzxtig0VPFrkFOAmhjwlc+XpKevlRzOoOfrD/WXfrHm+hbTpVUAldbfniOS9CZP/7xnYkm/J91xu8mBULL+++/vy4nJb+0N+FbO/jG+PmOfuCHpXuVL/Q0bZtQkPQ2JxppC7kXK4OHnkinD0+0tsFkZACdhj3G6Sf3V/0g1pDAt4AxcwJf+V17BzoMcPK9/pHJRAameE5bQNuQeeF55Ib1rD6zD/0C5Y2T8YyZudEHM7mC37c2hjmXrAESDCnrmLZQ694n2nZvZhzasPqyyjrviSnQJzTCe+SJhBDl0gC5NOsL6HvKnwxWcPtxc9qOnwYDxRZ4FnlGVgSP2zjp48dVEth9S9rFSLRz5Q/tG7gy6CrPGbsf/s87w83KbOc0jeNDtgyiQWfZxOcn+cvvrr0SusuGKR9BDE87Cv9Pf9k9WT8bGhyr+lI9Ji5Qa714JD6VfnmDt/Ge67786HMMpeal7Dj3RHRrYUb4DhXAZT5Ljs/LSCsT4gDSRR/wBp3hnEELfy/9QUJvAeZpe83rxLX4j/YdCSAlP+d397VxP20Y2tEeNClAH0sZzYDCpPhDm86D+xZzLj2OS97LP34aoKV9cTxKoitb2kd8J617ly6sT/xoZ4vPwnPtZ9t2zxY7UOb5O/Tyd8ahXNC3/8SR+Z4+DDgkn5tKQOoKxpc6eqv2bGVQrF+fXtuLn8qu2B7PgNNmXKDxVdVPieE1p0el2zXtHpdy/lf/vZ9b5WR2K3NAIwKCdCISwO1XRN8MKJWTnQtMwRideg0t2oEZlifQIE9BH1XWsVGn7Y3zklcMcHOHbMfL6375WzKPW8ijE90eGarzOBtzJH4WmwA7ROcWtagIPGyRJXxwL77/5cvxg//YfsTp2xGjBxGTJxH378VqXKWwOAGSV6FwHwjlg+eRpzcoe9MBkEfP9SKGW3lyN4Mk6L7JtO4P6e5GfHRyMc52XotHg2txNrwes8FezDv9LN1CqaZeXihCPS0Ay3kMN/qxye/NsTIm0IwgNz5+tgFyAcIENhpBY6wac/CTBSX4gXDoOKkwy8ArB4xnmR/+GWFTkZglp5Jnnu0HRwfaNPhdyDoSqQiXVbZIwI2xsdkp4FyCTpbO/qW9LIH1a7/2/8bXf/0bMRhuxfHxOLpN6S7KB2GsERtIB3DeiemynAouWicAQh8vvfBi/Ct/+k/G9tZGdLqLvANE4wi6pktrGpZCHI9L+fERbBCcqGBHRcQtBaOTw2LMgEBz1J4MfuaATU1nXNAmF/i0LjVvA2+UL5ovq9SB60gFuJrXmtERXEVtNLkmGsUVy1Usm5qRgp6CAgYe4LWKt5wMANwKYLlONbihzw0aepj7CjbU8WCVkQqkQOByEhwzc02fZgrxrmAfzxq8cxwEQKCVf/AdXuQYogwrFVlnUPX8M6jWyBDfc4qK582sEXQRuONZL0DG6IQX61M5zUYNT8wM1tF07QksuZ40iHEeuRj9ZDzJ8lwbvc34G3/rF+LRQ+5M2Yz7Dx7VZtGLmC+mqcM4RfDt33k9Zfjpp2/GRx98Gpv9CqxwyTV67If/wO+Pf+qf/qNxengQ+xd34tKFuuthMh6lQSwINDosA7s7rOwGNxQ3fcYNX6gRKQhdhlGdNnM9G+BinswaY34x/nnesibIQYFR58f76RPe6bwAnlC+A3mijjRyyjPMDe8j27ThJsV7w8Yw0VDXAXRN8nf+1n7PPSgzo2OxlkFkymwc+tJYpj+cF+as7dCn8b+sdQ9P2J/gFf93bMhyrcOtrNMNMCfYzDg1HHScAOoA7J56usoZvHf3bgKg0AJ/5QO/J4h3Wqco+H/7MtpypG9miZs6rXEOoNAOc2MQgePP1H4WzGWMftTplNmALuYfp9BxMi7LLgEIMUYdQR2/yqapO7xoG/ADY5RLIPmdOYeHfI9cOXfKlsF9fvK9wVN4Qckzy9AIUvJ3+A6vcd4LgKja0AY+aItyCEdHdaLDwDR9G/hCFsi019AswLfusoI2fj88ZA+rQAjtCPohP1keqEnIwITDeDaQJ2igMwfwS7kJ/m7Q1TWlAwbtADCCNIx3tawTbYIMApTIE3OEwwitAG3MpU6cgBoBTuaUf4J7zAW6kbHQV5YQbE4jeY8MbXFqgZ/qNnisoYssmoFIu3ygg7lhnRjg1Jg2gNHeo6S1TgwBNKHrq5RfGa+UnthJfmkTGsgW6NPpNWsfvsAL9bP6mrnSMNYGhQe89+qrr2YfgB/wU/sInhiY429pqC8W68x7vuMUCEFM7U5LYxVQeLC+kJS5pA9AEehgPPBV54uTKASJvKjaTN7RWZX9OT4+Xe+98gB6tAXnszqhR3vIkbylhJz7sk6Scs4cPX3rmeZ+jVrnrD3lQ/AGORW4oX11bdvRpz/WmKA/fAcoJOsZvY+uIksdwJL1Bx8rUxabEjAKp61sW/hGf8jB5jYnBt/PtayDz8+01abn9YANDD333PO5zryfhXbolz45DQL9gJ20zX4/Oq0scv4pz2bsIse8T9usERNEoBvZ4DlPZMAjggx8zIRPeetV4gcZijjvgKToR/YaQHnmROcMHgKSIhecjmPcVy5fz3lFxzGvtKm+EHxiHjNY34DXjAW6mSfGyKkKvlOn58mA5mJK2oQOZMyMPkF5nhH0Zb4soZZ75Nk4bj9TpyUKYKk66gIf2sqcdjVgg7x60TW6B1lnzMy59JTNVsFnT8SYeKGN/SGnVMjY5NR/r5c6fH+vgivQQ7vMnUEpeOZJIQBY+a1O586sL33py+uMXANKaUuOC0BnfvkJH5k7xosNQ6CHoA/vmA2tbQtv4aXgjQAAfMis+ObSY/0w5pFglYlCuQ573IFzLeWCdgXS0ZPwjPG6h7O2SGAAPGev5v3hZpV0c+4FFt1DPfUEDew9PPfKK6+sA7EElpBr1gtzBY/tT6Cm1lTNo7wt27Keh1fQwHusS4FQbA7WomuPv9NGO7Fk2a3ENfqC9+jr2vsr8525RpaQG/pk3cCHtq5VdzN2bGTuj2Iu4UF7D4N3PEt/2GnIeduup3/BcBMxBV3a4DK0MA54Bk+RI/QSQTXWCPR6IhCeGBhiTMwZ70IXcjbsVYa29h/08Tv/aPdBc8qRd+Aja0ZdWCD/ebUF5U2wj3Hyf2hCluif4CH0uK9sbBQIliV9rbKxsRFvvvnm2tZSHlwfvA/f6H+4XYk0lMDSJiOAZkKIwQ1KYMFznkEmaLNtqzEXrBv9F/mofAjoGhQvHx3dWj6o9+5ou7/22mtrv4C25IW2M+uBcdAvsgS98EC7xOCrthVtuK5NGERfqROhR7sGWuAJetHgOmUH1fHMH+3zU/9cm8Y9qU4y1WXkYjHuB+pxxqS/5LgS1G+VCBYsFW9xD9EHQ8bow/3FJCQDLbQvkMv4xSm0QbC/vVC77K46jQM/CHgAnikL9IWvAI2V/V97aXuMBpP42/neXKcW+EcgEp2WyWMHB+vT6NCWeEyTDORdXvyNsamTxCtc+8t5Jciqo8XW2slRyKr4BzSIQfD/o6OD9Tzq5/quuAjPGRRyfUM788Q4xFr5XbtWH2YwJDserKoSdZF5/JC6B6OC2fyzD2wg/CbXJ/PB79gl2mXIhP78zk4lREIrdNCmdrQgNm27tyGD8Itx8OG7drCP38W5tBX03bQtec/1Tgks5w2ZgdfF4zrJqxxKo2ugfChOG9b9P22/GhnhedrhwzgMzvg3fULsav6WwbrWCeZxE2wnANLGOFM+x+MYNPdNiRXShgl6yLSJX9CbSS/LwkDF6fTRpUP+044BBP7mPsA42Fu1/2sfIbmo5k7eid9Cc+Kk/TqVIranv8Q7YhIGJeSZc6w/ZCBDefbv3xsI0T4Q9xeDyLUzqDWkLBn4HW7WSdR2/MA54m9ij/xNmdNP4HcDIO556jWeMZBX66aSnhmbgcb8/q/9B39+lcZst05v5KbW1FgVBEqneHCefeuGAnE67wqZURbekbG0ryOLoraPNAAHpYDXUbpJHT9kcAkg9jtpUDAgAZY0eKbz6G8MYt4AZMv5KDrLRQx6w+jlBdnzPMbd7Q6jO5/ETmcWZ/ffjH/uq6/FxeHjiPkndRn6wWHE6ZMsg0UAhOAHhwImozoNQgCEtc5SmvfyTsUgtjCkfNwqYjJrLkwHSOtEHM4iTvsvx/Hmc3EyuBmPYjdi52JMFqvo9gcxj3nWvaa2Zy6GVQRBHwUD4VIAVLrtyYUnOj+ZQddkFPMMQsVHMM6NS3Da9oxYqkDtU3BXRSUoKRgkCKYRhxy4CNxQFDTGkAtlVdE9N0761MihnZPDKqWwuTPMEljf/e478Uu//Ctx5SqX5Y3jeFSGNuXDCIAQcOKuF06ATBZ1j8acbPBVGZJPX78Rf/qn/6W4/czNGI2P4uDho5Qt6ZmtKnOczNnaGCv7RCdUwFulwRH/MjTPax/KV9rdau5V4TJfF7Fglo5DyvOkAEK+07Hh9AnPjCfj9QYLL3Ij7JfC5PtcJxulxFTUZsZNjupIuGtIBSqIAK3Q3gagnQv+ZiaKMpWgerN5GNVHrizZoxIS6HLdC8i4YVmnG5nxQkZrh7s5ZGCKtdlcNufmx1i4FF1DLi+fu3wxedHeOBgrDjg/NYqQSQ3QBJg5vdGAfNDOJkU78Ae9gq7zkmHagTZozuz0BgwScKdtaGHjyP4u7Ed0+9HpDWNjsB3/6//yq3EynmWZqtNRZRb2OEmyqiAXAZBPP/kwDg4O48KF/Th4chzLSV2CXPquE3u72/EzX/up2NvajPlykpcLHhw+zgCIzlrqg0mVupiu6nixhouynGvr5CRrRBrspB/BL34yhuJhZdOYwYARLi/oE6eJ3+lDQ865MijCdwbPNXA8fkxNct/nO4zfnGN0WVOaD0fSDZk+XQe1yVX2hLJMWwYaz2Zn6YTCE7PlnW8dVTOpaEPnBTowklezczBcEFCACBoEf8lgpw/LN0CDJ0fMtkKmMFJYmzduXk1ZIkhAGRqA9ATET09TRwOqJJ+WdSExcmqgyoAMxjFAUBl7pX80YjXqdUp19JV36NNYFEznb9AAD3i+TsaQPUeQswxhMo0sVeaeK8hYwM3J2uHBQGWde3GnzpLzxRzolJUAACAASURBVE/myXsnPImljCIzV1t3cOh8ul+YlYhcqpOUDRMCCAwZ9II+S9UgAxpkBqrUVW2Ah8A6bUJTG3yAv+6l6az0Sv6RUb4z4AhvDHSYTQegZEkXgxj87eWXX059ixxCG30CQOlcuy8yXh0Ls4kYow64DhPPUwrQdWEWqfuB9gDfuychz8oiQGOV/SrD/Omnnkr5VObRge3MU/czHX1BG/ir4w1NvG9pEnhI2+g+9TQ80DFhH3YPMmDDd/AGYEIb02z2DJptbqZuU5dpTwquaZNCF20DbDDmjz7+eK3DGAtBG+0m5cW2dU5ZC4xF41+9IVDAvLi3CnAJ5LjPQRe8xXECGDMIk3PSqaz9Dz/8OMfDWlJ/Mm8mQHCSgTsy7t27u3aCcj9sjHvog++7O7vx/gfvp2MNz65dv1GXpe/spJ40sGQwjbm3HroAoI6Hcq1DLzCHPlXvG1iDVsaFvNAezxIUhBdtJxYZEKxGPimBRfYmf/eEHnKHbuFvBSBW9jXrE8eYoItBG+aJAEgFACpISJkI1iJZp6cndccMf7d0Qjv7Vp0P720Temkv+deAYtoo2g7OC3YZtAGuEmSAxzjlBHQIcLhWPHmnw17B28M4G5dOEXQQAOJv8JH5gi6dc+u7C9hDP/+8LwH6oI31wbgFTeE1ffA7zybvG9sMeVMnMu50FFflhxgYqSBdlfpAngUaASDzJEFzGkufQHCOk3DsdYJGOuvKDeOTFu0s2ud5xgC98IJAgbqK+WFdsu7dS9pOrrYwz0EXQfSXXno520R2oYF2oYETIPRDH5ZHYfzID/RIp/R7EtBgIjxh/TJXlPoi0FlA/Y21/9v2l/mOd5SfyVnNl/qQYBY0po1w+fL63gEz4gWODDhwUl6fBRlm/bl/MP95Aq0pedMOCLAGEjzd5R4mTsGdl8qABj7QCc8ZC3YN78Nv14K2kHsxtFmCylNarEFBDIDSsmXqPrkMqo1Ocr0wBgOLAmoEEiuh4ME6OMxz0GGwSBsNuXdt6S8zJvpmfO6f0K5vxFplbNBKUIV2eZ61oE/MejDz3kAG4CO6Rl+J/tDNjJU2vMyeQIBAJ3+vYBQ2+CQDhcgNl4O7Lp1HaBAgXjSBAW0X1iRtKncAFsy7e56+HXMhyKktj85Bd/K7GMOlS1fL/258RMFR15qALDxgzvjYH/NECaws89Yqt9O+xwA6mded4XYTHCXpoUpA8yHTG/3N2NH5zJl7FDRRAoufglfoVE9VlE1YAR7GAO30106wsASdSXjIiUkwvCfP6dMEEhORDMIYcBYcF0ugHZ5Fx9BO21ehLWUcPlUJo7IhxRP4neBuO9AhOMf7Jva5Vu3D/Rn+8Tx7lNiCMqxPor+bYGieGKoqEPoanlxzbPpV0MY+nD5scxm6QSvlFToeP36Q68CA2vm+VAm1i0ndiWqARX0vyGpgwr2eNtGl9MGct/lq8FJblu/4MD/6k/oe2lD0x8eAkwE0AuXoUC9Bt3whbWnvQKO2cMlqBbsNqjCm42Pubxuug2kGLviOvsXYaIt/0MeY+R5eC/7TPu1oj7h+O92665Hf8dXQiW3eIffoIvdC7CNoLL1VPoOgr7aCWGPNY+lz/q8M6XtDp3sg/IN27RDoUd5de+U/Fp7nuLQZHbvAtPbGfF4n8OlLoJ19gtOAjEF/VlsaHqF/lQvvVBLHQL+iH/Sx8G1LlgqA51O0gCV18w4Q2uS7dqLm2axKMJIAzd+VcdaTMsf86hfQZnuPcZ8y8MBddOoXbZWa00rycezKtLKuLafMO58kE9XpmUqUbgcK2ljrolMJBvqMtCvWJx7MzzZG6n4BLazrxOGbQKyYvutMPdX+nffbOATvdPoV/JAf4ojdJnAuvqOfD4/4P+OCdv+pj/ieNv7/SmDxrOtfutWVrDt1C89lACQd5V5FiiDWDdLBI9RXblxLhU4DKCg3ATrQ+TLCY+dOFu3zTwAkqWuUd2+jwC4VIM8lM1ZNLc5uRcT4OLEZjVysYmtvJ07HZ3E2Gedl493uKi+VxakeT+ex6tXRPC7NvbI9iM74YTy9NYsf/qHbEePXI07eIq0x4vhexNk8grLITdmrCTgVJ0vrdGn+eUHTfaKXFRghEDKa1IEOArQjLlHvRJx2r8Zx//l41H0qHnWvRO/aszHpDmI52IjJmEuqHsfmFpHbfsxHpRA1bBVKeajy1kFCgARa2OgfNZmdbLDwxcWsshOUR8DbWYmCJrTrdygi3vcdvqNdsyNY8G7QzhmL3ii0SklllJtuc7JIg4e2lJdUCLOa1/lqGp1eLwMg//3f/PkYDDly2MkMe54D6BqNqpwWAZDushdnXBJNFJq7WqbU2d6O3c2t+Nf+7M/Ea6++FMcnT+Lj9z9YLx6UCCWwSqFt5rjITBXMhW75ocKBBviiUuXvyjn8IEuN9vh7bhJNsMVAEDyHnwKSR4+frLN1OX2Sxud2ZZcZta9gYAGY80kZt1euchHy6TpLB+MsN41lKTgVp/RV0KiyjaCPnxhs8NpsWoEbMwicGzYb6TWSLDht9lt7jfMM/FEuyxkp8My5dr3rYPBdyvRGGY68QxvKu0AXJ0H4fhblOGXQ7+AgeYIeooa82Si0JzjJT4FkZRV+edxR4wZgueSgNmD1jBk5/O7GZb8CJb2Nfkw5HtbdiNF4Gq+//rvxrd95M548OYxurzal+w8/iycHj5L/X/jCa/HxxwRADmJ3mxJAT7Kq3tZmnbAZjU5YLvGjP/bPxg/+vi/Hk8OHcePqtaAO6GJWzq3g/P7WXs7/olvGRjs7r0Cg2vQIInryTiMXujI7djRa11NX/8gjnuU9M97hu1k3GvAaSsiUGfi8r57nXQ0lgwXwmmeZS96bNjLCfCBjyLXZk9BZRkhlcmjUt41EAiClE+rEG+9DqwE7Mq/4jnY0VGt9lW7rR90BJGDId8ixcmLQ6MKFuj8J2nmX9uGh4InGH1luPPfCi88lvZZaoQ9lE/pTbxEknk0zK4q/AXwo9zzLPFKCCTrpX6OIZ3AWcWhtBweePuib53Aqed/MOOaKedPY5XfmpNcjqFMZawCROO0GQ+hDwwyQoMZYARCM6zRsmgQEHRAzSN0r4L0AAnS5zzMXjIvyYHzgP+/CU/imgyC4otNmsAJaKpBcgJxZteg43tHRdB2ksdMYcWvwKctS1HgE5twX28kWWV7s+Mk6+MkzzAEy4kkpxiVIz/8NcOj0Goxi3NDIOBNUO61j5hrfBozU4xqBzAM0PXPrVhw2dY3rmQryamsJ7mnH6WzBY+g1ACioz/f0qWGfe1pTxoXn+T/vCBbpfNE3/xwHcwtIyuXo7C+UjdJ+LEeqgvmAoQReXP+cAHE/cg75zoxX6KZd9QvjU875Ce3e2cE7yJT6XlngDhfu39D5NDPNOvnaN46b7ytgTY3nq5kJDj91gtBTtOVJR2iiX/ikc+yeqnPj3sp4+L+Bdk4WMccffPBREyiqvUAQSb7iQAHkaU8INGBvCCrKG37X4Sfo8uKLdxJs9/4I1hbj0xES/KdtaIMvzAHjFhBwT+GkGf/nOfQDbfKMoC900z9lYHAy+T9OO21TNgYeV7mla/n+lWvX8xnoA0TkBBpy1QZkCGiQAYk86hAy7zi7ri/0Fv/ne0A0ZIOa/zdv3Eqwh+8YF8F8M9D1c9THBoMMpHmKhHkVkGDO5WM68TPs+eqbMkDMF7qY+WWcGcTerAAGeraAkQoSpk4+m+Wz6H4BVemwlJbzKijqXkyb9Mc+yxr4gR/4gfx/Jow0p4S0S+nLPVAwCn7mHkMJmwYEdc3evPV00qRNTD8GiblT5/OvvNJkP5ceQA9a6koHGLp1jHk3gUXkq8mctiyYgWVPFwl8efqcMk4P7tcF0+ghaIbnJt1AO6CzwRvbYb3Ie8FV3hNYz4DlrBI/THBqO+LuRyYoqBOgh1M1lp1kLpkb9nHGLthpiShtXuXMPSnnY1D6FtqVb30P6GJdIFeCEey7nP6g7UxaOasgEd8T4E3fqzmRDX8AWOE7e70lNOmPcbKP3Hrqds49fQpcEYQ1EOd+gCxr7ym7tMH3Zr4yL5xOQYZYy3xPMMUMe8aNbAvMM37KGJf/UCdt6Zu+6h4fbPPx+tSZvplyRR8Gcms/PlmfKoIP2DHQRwBMu1LgTSAO3vIsNMAn7RoTNZEL+uU9s+z1two0L7sYYJXxCNrxHvLBBz2qPa1+5bmkv1N7h7attiw8YExXb3JS7IPkpckXBqJoC/vFtem6cT5pS1ljzpET7Qj30M3NOqHDO4yDtizpaSKUNjxtmfihjrp4pe6NrABIla4xUQ89TAY6vN3aqDJ+2vKsTcbBM5yUMFAJKKl8pe+5VUFMnmMe2B+wvc99njqZpr2jXYGsCwTTJ3/3rjOe5R1PAxjQQw/Sl4ER5oiP/IUfyDb6QDyGuXNP1gfnp/s+fE/+NHdZ0rbBFufauXC+eF95FdxX96RMXK2gFfLKP0udMm+M1f0KusRrDJJARwZrm5O8zrEJK55GVx8hY/o2Aq36/gWali8lHoF9UGPmJNNWnJ2cl10sP7vwRX11ZTVlpLmvzv/TDp+2ftIHSkyguTuSeTbQpp6EVv6Z0NI+KcPY0TPpBz8pXkgbfzNgQFuWTLU/dRi6oOiqqh7QzPPaFMpRYVdFK/SwhvlpkF+fSHlSFgyekDwprmaiBcEB/DEDhQR+Gad3p1W5rPIxyz/Dx6lTG21cB9no96uSgMkCPKN9IBbC7+o8aIFf2sO0J6jM8/DFoA9t8k/fk+8Zu7wqPVNJwdDPeKDXNSMW6ZyXfqvMfvaFNq4mDs24xfPQPbVHlX4j8Ky9qK1AAoB0Oi/whZJNPEOJXhMzGBu0sCYNBPG7eIR+hXrSfTb3zc55AEYdqF7le3E2sUX9LHlPP/Ben7uCb/j8VSZTP1lMzz1ysL255pO2mHqK393fGKsYkLrLdeoe4vylYDV7i/sizxrEqn2pkiX0ozlgoY9qO7w7Pqv1037ftSAWrjwoz/4sWay7I9371Bf6gOLh/O6eDl3ZN6XV/tv/6N9cpUMzK8BQxrmoPSY9j8riZ/JhHAOjAT5urh4p5Hs+KgOUk9k87UHQ1nxZR4dcmL5zcaeytjY2zy/oYRAaqABXRLemFDHNylSd6DChW5W9cTwax2BrJ8ig4HL0zmIZw8U4pg/vxh/44s149cVFxPRuxOnjiKMPIsaPYjmK6MzIyo2YURZrFjE5qTJXOZ6NCIKGXJROLJHg8pTTIZ06MUI63pzyWauI+5PLMdq8E5PLr8biwrNxf7qMCZedryhrcBJbmxXd7i34WZtCr1dHgQD1FBwAYJ4D6K0IYx1B09njLouD04pKChbqqOjgavQZ2BDEZr7MAOBvgjbrvpvIP20778iHRhSywWbK787NefS5uZxqUECwWT1u/gJUu1v7BdBPKmPtm//ot+J//J9+Ke5/dhS9fmVddwfVPgEDsFACIL1VlS6YrcgOj1gtOQZGqZ3T+Lmf/Vp8/w98KR49vB+jozoynHIHf1ed6DcXHCGntMvH4INjdxGTQd8GqNqR+1Q8TeawmY/d5j4LFzTtpzw2x1mno1LczE0pml50+2X04dTQPhvDYlFZxjuN84zxdjoq4xJ+8Vyu0Y0BZ/wSCKOkFgEbyilxyujRowdrxcgcYNwwZgxRFZgbGvMi8Ah9fDTsCmyoTD0MLv4uOMD7ZrpAv06r46UdAUm+ox3aQx9A//ZeBWqUKzcD+Mnf7zx/J+Xr4wefpQzxN4ECZI1AFn/zRIyBn/bGhJ5y0+J7sxSZAwyYAnnreJyyIp+ZF/6OnAsUmH21tbMdY+4uWnbio48+jt29S3F0OIqf/x9+MW7duh3LVZVvAuR6863vNnV+D2M+W8SLd16IJ48ex9HBaV5ov7tTp5xms3lc2B/GT//Un4rh1ka89OLz0et3Yj6tEhmcKKB03la/HEnuAOHvAt/QqnHF3znCaUaUGyg/Be+ZE7NaGCvOCH+DR2a80GYBOXVCUCefeXWjc1NlHhkz9GBk8ruON7wVfBI87DYlCZRHQWr6Zn6gSSNKQ9BgT85V7zwwolFjmSEBL7L8NKLVY8wlJXEoQcaH36tUT2X0C9Arl2SwM354wZg9/q7TiwxhoOIAIHuU1iA4moYZQWayZzbLGKEPwdYLu5WRiHypKwTbWPM3b9xIYGl/v0qZ0S8OscaixgpjBzTA6cDgBWB0ThgL35dxWgAcc+g+zb4DX5i327efTaDO9QktGhEaGpxIenD//DJI2jKopTMPPwBq+A5DFOMc51UwIXVvYyd4YoHx1VqsbKTa9+ruMNpvJ1EwV/CAACbfaVfAL04xGKCA1wCWAsbIn+sFGWfNVQCBEmhV0gDjGgBX4Ip7ICazOi2nA2oSiMahWbxmQEGTjqp7HmPWsKVP/pHZD4hSpwA+yGwvgGJ+qpMF3tWN5dTUSY2Dgyo5pKPMmtBIhq8GIekXJ9hgIPzlPUEVg8XwBqdYoAO5oR2Dnoyf0wyUc4I/yKaA56uf/3zeE2DJLWiEB5XBWaCADo72HgasjjXlpgic2BdtA+DxjrrI9wySeN+Ajk0GlZryU7xnsKt0/WxdypJxGAjWeHYc/M4/9T3/J5AK/eyh6gHkkz7MsmyDiJS6gefIHs/r7Bjk4bREgovLApAJwOt4q0Pdd3n//md1V5AODvOWdtxkkvcDkfRTdiplC9Fjg3jw4LO4dv1mGrRn42ns7e/EYGMrPvzoXuzuVCk/T45pnzH/0Mx3nODwHhBkBbkAiEIekFXWAzwwQ7YdYCWYyhpV39KO/GWc0A/Afuv2s+vMXUAx5o91CD1k9+lfCJwCWNYloMOULWgA1AZARe9Bj9nsBKNf+tzncz+z1BP8Y4za0NCojLo+td3kiUFZ9hOBb09b7eySYT7KvtWzyDOOuGWxkDNO7gC8o2cMCDGv49F5jXkdRvgIyK5dA71kjDP/gF3oKD6udX0x9lv+D72WkyrPpU6Fm1kLUM8eWQBk1dDXBuNvBFIuX7uawXvAW05xwBuCr8jLZDrN/+uAurfqMBtoRa7dVxmbeylt3Hv//bj19NO5LjyZQzvQwrPMGWNgbnL+DuruPfY4PsiBjjPP6V8aPGN+2T9pE3k2o5R32RtNDOISdJ6Fx5zOgk+WwKJfeKZ+QOftbG+nXcOJFIIngluf3b+fdz8hp9CVSYNZAq6/Di7rhLN+BIo8Aeh+LAACWCO4nvvEYZWNK1+lylvkJcRTZK8SY3I9c5qlKdsomGkgRruNuWb9MT5qoLPe+E57X1/IPcVAP3LM3Bnod20iM6wNnmd9VBJFnaTgQnDoVyfX6ezyx+iTGuUCQvCNd9r33RgscX1TSomT/91lJy5eLSC69EadEiDo6RwIQAm4wX/m19ND2Dp8p+wLuPA7ugc7ibahp50ZXnKM/T1KXvCd+w598r0fwUL9FoIe7O/IDXxPDGVePqJ+u3ZoAmcD9PiD1Lnwxg/zkPhBr2xXQUt4QP+0wfOsr3bQSfu7qilUwph7KnutwC0/tfnbehx60TEmvOFrdjd6cXJY5fGkFTpLRq8mbzhp7d09zg/6mXZYj4wVXgr0wQu+G8/K5zQ4odwYsNzerv1KG4sxoQP4V8Gvz1JmWQusFxOWvOtP4M8gEGNAduGhfgS0QQt7toEDA4TwzzkWkBVsFnA2iMiz2u2uNdaG77Emc86b0yTup7zHP3S/4CBjgi/uVfpN8tagpKAsOktQnfdKD9bc0KbPm+AlTYVLlTybfJT+TRNcIVGzgOLu2i7iWfa4DFId1UldvhdHgZf8jm6V//DMoAJ8oC/9oMJ+zpNzWWPYAKx5fRP6MMAHfdr79Jkn/ZrEMO317O/0MDrL8/JOtCVmJg6qj8SY+D90qSsZA3ic/jN0yRvaQm8KngvQ6zMzVtct3+lXW+1GX5sAiHOLjaEt7DpGD7E3MHZsDvrFfyFAIh6IzVF7c82j2BOnCPjn3wTA+d0AmJiuNoTjgF4Bbdr2/7ynDoQWgxjlY/3ei7BrXirhEF3RBvfhLfPLXkH7+LXKJPcBT6eViEyQu/DoWke8U/NTWBFts3dUUtNh9qMMwLu93Upmoj99+QwMDStwA65mcKiSeCpZjfnR51CG2wGb9D8p97i7m/zlEnR1Mf0xR7UfkewHiF94sD4FbRsUcS7EQ9wvS+9UgJgxKUf6icnTzTrdr07kGXW+/gXtMWbx4bafBu36bGIN7pMm17X3TWWhgmuFc+Ta71YSuHirWMKCMv6NX9jWOYzd/VA96veOl/6ZH9vlp/9oUz65hrXV9O/SPvj5//yvrFhMvCDw5UJPIpvLKz02zibC5Ot4MgkKPItQZ8jJRMjNKHChqXQz0tZstBDF7zqRbYVaiqaA6txMmwnLTXZYl8j1lxE7OJrLiMVyzhURdVpjgwzU09js9GMjltE9ux878Si++sN3qhTW8TsRZw8iZkcRxw9i9Ciit4hsj/JUUwIg/JzVhefTOTRUsKNLibVh5EVyqymBoLy7OqbLOkxy3HspPppcj8HtL8anq0EcrfqxHPbyePn2cJNbDmLY3QwKCacADrp5JJusjqMnVSbm+lO3Yz5b5QJKJbycNqdjKgBg5M9FzSLW+NDhbDv4LiKV3FZzKsCTHrTJ/PKPucFo4eMRcYVaQ8i5FxRAaPlgPEAT7TE/zifPaWywEW8OAd63A0dkc3sY9z78IP7nv/2/x1tvYvRVEIwxQQunQOYLAnERg43q5+xslPwmkq3Q/+RP/nh89as/Evc/+ajqmaHo84I9jlTtxsm46BFoc9HkqYSoS5TczDgxIgBbm345dfRlwKAdYCqjtO7LoA3kX6OqjPXKIJGP0Eb/Gl2LVWWgqBQI7EFPlYeobBINV+QjlpFBv5PjcezubcX1a0/F3XvvZO1rshMziIjSX1YmBf3wE4NaxegclWFfc+YGXsbM+T0ix6MKtmk07W0X+C4veVfa4ZOGDLRq7AnguZnSnuPSiIF3Au/oJ+SJf84FtGLAXQbwPKnMr4zoNoAtbfI7hh3An8YGf9dx1hmiTUEBaKRtAx9mB9Euc+ddIXyfoGenF4cnxwUadTtx/drTcXg0ir/9K78avcF2nJyWs/Db3/5WvPrqK/HBh/fi5ORondU8Oqr1enGXbET+v8yfz91+On7iT/xoXLywE4vlLG5cu5pjOzyskiu9ZcnvxjYnV0rWoM+1ZWCju6jMV2uca8BBbwYeWyeENMqQVzOa6Yu1p6HpxkzffHgfPlpmSoOP5+CVegIZ0YHTIdOo1VmmHw0L58H9hffLiCtDGznLUyWdCi4iP8wzc6c8MA73GvoQjLMUTIK7zVqn7XKYqJF8Mf/P2ASX0Q184Fmtz0VdFnxaWVdt+eYZ6LAUDMBJvkvAv5XVRFAENgqY8B4n2BgL/6B3MCwwFnqydNiq5Boe4NQAUjk3zhV9uTcYrHEs8M/js+kk9MsohpeAExrHyCE0ECCALnhFPzxz9drlODqs4+DUQuXDHABkASLRR7/by2CawQm+Q0Ysc8Fcw1P4S/v0z1igif8zRzpA7SP+yBCyqY6FRvSA5UssHaOxxGlLHG0yhK1xzzv0KQDoOmAM8Bn5hNdm2Wq4uid62lJw3SCdATiDHOo06McQ5jJ1sywNsOtgtsEnMnsIHqnP3I9MPND5F3C9dvVqtu36xyHC6OdzHtAnI2cn54j3GYPtG6Bm3nTQDXhjYOZJqdadAwKL5aTUKSM+AsU8a7aahjnjFAzUUdDpyX230SfK8lM3bybwKl9on3nhWfhjVtfeXjnLBtzhNe9AC+2rN2hXkAVwGSAz5fXevXWZEoNStMfcCqbAC4E49z3aZp4N/jM+9VACP80eD9CrvUr/tKUty1huPv1UvmfAhX6wixgHIM3tZ57LMaSN2+gB9I8ye3RIRvtuPHv7udjbo/QRFzFPYzIFJODOLO43Yy1zAgjQjMQL7qvYyXI9Tw6PM1lCG8Zx4kByHwE0AmgiR6wh1tc777ydwBZg9NZWnXRgnuENdOts0SbtQS/gkXoJ55zgAKWYvvCF78vSNYJIgi3uOfAu5/y0SrCgcy1jUbJQiRTMF4GPOn1ROoRyL9AAYOyJOb7X9oOn9MsJGYPDyimBIuYBugXu3CN4B5AcfQYoVQGQ2h/ghTWgkbnNrSoxxgca4aXgJ7rAIBxj4u/sPRWcrDJ48Lkc4Aru3Lr1TPKTIDUgEzLBu8gUwXedPpxqxo19LW2uM2wdfTJPiqBvi5/H8ZWvfCV1L/0wVu1c1odggDrvnXt3s4yhiSfoChz/SxcvNvZ41XHmn2tZH4+/wUf6NcDDd+wb9Ktja3BeB13nOtfRqupfo+ORHWRLIEsbEr4yJzzv6Zh1JvamyWdl91Krm/YMVDpO/oY8AVTURcvsh5wAqvId8A99wligU/CYMbRP7jAu9QrPcQm6gAW8139mTgFzaBO+Y5cg3+hu9Ltl35Bv1iP98g9+IjPIOfLAXGs76A8KrDI264ojL+7JzIt3qdC36xraP/30kww+QQc8NGjh2JFv6PTCcGTUfci15fjz74sCdylpzZ5FUIE5dA+FR+g63oW+pygtRgm0R4+yYgAlkQyG0S5zIZaQc7FRJ0W9cLt0EElk52VSDFQWnx6tg9WuG/o2iK1+hMfoyHfv3U07rMCYssP5h25AB/G8NH3v+Jlr/jbo1T1J2sq0o50ADQlurrqpJ/GVLa+ZftigZJ4xV3Cwt7aFEoAejdbAowkk6T+OpzFfzfMECvJHP1lqrgmgGLBir0g/o6nNz98JZnPnCRU4BLi4wwb66QPa5QOBB/YN2uAZ+kLO6Yv5hofII+tS0JpnkT9oQdaZF07pAnIa7OPZAkwrQxv6aJN+oUO+I1usP+STdviHLkB2WbOCgfBK31IdyljEQth7DNDQh34BtPMeekv7pOivewgYr3iZICg5iQAAIABJREFUJ7HgD/rFIIJ4ArwSZKVdPikfTckk7U14AD2MGTnTntI/gr/yhHb0lWp/qdKKfNi7eJdnDKDqk6mnoN85dizQo61E6fKchyaQoH8DbbTtKZtBt2wB3mWctGVGtraDQLKVALQF9G0NwLSDduoW1gR/NxBuEtvZ5DRly/lSvuFh4j5zMvhLb/C7yTjQ52lD2uWDLoKv2vk8417Ed9p24hvqRvjgXApAi9Oxf5RPVjaMtlG+0Hz4jr6UA3QAH3zQ4bDu4kFunEvnQL9avxu69a9NKDrH1s5BdHikj9lOrhTHE0OCJu17sTf6EHsQ39EX02fjGcePDuDd8gWq9FX5TQWYM0/01w7yEnTFfk3/c1BJmex3ruGaq7pzUJtImXH8rq9+rxIWxKzU1dI8npbfa5KIvHRuXR/OlT6ftq53r6k/laXU3Z3ynTuNDpZGMTtoYC70EfmeMTIGde10WUE3Awo8C236MK5V15ZrTZzS550b54w2kZHEGK1W0WDwYsjpAy2rOge0GRQTD6FvcTTXTTuY4r7i/iO2z/uUl2fu9/fr9LXzj2zJe+Si7TuK67VlEhoNoIiriEmm//vf/Md/cYXygPjv3TwQeE5+OCEuIEFpCIMIFxEDkmF0wne0aX09mCB4q6BArAayCkUGtoEl/p+AUHP5lso4S2BxlLjTy2OYqzkCMI1Ovxsx7MZkXsKxGC+iu5zHMMZxbW8W1y5O4odeuxK9xacRT96KmB9EHN+NyeOI4Sri9ACHJWL0OGMdQbUlZGE+BXyvC9E7gwqA4LtzWmQ2iVgSBOGC9EXE4XInDnqvxNneC/Fo40LcX/RjQskvsv9n89joDmJvazd6XS5L7seyt4p+RtRHcTYhu28eG5u7mbU3ndVphW5nFWRNcxQiN+itrVS8BiBULG6+TLKGlmC8m2MGuhpHn/8zV4IqbQeI51nIGlMCmEa4edbItaC6GzmLQwdeI4H55kN/m0Nqz3YyAHI6rgv4/qv/+q/HW+88iV0Mn8FGCnkBc/O8rT6BoDNr2xGi4EhOKRMc/x/7438s/uAP/5Mxn5zG6clR7GwNiBzFfF53eWREsFclRTQaWMD8vd+tI3QCAqteRYb5rhZvZe/k2mhODMBjxi/w2TZaDBxWhL5kXR7TzjQvMqqoMnN2Mqoa/AkiAjp1y8ETmKIYm1H2dPS6FQgjIwLnGeMOQzODSxiGg+pzNa2sNAE+3jUT0ozyciDqgj8VoUAStNAPJ7KUt3QGuhWB5aMB72aoLPBdW6nryCqj8Fcjh+c0oAWKnDPBUvrhebJsT5vLQTV6eScDI5cvr7PYaY93VdAauvTv5sEYGF8Z3QWeGfwQ/MMgok/6Uh4odUVGPCVeuA+EiPzpeBa/+Iv/W5ydzWP/wvXMJnj73bdjc5NM/Ek+P0L2AOD3LsYxgBZAVYeNn83kLDPzfuyP/zPx1R/5Q/Gdb/9mvHTnc2sjm/nf3ijdis4gCKguZhxu2IxvfHSyPoFjJo6OnXWkBVYxjPnObAAv6jWoqWFHO9b9hgZ4wbv0y3ceq1bOnRvk4KzJNOA0hAEP2sVQNljBc26y8lpDgGd47wHlz/b3Y7BVjqdrRrn2XhDoU5YFcyqYWhluVxtHBR4IYAI+eEpC2avspLps3EBA7km7dWeMujHBzytX8qQOa7Ey+6uEDiUnAItcS6VjqzYwwZDnuLCbveeUmtx1dwYBED4GXrpR2f/yWEMVuVeHeVSf8fEs8sw4BHbQFWXw9POUXa6BLO1YJxD5HWAz5WdcDjhrJg3wWV0WyemZXN8TgNaTBAEElQyAMC7AQ9c+7aojd4aVkXzUZH17SsnglAYobcJHHWpkX2OPthgbP13bjN2gC/ME6Cv/0AHMlckbvqucG/ilfUB9fgeMM1ih/oEWnVhBbeaBvwGsU4oEemiHNqAPnuXJsSynVZd2uq44UQEQD3/QL8iLOgreqY9pn/Zc6zwDgMU76HD7g2bLOLheak7LkYCHtMNP/q4DxrM846W4yMzFC5fiSVMGk3log8cVYCzHFlCE/QcaaEdd4N7GHAByqp+8Q0MQTmcN/vB57+7dHCd809mm/wKDqxRkGdBVsrOM5f3kKXxmjgtkKZ4JVAigeHG0fNIo1lbRxkmQsinNQlCDYCagA23iyKtr1U+8x/wZaDJ72D2O96CLOU8ddon7LY7WZXPgH896mvLCft0VpAMFr5EH2s8TS4eUiqnLsCtJogK58CYDKZySaIBKwUxorFMCV2JGCUdKxo7JSAMM2Mi++RQAXnYOjnnaEatVAu70QTACmwwZdG7oV/tHWxT9kcHm/Qt5csSMaeYEfUofOviW17M0DQBYBs+Hde8DbTNO+MQ8AGTSBgCxQBDAMWAhz5iJCs3Qq+OLXJwHDA/TZkImGSf68cUXXsoADePhOcaOzEEn9CCXrDkAZu1A9Qn9erqahAeAO9qwfJhlmOAZ7Rqwd93wPnxi/cEP5lrfDIAWWWMOAQ9KrqoedDrVTWIPNPI5Oa77OtivBYiQJZ4zsIn+0w4yAYX14+kYkyos0SjQA71cFgqdtI+8UN7u4oULa2CI9akDb5kUM52hp4JCVb6XkyXwiT0S+imXhfy6Z+jMMi5og2ZO0BSoVUCoyUbqH74jcAEI2w6CIHMASex76ATXPyWp3EvhuWuJdgr4qjvRqpRJnYanTrvfC1I5D9q1fG+Awf8nODFmf6jAhoHDNkjl3lfrvi64pR1kgr8hq2T2IgMFbhRAglxYCkc7W/+duWWM2Cnobdr0pyeH3C/gs8Ascur+A13IYvnlpRs8BSqABiBPP6y7BBsa20IwI4Hc65Uks5hUqUX6g7dt34w5OG0Cl6+88vl8xpNr4wbgxZaAn56M432ChpwwMeAC7dADreqr8skqi5i5hJ+sY+SnLk2vS1P5XRkzSJJJV9NJ7r/oE36nfcZBH3laqsmEFbzSV9LP4Puclzz5WWB3G3Dm/6zPo8eUWz3OYK0BNWj3knCDRwRABLvcmwSYUq7mlUSEfEDDzvbWGixPHKUBa/l/+hnblSzBu/BW24o1mPbkWZXJLPuwLmjmd8YFPwmim9CHDnZfhQaCSHyYJ9caPEM+BEMZI23RPx+TBeAvNjoJYe02XePIFPKlD6odb2ID7xiA4P8+K3jG36xYwDjwJ9nLTfLQj3af1D7Vp+Lv9Mm8qwMMDtEe/amj4IXgdduepA39TOaK59A9tGsWOuNtg4+MSV3OWEwWgl+sP++pUq/BD0F5QdXEhZq7QPmpXiqQuvRY6j2qq2wUQHp8UOWA+Tv9arPo4+XJrSZY5HpU58Ef36Gvtj3P2KSFZxif9jzrhfYNeshn9V2+19zd515DGwZ3st8mwbWCaef35uTe0gThtQGdA3UT/fsefTlX7r3aNIxTbNO9Rb92e6f2R/5hzwnqonc8ZVY8rfkH6KdPP7u7ZVsJVkOrsk5f6gD6Y+yW5XOtt/FC7Yc2vgQ9yoV9qqfEYqFHUJr5Udfp96kDxQP8vnRdg2s22LGBCEoz81Ffaodhb/KMPmmnA8BdQU910DmmV6co+RBg5oOul3/8ZP+VF2JPnuhO2duiqkphQ/Srj6Vcu25zLTSBLJ4XYxVTUt8wT7RBX7m2prXGE8tpAkHqYPcBAyHyhnG4b3DJubaLOptxMW/8XV4oY9KpHSt+7zv63a4taNBf5B1tT9f56Kz4Cj30L618Xzq6sGmDD+LC4kY8o8/VluvhVh1suHnz9wZpTQTzPeWD9uWX69Sx83c+jl16cs381f/wz2cJLD4Cl0ykgyLCxIsMxE0tAwpNrcQCUuqCk/aCV4EIDpWhVCAwHUMU3zno3MybQUCgRLqBuDjb4GkK5qImaLDqJVhMZkMaaf1OrAbcMcAR0K0IBG0yjs3OLDrzx3FxexK3ryzjK6/diDh5O2J+P+L47Vg+HkWXYMZpBFyZnlJeKWJBELgOE3BgI4MclJ/pDSOGBEKWCEFdmB7diMk84mASMd+6E487V+Nk7/l4uNyJR6thLDa2Ysll79xZkqApR7D3M8KCQbLqkVFcWRlcqrzFRdyzAhq5bGQ+5sb2Ap1xGirDpcpEGYSCBwgki8DNSsADHrq53mgcOEEWHViF0nk3w0vwEFng//zknXZ2hRsyf2cejba7+Wh8JSi3hYEKT1dxcFQG8y/84i/H69/5IMta7V+sUg/QnOW/NsrBPjmZ5n0JRO/TSMoNg5py0/hjP/rPxx/5wz+SARAyJAmAACxSVkoHhQCIG6/KKce+qAgqPE3HdlkXZwsek0EJbzQqNfx5V8ceQ9FnbIvnzJTMeWwW5KypU+gccQLEUzd5l8K8sjaUf06xsH50gqZnZWCV0VhltXCwyYLk76ejo+TLsFsnrKDT45MqcwM8vA+QrywJJvGe//rDOmINbZkhfXJeixEaGbdgJDQyV/xugAdea7TxLMqeZ6BBJ0aZ0ehVdwhe0I9j7TQXGPOMgRHBpvOgUem2cmJ6Cdho1NAH8+bxW+jDwYB2/g7vCwiuWsR5ceH2drYBnxKoOsJh2ojTMc74IAabu/H6d96OX/v6N+LRwSiGHLs/rLJSzzx/OwO0yYednfjdN96MWOL41Pz0KJiFgdnvxHCzG3/hX/+5GI2O4xLZnhvd2MjSGotYTSswjQ5iXZhxBLDqRpVA9KpKGEG/zivvyz+AHHjHGs2SCHk8s+7pQGbdyOUfa5F+BdN5V6NNI1tZ5znGxDsau+okxu+Gf55tVscW3bg0bDUQ2nJpMMM7QHiWucBR4XmcZMdQuqP4ZfYXawMAYKcpD2UNXPcz90R+sm7NaAfoN3s+M323ypnRCPV01/sffJC1zuGFegZeGIxGhktep5kxy0kK5qnfqSP80JEO6m69D60AyGejOjpLu6xj9XCVeCH4dGmdtQbPGbslyHA0DQKUbua0Sa0N5I9+MLBrfgssx4DEeByNT5IGssmZO/hLNih7K+9z0X2V7qta8bNJ7T/u6zoHOrPXLwO+3A8CzDwPT6GJ56FDuyABsatX13uZTgp9FkBY9ZyRbZ7TDtH+YG1AL/MCzQbZzEyDHjLhNKA1LKVJvcrYaBv+AM7qvEqvRj1joA2eAxDAOAd8o33mle9dLwJVzneeKGvAPWiqdiopwLrTGnk6kTpj6kaBN9puO3Du9657swmhXz2Lg+/dOfAZfVyZznXazZI1DxsdU4Y8JZeO1mvctavxjV4iKATYD4/kA33SF+MziMepD9YC/IDfgj86UPzUwRNsouwlMiK4J5jhngPd9MEapT/K1Lz9zjvrYLIOAPKig1OOVAEktEu5H/iWa/ry5ZTR9957L4N+8Ib9Gj0KcItOQO/wLPIPnQCIAjwEDnmHd+H32ZSTFTeSRsuRVrBgv0p3XHsqgU/linWiPmP9Hx9Z/qC3DmpxwoUPz3LK49Hjx+vEIUEEgyGXr1xLoN99UIdNMIHnDYwJJsGL9umHBCibTGX6hH7aZ9ysFYIYAkRmbCEXjA/+sG75AIgB8jEXlKepknAFqHAChPESXCLAB53w7/r1OpXCs5RS4e/IILqJn/BUu5i+s6xKsxcyjqefvpV9EwCBxwQp8jL1fukW91JtEk+hEkAzYG6WImPmOddq7ntbVcqD8n+0ZX+CB8wtOhs9A1DPO/yr04znJYehWScVfgvSQjPltQg+8rH8YZ106WXpNE8Uff7zn895oX3m1GCzoCH8gtfaEPTDs9qz2rQFXFRmOMkdrKEKNp8297JVaV36Qn94nxrlmdAF2rqZGEEZviYQpCP/7ddfT7nVZlR3uSdDlyUI0RfceUF/3E2SNDWlwuA3e+aSoGDjaLPWlE++F4xnzerHoDO4nF4gnzlV3zOWAkc5hVaJYdGpJDvGw7s8756LvPGOVRbQS/Cb9jIAt72fawke877+lvu0QATfs2a+853X01e0PQIXBQQfZLDPk43wTGBHUEJfWj3nvmegE8DfkysVXKw7EZhrgQaDr7XO2XOrfBHf14mwquPO+CzJKYDJu/pJBCg5zbTqkfxylCWt6A9eqQ9de3fvvpe8Ivjx7DPPxHvvvZv9JU6wXQAu32s38NOA5+5FykA+WNuC8OCll17OteudSsozPBOjwO6hXfUlwWFtD+RHAIbgD+8wb/CRMUMbfDFYCU+YH8bj/Ds/VINA9nabi8ENbLmPMsZ8/1EltEEruq32t73Y3K2gNPNRgcLKCHftaHfRB/L88P6jvHeN9ZJ+waj2xXN7tE6wMNaSH0q71p1GPM//oRH9g13IKRDaZe2zPnkO3iLjJQcFfjF+gT/aff75F1JX8x7tIBdV/hOwsU4t8H9o4XnGU/dKle+CzBSwVWCi/pv2NvPhnSPiEIyR77VBeU8wX/l2vzFYrC6mDfpg7k3Wgh/uC/RHW7SvLqA/17NBZH1/7RtLDK0Duo0OgA5BX08UWrpaey11XbNH0Rdt8Yy+K7TTD33DK2wOeCmWIWiPDivb/3id7And8krfn7+J/QluPzqo0r3DfgG62t/Q4//z0vtRJZGqR3kHuizVxljECwzCCpbSL3SLE+iXaqMhk/pLzp/44irqzjE++q60A9+QqdW8sBz61ybShnbPlS5pFKekTwPU7T1FGx/66IO9QLuNfnlWv3l7Bzu99CJ6vXCMsjv1Xz3VWLhXJa95byHJwwYoaFs+2AfjFr8yQYjx8Jzz77j0geBdYgtNxQV1QzKx+TAH6jB9EfrXDxHg1+4Tc4Qu/k/fidtN6nSNewxt1bMVqHWNSqPVLnimxlEn/tRz8oXvCcaiUwxi0w8+L88zNp6ZN4E5eKMe92QY87zsVKWN/H8LX6Wttr/qPslPbWnnur1OlU9kLfeDsyqNJe7BO9o56j55Ar/kleurO6jAmHgtbZXfXifenUufMTjnfDifrmd+b88V7zt2vhMfkebxpO4qRaeI42BDSIN7Fv0ytsJSzivcyFvpkMeDzTo1xQl/Pp5G1pYRu+R9bSSecw9ST0GXvjm0uKfYX+c/+8v/6kpwSCFCuG00Tzq0jn61GaKC0nBdE98It4qDgWtMSDjttN9TWfJT5S8woLHNu3yvg5ob68lxTv4wavEvp50sE0UAhHU03BnGjDp93a2Yjc9iwHXK06N44ZmLcfzZ78ZXXr4UT90aRhy8EbF8EvHJ66y9iJOIxShjGbFqSlwtCWhwwoNYCGuUf70qiYVsEhwhLsHrnJo7nUYsBxEH3RdjvP9qnAxvxv3Fbow6W7HM+0IW0YkyrHaaO08A9FMouqWwl1FR76OT0xhu9GNrOIjFZBZdLh7p1eR3GtDFDRj+KMgahSoQhEEFmPxslCY0uInDV0E9Mx0ELzQeeB5hVglAh9ljylE729RFZeTbuex1MZDmmUk9Oqu6z3/n7349futbb8fjJ2TNXUx6C7xd5X0I0AB/+z0As+a+iimA9TBLDv3BP/RPxE/++E/EcjaO2fQsT9UsptQFrePcKJ+NzeYS5ibDwEj4bFLOO7RD88ZWRZChuzbaCjQhox5Z53mdX51zntVxdFMSHCijtgyxbS50bxZxyjv1VJua9mmMNyWw5ClBHE/EpAFwQp31KjuhUjJLAgclL9AmW3ZxflRNx0YF6TrkJ2U0PAXAGGlXwD8V+rJqPGKk5HvLmo+2s6WM2C7tKYc6S0aGzRrTuBHkdg4wkOSfyo9nGUNm6DTZoCp4lbFOt+9AA/MB7wXs4BN0ONfqPI1v6Kc9dR5jNouBDH8N6wJBp+mMrZZkxQxjsezHb/7Wt+Prf+834vLlq3ky6ejkOOUpSydwUmJ3L37rN38z1chGv4CmDqecYhmrJfK8Gd//+74YP/4T/0J88uFHMRj0Ynd7N8vkHTx4VFkEO2WEw1fGyubN72Ys7G/tpLOjwa1zKoitEa8TqSGnM29wTHkVIINvPIPzpLHEOmkHrJ1z+anBxPMCYPTLOnJjms3n64uxHYNAsbqGdug/56u5RNisIQ0j5hY5NCPQ7EXWJ46AYA25NBrl7jP8Dn8M1KpL4bFyrnM+GFaGmhu8hpFH+teGdhOgAzxmHDea+3g4AcL8MFb4MjouR5XgADTcfOp6to3sffvbvxNXLtWFqK4BZE8wGJp4jnHQHoYI8wMvGC806WDrBBEAqaBF3UPhWkbXapzkiaFOgRwnJ1xSXiBWZb+Uof7aa6+t741hPAePa922HR51P3qNEyC5/vb3cr7f+O53U4YxRKHbzHzGrjNPe5SSAkgrcK0CSsgPuoC5RVYYP++VoXUeTNEJVZ/niZsm2QOQWEca4AJwAcew1vY82+enBiD91D5UBrxzpE51zyJwRgBER9VAilnNAjnoK9ctss0HetWdAjPqI0/d8LPtKNIv/GBc0mYf7SCkAX7GJADKGGmfeXJ9PnlyuF5r0EXGO4A543n29u2439zNVMAFxuYky7MwTtogCMiznCKBtjzVlJeiV2KE+tk649qJ0A+NGr+5hzVyj5wSdID/167dWJ/YMxkB+UHunC/6QRaQS0vK2G6CnU3mawKyTa1peApAqJyhRzidwkkd1hQArGVKoA1akWN4yXecFDED+JWXX67M+IsX89SAOiED8hvl8CA3ziXgN3wAhOxEnQD1w/9xiAG9GS8nghNA2y0gDjkUADE4lg7Z9na89fbbqQ/hv4DR5la9Aw0GqwEg0T8ZgG2SAwzOALKSbW5SigAhbXhZPd8hC9whwrPItk4cbTIv8M7TS/TrCRaCASRwMGcCopRbmVLWq0ngYHzq5iofUPYhQYC3335rHfQw0xPZRCYBXRknzwFUaiczJkooaT/zzKWLBGMq0cT9lf4tOcI6YOwmS+ho6oCa+NXpVmIY/+iDOxGUe/QMARGDuPC6ssvPL7uk7wIKJjnnZIDzN3mMvcw4CTSha9yr0DkJKizr/hwBrQINCxRJAL65v4Ax8//Mas/TQFX3njkStBPUNFs6AZdBASU67nxH4Mv2NzfrRAW/czeTgOOdF19MOqBL8I/5QI6Q05RtdEAj09gF3qHFe7Slr8gz8juDW/iDDfh00ASuDU4aLLcNTmKpv+GHvmqWNW6SMeAZaxXwCQCF+eBORvaWvf0KRmmrZMC30dvIvad3aMuTJvRHP6nPllV/n7ED1AOCJbDf2HB8Z2IJzxOoOy9PNU4gWRnEroF/bZCWfpEdT2OU3U3d8Tqpy3zwvDqfPZTxUFqKwIpJigYYmEveIXjAujGA7CminOcTSvqxj4xyH7UUqgA47SNb6Vc8rvJtXJYswE370MzfodFSNPCMEljwCR3IGGYNqOo7zBX606S76bJKsjB/+EmsF36iP6CPtcF3nvglgMhYkXXXmHs39DIHJDYIsHDyrMoR1Z0g0CSPuY+k/CROfpffzfcCregK7l7NsoFnlSiEfra8YPqp+h/Tehee8BF4pYQY84fMVUDhLJNRtO+Rd9owQMEJEMeRQFsTgNEvM5ipffvwYd2fA7+lBR6sAUmSC7vdbN/Tln7nfgx9gnnQXSf4+hnIQW70yRk3PEFWDSq7XwjuYnui5+Apen82K/CaD+8wl8o0+wf6Gt6IadXaPU9QzLs1uaexOdnHT+c2Acrm9An8pG3WE/YPH3UUzxscZpysXW1n/w79PO96cX/jJzLCGtan4p1MLmyy9qEf2WBtmTTCXNAWc67/IUAKD2lDe8m9V8zCIA3jEcNgHYirGdASv+EZ2uN79ZblwHYvFG172yQLckl8VRCgbYNfOb8ndTIF2vzXtlv1WejDJDHGRt+WNuM7/ib4Dr+wA5knvlMuaSuxFQI2/fJvXDuC9MoTdzAWWF4l6Hgu7bImIZu+DDCIWTG/tKkdK5htkNH9QkxDedIuMyCV9gVYZeKrlXDGWMRvtGFLNs9PIFTiGrJJyezzuxz1PcVAeEablvFaIhr6TLZSvvURlSEDia5N+GIQVHsGmdA2om99SsYN7+mzcLsKpornyseyaSs5UUwSnlb7ZXcZMFAmKX+ljU75q8WC9Q8uXHoR20k+QIdrxHun0NPQY5B1e6uufzDJBxr19XK9d6u0Kx9xIOinDX5nnPqbjh89KP8MCLluxNRMwFstC7cWu1OGxUPUR/LOtWyAA5xYP5Tvat01ZekaPeB8qePEOcQ4xLmkgZ88214L0ug+oT+ybOYPGsR7aA++wAf1pn4C+s5goDazc8/vaz+vYzBjO+XG9as9ggxIp7TQhzrW+aI/9Y7z2OZH5z/5t762UiG5cfEyhDMo7gChUV/SqVIYZLqLnXdZyAqyAGoJXYEFtoVQSBzf8X8mT0BNZtN2ewIEqNKwHnGRzjI2luU0dJfcVF63lOci2i1HmxtAJqMx14LElUu7cXG3H7OTz2Jz9ln8/i/dis3+ZxHTjyOOP4kYPeGMdRDw4ORAcJqc4MZZnfDgPpBZN69fyFMI3AWCLdHpVQAE45lSWVyQzqvTQcRR/8txvPlCTHZfiKPYjUcYeNS56y5iNZ9Gv7cV+9RGXnLEpJuXe1NuadXpZvBjfFo11wmCdJcR21zO3ellSRICIPBO4whlw/y4YelEtRcwz6YANlF959jNwIWosyNI4JFK56kNKJvZr6EkSKeDwe8uXBQuNI9HgEqR2e39ARHOVfz6//Mb8X/9nb+XZa66zQkjhZzTN2lULAAuCdTV5jaPOvp3fDKKZ597Kn72z/xs3Lp5NUtg9TrLnHvAO+Vwc4fSW6V45EXK26Iy0PkujZhuZ11zFYeGAIhyDG/MitC5EQBhneQlhc1JmQSrG+ABXmf2Ac7JaV3gK7CuA713oUp3cDRaJchzOov0W4ZJXYDrfE/GddmTQLclIMZndTw1Tx41jh19trPIlaFak5VhpRGokSUtyIPAmfzTINRYgofyir7gEYpLHYDjAJ3wWUDVjdjNViXMcwKoOEU4ahg/rC/vLrAECP3XZljBMdoXYPSkhIBdgrutyDH9mwkhoMQzRvX52Q4mHD5NxIfqAAAgAElEQVR8GL1NDMNBEJOkpNXR6TiDIeOzefzfv/aNePutu7FDvVtOiGyWgY6Tv5xNsnYqSoOTXwkoj+qi6n6PLIlUYvFX/vK/HbvbWzE+G8XVy5fi6LjKP7AvMw4+Ghg6z3wP3U9fu5H6G4PVrFH1K2u5Xa5KHc5cGzBQbmmD/5up7zpC7nSkBULU78gqOtnTGYKrbrg8p0GgUUMbOg0JqHKZ+o0COQWN/R75+/QBtbErWMl8tZ1Mxu98wx+DuW6OmR06nazrDes0uIchNxq1GnIJ5jaXjecmv1+BIDOULN9mthhtMCfIOjLIZamAkWbj3L9fBjztJtC5KLBMgHG4yWWuV5NPZDnv71ZmnXrZjHPeoS8cSvqxTAzzBV90wHLNNMFS/gbtZOcBPiB/tMdc37v3XuoXDT0u49OgLMNplLrD8jnevSC/NtNBLSNKI8gTGGVN1l5/eHrSlBMpAJY5gVeCWzyDE8t6B9QiaQDefG9d9Qwe4Yg12Y2A0Iz10qUL2Y97ofWF4QtAL30iPwDTBloAmfgANFmuxQuEcVbduwBLPHFjMgA8VeZYc/DDeyLcL3hf0Br+MD9kf3upIzQxB+0yc8gX70EjpZjIduZEBicr3F+RSwC05GtzgkIATtCdOWWNCKq3nVvkx78b6FksysEyC9TABbTcuXMnnjx5tK6NzX5nsIXnzbaHBuXQcqj0ZakTTlhQNgya1fvan+4VeXrumbr/QKClgLs6nci8IAO8b+YcJ0refOut3BsFFM2UZZzw3kCvQTcd7rfeejPBZoJk8FiH0Wxtgh0EM/m4N/LMbTKU795NGnQEoRPe2J96JrPkm9r7rl+eQdahM+vzz8q5Z04NYPFe2rQ4tVcuxaIB2BmLjohBVR0n6EGGWM/KI2OZLypwpT3HGJBps6PJ0uZdQE3aAuQg+xYdQ+kX92VBAdalQDZBB9oRzIJXgqCsTeaFeRPQ594b3iWr3b2pyjyN43Q8ynehFR3FP9Yszi86g/lDnqpkD+WYAFnrTgHATehEz/EBAGXtwqsMqjYXqHN/ESByJojMa08105713wYF+D8yZPap4BQ8Qo5feeWVen5RIA5rCLCUd1jn8BOaoAV+1h5Q5T8JgtQarcx++MP/ATwAPwpQrIQX/m/yDbxB5pgj3iHgcvXKjeQVc2A5NoEL1rD+mQCA9j1tajcI5GsT0wcyhKx0+jUnfMc40UsEPaEf/fD++x+uwUfmhjn3PhiTXJRR5oP5h6eMjVNUBLwpm8kJDsZksIh9gJMe0I2e1CHmXegWABM0Y9/lpElb9g08fK8PmyDbZp2oNigOvwFPTKhg7PDqwsXdHHfb4ddhr2DAObAI/cyvgGuC/ItOzo8nS1hT0OMFzIKVPIsMIpvquLr8trI9GT8BW56nhCFz+/LLL+ceiBwQiBCoRY4EUuqEVpVu4l1ONmUA9/HjfN654sQba0p7s4CGyhJnPAZtKxmBC7g5JUTiRl1U7jzQj/MO3Z2NXgZ10I+A4lyaLEBvUJSxC/gzN/B3w1roTfIV8iaQwrP0kYk/p3WPDWNhrNppYAO0j5wxzxUQqcAfv8NLxsW8oKPQifAN+VKHMD4TtAyiwA91IoEaM/x5j7WOPtRGSj9jq4Jde9vcSVanv2gDm6/uvyDB4ygmp1WyCnkUSIXmJ8d1soQxm0SALUelAp5/99131/Jp8Ft7IYOh80p2pF1ki72auddPPz4+zHYMLLjO13hOv7K5oZd5VpfxHPTIT+SmEkoq8CFIqF3Du3XvWflf4kLQhF6E1wJ4/GT9EQThzivtefd0ZESAW5Bd3vGuJ/SQI4O+Jo0oq+5J8Aa6aRs51AcyMMm4GD9ywrxpd/MefdOeuAtjhi+Mj/fgIe8QMNYvNljnXqdPy5zQlgA+82EgTYxBwJy2kV94yP+xI/i4L7dtYfrT1/D0OnTpQ8AjxuI+Qf/8s1rAbFmYHieYvM/BU5ziThmQGtfeBP8FaPXJxQ8Ys5iDmICgKG2INfG+Prt3DjEvJqtYDpD1TnlC2tLPl+88z5x2MohWAWC/EyjVVhGbdC5NFhFA/t6/Ow/imwLC/K5PpB7LO30z0aQqjmCXoFfFS7B9DEoIXNPfebCrEqWlmbbEtKATXS7GgizJO2iCp8qx8ie/z+3/OnHlvIgxqmvpV7xMO0AcoC37YjLyhH4qyHR+CTY8oJ/CmCupSLuSfplD6ePvxf9KuioaqjQYJz7oGz7y9zY2yvfyh+f6vWE+KxaYmMN0mn9LnRcV6NB2dZ9RVsTt/F5/H9qUd2nmZxtvzGDouKrByFcDJdCg/Qlt/F+ZZ1713TlBKW9dV9LiHCc+2oxBXWl/yo26xTnjOfrg4zPiOoxLnnEHCLIDDfavP4FNIK18Z1KM/rPjUfYMKkL3qLkDzxKqYnnaQ9p7rgnXqkEzg6D0r8/p6Vb9pJzz//Tf+TMrAcsEZBslL0jGERsWDsQLrAt0JqDaGDQMhs4F0AW7NWphGM+qlFVwLh5oMABCW20Qn2fb76uEcxJ7q5hPcAa4UpwIRHOEqgPAP1sHQGIeMTubxqDXj/09lM00djamsTz5JJ6/toof/OKViPG9iPmjiOMPIw4+yzpWBD06yP80YsUdH7OIMwIgLLRVUIItS2Jxn83GoLknhGDJLLHLPAWy2op4PNuPx8sXYvD0D8Tp4Fq8/eQkgsuM+izQaXQW/XUApEvklEyE6MUZYHSvGx0inMtFTE4LQN7f2YvFqhPdfh0Fc0EifGYeCnowJ0y2fON95iXnujmSbiTTzXodiWsAVjd6jDcdEeRAoJS5yABEA5rpXPKMH40SBZDf5zMCDBcyaLUMMvvG8Y3f+Gb88q/83TzhQY1q6gGiDHMjWpbjdzaurCwUZSo4yp9N50EA+PqNK/FTf+qn4stffC0e3P80AyCUklo272ZmMNGqJljHGBh3gnX9yk7VCKMEFkYh37FwCbogmyokwUXeh0b+3gY/WSNmzsFD+ONCROYpgeUaWTOK7N+9ctq518YNTHBYZVUb3yoBQgFOLkn2GKAbA7Rxp0w6QKMCQVBOjMtAZduRF1xHJnR4NFw0jtxojeL6nJuljoBlrdi8BKYEquGxfWjEwwtPz6SD3Zw+8wgcz/EMPEjHsbkQVieHv6vPoE1QDiOQ8WNs4lzynQYfxhzzVjXAK6PFNUJ/0ACdBTzUZsizi8UsT2Kksm0ys8goYO4GWzvB8cBv/sNvxX/3N38hnn3uhTgdkUWxFY/JspycxXPP3o6NWMV777ybGfhk2U9ORynTee/Qok6g3bh+If7Sv/EX8uTIJDeGRSxXVRdXINzNw7XO7wn6bxQQrey0nXr+rtFpdrx6QX4KxjOf6nTaMAghmMcmw3wgU7SBwa4hpKFuGSLKVmw2oDTypxzoZGlcmS3OGuIDDRqG/J5lL+5ThqmACdYWcuIY28CnAQyeTcOjAQM7TeDYAAlOZ14e24AtbrAayDhofA+/0ojm1NnJSfatoyigwTjIQKW8lTqE+x8AT/25s7O1LueRAZpeZc04Dxcvkc1eAZTMCG/uCGEMAKX8tNyX+69gr8B1OZGVzU0JHujTkVOPwdd2bX8CHOolgqicOmJOeb50Rh2TRufy8WJs5DEz42d1CsN9iXf4zn18s1+2A3eACGArp6xR7QLGQNkbAWDlne/RYfBeoxJZNhgMXxirQcIEtZpyZMwFwaRr166vs8lwxphr9ZhrHucXuuAxMqDhDR0FFhdgUKdNCOrUXMEbxsp7jJ32kGf3ZIEM91kvphRIEwDQOFYmCsipYBo8p12DVOpwgP/ReByUDsEpTcCoVbZOIIw2Pa7ssWRPSDh+AiCC6tp7vAewxjxxYtV1bsDYACdjF7Rn7Aa2WCv/H1dvFmvrldz31dn77L3PPsO9506cecnbZDe7TZFSWi1ZsltwOo5iR43uKFbsWDISBBlk2E4cQzCs6CEvQRBkQJCHwIispCXHseQXDzIcJHHsxPBDYCVqq1tkk02ySV6Sl+QdzzzuOfhVfb99vu5NXO6zv2ENtWrVqvpXrVrQmrpdR3Q0LfWSJvURdVIX7aF8dUHTGhAFxt/QTR1BI0KnhhFdzk/Gi2dvPf98zkN4OnWRJnIQxxKOE3juM7du5TPuyJLetiNBJQzNnTqbgb4xvxxraMUzjCd94X3BkXTkTGuHJXzMGGg4ObacA6fjWl4zeIL2Dvp1KDP8I1AtOKIBozzlt5Hc1JNzZbaoncbNOqc+QxsFdkvvKefoMvXQyUnKn3q+DvHN9rQMHWUk9eoIdb3gWYEHQUKeo15AU9N+QbM0lnsFuuiwRyZUxGRF+ekYoM4yHs+Wueu5TxvhRcZNMIsIbWQbY1JOw0pTmY6EeSeBdecZ11jzaV+lhiunm/IMWikr6Be8nuN6ghMUna8cOThsoD2ylv5qpDKHUs42wRsFNBLcVZG8gIPaT9wzxZcyjPeN8gesBfSmTs4X1MEgGEnbdU7CW+psygVoKFAiIMC76E1GBTt3T0d1JhTv6mRT9lX/1jLlHEEM6sLMN9Yy+Il2UwdzjB0etJU6qB/a37x5M+ceY6cNQpvpg3Kf+hkTnCLMV8aIOoiE//DDD7NePpRJO9VFcy5mGqr1lJe9Zjd82hMzduBVRC7jBnhN/e4YUAcixQrlwpe0Hf6BX9WrM+gHZ9LaWvaXsaRe2kQ/up2Kqsbpx9oBz9B26uUZeIy+tXVxyobfeMaUjMhigYr2jhr4gA9nMdAv6uQbMB+ACLrifOe+6x99bK+jvE99gHMFjDGfSd33RL6Lo5P2QQOcL9DJdVqAqG170j9oRZs5o0PQN/mdw7kbcMydJNSJjCjbqvq9nmdSbMesGZN0JjVnGGH347yGr3YOOBi8dlPiTLBs5gpyrZxSnKtSZ5VSD84iI9kFtnVCUw8fx1d7gPJrHSwZzz/1KeYjdIIGrD2OVQFsBSaNzy5S0+nwLEdS7ci8vFE7AigDOtC3HI9B7QRwHaVdxWMVXArtdGjoIOC+a/p6v4Lc4LO0qxtHEM/QJyKuBb54h7lpOfS3NwTY0oFbKXDcyQKdEvxuZBh0cD4xFvCQtjc8RHnIZB08Ohnpmw4Wx59nSjcvx43rC2W4jut0czy8Zzo59ArxjArmqfYqJ2g388VdF7QDeQS/wt/KbrEDaK2DU51LXAzeKlC2nLMCzDqeBAHhN9d3HRY63Qz8cEef4LMOLOpq20riedo2goRtnE2glbXcea4NLe/pBJHOYkSpD66UY2KtV+e/6CyhLnWktAFmF8Az9xybkhUXckUdyTVE8FgcQNvfuaD9Ku6YmEpiicjgQUxntRvFdVodhWcyKOWsdtZ4Hd6AJvAp74hnKX9dd6ChgXfOvbazSJ3YtZdxt8/K97Rp101VVFHuzv0CrSvdGrQQj3WNLvyUuV7pgSxfHVR7FLrQTue76yjt08aFlvAU/MXztFl7STuEcuVbaGHQnzylzi0e1HaoUGabRuJZVfaF/cB6RL9Yb4ldpR6dO9ZPu3mP/hZ/Vmo0Pspi1lExMvUpfrvulb5XwRScAaL+Z5/Funj+dFT323Zh6gcN3qONLI+pZzDWrjXQQnrV+BaWhI5JkLvOF3Fc6qJ8nlFXoFz+Ll23dCHm2smo8GDxdOmszFbnrb5XpgoxIsdBuee6RhmOqzqn/eUdbVLKPD69SIHvvLYt8J02I2XyvHNNmaTstEzHFQdItbNwArEc6lAG8Ddjpm4hxk1ZPCOGpbxiTHSouY6v/Pf/2V9aaLTZGKPd0iiM+TI/6Q965nlOz6pE1AtLYzTEHESuqWRBGIWk4JxKn0YgBBM0kaEpy0lZnlaFFe6POkeEyCAZnh0FDHo9O8sc68V0JBcYR2d0ENuDk/ihzwzj1uOLiPP3Iqb3Ig4fRBAxRoA43o55xOI0EoA6O41MYTVBqANSDsoBgjAiI1OmzZpXuiwcICuDiMOziL3Jdiyu/Atxuv5cfLqyFeeDjehsDII8oIvRPHd2EHmfQggv26KTW0vSGEEosd31rLYGpxI6msZkVv0XINKgkM4CC8m1TaoO6MHYwmx0zQmucBHI57cCiLESoGozkouzAKqCCF5RIXeCes9xhgcG/c24fHkrVnsrsX+4lwrYP/t/fzf+/j/4v6Kz0gm2WDFSAtOjMVEY3Rid4/Qpmq+udmOygESzWO1149mbT8XP/5s/Hz/yyhdif28nHSDs5GGnSa+3loruqIkoUZDAUwlw9euAMRfyjcsVUctEK0CvdjIZ1Wh6IfoEXTTiUyloHIIC50aAtCft2VHlT1e4IRzbaVLI0aoCxxhwX0BBhQ66uuBwdgxtOju5iBwwcjAXkXGB+xgrOf9mJWx53/naTn8ByM/1No/AW4I66URrDEx4gb4K+FGukUkuBgIDOh0U/oy74Av36JtGmO0yur7tiB03u4pc8MsxUQuUyqVnfrjd2bnAog+Qq/IDvypglYH2R2WQcYd2AjOj44pGx1M9vFQRC6v9MlzPx9N4+3vvxz/4X/9hnJzPY2OL1C0PYzSdpgNk+/Kl+MzNZ+P+vXtx79NPgnQZCb4sZvh1a3v3Sh4REl/58k/GV/6lL8dLn30xPr37UZwc78fm1kaMRzWXXXB1iqgIcV6QirmOJxco3tHAg15Fj1ps+GdUtZFyKoW8DxhSMrWiGqAHtCHVDYegMu7MI7aLA0wAAABUaJyTwoJr7bGlzUZ4u1gaESIY4KImcLx5uXKsKtt01PCNgWN5BaxVrnUX8TTMmt0WgjPyMO/TX2im0vG9730vFWsAOulz7/4nyzM8eE6gzG2erlcALOxgIH2TDlaev3H9as4Z6MbnyRuP5fynrUnjtQItMQCZ+zoWmHfQ0zGkPo04yoeugu88Y6QiRrntF8ThvimPxuPaKQOdSc8CKEiENWeRuD7wrKkFNFCUA9ALIJDdjPSVsYH2gm+MW4L8mcrgMM9YEhQSZCXa99O7d5cRqzq9VGRU0OgnsiAV1Txk+EqCC0SG0w5At9sfvN8ofuOWEV353gX/KcPo6Jp/FeEswKaxC+j4zDPPZn9UiN3tqvzlujxqXvaKXKq0QYBGOiNUwpBdtLftVNdBonHjnIRXVGo1ephHDx5WnnNTStB2HTaMH/1VcYbPdEqafoH3dBDJu9UXdkhtZ8o2eJTc/B9+9FGCktCatVgjDVro5BZE4B7yh+ehN/2iD0S5A2BRR0biNTKEZ3RIwAfUSRn8Y0zY/UL9rjGs+fRBR6ARu5RLWbQHugsa0maNAXiSCGfoQ3t5hrqhE9fgM9crD4DWoOUbmikD4RtknqAJZRitRH3cFwwywjmN2Vk5grhHWkVAd4EPvq9eKScfIJP6MrRyR83ZaYGVBppIOwFk9TKNRvtOWUmjS5WijPRQGsm8S3+JBgcExulL6iZ4ETlCehx3sGkUQ2NA1NqdtbOMCi9DG7lYQQueLVA6bOnpjBm0pC7awbUXXngxZSx9z/Vm52HygI5s+Iix3Nur9DakAoLH2D2pvNE5w7yFPpwrQttwJgg0c54ANKE/GMX0lTnK2Rl8qE++dt3XKSC4yzghPxh79CLG0zk9GuOI2csxon+0RYMbEBAgFnnMN/MBmV7nRxTPq88g/wFR27tutae4R1sAuymb/uMYScB1p85kgR9pGzJBWWlQG/dYK+kX48DzBhvwN7TSaWAeeXU+9Gg+/Ha3mUAQZRChfXB4mIeZG4GOfBZsafNcAttN0A3yH0cuu0jgD3VdnoEPNXChl8CHc155QZtYd5Ej6H4FrlwELzkXoJ0yAiCQ8nkudYl5J2VAOjLOzpL+1E06skwBtd7PaGvBbZ2b7kIQVFFOUKeyXb2CukitRzsN0MndYU2QBvUJnGp7CbxAD2QGfcdRkk6V5ow+/hbMYmzgDWgDLSibPruDVD1F24c+6fhkvARAKIcP45dt6BUQRT0GI9BWQTUj2MtBUbtMtOWp62xCsAy7LMphWLxTUdAJAp1V3997793cwdG2sXRAMl/Qa5gHPCuIl7ZFr5PzSfAH+sLvOqoEArVDcIaUnLq33DXCnOAMH8FyHYwCz/RDJyu2FmNcTs5HOS4G5zAe0BtZwD2eu3K9ghgIfGFMPBicazo0oeWNK+6wqPUUGuXu/kFFlVOPgDjzgf7VDtIC9XW44RTMnYVNsAcBlTqq+XZ3igAcKZHdxQSPi9sYUNZfHyzTN9E/+Na5acAC/IJTqeZu7fJE9pXNXZkgBHgNmqAM3neN4Hn+ZlzUQ6stFfxEf1w34VvuGayjbia4TTmMmWPA3NS25G/eZZ2iXYL+NTbXcp7jfKef7nqiHG16yqF+12HpqGxybGgr9bh7Tact5fMsZavnMZYGmiYW1JyvYeCCY68coy3uyncOu16qY2qP00f+JWZwdrZct8RDeI42WY62IO3Pvo4qVWW/i0N3P+UPz9N27cXEp7qVyUI5ID6onkp51KEtq+5NuwV11aGUVQaWlmO0bFdxKvRt6ELKdPpmP3hXnSXrPKrdho6fWJWySnzTnX/QSFCda3zoq/qUa1Pals16wz14meeoh/p1PG1ulbzio9NYzE6HCI4O8Qba5Xk66BMEIKnn875001FDH7VLtWNojzIc2hpQoN3omqHu2Lbx1TkoX71WB42Yq3zomiGvU654CuWUE6tw4MGgHLfcF0tTxy9nUKU1k860m8/paeGM/KM8+v/9Om+dzaNsVA/VSQKGmvK3yXgkQK7DpdMr0Jz6XY/b9gMB98g2baf2GmewhA4v5xz0KYcIGF2Nj7Y4fXQ+C+iXI6BS2cufvJ9ziQD8dHiXk0m7SyyfuanzT8e5+I/XE+dvzvpoO1ioSyyt7QASI8r2dIq3uabMsz/iluo7jKO2Mc87j8WJacNynHLHLbu0msD3xuklVqkeQJ3yn/XpT5BHE2dudtCrA6kTpwNEBYsHaaQETaGwVofVKMxgBo1aBXF74bVjbWBTBuM5jX7LlKFdWCmTAaEcBKJKJ2XIgHqTCqCqHQZs+aTjOfHnK+kEqQlYDgW3gXPoDofi4VnqAjTOzuLpG4MYjO/GH3zleqwPPo04/Tji7EHEzu1ygNQuvwiw40VEYsiLOvODNHycsY4DhB0hvZWIPqk1F3Uo+tk0Mg8habN47dH42Rhd+lysPPcjcX82iPPVfsxWejGbzOL86CTWNvDu4RnlpHUMMPLM1Y4VwNr5rAQBkWREdx02aZ0EqaERNEWZlPEUeDIzv11YVptdHNAZQQjztoFmASsFhGPotk0jkYiMQMAq4B1X7sNslCPghGCgDxlNMrycQvzoeD9TYDFmr7/x3fgbf/PvxXDYj8k0orNSwo6+sSOEqEfGD+G3ymHRbAfNHR7zTAfGDpBf+NO/EK++/FIc7O/GoNvJyPmzM/K91q4Gtu5rfMmzOZm6tWNDgUAKLIUt105OOLiY70p/5eLsoqbzjmdMCyP/6910vqVjhPQOzcKFIKFuvcXQjLMgBMEEVFwMLyIGykAtAVvRTvAT9RiZVtGS8+RFFdScK9MCvOkLYyYgTt3QdTgkf20tXCqV7QWvvUiiCOpIUcHRwcRveUL+UylX4Lst2kh+xtxDKzHQSQ/QBnDy/SYdjmeSaLALXmg486wCUkdHCdxYAs4YSiqVpgJSgYX2zi0NPOh/eWszwY+VeUWpkQ6LNsLTl7Yvx2KlFx/euRt/+7f/j+gPNuK119+KJ55+Jtty+3vvxNPPPB13P/04rm5XJCoRo3hbcawmvU9rl8zk/DT+xL/xr8XXv/rH4/6DT+Jg/9Fy0XbbNaBYguTNXMvFdFzODOQ25cGf8ArzFb4SzOUZxg56STNBQWgisKliDX1VUIj6MzLUOcHzjLNR6fKiwJCKpYaPwDO/+Qju6gwrI+oi1RV1U/bRaQGj1OUBgNyjPOQZf+t4aUec6lh5vDkjQwdnKVKVu5q/oYvApoodQBPGZ4IqXaLW7i6VE+c47R5lKo21jAAF3NDAL8Wv1rirVys9kMYWh90bmUhZu3uPEvwsgPVykFpKYND0LkQrAhggk3UIQA/6/9nPfjbrgbeZ264JvIOxD+24byTeyUlFHFEfUZRuZ8eQEIAkFZE7fC5AiwtHbQLdzU4Wz0KBt6GnSuGwUSx3D8tgUqkSAEvjpVGSm9U3v1Qeua/yLl9TBuOqAxngghQOlAkflL5QQRu0J/mmcXoCQGkkydemSyrAodJE8I5gvsA00YvKRsZM5y5toQ2CUoyr88OoV+aFPI/sYqwBWATMMHYAM11DVUSNBhS00PhwfJUJ9Jn5KY3dDeROAMEz+I+xon/O3XIaFPCn/BNo533ocv361QTEmS861Y3y4TdlqWtQvgdcQmt3eHGNfsFTlQqlm22mb4xTgQaMYznXuA9AUc7eAiVVaOFxaIwsQMbBxzxPXbSDugThBZiVLcgTlWXWG8onBRYOF4E1jVV1Kp3xtJ22GfhB/a+88kqeG/Ktb387aUPdtIM28Ulwe1HnI9B/6PPjP/7j5Uhu0ocQiS6gJi34Vle7sl2HpXMeC+eOIG9IiYVM4gMfQA9T2vCuzhFAzsOj2pXF+DHXTYcDvxD1zvN1NkHtRAN4Y0zhyYrQrTSHRPIhj+A3aGi6HuijIwp+oi+857Z02oCT3KhXja7vB0q34qOPP8r1HzAWfjC67OSkorihH+AhQCl1Qm/aSFuIrnf90UZA9sEfnmdDGh4PKGcOkgJJO4gyoCe0UPfR9lE/pnx36kADQbnxpM6Ow6lCO2kL7yBbmTdGRUN7AA0BNHejlBFY6dpqvtX5BYwhZemgoT04dlibnK/0/2CfyP3arSYwpv2msczzttmoaBwPHrqr/kD99IG5Bi0Yo8m8IrGVmZQtH1YgVYEXxT+Vmo9nBSvVxQT+6G/R6UGOoSm5NI5pa+pdTR5/5pC7digLWcB90tbhdJEXKNfgBgEVyuAd2swazfP0i3c7K5X6lhdrte4AACAASURBVBQZBi6RIs16dZCwM/K5557LnSbQA7mofk+bXZtcF3Q+8U25jAu8xbPqPepdyDLK0tGqg0F7WzDE8YFmOhdoJ3NeENWgC/U9gRH5h/u0SQeI9iN8YTv4GwcYH3iA62enlbYM/QPwn+uc2aODwcAKncvql+4m6/Qvcqzj4KAMxuDzn/9Ctv/unU9ypxnzlLRy8KfpKHX8unMD/qQ+0j4JNs07Zf8jN7inPUQfeF7wirmkvkofWIeYp55JpJOf9guSawNCc3UC7R/5sGz10iO5R5udA7lT8IjUWNfTAaJOgKxgrJnLztHNtYtgU4FS5sz29aspg+Uf5yHtrLWo7B74UEe7u6R59t7HnyaPaFtSjmAebSA4EV6n3Y6dYDX04gwS+MaPwQzQDnkM4IgDnLVBgMx1gHc8z4DAIjEfQUAdINrp8rt0L1lRO7EFEAXr4WvKg59d09CPxR1oH/1rBzLwPO8zDvCY48yzgqDKP+eNoKT6Ie9wj9/qYPKAdON+OcQrcIFnaQf16jjguo6hdBQ2MpqxE+uBHvAlNFcG844gssC3trd04lu7VvCYsuATaautS7nqolwzUIjnUy72S+aSXQU+TMyiweGoQ3t0Y1B2KWUooyjXa7SpjalYr/oV99XP2441xotx5F2B1HKUAGx3MkUx9QhoG/ggL3IIOvcZI2gJzQxqoo/IIPrh7k/xLXnLOtu2yrLsJs2ZgHMbJGac+Ryf1Lld9M11gzYI9iMTGXtTwCFn3XFFu/mbDzLEeaMDQyyKNjO2jAtly5fQFLmq08B1XYehawG0ow+2mfnOs9RHGyxXh6O2hria8o+xVm8WX+MMj3KIVsAhbRWD5D3HX/mpfki9VW4Fv6mr0RfK0a5yDigD6/viHJBYVGYc8eg20E9dq81OEecUz0If/qVjZ7V2m2jDUbf9hS/hVcaIOpXlhTHgwCDIoo6LaNPItUkHgTq1NHN+JRY7K1xOJ5PzWayL9kpD/tY+FO9QlmhjaH+LtYvZaZ/ThraDZqV7cYZh4V71W0emcpj3fFf9VXlOmymfcuVZAsOqL+Wc0X5Xp+JZZZ19t8/yAM+Kq4jLKDOXPPM//Bd/eUFhCY42aZJsbAqN2WTJHDK7wkmjW4XIiSbRVMw01mEiwTWZTrCKRus1FZzit0qD92mni3VNsIscbwrWjNI/rUNSYTzKW1urnImn45PocI5GpxfT0Tgu9bqxNVyJ7cEo1ub34ideuRyri7sRi5OIR+9EjFYidj+N8VFEH+f7OGJyXGeDjM/qvA82YM1XK/1V7gDp1m4D8tiMJhFTzgXhvU7E7YcR40tPx40f/pn44HQ19rtbcbrg0PKV3F3C/zj4mr70u5zDMonpuPLCT6ejGM0rXcP6AMAaJ0DlmBWkdtHmmhFf/M1YFGBTESQwKQoBh0gjBKEzzCKTymhMCP5Bc8aOtCIuXLRRj66KD4zlREgB3xwkqZBlLBgHvbU4QHDusDNhtqhog9FkFr/xP/9mPHiwF6s9jGbPOZikY6sW626csz0ttzevxfE5HulFDNfXYm3Yiz/z838mvvyTPxZ7u49iZTaN05PjVIQQSEmvaUWdnI3Kg6xjjp0+tBXhD52Oz2uLmQsIu4eMAOC+xpHpK8rgfpB9hCaCcipQLvSUn8rTtKLtKJPyjDKhrdCSQ84pY7BWQts5qlKlYqoBzv1a4JrzIXInUikx9JvnaBfRRWm8p8OtHIfONY0VIxuo/+yscpoqrJnraZz3CpB18XJ+0lYFnbxVC10pJLzLMxh/1G9d9EchJQjO+4Jy0AkeSeWfqLZmF4Nt4F0XGgV1Orwa4Efl3whEHCBJ5wbQcyGgPOpyNxTtdtHTAZuCvlML7mJaabJQBo/OcRgcxpQt+f21mM678c9+51vxrdfejHff/zg+//IraTwS+fbqy38gPv3kTnz88Ufp7Ll3lwOGu9FbqUV1khEKCJBJPP/8zfiV/+Qv51zZ2b2XTpbxeUXIucgZzQX/8P5GvwALwfsCUa7nmAmqcF9g2ohbnWsCB85prtNPI1raDhMio2iLIKlzHdqS4iKd0kR8D+sgUZ1VyhoVR64bkeTaxDeRpKTOcm4mILiofjAmgvIeBspYt40Q6mSuc13lvNekWHMOGBWp8gE92k4loyrznJbVXu7QoFzlKsZ6OjYbQEPZ4nqXu8+aXOe1sNf7Kr+zca2RGlhs4WYNoz4ArUGvoo2JSITOGOh8VNxwbNAWaA+g59pQ5xd1E0ygj/SDtuHg1MClTmijAkFENzwK7xChWbmba2fPyelhPqvya6CCOYW7K5X3u4zcOjSQ9wAnMlXaZhnWs5War/AZ7aFv9sXdCfxWnpruhPHjb3cgKp+lJfWVQbW2TDnBjhDG8979Ajs0VmkPwArjrHNEZR4aq/SWHKydclzjvd3d/SU4zhgy9u2t5LSdOlXu5HXe15h2jXAeMzbKSaOzqFMZSd8EwR9//Ea2hzo0oAUT4X3axLxwna4UH7VTg75AQ+pQd6Ncea92EFV0m6A975lWkPG6dKnSPmqQCDLym+vuIsPpkPKoOa9KMLSM1QIYlN3QQ2cEdOM92pmO5iYdIf0qWV3rl0a94KbggcayBq7rJ9cBOZAz0o2/eU9Ah7LgYeYOuhK/BR/VkyiHtraVeMF7d8lx4LMHQOtkph+p1Ec5fgSU6btt5nsyhudOc57DE9/85u8uQd401rfWl4eMQ+9KS1ayEIeBuzZMy6ZRRp/Y/UKEO8AFn/aOMQ1KHTbQHxkAoFUH0FYEF+OIc8o0ZTrUdILRRw/1he8YB40d1wDmHH2RN1y7NN7SKXdaOy8vgL3aOQIggEyqA0Hb+Z0rspVdFXmGSFOHspTx457rIg4I/jYy+fjoNNdJo3k1+MvZU0ARNDLlo7aLwAhjlTJ3NTJFEGX7DmMAvwNwvvLKqzmmyAzo5DpM+6iHD3OIw92hP9dY3wxK4N4bb3xnyTMe8O7ZC5Nx6bm0Bf5wxxNzWMeUayQ8YypLnuMd1nT6qBMGoJ/fHnROIBF/C57kbsGNjdw9xPtvv/NufP6ll3JNEnSkb/AmtASYzl176A7NGRm0F76DvjjI4K2cC01KGh2j8EzqW81ZGzqXDcTS/sEhg4PQcXPNqqCO2im5uVmHj8OvyAWBOuiUjt1OP9tBm5QDjE2vX7nC6ZP3BA8NuqOd8AX/NLxd493RQ5m0k3R6rg2cW4KuxMedaBr96sCCXtAL+tAH5lnShPMLrl3LttF3Ay9w9nBwvPYE9KSP3Ke/jKHntaQd2gSUUDZ9FQxKAO6wnJ7q2rSLtnKPchhL6OyZfdWOitBnrq1tlu5KHfSBMWP+c44F1/Ye1kHylGeqSWQQwSDiD7xvOluBHSP8e8N+OjnQXbinY7RA6uOkNQ4HUi+5VsNH6FruinMHko4CgXnkIECrASyOO31QtxBIYgyQdwXulbxKuyNBsGGcHlXAEGWbLg86u0uSnTCu67Td9VU7S9CRHR7aOO70KDldATjquaYm5j3qEURTT4O2de5RgcPK6rbewrMP9x4lf2m/IlOgMbTCoYudSf1tgJvflI18VXdALiOn1ZV4Rp3AtVUZ0wa+iKBWNhvgpK7Fe+pY/A3NXH8MSnGdgzbcK6xoLdunXi3/C7TxLn3WPqUMd2Tq3KG/ygVBQOrQMci7Oh2ZP3y0reBdg3+Vu/QZ2tI35rb6IO9BQ6P7xXq0X3gnMZXRKNsIjcTnBCC1sShXfvB9ntF2ER/ifepJHXq96A+W5hrIO/QJPpaG3UUFbdAOxhnHl+eiiQUwv5nbyAU/JSuqLj7uItYWZ94SmAHNUh736ixB5hE0wVZ23gmiQi8DczqLAuApT91Q/EdHlqC2oKs2AmMgfRxjeVWdvo1tcE366gx4tHN/6Vhs4zv0o2yUClwERMfe1DZiXmVd02nqA8iiWlNqd4lYTRuwFpymXOpPvmsCfKEXvw0CVR74LOWJLVCvDj/nGvekoWuna5MYgd/LwW146wdBe20z553OP2Vo2ftlL3qtsObaTYM+S194nz4b1Ipclpewk6FZ5gFqMA3noPyb8jZT65cz1TFRz6SdZ6cX54W4/rsetuU06RmzviagS9150ch8bUsxGeUWtBR7Vc5qT2s7eV/ZQzucK8o7riFL+Ib3XXO1m7XN6DP1aF/xjjow7/ieGAxn3UpneEr7S8yN8imL68zdcvxU0IQ2I/eoX9wo+WRFp+AF3qf88T0dccplx4U6kUWUa2C0+KTyiPtpR7MDRK+LRo0F0ajxvDw+Kn2CI07+BHEb4S0z+gzvGXEIYSnDSFM7LNhaAH95eoxWEkiiPEFHBrDtnQJAUijYuVQ2x3XeCAxfQmcc4zmCcZgHj5HagUl8bX0jHr+2HcPuJEaHH8WNraP40svXI04/ijj9JOLwo4ij/Tg/iiA2eXoamaqqt4jYux8xqIDlmKxEnj+RabD4143oEG1fO8TBL+N0GgGcftRZi9HWj8Ts+ktxZ7IZHx8v8syAHrtB5uUEoO04WVameMfM8z2K0aQcIOWlxvtYjKJwleEEWrKcxsPmoNMeFkIEwnFz4LGLsDygUFLR1vBEQBpxIJO7GPK7vViqKHMN5hZcSXo0QMN8Ru7gg+CQ3em8Im/6a+vxV3/1r8Wdj/ZyizmODWnCoaC1UNQW18WC3xGjzDHJYepFuz/1J38ufuaP/XQeHv3w3scxOjuPh48eLBegQSMs51EeW/qdiwIHzzeeyARM+7WgSkecay4q8HBbKPG7QLHacq3ix3VBK99l/NKYOOPMh4p2vhjXMgYyarVbCiqpvVzAnAPQEWGocWMbETSXLjWRzosSBhj4tUhgxBRolErKpVKK+RsFSAeJfTOaEEcbbVQhU9kYN2fSUIYGtXNZXlCBVikUaFUhpSyNWftCW31fUIj6Ueppg4rdrGWQYrRpDKOEoxhQt0anEQ0u9pRnCj3+dgzS8dAY20aMweOCOi6EmQaA3QLDinSshRlAeyUmKxVRPVzfiGs3noy9g7P4p//0d+Kfv/ZGHB1XFMynn96Lz33uxVjtdOO7b70Rt249F7uPduLg8CB3kqWiuTrIw8+H/dVMqfXnf/Hfjj/yR34q7t67E/3Bapyf1q4rFx/Gl3YZDXhju9I32Dee1UhMvmoAHRcx2qWhxd+lfNVhntACWhboVfnq4XeNG0CMZWR4E0GnQ8QoLI0YjQfGnrZpyPGbMtJwbm3p5dwM6jKdmcbc2fhiCz+GKryifIIWKsTKIEEYAVNS0PHBSEb22E5BTJVjjR54SIABAItzi0htZaS1cgT6GOGlQgpPt9NHcf2xx64vI77TqElnRzlBUoZ0SCOHQ7OcN/CK66iRQsoUI9D5zT/oBS1V8FAMKRtwjHYW3Suikf7zDqAAc57n6CeyrNaK7Yw4hsZf+tKPxXvvv5PvAzxYh0Z/Oo3WKtUF40oqE0AXPpQN7Q93K2qRFIMZmNCksKJeo2OlvWA9fJ2p5RrAXXlXkY6VX5myGWvAKvgTR6TGEe/q+OFdFfp33nk7wUfXTncU8IzrDt/yJrQDtKO/e3vlVHfM2LlAvdSpUuvYOQcp190AtMedExegQxnH0pNy3EkjfwtIHB3tZ+Q371In84Py28okf3Pd3RWmKWB90QEC75BihwhzU2CVXliR3s57aO+cL+W5Ukcy5zQwTQnB+AqOGh0v2Mr8UCF2baRv9NnfGo/wL+8LiqgIl/5R6SxoF+2gTGjhPDYwg3dot99ZFo6jk5MEeQW32oasY6i+olFiUAdjyLhAG+jH85SJo5Y2wAvMYZwCbYcLoC9jwb8P73yU7ebAYurm+TYNequD5OWMRm8cG9wvHuMsob2kvTq3Rjttdg1V36Ns6A+NmMdpLO7VmQX8c3cN4+BOGvgafqDuW7c+kwY2MoGUWLSD5zDGa/zZ2n+6TEGlkc9z6o88p1GNU8fDyt35QPkYt+gr0ND0hjpADJwBQC9gt9KikJqOsniHMaFv/I0Tt/pQRrFzSRDd3VXVjsoDT6osUhtQtzuNSou/SIklCMKYMz90sFC3+iP6x/u3v9dElW41xiHBCGvZHgAinvnud99M+mGrAOgA/uqQoU4Oomdu6mD1PBAdme6UYBeLZzlQXu5saCL0dQ6QZk3dk7a+/PLLyZv0lUAo+AOng2s+/ASf6hhnXiEzGNt0VK2VUY9T+cUXXkhe1+DFWXJ2Pl6C8LTTHQjwL2MJzymz4Avq558pduQbARZS4jHHqMegD8ZXO9IAJ9okyEU6LVLn+YyBPrUWlfyAj+BTeZ0+IhfgF5xB+3tHCYjD48pWggNIQZzgQRMoxvPQBblHW3D4S0/kQu6eamSFO3MEcCul217KD84joQ/wOXJEkAMa7WCDNamkBFTGHOjcBKa4TrXHjcPpaScH1EM3/ubcInaomUqKa845ZJ1OEO079S/1Kui282g/5zNjJu+r8wlmQxOe5T76BfwsMLO6VtHojDP010Fca+zjsRqdlK/yM3wJeEW/+Rg17hqo3iMozA4Q5AygK/fQfeBdZIbynG/uUQ/lCPC681YQjT7AH7RRPq+/ASDZkXywdD7It+oo9E06CDAxt4abldqJ1Nw6/ZVTlOnB4PuP9mqnSBPEpsOBshgznR7wGo53+q/9VOtJ5YxnbHiWduGklF/5bRsZG/patl/tgHI9oEyeQ1ZQ79FZBXdwDf5BjxLrAXNB1kFfnqlgmsq97+HVjItnPqkfKj9xbrMTrnR3djHufF8gXO0qq8A0+kF7dBLwt/KSdjG2bfnjDg3xDW10wVL1L53WjJU4VDmpLlJdCVLab57ToSjepVwr/i1+ZuwEonXamqoPeSweoINKPcdd9W390AAqHTmUxz94hrrhCfUUy5Nm8n97tz5joC5Nf7QvHWvtoJ39chSdHdeZKHwcv7YdOT2vLBLUqR4izZUFvFvrYI0X5Uh/+qr+7BzQ1lS/1i6lDkFigmH5rW4lhsE3etXmsJze/LZex8VMIOIjOsi0YdUHKF9AV9vEIA5liYA3dOSftvfO7oMlsM41r6tPUbfpvMRG4G2uU85mk4XEPusYck5Qv2MixqEjIu3GEqPZBngaerdBajFZ7sv/0EGsVxuv7YwQVBcM57f/1KNsg7+V52IO8p78wjcfZYlnQ7AWcByAz9N21hjL0aaDrshp22Z7wRO5p+xj/PjwXNozpOFv6laeyg/Jn8fsBKmAuPa48tt1TbrLh3k29VqTEaJJ9U690NWx5duP74t7i3frYKLtYo2uB+L1tkHHLveVZdrMlMt8dtciv22rWKMYM78Nzkv9noOvG3rxLX/TRsdAPEHMxXlPHchS8U95lXIIHq45W6nktBl41qBE2ynv2FfnRuILrUAPsVrlSNoP//Wv/NlF20hsD1YqV1GTW+CMxrnYCfLWJK0tvHROBimAsRwoChPBLRcewTsFkMq5HnCEsiCvjhqVlQKcK5JeRYNDoWvS4MWaRHdR+eEWXTzZneiuzmM8qzYBNuGZBmwkknuwOorBbCdefX4rbj42izh8N2J6J+L4/RjtRHRJR3Aa0Z1SVsTiMIIzaEh3NeOMcgiwWimvyOSCI4QzDUnjlIvEPGK8GnE0jTgYd2L18Z+KTzrPxp2TTqwMNmOwtR1nk8qTFotp9Dr9GPbWYjHHmIOu09wloZNIWkt3aCqY5AKm906mV4CwKPLM6aQi/xV0Mm07cjIBqyb/M8ynV7DqE/St7fEaGSrZjIvGF4LGtqq4L+Z4HMcJ9J2PzzISa6XbjV/7xv8Ur/3+hzFcJ1c1C3A5CUiHheOHXPWkP8BoTEGbfNnPQz0RMD/86svxl/6jvxD91W4c7T+K6XgS40k5JfhwrgLlnY9ry7WCcnRWzo4l/Zrc1eVwoq5yNvEPumlkQS/egwYuiCyCRrEI8ioYUUxYcM6P68BG+sAc4aBrxoy5lRFbnQI+jTqazib5PPd1iDj3XDwxqqkXZZ00YrTx+JCdP7Vroq1E2xcUzWz/ENCrhJd9clFPhfeotmwKagxXK7pbwJd+CNBQNryD8kx7BEsBFfhUmoiKVsD4o20ofvSH99pABrRRDqn48dxek2rJs1igGe0V3CyQci/HWqVWRZVnt7crp7MOAMFS+urWZBVGfsvjClPGkH6u9wpkJIVQHvbbWcTqoB/DtfW4cu16PNw7ie++9W783b//v0d/MIzu6lrmfMf4hBfeeOP1+NKPfTH2dnbj9u3bedZDRlo3ZxxNJ/DlNG5c245f/iu/FNeuXI2Dw51Y7a7E4eH+MkWVhhc0pS9bawWEQE9+q8jyLZhEnwToBALpM3Szf8oaDUyUx/aCpdFr9KTynfdVsAUupT80pg3cpyzmC88IYgq6qmxBD8AA15+MlN+q9CBGJLS39xsp5XxUSaB+ZFLyWjOXcj1oQGcNXurRkKJ8UpYQnWRqn9zWPz7LM0/aSoBgOTSRxs4P7rkjshTa4il57XKTeou+pfwYknbpWj6DAUhqO4xHrgn4G8FPn3hOII95AE8yd3Jpag5pZmwBGgEG1ga92GryM6cHebGInd2dZboQynPuKc+YK8xp2vzYEzfyW3nPWOVYNAa9IHjbIZwysNnpMlmUAqpSRJ/4rbIH/TDqTZnDPcApPiqCRjOSmgv+oX3yIfKF38gaHDGkuhKMAdAqhaqMLsfFNdKdGLRJo4h+lJwusIYTvwSP4U3eydRCDQheIG1tP6de3m/vEDFtXcqQJtrGMYT/oVWCYgcHCbrA65RFGbTr/v27KScAtrjHuStGA1IX85qx0glWTqFKS0XbKiqqjEQOTedvD/xlDG7cII/4LOcdMlqZrhGE/sWYUA73aCv1kRaGegBliQQFDMkUbmtreV0lGsPcSG2NkOL1OtdHQwBA2LFqO6UALgUj6I9ntxjJ5jqAfOFvQFnq9twQ+oEso+06HigvnUWdTrz3/vtL40IHMGXrsOcd6s150jhffv+113IMSNnCWod852NKGviG9qQBdXaabaY9FZFeqS9cM8lRzHXThFEXPJM6TLMbGv5itxc0pj7owzjTJpwknh9STkacn4BdpLw5icOjWvdpC3Wo5xdvV2oFeBnehX7vvPNOtnHpgIjS8eEbaElb4QdlpDqK4I2gL9eRP/AHKXP4ZqwxDJFzgnDQl89HH9/JNsKD6jv0f2ur8r9znfRXXNNQpV+0tQ41JgVL7XIWmKFc2gPtqBt5wG4N6r5xvQB2+s5v5ZcOQOrRyUJ/4SnlMGXpREWfYp3gGrSFTtCeT625D1OOGL1c86uMSu7x8aBzHE18ABlpK2m0as5WjnDG2bnGN/PqO6+/uXRY0HflKuNBm+ATgUFkJnzPe/CRzg5pILCnwZo0nVQ6F9ZayqEfyAB4lLO/COrCgSAwwz3BB/hNPRra5I7exnHF7gHmhbso1PmQF/IaKSb39nayzTgM5BXuM2+fevLJHH92ViD7KZuxoq18uIezgXvqKK492CHtYAue1zma63UDfJDijA8yQ/0f+lGH6WQz0Oz4OB0OfGgXtKPdfPOhvexQhI9wJrEThP5TLmOhI9mAHvroHIWf5Tnl+jKtXnOeHvShbNrgvOCbdcOy3X2kE4hxhj8om386iAR6EsSas/N5YxkUovxybVaW0y7Kct1Sf5ytzKPb7wU7X5Uj1OPZQ8grnBXO69PDOn+L8vjAx/TLNKziF+6yOh1XyrT2uscz9hXaGSii3BKQpe2Cklyj36ZNlBbbm5eTj2gDu7SQaY4rsgWniGeTKAPcFbFCUNugdJPjg8OcM+oAzCkDtSh/Pi59Hd1CzCTtaXLlRqXxzTV+WAcZCxrpXBOoXFurc1aggf1WR2U+0s8KLCx7m4BRAV9oSNkG2uQOx40KOhFEs4/lnGzOYcgdA3VItuVSpwCpTstazyqQAntU8E2ALx26zQ5cdRYcIPAN/zKg9dq15drYth8Ebynb9VvdgvfoO+PtrmaeU3ezLm132osOSnugu6CcAJzzkvITJGwCB7kvdkX52mg6arRLoHfbGUGHpIFAOs/yN33R9nGseZ77ArtJkEZfVlZobzm/KcPAKtqovBVXo4181H0Fyoeb5dwiWBc6OdcEkNXHO/NySOskUZ8WL5JG1AvvtHVU1013rzgn27ae4+s9ys1gzUkFXKkzIX8YP2if76fJU/KEceMd+YJ5B0/Qd3d5qcczluIeBvNxTaeMO4KgmXidepbrSALD0/MMeKDdrPeFk1QaWD7QiXnj7g/TjHKf9683Z+4kxtkEqvOemKl8wrP2Sx2IOknBamAQ75k9gD4rS8WutNGUhdRhnyxT3cuAJHlRfIVxEgeQt7zmb+qhrepYBViTvaScE3xYc7TTwUXUqdDxxJ95nz7STtYRbQ/nJbRkB7TPKLt4j0/qoxubWZ5lOo/kM3aGau9zT1pZhrKY9+V5Mdaciw22zvPWL8+IlTvn5VPq5m/bLc4O/fgHD/OBz3hG+wQ+5Zq2eto7UYGW/O1uVJ2x1Ms7PE85jKGOT37D4/1e7QgVW3HcHHeuGxjR1s/kR50Z9EdZyTvjaTkDcXSJz/JbO40+81td3vddC1z/xCnlMfqvAyT5ix0gNLbN1Doa8jpbFxoPj5PSwSqDpQQE1zTqXAgEUvkW9OKeXhmI4ATyGQ1WF0c9P7SBzlAOiw6d51lSXGigSHQOzxiP+TdN/YA8ypwvsb61FvMF3kvyzNXWncVkFrsPH+Wh5lvDQQzjPNZmj+IrX3oqrg53I8YfRpy8FXG4Hwv8EucR89OI1UxXFTHZuTjwnExNpMJa7ZUDZLUbMSdFFo6QeZ2lfjKtv3GY7K08Ezvrr8R+//E4W6xF99KV2D0bBdE6g2EvNofrMVhdS+UH4H8Fj0oUqOxi7EC7sEEDhTN/q7Qp0GBymA5assgcntVWfr2JTB63xyMMWSScABpqCr4CJotBHeulY6NRnmXAVNaaxYD2i4wc8gAAIABJREFUCeSQ4iEVvMUkFhxWTs63+Tz+8T/5v+Mf/aP/Jw+SX18nfUAtwJsbdYjc/v5unJyOYrVbUcYQmzaMxuXceuEzz8e/9Qt/Kp6/+WyMz47SAUJ6MepOIBgPSEQ8ePRgGT2SCxJOs2Y3ALR4uLe73BqO8gngpRBBALjoUaYKiPNEoItnoBl0ZpyoR0Bh98HDpWFcCmalTEH4oRh3omirU4E+KAjgA+lKeYLyzskCvgug21yvyHWe99l0wDQgKRGG0JGUGioPznvarWIOwA/96UcuzsflbOCdNDbzQMJHS9DUQ4lpK8/xYf7CV+WoKUCuzYM8p5MHIxJl050Y0JJ/gvrTlZWklSAttHfh47rgJX3jmYoQuIggw+HkAiNIJrjp4bjKHnc/CTyrYKahuFKO393dOsRVmuT8JL3Lai9mi278xl//rdjZP47z0Sw2ty4v5+eHH94uh0UeHP5xXL96Lcfi7p2Pc84T3QcISIq9H/3RH45f/Pf+/eCA+uPjndwFRp/bIIyRtr2oLY86+JAH5Xia5sJ0oVCsNw6zMmhyEWp2i7gwMubQTmWZ/qsUQTvoxi4QDkqGHxgj54BGNfWqJKkk8p4KBXXlvHv4cBkl5dkB0JfxEwgjCq0/vHDOu664xqi4Mh908tPONr8c7u4mcAS/sctBg0Ae18DhN3+rwEOb3EY7KOAFnqA+FYA0Yo6OMvoVmtMvlSHBY37jABEk5J2Tw6OkL23M9SlwKFT+9AScTgtwUcbTLmjqekk7mCvUaUow0k/oZGW8dMZQHg6QZ4gw/vST5BPnKPSnLzgVBGlU/lSoco5OSilVZi5pNC9Za3vUEbhPebeevZm8gXx1jWCuQwva++677y53USBD4BXqMJWSwLMOM/rEc0TXAmpRT0X51c4WaAmgBPDyTJN+5aM7d5JuKsTqItTDGij/ahTTXnUj32O9cneCxrnyl3GkDKMNBYVUQHUa6JiSDtQDveB7lUaVZn4jX1UK790r4Jh2AZQKMAtA0xbTDAKQMyaAEZ45QBvkHfiP65Rz4Wyp9Qd+oJ3QWP5jvDY3ywFJvRow8AzP0k7AbMAsHWMaYbRXnUPe4R140IhF2grY0j6slLrtb+kBh8sADtdJwHkAv3ffe2+ZZoM6BERfe/31CoBpzouBpo6FBiy0aOtJpnUBaGNMmc/wqaAGEdnwHfVomAt8Oj+MIDYCNPuyWjsPBdsq7UilzEk9r1u7QcthsL00xgFsMAJxHOhQ4j35pB19DQ01rpxD5Njnw9lrONzhXc4LEhinHYwpfUwwezpNIJu+qd/TpivbdSaLACNtoG52MjhvmEuuFfI69MTZUKmZzjK1qgYWY5PgRbMjJh1PTSpS6A794f8C0CPT22DgCrBpaGojACjwAXjEWWAEufNFsKjGstLuPvH400tAjPFyDWVMdZC6Hmpk0i5TjdG+dJZcrnOrAPRw7uC85n3ehT70kXdS9jcBFjgKiWKsFITsJibFHFHq5RhmnYI+zLcLx1PRhHuUxXjzj8Pcy06qQAjnJXOE54wYFjCnbab8oTzmMn03Etd1EdmUgTHrwzxz5guf/3zyBWuyRirj8/BhBb+UbrRbQALntVy9mu0TqHatSOfCyUmew4EeAe95UDD04oPjgw/jvH15a9k3xoZ3+Qi88y594567WKCZQAV9gI7shKFPpvjd2NhKZzkyw7VfXbscZJWGjB3UOrbpG+2F3ymLcrEZ2EkiYIUz5umnnkoeYz7hkEVPEERlRwb8zkdnD/3UocZz7k5hJ8jlS5eWMog+G9hmuhvqUW5Df8ES6M11wRvGnHUHfqjAqQJLnNsCjHzLK9CB+c97vCNgU05QglK2Usd33Bgb6tXZdz6tlJEEJJ6fVCot+o7DgHrff/+9xjHJOsOBv6vx2NUb2TZlHnVDH+giaCyWkDZyBiFWyhR3gRlgZnoMymO8eB5ZQTs+/vhO8h3vebaJa5aOCWh7vH+Ycrh0UyL7azdogivNgbzaD+5KZI3NHbcxS/Dz0d5ORtA///ytlGX0x52u8hyBnPRV25I282EHoI5N2kVKbnia+e18awc6ERQqfqCM0BkkBiSYWtH43aUcZtzaKSPT/pvV7nN4Qr2b97UflMW0lfJwcJC1QV1B0D1tqH4/5Tg6g22jLz8I6NHPCx6oXXvqMHzzEYx3rquvMXd0Zgu2qzPxWz1VWxqeYF5BQ3Vu2uZaTLsdE54ru6DOrqU/2q3yBPfVK5WlzjMdLe1xaM9T7Qv6LujI2NFGx4Dr8I5OafuvDq+OULZHBWKIIan/aqdQlnOJawZYMdeXOxz6FcRG2vYEVJtUt4ybuEe2e16potu7DBLfaAIDxA8Sw2mCP+WRtu3G2Kr7ui617XaxKnV6HCAGREIn7Qb5pd8tx4F8Wjxf+Fp7nqv3MMa5BjUZPgSPxb14D1pTvxH18h732s7FtJnXai1CxkBH6kaGOAfLbq97yhQxDtrNDhDBX7Eox8r6KQues0x12+TxWQWv0EadbK7Xbd3A+cizykplUNtu0j5yDMW95DNtSHEcbVfazLOUr52kXVCgdp1pyzPuuChnYtnP0Iz76naUQZnSCv0JOvIMawn3cg5FZRCi3BqHcnRrk3eb1GK2U11ejAkHSHsOURbjz7eBnLnGNVk6eFZ8hXqGW1tL3FBcRJnPfevjnsG5lC0fyVPqzsoo+69+xW8x1zZ9p5lBp+YuZVCnGItzRVosadKkRE5dq8mIow0jXWk35VGn648YCc9QT9u2pc/qs6mjzCvNM/iyNiP36Z/yVhyCb6+nftmsvcpT52bh1eVY9JmVX/uvfnnh4FKRzM+17MyiosNkXJlSBmZQILIDK5ElBJ1WqOnhkdkEIr3vIqiAk1FU2jSiZDjaO2xAYJwdNRGLcIsuXjwOEgd0ZmAnsbK6Ep0FCgBgXW1bV6nhXJDzk+PoTuexMtqNl5/txR965UZ0Z+9HnL0Xcb4Xi4O7MTuM6E4i5uBQk4jONGLOLg+u4dhgg0HjAElaky5rSFqXiHOe7Va6JtJo7UwiDoZfitHlF+K4cznOelvx4HgcDw4PYmNrWOlQzlk8utHrF4PyyQWriS4gtYiLmsCA4ymdEthvFjOumes6vezrdSaHwkWaSxcNOYWseRtdPIkoETRAYLbHUiND46nNC3qIh2uA54PM1TjcQAAOotvrxTvvvRu/+Zt/Kx4+JKqz8nOen89ibVCHOLETgQNQG9bMXH30vwR6Nybjafy5X/x34st/6Cdjf+d+bAzXM0XZEoDNNAvHcf/h/XxPg5IIaxfEnECdSnlFXxAA7Ebho8HK3xq90pnyUjlsPKsKMepQMeB+/j4ug60NnpVCX9skb1y7XkZCE/nr+KsEsgVZbz/3MCSgN21l7BDCpZyW4stxEkT4tgEJIt0AB4heYoxYRCKdURXBorcWxcp5DX/QTgB2F0cWXGgqeO3CCh340GboqJJadK8oAo1h/hYMUlgpsOgH11wI8tnGiePCpRC1zbQBflE5M1LKdkBn6qNMnqEOynLBwgiin3yUiSoKqXg2C8h8WpE+ew/KAUI0MBGQPDNdWURvsBad1WFMpp349d/4X+Lew73cPnhyeh63bt1KmuH4ABiYTEZxdHCYytHRPgdosUONxXkWA2RKJ+KP/tGvxFf/+B+L6eQ0JtPaUk27PJBbo2F6VqA8fVTJYxzoI+MurVU8HEv6IhAHP3Ffp0ZbiaMe/mlEuJCxPmjw8rd8y/hQv/KEOvinM5z605BrIhkACM6Jum+iq7lPGgwiJHnu+KyiilRIaaftc0eRu540QlBmqTMdDbmzDWCMHJR11pHzW4WA9sNDzl3akODPYJBngDDHMDZVtDXEeR/Agw9psngeet/+4IP8BuDBAUI/LBNDmLYkCPfEE8Hh44JnzMvpuKLNrSudGE2kou3V0an8pV6dWQJD0nnRpLh0t4zgLPT3gHSNCuigcwY6YQiRAgSZQJs1gpP/N8tZoLPFec13yodGsVzb3Fg6QJAdAs08o5KJXMFxQX5r+Aa+YiwFaqA/13Xe0B7qBngCoJenS34vEjTiGVKjMK44HXWaCJgJYtNfgQRlhkYcu2i2tra/D8hThuiAFIhuG5nKc3fqQLu2XKdtzE0+6leCRpQvUFqAax00DriDo4GxQk7zHM435grl4TjiGaLt20Yt4w3/A5zKx8o62vn0088u5SI8JBigTjifV1o3FX9kDH2Frp49It9TLnzTzumvkebuIkFZjCz4H0AQMJQP8wUHKx/Gl2cnzXoNryizdUjyXEYpZSqvAg55jrE1wMC1M9NNNlHX8ChyVL2K93XS6gSH5tCZjzvl1AOgtcYoAChzWdrp9H3+uedqt85ZnZlGHTq2BPVoz+ZGgQREBwrQIQ/gAdZx0vDRt7b8pj6jiTWqANpw9BpZKfhw47FrOR8FwSiHeUQfaDPl8GzbOFTm571LV7Lt0JO6aBMAljqfOit9pA5BEZ6HNjgFPI8MGlO/u74FWgDzNrbYgXdnuY7zHPTf2dnNNjK26rs65PLMpMa51dZxcLhgEGtXqDcLCH/44Qd59oq7M+Fp6MHcoj86NL/4xS/GN7/5zaVjHD4ox86TGZHOOF7erpRsGrPU3emULsnYUXbb0YYOJqDl4c+eVWAZzPOSv6QUqvSWFTjWT/qyw4c6+D49GS0DaFgjlUvLAIkG/DBtq7ynDgmd085qdiZ5OLmp84hgp13YBbyD0+DW88+n/KpdPwWiuz4gK5RR8ADtTf5ml3Az/uq6lLvveUgcONrYes5T2nzlSgVz8DfOWeQI/K+uCs+5y0OdWDBQoxm6cOg7vOI5Qzi227TCQUA9zFF1K+qjXtqvLfnJp5+mnFI+QDd3tlK/OwiU9/AMMkiHMzyecu/KlXj77beXu3d4F97jH2P9u9/8Zq5b6g28b+AD/cGRI18L+GjDGAyB7OVZrtN+5R1yVTuffri7RaeIsoJ3tjZr3YDm6l3q3rRTfZD+In/4rbOe8GvGepL8WqA5Z2FAD+pwXvAbXqBPpgha71d0tkCwMog28I/yGM/dw72kIQ4H5psOIcpR30NeaZMY8CcQ6rzCiSIoLrDD70vrW8vAMneaU7dAFO+rA5FCFLkDvXJuNA6g47PTWJkvUs4yHj6PLIBmiZssSoZQJ22H7zLF2VHtqCrnQmEaOZZrFezG+6TaUwcXB9A2ZH629TrH3m8C1CgbuQZdWbu1BTLlbKeC81iDaDd/G6mvHq0810ktcFU6Ic6scp5QftpLzU5O3lfXE8ikjzipoBPj9uSTz2S9AsTsPIVPrBvaKNfVD7WJGXPqlG70QVmdwWhblbaQ9w0IoNwCXMuWV0/Xkcr7Oh3Ui3UO6rigL4L6vEddAnLQD/mkMxG6i+c4Vxkb7htEqb5mWymb8mhbW5dzrbG/3KONPCtgKr20+5X/3HfdR4a5Q3cWtVtEBwjtokxtR95Ju3lW9j+0g4coT7tEJxPtoQ/Widykj8xz+k6/XYvUE1zT+HbdpFz1HHAl9V3ormyiz6nTpS5wsdNfO5q2COzDg4yhei19pC3unJS/GEtBfOrKgLUmpZLjQDuhDc+lLjQsmc5OMZ7VJignBbhXzQnKop04ZEvWgfH0Yr0525hyBX+lkSnktInVEdVFUxY0qbblVW0c5yhjII1pB21WB2aeO2bUKaZFuc5jQWjBa+eYNhnZK9Tbio6145DndcqU/lzOOGiODOU+NONd6GFgixizTkXlsP2hDnmM8tYGFZRLOdqWvGMg5uFJ8XMbfKc+QXUcIK4L6jnK2CUG06S6o3ztJu3BSbOTg/Jdf8UbaYc0b9u3YqyUIQ7LPNHOET/XyefYiGNJk9QHBrWDRUzGoG7aznvMdR2f4gm0dYmRgZc3DhTX6bYDxfWeZ6hHfVVelI7Kb2nL2TQlCytdp1ggbXJuivWpL6ofOQ/EmMRzKUOny9JP8Vf/819a0Ii2EaASkYvklcsFdDRMLUMLJAvWqDC1gVoVEe8JXCqodaJQt14zwUU6I+F5zvoUgjLZoom28JyMbnp0ZzGasW1nFv0uQBeR3xV9wq6MHLBG8SfdUqyiQFT+15h2ozM+jKv9k/jRz16J554aR5x8L2L0IOLg9ZjvRXTYzHAeMTmpc0FwhOAEGXOmNVsNOf+DQ6g7Eb3mXJDJLOKcTQgdBGvEeBQx7kbsrz4Xh2vPxfTSrXi02IgH552Yp5ezF9PJefS7veh3VqNHGo55KRmAmt1Fbd3DcdNrHCNOQIWhBroTT2+cEabJGCsX3kQdUzK0zGb+T41ZF4ASMhUtTt0wpECXSqKRc/CJQI8TMBde0ns1Y9LHG94ZRLffjdsf3Y5vfOM3Yu8gYmujFCyUtc5KRfIy/o8ekce6WcRX6hwBBDrjP5/N4+tf/Vfi5/71n43dh3czJctac6BbTqBmB0i3d3EgFP3hDJC2Aw6HFu0WPAbLNf2LkXWC8kxiaatzj/cEhVQUFWoJZB5X5KyR8tCr6qodM9nuJmKQ9zQUHCsOoUNwKqRRRFTAsz9NJOlkUk6u4WAtF1YXZBUgxsuFFmWfMVGZ4RmdFxp6Gsqz84vzJxgX7tMfylLBMUKO9lAOdKKfGHoAaEY+UE872lqBhRDWuGIseE4DBSrRX/iBcioquSKO5Ul+0zbKduGl/xWpUwCCPKxCzG+BNgwNlVCUN2hPWdATYAb6b22UMfrgk7tlPLJji9RqXXLzr0ePCMzj03i0cxDTRS++8et/I176A6/Gt1//TjpAkD153gLR/mu9uP3eu7G+0c/DgzhTBAdIOsYmbseM+PrP/kx8+Se+GJtbpfBRnwbDci5PL864YTwoQ3orQ/mdfdkoMJr2e8+5znWjmT7+5JOMjHSe8IwOMcpnjIg6pk88A015hzED0FQR1gkH3eg7PCVgQVopo/4APVXSibTG6YtDIaOwppWexMXXsURxo80u5Bq41KkyxDt373zUKB4eUFltQN44J1SMnFcuyAm6TkqBdl2Uv4zkBoCmbvN+Uz8pLi74c5LAj3VhCKts5XhHRTcSFYky3F8tAE7ZrKLJO0aO0v52hD/vM4fa/akc2MPorZaBqMOJb/qDMc8YUhf84dg71ipMj3Yf5j3KYO65jl/dLhCecaVMAQkdzaOTOpuEHtou5ptrhGAR7zF3TeWl8VDp5monF3zD9Yo8nSQQppLIWkAZPEvdPAP4fNqA0rRB3UeFEVrRd/mAcdBgoo0oxwWIcv7Mpew7ZdAO6teY55u2A6ZrRBjJK+AOjTS0BHwE1XTqQhOeozwBJWhegFbVS/oNIurlW+iirgSfA+wxjoDJBR5UZDnR5gVekY+/0pmhN+jQZKcsc/bDBlSgTtPc1PwtucQ7fOss0yjkm7FiTaF9jDV9F+SSZjpQuA4tddjybSoZDhN/4803l2B8GYclr6hfYMBdrtCLeei6DH1xipGaCoAaYIx63cEDzaArsuett99e7h6EF5Stzm93SAnaIMNJaXjz5s2kg+uDoKNrvLm96Vc6MR6rQ+gFfXTACl6MzmsLP/ULCmo0yLfWJc1Yo6CBRobABc9De3mJOf78rZtLx4vgvuswv2mPUewGdPANTZLPzyp1p4AEY6DMFdyiDCMQBU8FggGzSOckAOQYAQYyd3TcPvn0U/HBBx9kW9hlwHhXmrsCRpjzymd4WoCKvgiWKdugbeqKrTMKMarpB7TkuYcPKiIe/oUndO4maNEAMtRHPe6kpB2sWc5xdrGxPgBO06YLoPAgwQt2dLijzTJ5H8eNY0H9GPrQSaNe3YXyDC6Rn3DKwpPwUwJrszLe5RWuM3aCZBqLtJ1+6Fgy/ZW6Ae8zNpTtrgxodXRaDnt0JMaFsyhI5UQ9rAX37ldajwQbSO9x5UrOR9bwBME4C4TD2Z95Jue5O9dsVxrbjYz24G5oomxEf8RJwkHrjjX9QL6rw1Avu/5Sv2pSqTKerGHIJsqjDy+++GKWwbkdBHa5Dnveg3PTXSIeRs9zBDUgN2gXfEM9yH3orFNd8EfABDrA59rfyBR2ddBenNf5d5MCToclfeKjDqYuwri4dkoH9XdlrY5hZJKyWlDCtE2Woc3u+oqs0p7gb8EvUohw3fmm/IYm5YwqAIkIXeZOHea7mjw+WVQ6v+1rtRso7fxRRfALMDJvcP5yX/6nrvFpBfZAF+ef8o73GStSlm5fr7Nf2nqs9m3N1624ffv95Y4XeII+GFhCm6CFDmXlnDxNZDuyiGeU7fRPe4Ixh6/5ONaC26T/Sv1tMY/5pNZO51gd6l67VtIO6RAZXqAU5VEnbXn4qNKD0R7lcAKqB4V3aBs53ulwmjBeFYREQJ/t5Rv5rI0JfUiBRbmUn7or2SmaQB7o+9TNZzKAsc73GCxBWspApzCwSbBd0ApnCLTGKeXuXtpD+5yj9M+zDNUfaQf18cEx/NhjT+YuKsqFhwsYPVw67QVl09Y+P18GMuooFahX94MG4ig6/MSpqJP57VrlOsKapG4mr9F2bVLPXhM8pp/U4zfygrbBM+5EFah3frqLSh5S7xBnYU5q19hedSL6g0xTR6UegUYBWZ7hPXdw03futXUN9XzGRB1uMq+gmGEzJrSBd5QDYA15rleUTQn9tD9tr31p4wQCldp1vOs/rrn22df2GBkslDrlWQVNqpemM4BAgCZtXa9TO9qgqzqaDnL6wfPMa8rXgQatKZtyGRfmpW3neZ7TcaBdrH3Ie4LWib0sypklDdogOM+Ku3BfPEUbinkwaXY16FCjHh1l1AONLRO6tR0WOR6TSqnLPcuQ1yqAodIf2V8dfbTddZP7YguuA+o6rldZcZOGTVue36zftBnehP4Z3dnIf2nCb2Qh70FP12X6ybs4isvpVefrqO/QfvVHbUvpQ32JUfUrJaD4ctrcDT2SVrMLPFCZblvTSTOqAFodKM4ZZYh6TMna2p2g/Ei+bAKlKUN6U69t51mdA9RvIIo4B++JufNNm8RgnIfufJVvlDWpD2xW8KU6gTqDGJDOQZ/hOnRnzmS9BPg3PK/MUCcVN5X3lcHiaq4FOpJda7nPzngdIIy5dhd9Sro32Ka6k/YmNNaelkdpj3NZHrSMlb/2X/6VdIAouPQiyUQ4B5wAgkh0iPsyRE7kZmCLqctQ55+CFmGMoGcwHBCJyrdRswoZGUJApS2QqY9PRnM3DL/C2RC9tQQPiXw6PieN0EmsbWzFoF+Hnq/heR+uZb7C9UHlWl50VuJsDpC/EqPpecSsG+f7u3F92I2r/aP44gv9uH7lLGJ8u84EOX4QccxKWI6PPNWcb1JbNemtwNZnpKVZYdtn7Q5ZG5Tjg3/sWshjPvoR+5OVuDe9FeMrL8fx+hOx17kU8+FmTOfTmHPAXqcEDVuxONdk59FucPB0b6UTvU431sjB3YDsMKeKGX8b6c3fjovMwe8EXzoVwQjjCKTzN2PMb5gHpagNaKQB0+QU5GyONGQapUgBq/LFuwpWeMyPSuh0soj+oLy4HCiMg4ONO5/c+yR+67f+Vnxy94A9Bo1xM8uUEDrSHu3sRr9XyuZoWsoknkPSSJ2fjeLrX/3p+JM/9yfi7Hg/xuej2Nyq3I+0d3evIkN7g+JlnUbUBT8KtHcHtesG/ixFv3ICuiBxjz7q2URJgC+hPf+gg04B6qFOAQ3quLyxuYyUpx/mLt/aKjCaQ9AVOgo0gbL0wk6b3SErtbAOVisykrbSLp5BIRgMynuPgwfD2/lOdJBj5+JMRObJaQGmtFWA1GgVnmdup6IxLkCdf0aHq0DzvlE0KM60G15Qyapoh8qbKQBLfTpIakEs7zwfaQrw4QJ23jjdKJv6LNtFEjpwHQVHA0lAk3fIoa+jlufakSY6YaG7Rp5AiEpcf20Ym5c3U6YM1wbx4OMySDaG5RAR5OoMurF3cBgbW1djb/80vvPG9+LNt9+Lzcvb8c1vfTsev349x4XDozkQncj8mzefim6QVuJebG1UxMj0fBqd7mpMRtPYvrIZv/Cnvx6fe+kzuSDRH/omrenz6qJkM+01MgsaaeDynXn7d3cTpFdmFChaEa/yAfQz/aCRMjqn4DnG8QcXKgFe7zEuuTaQN7+RGfABkaP8pn4ADf6mvebNV56QLiKVmSYdDztAXJfkQdcZlU/lGPytwkr74evJ2VmtEzgDer0l8OrC6rtlONaa5sLO+3sHO7mjwPVScJGIVhdrgJGUTU3EFTz+/u3bzRjU+UPQmueuNIC0CzwRTDob04Bb6WSaAPvm2omxiUKsoarC11ZkqAeZwDWNu9E55w1V7ttSWqs9pmuQ7wXUdLgUUDDM/isrjfbK+RQ1Z7gnAKCBnODeQaUdu3T1StJOYMG157mbN5MPiIilXM+fUGegbHhDEIln4HvaR9sok+/z85ItOilKmS7AC1rQFp2y9LHS/dQhdfCfcoS2wieA+CqapQOVokb9AF6e9wANAdt11LprhPYyRgJNtIWxgEYaOLQHWUpbAMWMrHz11Vfzb+SfTl7GzjQ1tJGydRjYR65RP4AFvOOaJU2Yu8zjAq1I4XJ9mS6Q9Z0+MQ4+z1zkWdqN3gQ/CdgKKjKOHpaMs02eNa0L0e28R73QXYcgNNDocp3UEUUfkFWeAwEtHn/8yWwL4CiR3kauC3wgz6GVazDtpF7qoT+AmSrKrN3wF88LhHsWB+8J7rv+0A7kWp75tFgkEAPNGXOjohlvgU/KSOW+cfgyxy5fKUeWcwWwhP7SdwDlp5oIV9cdzy6BnhpbAHjOC8aEeSA46LoqXVwL3Z1DBCL9FVgD3PjCF75Q4NrDh0s54aHprCmutanLHxzHCy8UcAxYR7nQkffpEzTmu/T5Oo9EB588DB1Mk0U7GGPGzwATyv6hV1+Nt976brz88g8lf+AU4Dq7gAXN1ElJ56m9YLo3yoUXOIAZulG+O/8YE3bIMJY8k47m3nApFzSaBV2OLeC1AAAgAElEQVQEO6APPK6Nk+tzE+2n3Njbf5T6GH3mEE4AYcEm2sacRM6Q7qpygNcOZ6LFy7F3Na8btELbeEanHHzBx1030IJ2cj4I844UD/At9KCtuUvjgw+ybOgLDeFj+BWn4NLua6Uw4B60oQx4H8APHocn3nn/vVy3lP20BRoKWO7u1blenpPFfWikjk3blNmurQ8ePkynK3TgGnQ1wKOM4ovUpji406n9/PPJB9D5/oMH6WhJvadxDLBbgjUZRwvjCY/BczwDHzNG7sZwxwT8RAQiNKId7BJhrr/xxhtJY8aAvvK+uwS1a3COwB/uIGZOQgfrLOfQ/aQLOg27ZjTK6YdgreW5JlOvATnaHNnvvb2k2Umjg6HLsXMOOjDOONoYI+WfaXjUhwT9mRukYGbHrQ7IApeOs52dBjxljidfnIySJ7Q7oZ2AFvMaPobG7DyEzzhDiHGlHcfn5VR55rmbyUttW/Oxa3XOF3qN54UgZ6ARwPdiUqA/dDJ4h/4pJyk319xRBVooX3me53D2I4toqykWpbU6ML+VsbzD35Xiqna90q9H9x6kc7Jst+aMl6eeTnoz36Ad4+ROPXZaUg50Yvc+8/vg+DAO92qnnXYZfacv2uG9lYsoXWQ0/Mq82T8gxWTZtXyX4+E8Oiu1q1RcJdNC9nqZ7hB5gh5TOm7ppeoj0pO5XjtsK70rvFDpCsuJAG0TB2J3e9LwYdYPGKmDjLoBJZ3j8jfvQgfoxxjwrROE/leU90VQF/SC/7heKf4IWiHCngCYSildNm7pDurZ/IbPXBfUcbR3dYJYNs+mzd3sQuTbdcw2CfzZF+qCPjwncO45SuhM0Bg+0Gagn/Cb2JiBI22Hh3oyfA095F/1OO1U08kqP7UjXOvRC3mfNvNPZ4KgpriOdjvtd63mWeQb1wSs4S3luyDnolM7Ka5c2s412WfKZiyMjTWPs2x1HtF3dXIdJeIy0In+KPMpj7nHc9UP0oyWzpwypAn8c5zFG+hH6nlrxR/81uZxzBJP6ZUzXWBZzEH9gfa4G1je1+YwzSHP6LSDFtynrabRVXekbLEGaJAYRq9kjBgI7Ydu0IxxhO+UQ+xyYP0XrIZGvcZxpU6jfaNOoi4pT7n+8p3r46hSlfFP55/BEdCMfshf4kOpbzc7Dmi3gLtyxD7yW2ePZXNNDKBsiMKS1BewP3lfTFGHhGegJNbXZBTRUYEeVf0v+5xydRDopIIeXJffDEJgh7X2nH3SQZFO8I06N9Vr7fYn3WbsRi/Hr7yvc1O+ktZiGPTBeX3WOI+0SRPTa/RlnSjQg3f5MDaOMX2GR2wTf2vXiNnxjM+LR2jvJE51qc6M0jkjf4h3tHfz+b6YDzQdjwrjF5OEBrZVvam9horVKKPFNh1n29rt1bo0nVYqYPtB+ZShU8M1mzY4Bxwr7mlb1VpX734fDv3X/7v/dCGgmwRpooAZ9DQSjg6WRp2CxIGGmRACAr00GIJp9AiEUqkKO8qMgsRy6CBlQ8QCLSqCSa+aYKPAq0pcMkbjCQI155yM2k2AP6I5rJoI+kHlMyVdz3QxjdXoxPbW5VRuFxCp18lDi7vkMzw+j/1Hu7HK7ovpXty8PomvfeWliPntiL13IuajiJ33Izi7jn84PwhamUTm3wTjH3PexwonkdQ5IOC3640DJDgnZE70QgRY/+Es4t5pxOn6l6L71A/FycYTcf90Hqd5sCaer/LCc7L62XgUh3tHMTubxNpqeU3ZwrTSePCcCILD0M/Jq9EhSMwYJeNeqhRmvAMf6EQR7KNMFW2eF+ziPu0iZZWLF8JaJVTBqREsgyrcVJLZLpPCaT6O83EdxsMOEICYv/vbvx2v/f5HuWsGAXh2WsZSTeAyaKFlKj6TWUxn01jhv24n5rNZ/Mv/4k/Fn/3Ffzf2dx5mWiHclXqVOfxHYKKU6oomXu1U+ancNYL06Ow0JmfnsdJbja3hZqY54xBfDvB1MeJ9F28900bscE9DlTqZC9Al6blSdFdoQkv4HcdAghVbFX3D8zwnYEfZGU0xApg7Tcd5Oprm1S/aQl9Rtvhcvlxbeo8P6wBcDAujEt2iTL8LkGKrUnm+GWfegxbyEvXSplz0V2r8eFZlKSMPm2gSdwKoREAvnWK8R9kHB0QeEsl7kbMR45F66JNKoooL9aho4ACBd+UvwV0XEiMguM/fKsnQu0D52narQkUdRmjpwBCwhJ4K0FJU1mI1I1+KVrPpJPb3DmJ7A6CnokTW+oN4/Mkn4s69j+t8Gw4KWunF7sFJ/L3f/t9i7+Q8JouIq5cuZ5TOzWeezb68/dZ3Yn1jLV564TPxe996jeOGyola2cRiuDaM0fgsnrv5WPyrP/PTCQDg/D3Y2106a2jTpWHJU7cEC6a7gFAW7TSiR4eFBjd0oZ+MpzJB+eIi5n3aDV3hd0HY9uJKWQAF7IrgQzkY2ryvck87PdRa5xv16oxhbuiMzXVhrZwW9AHede4pX2iTbccA9xl4GVo8avLH0x4ikXW2ATilgyQBGAD0UsxVFCgTWh0c7WU6QkFw5atONiJiiXLVkIXO5sUuoKFAqOOTkzznpd8o9+5m8JDLMpznMcKRnxH9D9KIlxYqfvQfg8s1mHZoXPGM4C/9GI/Ps+2ciSW4jMKhMo8Rz8f5bwSJ+gLXSVtodKhKK/Ugtzw3QoWYtX1p/ERFu925++nS+BBEo43unIAOGvsqR3wjY3QWQ1vKgrYay8idGruKMGJOU678adQd1wQGoR3XGVuuI7PgUZVmrmPUwNvQiN/sStQxQHvUYXiX+n2X8nhXcN/0bDxDW8vBUmmEaIO7p+BT14cf/eIXM/KX1CimLyGFoCB7gip55giRkY/n2FEmwB3A1ZvffTPTYWjsqXPxnPOPvlEnbap0MN2M6H77nXcudt01az/vIPvSEGvWS+ci/WcuCMxTV50JUIAR/cdhAEBI/6A9bU3eaQ4NhhbyhGCQCq0pY3RQsn6Ylxo6CGq11wVo6tpku6ibMlgDdV7RjvYaIPBN22h3AaN1iDHvwT9EbAPcQjOdXcoe5jd1MMbQlnlA+xL8u/lsjhOOGN5jXHXEQZOrV67n2FCnPGsEsJGulIkezjPsbgHg5l2cTLQBRwp1ctg3zgHGyzV8Y7PkO+PHfIceOh7oizI49bImXzhAOWVnsMCYVHkc5lwRxwI7zFsd2O4oop+UwTyh74KKlEW9gt3Uyzs65iifVKXIhALOKmCF/m5vX13mpAYcARgzRZgAP3zkese8UA4CziHnKU+QDpAB3jg+4sD4curz0YlA++VTyjTFmUAM/CH/5c61h8yDMpBZX+hn7rx5/laOJ21krvAe12k7tKENlAPgqjEPyEg5RM9rRNMu+gEoyhgKAHnA/KWtSlGm3mMOfOaT845rfBgX2szOFQDTNpDg2HFNO4zxOzw5Ltl1dpaHiatL0X6excZinPibnRzp5G8crvCW4AfPsC5Sto5knanQFmc46yPt0+kAzbCR3LnCHPNZ1lzLLzlVO8V1NgskqDeYvs5x5J2ynyqCn+flWXc/UD9ObtY/1m/6iBOCPvAMc5wxoSzmFilRcXTQfm0zv+k/8ocxUBczkpkysJtpP6Am79Bn5M0Q2wAHV3P+h3YXvANtdYi1gRKdi9qLyDFlHIEoOE8EFrT/3BHINzxv8EHlUEf+ly5PnTyjLEMmqxdow1QK4wL32cEOCEMw3+blSzEdVdomU1ZRnphC8Uil8uNcTN5vn2O3tClbKU04BF2AjzVDEFJHZRt34DkBGmQGNIQfdJ5AE8Fi+IF+nh4eZ8AA65rznOcBMJG32kyCMtCZjzuEx/OKrhZop7/qmMxbdS4i6PltukWd+sP1An5oJ7sWcfAxn3FMqfdoM9J/3jfVInx5cFAR8gYECaLpEAegtH3IJvrIs4n5NOer8L72LbKa+Q1dkVdtwFLQG7uTd3Bk8BHob+MPgmbwFfJN/oMvPBOBsg8PSQV5vXTJO3eyre584Jt2sk5CV4OwGAvkgMEl9MddLtCK56nPdUl7k3bqQCvdr1KtCaCmPtyk1mU84H1sjrZDg3I9Q4EyaDfv0xfqdieHvK3tKwgtUOizyAregR+oRzBamc97tNPAG3Vo3imc4eLAdO039XTlQ9thIf6iA+jKFXZ/VmAH48TY6qQXaITPOCvHID0dIYLi0EzHpWuL86Vt74nXpN4xGee8cx1UL3Tdoc2Jh3RqTqubaN/RNuofrF6kxeIeY0iZrEXIfW1PyoXW3OcDrdzdrs5EmdnX4+MlIK49KjBsO50L01npMdQJ3aElh3q7Xom7OB+0QQXwh00gD+2Eb12bxKJ0crUBesumLfMo54t8LeYin8nbPOu85n1BeYMAxAOhszKPPuvQpX/+y841n36/gtH4VF2FQTpOYg4rLZxMHVNdTcdHG+8UU6YN6vKMDW2gHnmcVKfiGYyt48SzSfsoh4v9Yxy07dNp01/PMrXzeM45JYYugG8ZynrmIIegK38pR9xLnMbjCuxzYZ8VVKRtaPtom7uPHWPaar9c26Rt4ntN+knkB+Xq3OCe/gDK1QateV6ZFjLQcFq2sraBOHKbD7inDgbfMN/bTgj6IU4kLXGA0F7ta50qtFHeb9dL+/jI967ztss1NfXQJkAn7YNf/W9+edH2mAgmyuQKHZUIFRcEAP+YvE4uGE1BrrctJ1mz4PDN4ksDarL34vykooxtoCAlwouyNYoEGSCKEVjjWUWWUQ5lnx2fxWC9ogAor12ujOPAxpS8h6Sqqtxv/T7K+CiBc34nGDE/i+3hKF56thd/8OX16I7vlPNjdI+T+CIOTsv5wT92dIzLuTGd1QaR6ZzD18shQwx7blBIz2u9fobDpFtOkJPOi3EyfC7GV16MvcV6TFZ6sTLYiO3Hr8bO/m7uJkkg8+AkFtNZXLtc5zGMJ+XoUaGT8RU20F+Aur2Qafww3vyDhoLK0sjnBSjbE5u2JOjRyneqouo5C7YLQ0FjlHsaGTzf6V5sFV3t4T3kbIxhrK334x/+n/84/s7f/ieZB388XmTkey4gc3YwALxE9Ek1Ni8wdb7C1u4SaAAzn3vpxfil//gvxGwyjtl8FONzlOGK4AZoZEcNvAg/wa8uwvRfOs5nizyQh8hrvvt5mPU8f7N46HGlryxAtIn+8VtQyQhe6oADBKBoZhkjtd3U95zk0ExBAa1c7BFoRqmNmsNBaa9RrgobwQZBNRWtFHxNNDs7QwSDoYXRXCoDKqXc04lAPYKSOIw0HFR2BWxos2APfQOYU/i6MAHidlfLeQjYq6LCfZUfcxsXP5UjiPsV0VPRVNSp8i5YwzXabZQx7WPBhh5GyZKeivsCb8gdQWqipajTlGu0nbEUzHZs7LcKrQYB9H7i2o3ob5SyXaBbLx7t7sQzT9+MDz+9H7/6638zBmtbsT4kSrkOg/3a174Wu4924pv//HfykM8HDx4u5QdnCsFGl4a1dZP//vAf/on42a99NVb7nTg+3IlOLOLK1e2498mn6eydsDWNs2quVMRiKsmDSttDm3Vawgf0TTCSe+b6pk/QVWUbmvF7uFm8K4DEO44P9bzz1vcSQHXXFu3gfu6oYodgEzHNGDMmACns7nBeaTRnRNrBQRr6PAPAkUpTVOqA9cHa8mwj2qZhQZ9SEW7OsuEdDGjzP6O085EWGHieh1P9quhBxhiDtsDRyr8Kf3OIMHWYkoh+UZaA2/isIqhci5S1AvHOVd4TmMidOw1od3xSqbwoT0Wbujn8WKMnAYZeRbtRl86YkrW10wKaKseNBiP6kKhtlToVKuYIRpq6AOXoIKQdOm95njbw2+gxDekL4KUMbJ0oJSOrjdSDkaGOQFo1Dq6G1ua5VjkWUOU6bYAP6Y990Yho6x+Mq84fFWzu05abzz6b50k8enQ/QVVoRHkaRshpnuU6ddIOFVhlAHwNCKVRQhuV7cokeBowEYBS2YeMpe+CktRBnzgUl3oon2t8A3hZHzLXyFLaSd/JoQvvKZMFoIziMrqR3+7E4V3aB22UtxitAKttfY2yTA8Fb2kkUZf59jXw1Bl0oNIPysooqiZStx1lJwjN+9AXOjEu/J0O4LffyjlWIA5ntRVwRD0qubSDMlk/iHj1N/PSaG54mAO54XXKB5B1HOD7x9nF0aRk1OjAYdAOXlDHpF4NunTMb2/nOTKOv04OeB85ztiZ0gKnAbTAUQ0dGTvaybOCkxpWvMe6yfpjW1mDBOR53rMIBsO1ZUS40XbQEp4wAhEa0zcMdoFRDQHKLZl4kSKPdrmTUhA3dbUm1STlm6+ePgOsuUNWA5My1T3hMf6u3VV19hnAMfna93YPcl4xRwC3iv8PklaA+OxigBbKS9pJWToA6RfzF7BNXtaBSBk6yPqk6WhShZb9AUBMStVa76hDm4e+01fGgXfcMcl9jS/5/uo1QPA7ybNtoFTg6Zlnnk1ZTdu49tnPfi5ef/215WHV8DU0o0/oR8paDVfmrBHp8hn9VW8fnVWOcHiZdYu/uc88/OijD4MdRtCVj+l0AKl03LADRcC6wO2n8zdnu7iGmRfacwB0gpgaDX6g/5XSdJ4OjHLeFFBKYIc6Iu3gPW00103q5Jn24ezILspugw/ajdxz55WAWhvkoTyu63xjbIxipw2uhdDZtVl7tvS0OmuOv3E4mwLS9cezULa2r6TeDk0IaECeMBaUzw6MF194YRkQQvnITdLk0T7mozYXz8PTrqPoi9q69FnbROeJ6yz2kmCcMrfGqwIXKA8a0D7BWvq/Pqxzs9ihpGxB7vG8AQE6/yiXfzpnmRM4WQVFaItgsHa3DiXknnTULqz0Tk2E52SRabZ37j8MUkJNzyudimAWPF3O86spZ7wHHdI+WKvgK52Aqec2qfNYA2ir51bSfx30tbthmDRBFlCfaUNZC7UZ7KPz3mBP2p8gz3iU64c2Y/afs5s2N1PWM87QxrWT+rTTkvd6pT9TnoCZuhPlb27V+XjaXwJLjDlt5l3GGdoSHPHMUzeTTowd16iLscMxXgEJq8nPzCnaqD52+XKdFSmIy5gg1/ioS3Of+YkTGb0JGnKougF90FMZSbkGHGjPUh8ynQ/1l05VO7i0Lwx4oE/oOsqF2l1Seo76cNnTVRb01TlqO+R5yoa3BbfV63iHD+2jDB0Y0E27obMofOR8Vu0VDNRRQgAg5VGnDgXKJCsAbXXHl+85vwmKhZ6k8KLPtJG5oq0OTQx6cN7SPsrhee+DZygToEvxAynf2Tl+KSZnNU8oX0yIb9qms815Tfk62QRLtSl4VnnkWuOZodCK++q/YoOOMTyVjul9znWrHbv0yX7QnjbuSHt5x3EsUJYME6Uf+C7lc09cxDkIHZSFJ6d13qNBC4KmjFG1u+YvH4LxTFdmIDZn8OZaFbXzjN0ZmdJrlR2ujS3d4I86DcQ7cQaWXXexM4F65AXxMehFGylTPjLoDrxDcFobUT0sy5rVuYzq584XHWCus9RVu6QqGMAgkrX1C+eT8xy6wlP1XGUw0RnvODGe6pI8q0NHBxl9VAdUr+U57rftANppPYU1cQ5IZfHhPflUu250fgHo086zc9LxxPJsEPkc/k/+npcTRjtSXYt30laJ0r24rhxuOyzEu1e7nA/LGUekR7zYdXH1sevLsp2H9EkshQAWU3Pp+FBXLBqX81l5YqCn9IPeYie2kX5xPefhzv4y9aayW/1FHhdL0ZnG9cJII0bNGaDwO9dKpleQZeKkTV+oy/ZTzg9eN1BKLMi5gB3ddkIog3hOR5lrvTTLed8pRxU7bPgoh/hb/DL5ZlG7iZXh2kttJ5HOI54XJ+edxFR/7b/9ldwBojBUwLgw0AgetnEu1DAmDeF3AuHNIYdOBBpCRyhbRcp6eF4P27Bf5xfQMJUoAXue1+DhHZ/TqMlBaSKAaS9tVcFpd1RhbttV7HMQxyWMURjPTk5jBkCeDhkiukex3h/F2uJRfOXHnogXH+9UGqzxo4ij+7HYexgr8PA4YoEMHRc4yaCNSYe1iOivlSOEFDnofP1esAkkRucRZ+M6M4QYs2n/Wpz2bsVe96lYvfGZOO1uxbi3EXMMwtFpRg8ljTEAYyW2hhwe3o/Do0pPJXChw4jfMgXMDa0UhjKRSpwLimMgHXlOgIm6XTwUeKmwNd5PFi3aYy5F+cc6mYR64rnHOPF7uL6ZE248JrKMHTyzBHIHg178f7/ze/E/fuPvxGp3JWbzXk6KNKQ4cCV3hXQjOAQ1HSB1QDmpsGohnMetzzwXf/HP/7lY7QGwVwqT1U4pm6srpYh2mtyqlAuf8i0YmkKyX15jJ6DKnBON3SbZj+Ew5xANc7GF7iwUOnzo52AwTCOohFNF+9BWgUXoJEAoSCHg43hK53QQNrtmdMBo0PGsgtZoNqOX6I+CfXNzuHSgofgpJOgPbVHQFSCxnfdV9LJdzY4ZFXLKLYUdwxwFlwjpEqT01QVIpQ7FhkWC6KIct5VaqF2ABfJ0hqAQUK/RtABajg0KnIoPZRlJLDjqONEPZcDpaZ33AL009HkPWgFiQTuVC2UjZUMr7qF0K6Ogjc+grPChL7ZXGUbd6RTbuBSvv/Nh/N6334yjg+PY3Lqc6a5gCc4o2tvfiaeffCJ3euwD8Cymscg0erNY7w3jdFypJkbTafzF//A/iOs3tqMzG8cicCwQ3dKLlVnRHKBlOqlUWPAIu96UG1wT1GZOuGBBTw1vIw4oS4cUdX/285/Nfr755ptJR+4J2OahkOzMaxys1GekhICbALiLqpEFfOPwoG3QzYhN84C79sxX66Bj5jM86zzQUNbQ7a2g8FQ6N8rTkKpFv8B++ojRIE8y7u4KEYyFdhh8Rkr0+rWQCsjDl6TaoJ05XzM1VYFj0pi2A0rAB8pH2gSoQLvhPWjPOJyPiO7iXJKjpdIDnekLcwslG5Dg6P+n681jbc+y+651zzl3vu/e+6Yauqq6pq6u6rI7XZ0Q3N0E2nESZILj4ABJGuM/DIoUmcQZiOAPEIKAGIJIgoBERAQkHBKi2AKjGDvIRhhI7Fhtd9pd3ekaXlW/eq/qvXrjnc49954Rfdban3N/bokjvXfu+Q17WHvttdf6rrXXPiTvcc1PAaOiaXNQtlR4tF/l59rVazGZlvGoUwHeh9YazxpdlKnhKR9TPkaqCjq0p28eVEqZjx+Xg4NnAI2oH/nHb4Mh4Ane5Zs6AH+IvmPskDvKre/mEeiqA8ZURRoDPAsfapwqg+VFnbQYQBpgKlLl0Cm5oiEEbzHGtMdIXdoqwGTkGuXSFmlURn6lceFvaCKYwnXACviE1CD87VoteOxOENcbHZbKl8PDR5nOogvU0g8NQ/oGDwN6CnYLFAIK8Cz8Ax8JVMND8Bh0YD5nMEjbjeE41lyplKbUoY4FCIrDAZlOX3iXsswxr5OP8eC6uqVKOk4wnEqMn4arBpQKPHQk3QgRYETAAtjVmSbnGZGlfumco2xTM12/9sTyPBP6BC+Sbu8fff3rOSdV/F1f5FeAWPqWusv6eqaDod9G++EMAQCFp01BSfnyJ3SSn5CL9rdrfFE2TjXPCOI39+kXYDwOEXgPulBGAihPPZntoF55hHo0hqAZYyA/CEwSLVuAVKXgUi4boSUoxZw1ggwaGlVLnZQrUMT4vvPOOykLKZcykQ1GsDLO1A0/U46A6oP7bdxaZLTGCu0BYEEWw6cCEziu0eNMp9XV7bUvqNs1SF11O3fXkOebHOUYxbWDeXRKtDYHk9cuUg00d+nxmz5SNvMf8FraMT7s0lQvhmbMJcF5gEJ23GjUUhZORnQj+dWdashbdT/K5V3oeOPGu0sHyIVRyrlBBQ7sbFXkHk4jaIIexTrAmsZvdhhBI1IR0Q/+Jt1W6Wk1NxkTUoNRjg7Lj+/ez76yFphSk/bxnuCHTjB3GZcTZxgvvfTSEvSl7/CioK66Gs8iH3QCMO7uhIM3eIdy1Z8olzKgoY5q1gj+fvPNN7MPtAd+pg6eV2dw3YWutAe6Ckgz9jqJKdtdVcw1ZENXZ1FfgmbyF95X+wh9Xbt5hr5RhrvhlK8a5+pSach3DiJ2V4OBTtBGPYlrPKseTrpf6WJqrNoNVCk5uIejUfCJNmaK3i30nLM8o8b1CLpRfkZ2tnQtymj1WuiKnGM3Dn11fjl3XOMYS/796j/8h7mjRJtKG5zf/NvfY/dY7c7U/qRMI/LhN9qL7EDOQxudibR1spjFd77zfq6x7gTiXcbetRa6uKsGethG3teWqWCt2rmOzIEncNJ61hFl8R6yV36iL/fu3kldTxCLe7QT2ScA7JhRxnfbQOyg0RbWyWG0fjpOzsuBoc5m5LK2u2Crax07P5i37r5NGbW1tUxLSCpwxtDgB3dIHBxwrkilVcz1v192Hm2C9oyvsoG1/WhYhyOv9csRo+yAzrRXwJUxdcesc1ngl7o2N3eW+oUOCemmvOI9/uZDW+gPbaEuxol5b2pId1cgq9SRaJ/pHF0jnP86XqQTdKa9fKfjcFwRw8NxyTFtQepNezMqeBT6K/8YTxwgPAMvqB/RXuqFVtvb6Lqcu1AptXUSyAuuOwZB8q5pYLXfGZ/NzdpdDs0YVx10BZxeikf3Kl20ALa86/xWpzfAibHRFrANOlbU+aCV86i7Pgp6KqPV7bqyRJxAbMHUgdDEtlA27xo0S3kFzBJ0W84CeAC6QQPBVOco5Yg9ElSZtmTb/escpA8VWFDyz3mkLeLawZlEtIWU4MgF3tdJZzvRK8pBBL5DEFWlGNcRpXw2QNxAGdrtfKNM5hXf5byv3cLsruN5eQyekq70YWURy/OAxHBdS3iHOtW5eV45rawliFd8y3vQVByXtlNu18EHjcQJKFNZ/t3OJerQHqVsPupS3KNe+FKnbmFvJUtwhPBBn7Kc1DU3K/hXzKXXr7SEtCnpgU6Xa3rZy5sblZKRdxWB9/IAACAASURBVNNh0vAP7dzVjcLtxNagF3xBe91FnrJ2VjtYEn8cl8Mn5+9uparv2ijUy9iXrKndR/YXejrHK/Ckzs/USa4eqjzVXu0GBWiv8v7RwfEyYJQ2ywPi4LlGtswP6gzyY44H51Q3+oh/woPS03XFdbv6XQEK0oN6vUZftXfTVmpnqfEs72hXirPmoDV7k+/EZttRBsnH89K/dWrKT86llZYhSZwSekkDbQNp6hj4bK7Ff/Uv/Fu5A0QmU6DxEoSgcsEmJ6wV8I5RFIJodlRBJ4hLedwTeKRDfNYHFQHl4DiZBFys0wVQQelguQuE+sqLWtFQ3KcumBlGcfGiHhfaZMRRy1M8q4lO3irKSCFDTv71iMHiMK5vnsTv+9IrsTm+HTG7E3FwM+Lk/QgCiHGCnEZMxxErLRXWhDRY7FBYr7RYAJfs9MIhQnfH7AA5j5guIs4ANdc4WuSpOJw/E/3rr8bh2rUY7+zHyTjifKWXhxWRtml0MszdB6scrgxztZRHCqKut00HkpMAmggQC8gogDUqFBQqMU42JxG0gZY8l4ZNE+I8Z7SJUY8a7wpsxoj3dWBR5sZm7XKYTADP5ukAiR5R5LN4563346/9d38n6dononS1wLxzQN4VQOt+zM7KAdLv49EkxVlFE+BUePa5T8S//CP/QnzqlRdiNsV4msfpCQdQDuL0uAAYPLDyokLfScQEGvRLmaN/CkrnRgqucZ2RIrBwdFRbphVylCn4QH3sNFIhppmUiSOEBZp26ElVQLiou+jCu4Ly1HM2qnRQzl9prFKVToomYAHYXGwuDM+zpcGj4mnkBWWUwC/DU6WFhYH60sgY1YGoKmXKC5U+vo1wUVHWGabhqOHPb3g0DdhT8sdeKJAu6hoQOEJo795enXdCvV3QkT5AU6NfVABpt4IYOnJGQC1YFUVlv5SJKrXIEYES6dRdNGmzRh73VZQcax1OCvk0Qnf24+hsEf/3r/xaOkAW0YsPb1fu4NX1tfja1349XnoR43UU9+/dzbR3s6Y49Oe9OBlXlAby5HO/7fX4gd/zz8TT167EIsZxcnQYV69dycMVoc3uVkWBCmKQLx9a6jil3ygWKkPKfGjIM9BYJx391ohE0Rdg9BBCD4qn7+enBTAb7aMsUMEkgppdHdSh0prA+cFBRlNar8Y27dRJwPMPj0kbcpi74rq85nxVsdjb3l5GQtJODCLuURZtUekjygcljPZAN0Ai2kNkrEABdEQJwsBgi7XOPe4jAwV50vDYrlRazBlBUEFDyjFamTbQZvNdCwDg9JLeAH86pDQCy1EySEXYnPY4u6gDHsYBQrtIgQQNAWPMSUz/BRxTlpydLfP+ChS5XupYgBb8gz7IeYAi2kSZ5lHXmUEf2IGizNcoFwimbhVHlVeBRow95r/1U4ZjqvOia/xSp+ub6zu0wSAGFIP+3EdOu6aVjlK7PKAdhgzXAAs5XFvAVseMxr1gktdN86H8UWbIB/CY8pE+wxfQy91xglLQz/XYcy6oCz4nOhB6w7v0iX/sGIG+PCN4SFmCSYypa7KgNG1kHHieuvhbEID2MpZG9FIWtJM3eE5nlEaohrfgSK1xZexkCqB795IXqY9vwAXuUwcRd4D9KsV8C6omOLa/n7KBnP62ydQh9IO2Xr5ShobG8NUrJTOeuH4909LobLhw4uwsU2W4S4I28Y9DkMmZz4HG8jhy4ZVXXlmCKfIgfAtPwoOMVZ3x8GSuOe6ggPaAtMx7DWvKMzUGbXNXB/0RvIBO7vRxTkJH6MlZBqQS4jp1bV/ayT7SDo0Hc8+ngdPWRdKN0Qbq++61WoDNtZFnkEP8FvxK3bgZu9BX/YJ2ALgJPjqfaQN18pwR4KY9w7lAGelQ2b+6jKo0pzbt1I4w+tDDVJFtAJ6cccE8FTRhpwXgP+NGW5n7Gu/QfDga5Zzzo85AhCC0Y+z4eOApz9J2ATHqcRcA42k6u909HLsfJy/aL6JEKe+9927kGoGzouYF+a5Ll9KGqrlQhwGrH2kPqfvVelO5i9kxSxm0mTJe+OQLOVYJurVdXdIc2rEDhN+ME2ub9GSNYw2jDOqD9jhGcCzieOI8RerA8eYuFBxR8C5zWXtLo5L6cQzRBxwgRJl7SDhzmvrhM9rY5ZUMXmiBETqZu4CboAp94D60hy51Tsq9nGusQfAp78nvPAsfa1wTzFLAY6UE1Y5kfNVzdbTRb2WUMt1ACo1qys2AIXQynLXtnCWctzhxaZd6oik9eUe7AP70HB4BHcrppsQRaNLo552c9y1CPfl8p6JH5Vf4kD6dnFQ2BtNbURe/eZ9vcp9nYFBvnuVxKLB6BusKbZZWjDFtgc+OW859Ui1JQ9d110fnCv3CscxuS9ooD6c+0vAAgSWd1pTF+/yjfvUhARbqkBcY81t36pwtQQ7uu4tK24d+Ik8FvXD28TGS18AY9VzkCPTit7uVXIepRx7InVWzAtWUNdCJekglhmOE6/AhbZH22mD07/CgAHwxC/pCHxjrXDMWFaCiPUL90I/xZozUheFZ7TTe8wwQwSPp6tpw756ZOCo1I+U616iL80koj3nkzgntWMaSg9t5PmYV2GH96rH8hveQN/IkddN2nS88u7paqWZ0VlCX64yOLu0q3nVdhoftkzsEaYe2sDiIgBzOLHfyqiN1gVHqVMd1fUsbdlQ6VL/tNEowtOmaPD8/r3XRenUUnZ5XMKUAL31Fvri27e5W6tuDg0rbS7kCibRPDEEHFXXAR5Rj+jnKZwhKFydQpXa91bpdAS2rK2XHcE3+Y0y7TiuuQ3exH+eqMo52qptp81J2F1cqoL1o4Q5Fxj1p1EBR5XpXJ2Cuant3HRi0RX1YfYj1in5pe4p5qP/RbuUI7yTvb5SOpl4mlqOeYoo3ccncocPuqLbjaG+ngnzY6Y99ALDOs9BMGV9nnZSTH/qIL2CX0Wb5mLLhZXiAMsUmaDO6hQGjZhEoLLNSzFK2mCp/wweso5946umlA8xgI2Wl677rENe1jXLN4ozfSTmExcC4pm7BWHZxJeq1L353nbPiHtwTy+Ib2ndxXccg5VRbf12n5/PCnJQB8BBt9Tn0e+hr4FFljandtSmXmtNFzKvO6Lg4RFv7lXmVTrReBWLQN4N+KI85L60SMJ8WLowTrNJxsfPmUqxuVp3iKLTV+rjexQy6+j3t4NmNjcqEJF6ddlHTHbDVxTRYI8TJ4BvHGgctH8rmQ5sZQ2jrHJJ3tL94hjamHbxeQXndtUM66gilXuUyPJX46elp0os5Ki4ov6gTlg5fGxcuxrf4WXxCm0X7nnuJfQ7KETY+L/zKPtlHA2Mdf+pQr6B/ygTno7i1OgvtTyfKf/2f/JvpANGj42LrZHNBS1CyMYUAjowMc8osMqoAuga9gBKE5m/uJ4Ocl1dd5VVQRCWHDlMP5avcdusjBUsSrHm5+VvjzIFkErmgeM1BWg3O0FjkrgLOlSDndTpf+pWXrr+yiH6cxVbvNK5uD+P3/vYnIw7fipjciTj9KOLoQR2EPoqYn1UarAW7P9gJwjxGR8ABsqizQMAGVti4QKqsacToLGI8iZivR4w5OH31lfh4uh8P1z8R86vPxclsIxarW3E8Po9zwBOizPu92Oyz1X0vprMCflQqdHDQP/vMZOhO/O5vGMd3oI2GrgaazMpz0F/wiLKh+agpxy50jgW8ouBTOFGvOyWccPuXryajT6cYacMYrC5iHtX2Ox9+HD/1P/10fHznJHotBz8HpZ/PymMPTUmBxWclyhDBAVIH+S6C9ARf/qe+FL/n93458I/gVBkNAdVm8ej+gwZcVv5+aaBAF3jt9yoXnUaS/ENdyfO9AhYvPrWzxEgdgRf6XYKyooiKz1l8it/0TLs7wSg76lUAUV9FfdSuqZwXo4rCVNkyaoL34HuEKR/eM6IMpcPF9/i4DFBpUArM3jIaWEDAhYUxV2BmNOp6HXTGWKMEJBjbvL1cp07KV8lT0JUSRx71a0vS0V6AgIyCjlJgdAiphOmIIPd9KdalkDJuznuj8bvyopSJ2sYnAAEdSSFAmcikbjoenuWaOxXcTVJRI3VWTYEKtWNC55iLA+/rQLZtKoCUmYJ5dS32rz0bN977IP7Cf/YX4/rTT8XB43KEfN8XvxBf//rX0rvPWQ2j3Kkyi20i/1GGSPlyfhbTFrHFEvP9X/5C/MEf+sHoEfUyZnv3PKaj8zifni9zJgtSE8FsxKAKmYaYoLjAq3MDujHm8KZrxt37d5eOE/rHu9CR51JOtxSHLroqwzo7mFs6O1SciDDk4+HhKgcqjxz4ac79y09cqfm2UUq9jhTmqecwwLtPXLmyjHYn0q8AMMZ+ZxkRythiVJkWi367/nhIOv24e/fOMkLxbDxa7vbQKIVOzidSYNFuU8So3Ojog09UVuDX7ryn7sm0FnOUb0B6FVVoRR9pV86pRYGdKhoXgH7JL9Iy8C60on3OASNldUobWUNftja34uGjh+0siAJTaCtjrKIMsEBZGivKR50TOBgEBwrAq/OPBCDLWX0B1GrA0T9ARFKI/OY3vrGMSHHuQEfGSv0CoA6Z5jpImd2ACPlPhZr7FelSwExXaSo6jTLdg2NH2zUMqdN0UlyD/rSVZzFylfWMB/2BbkYTCe4I2HPfSFTWEZ1x9ENZo76lIUCd6UBNxb34A3pRD3Wb3k8ATWOX95jj8F4XcNBgMk2f5fGdRuR6pYXDsHV90rECLxgxJBAk2AoozXPsQCH1jwaUxin9BsRE5tN3QG6dCIJagp4q7NAdkBbjg/YRwUz0u6k1iBBj3pZsL92I54iIr10w15ZyAQAtQcDmHKSflJ/leohmiybUYIGW6k+0CX6CRwE+qU9HN2XCPzrloK26FO8JgF4A0hW5RL9xqOA8gI5GoWswU4ZASM6rWRlZXCfSG6CX8ukX38y3dAB0dva5HuvEUddmXIzGhg4vvvhirusaHerogu28lyBRx3gURKVu8827e4P+0U7et19vfuNb2W+BWg2i1L2b4126aWR6+DjtZUeFQCb9sf04rBkzeCtlTXOSwRelV2xWLvnTskdwfhkAAd2ZW/RdnZi+Q0flCm3KnQ7ntbvGFFylh+0l3W/eLEdaOS6vZSosaYasAMyBL6EhzgPmFru5CuR6mGNG21MfWiyyr9CK9gE2pQ69qF34zB/6SlmsaQV+jJI/eIf2cL0iI8v5AQ1cR9i1RZtoK4e1Hx9dnOmiE0injzom8wyacZ16oQPrAfNKcAO6wcuUwXvMCXdjQV/tDJ+X3p4hBs27640ykfXJqG7BTvUt+sQ9UhA5l+ENAQ7Gv6Iva5clz1OuDnP1RvVJnURpkLdgG/qVUeD7dd4B91x/KZOxFICCLvQP3uye4XHzgw/SWUK71RuhqXLyIU7VJ+q8F9ooSAcPMn/gAwN4GH94iPErfa7SCtEmnBZ7LdKWMtKpfV66NSk2CYbRgcP80J6hX3UOVOWn51vdmv4zlsgb/nY96fKE+qCAYDfASLyB1CK+Q1sNEPA+34w1ADb34C0dMtD3cFg7rcv+5xDxSa7B9NMxFQCkLK4z70r+Pkxa007eZS7SX20MrnNWD2n4lsBMBoZu586ulHW92pFE/xlHeVBHDX1iTATZBAK1zY8OK40jtEU+EDnMM5RD/UQ4M1/4dJ0w1E2bqBc6UL7OGX6TWku5ge5R6zc7pCplG9hE8Qd26CTlDuXrRO6vFyhLWc4hvnUSYFCnA+cRZ8BWCml1T8qA12m/up+gOzqEsotrx8enSzCX3wZcuFawplGGAUo6xAQXqZd3pLs4keu/O2gZI3RGZbhYhmmzXLfEv6QlAGPa/4MaE8YJOvHhHYAe5rfnhxn0cXBcKdagkWuv60oFxU3Tjlhbqx1F0trn1UehoeNOfTqfoQPjSPps5HzpJaR6KntUG5UIW3UB7QxlHu0qvavWAcpT11TXhX7oV5QN/zBXDdY04K0baMiayvxQLxAPct10rssb2jOefQWPwaPqoM4N0g8V/13K+W8/mS/aaKZI0yHHeLGRQPvRtde2lMOldp4pw9P+IGgkU0nuxdX9y6kTomfiKK05Vyky6zyyAuvlaXV0HbyuTTwDcK6ThjEnIAE6dXkyC2uO8sK4Kjid8nSiJt+13RwEQysz6/k6B4JnkQ3u2mXsXc/ooyD9yelFJh+xPZ2Z2kjKEfhFWWO7oTH1a3c7P2iLuJK4igC+srQr4y9wS9a5wnr5yJO0n3mDft91VCyiMKdKS0ZgZqWBhl6UMTqtuQpNupiDsmywXjgSn1wr285u3mfdTPnNjsLNOhtGuSQvjSaVRs8AM9ei0tHEKQtL0s7iGW1gAu0cP8dd+6J7XVxS3Nyd94OVwrXUlaGBslAczropzx1E6VzHPpog8w+TH0xNqT3MeNNmMWKDiHme/im3xDqglVjpxTpXgWLqMLS169DWfhZroQyeAVflnbNRYa/0SRsQumqXkjGG39qq9JX5zoe/a26W7U4d8j3P5BrwX/3Hf3ZBg2ikyjW/7Tgv+KFzFMKEdUJ273U7xnMqmimISOfRmEKhS8OGRxUx6wBrRFu/oJiTl98KjHxntQAUlbQuAKJSILgsASiDvqQi1d/M1DLns1H011ZJ2JLCbGut8oPWmRIRl7b6MTm8GW8834/Pvn494t6vR/SPI+59EHH2MHeCLHCA8G96kQor5/G8orQ5NCyz/DAu7bB2fg85BJ0zRHoRs9WIj86uxPm1z0fviVfj5rAXsXM1zscrMRwNY2MdBfksVhfl9VvLLXdl5PCvq4goJAUcGAOVbWhi1CCTQZAE4Qh9FGoq0Xxbh8yczq6m+COcVHrKGCvFmY8GtmXIR9ybTMtbDEHG41Fsba/FbFHR/acnZ/G//OwvxJvfuJEOkJXg0KZZjOcF+Oe411f0e6XsR/M40rbNrfX4/Ge/N/7Qv/jDceUy6YVux/5uRTocHzzKOnZbrmMnCTRV6RAs4/fOdm09l6cV4qeZwqly4HJN4bO5WQf+qnwouORV+Y8IbccN+gBuUJaRuDyP4JaOS8dd8xr32tkw9NfURF3AjHr1fnKd/rEgCTTM2s4neEBPtnMaXsgxbhGE9KXrxEIgXrtS6YCKlrsJaLEYAWbJb5QnMEEboJOAJHW4ePIM93Jh7NUC6pwVtOF5U2vozFDpoA0o+/aN+zo3HDfBadsB/eFXwS9oLfhltL3OYMrnHoqfuyU0CPmmTOWoygg0RUFUiRGApF1Xrz8Ro9NpzBe9+Pqb34qv/+a34slPfDJ++f/5f+PS7m4acgCCo7NhHGBobG3Eyqxk16DXzi7aWI3h6Xk6RtGLfvQrfzh+xxufjfW1khO9+TgVIeSkh4+mM2ql+E4FTYcYfeV+Rke0ce+2nT7ym/FLnllU9AN01ekqOJBjGXWgtVGfXZ7q8hbPCgRTDlHO1kvKGfkTuuEgETgfjuswYtJ9ufjLa5RJGan4tLFDcUZJQrFEqS8ZX4u0hnK3jTxP31SuMJKdUxh+GKiUQb7vqy33tDzCe48fePZLLcZExTJHNIpUTKF7KiQt1RxlJAjc58DM+8voFpUwlG/ALNrMc6wxvK8xzhpWimFF90FDxjMdb81RpFNcucC9cmRysHFF1DJujDWyBd5VWRSc47q8wzc85ppR86iAMcF32rCMXuns2uI67/Odhn/bJYETjF1Cgq8a/sgw2sM78DdRqxpxym3uAxRBI1NnuCbym3En97U8rdECvxwckFJsLw8VBYjinrKcMcAA5Te811U6qVs6YHyo+9B/wWT6IpjWVZR5RueJ+pBKpfNRMI7nCmR+mG0wwo12IjdoI/MJ2kADfrsDRj3Pd6gLnoR3+Fs+UueiDOSdQCTfjD+GIMCuKeOgLXzD2k+7iVTHQIXPVJ5tN85J5hbGruNIfYACALD0jT4TiQc/EaXs+PBNmdCZFHTqd1wH+IG+OqcFFKA3z3FotrKZ8l1/jPoWIKe/9JEPbXUN5R2f0QkEQEfZAgMq55RBuc4f22RELe0QiCVNDE7pNPR2dnJnjLqcurRrlutTRk7mgcEXUZYa88pxHdHqK8oL5zX9oTxo59yFb+kj/2hfN4hDB6qOO+hLme50hPf4GPjAPOEZ2k4/aKsp4nAgkLKFet555+38pi7qB1yFFuWcKqcWIB5pWgAf4QlBMIGp0k22lnrM+++/t5QbV65dT3Cv5FClwDRNJ+2zXYwzZ2e89tpnEpDUoQCvO1+Q+4JplEGbaXsZff22gwyw6nryDfXC5+wUEQA02pN20G6NUAEd6qVOxg3AVnBCoIA5CQ1IfejaxdyjHH7TH/jtzsd3lvMfkNexpq2MGx/1LNYZgNCMmH18lOMmIM+4G8HNmEJzZC5jhfy5ceNGXgOEh+e08eAz2q5cN31g6jCDwTK6nP5QLnW40wZ6I0+RX54zUvxQZ74lSNEAi9Sn2u44nrnQ78pZrBHtGqu+Ag1Tjqyu5vvMdXY08Q7/1FH4dneGtlI6Ii/tJjgvYFlAZIGt1KWTptaU2uWt/OVZnbDODXfcMgY6LtQNKFdgHT2C9pDCkTJpq7tcqJtAPuaHzgwPz7ad00mB2Q8efrzUAQU00Tm5R7+oT1ADXn3ttdeSP3TG8De05B36QH9JAfrsM88sdXf1K3Yxqr/QJ8aIFCXSRBkt3zNnGBtlDOXAY9AVpwQ0ffaF5zOQijnIPVPJuV45fspS2us6ZWCkTjzXA2QM4KSgCnSnHfKMugg8O59O8jw6xpJ2Ql/XY2gEv+scos+8S7nMp5QXK5W+iOvaEpTF2CJDHz4qXdH+0XbKU49jbOQ1Qe9s56RAI9oDPamDd9iFht6InFFvLydFHSoNLRLUXNROa4FMMRPt0UWv9ImVee341OYCJGY8Soe8mk4m+tvd/SxgVimXq6/wjnq1OxqRBawDOgR5Hp7UWQD9dFILyDmndDjy27WJNqkHcg1+YoemtKFv0FqgN3XzaTmgVtYqyIU+0x5Tox0/qkPI6RNlMQZZxlnZDV35qr0Kn6Cwsx6wA0adSx3DueV4cl85QXnwIv9SP9qpMebDOiMfsg5yncPH1Te6mI6BKaxH9JPf3mfuqLtwHf0OvqGP0EynhcEwBYiCDVRgp3gFdII3GH+v00eDv+Rp5iT2Cm1mjHSCMwfhpwLVL3ara7OVHK5gF2hBe9AteJ4dG+IhtC9lTdOZdXZAH7A98UfK4/1hwyEAvtnhxIedJIURoVsW/qmeRxtovzgEz/FJ+7Cts2Ai0AHbUxC2bKHSMS1XXlcmMi+hHc/ynjtbxYM4A0SaiVMYHGT6KOW6fO26n+PSgonhMfW9rh0mDis2JK10dOgo47f164DgXcbYNVogHDrrQBC8VxY1WG+5JhE8Jd6c49fOTHJsGWccbs6zwixGefYH7XAuiXuq+yvHSIHVtYPFFcXAdFpurFcdjI+OhdQ/RrWDj/ETo4LuYnqC9so27VfKKoAe3LN21li2YL/rjrKTMiyXfqYTY1Ljr6zRseFaQn1LXmmOEq45J0/Oa/ciderosu/STh5WB9Wxw3vwo32sdaQyHDjWnNFL38RQKNv3eU5diuvOn9Tt5xU8COZrX10jtP/SUdIAYNd52tKVZeqv0t961D9X/tKf/8mFgk0AksZzTebX6NGLr9KjMuKi0J0cVORiIIgp48us1MMhUxLFSSVz2kjaIZHpdNdLtzIocEqlMsG9tqVaxUmmVxHn2RQCpKVa6YGex5QEUz0Au0rVtdFbidmil+BkMmo/Ynx0J7bObsUP/9Ofimu7w4ijb0dMTyKGtyJOTiOQZXmgR50DwmQmS02fTEuLSnfFmJFfs0dqrUH7PWXhjdjYijg4j3g8izjb+e1xsPpU3F5cjsHeMzGNjTg5RRlcj9F4FINZxPoWC840VnrVZo1chUv2o521IRgt89B/AUIZXieAExKG1NDgGd7tCmjqOW+RyCp/AnvykMaVymQqTQ0szbE8qfziiwUe7l7s7lWO59liEoPeWvzN//ln4qtffTcPQl8drMdsUV5VDsxLIdKcX0wUDlRbtB0BCZCSUms+iz/1p/+N+NIXvy++8533cvdMAoBRQDtngKBEdXlcsAnBiyKQC9qivL8a3vIsqYoAjwRn6AvzhNx3Kq685wKi8uCCRlS//IiS4+KekQjNgOmOk/UwNgjnrc2KyE4nTTuQmPfSOdaEgYCk17uKUCk/R7lQ8Q7tF+RUMLqwqRwLrlDO9maBGzzL+8gG6EddlIkxKfCTwHamqCjARWOf5wSclCkc/qczjjaqHJoCQcVcAcd4yNMqXQKK9F+FQjCHaxUJAUBR0dS03WgY2iOwwfi6YNGX3HnV0h1hfHDNcacNRgGreKB0u5g4T6kPMO7Rw4Por67Hpd3L8fd/9dfizt0H8Z1bd2I8ncR3bt6Kl19+OaMGv/P+jTRwtze3oreYxWxSXm3mw/n5ONPADQYrKWT+pT/8B+P3/cCX83yY2TkO5kFM5rUw5bkcGOmrdQYP18wDr2Gr44OxMKcuz7mFnPsYBQkmXSlQhd/wu8AldQCKxHwlDcR5J00Nee6tQ6CXbz7QctRSMwHaE43T54wmlMcW3ZAAN7t+MOh22uG288qj6z/PLmA8GZuPP7y9nFsopvUczoMC8OBho5fgTxRvfvMRBCMKSXCwAJH9OB4WSEUfJ+zwam0FuE35eFq5yOlXARPlEOAd2qZyq0MNBx5KhbxzdEwatzK6+FAnhg59os3ObeahzsOMzDskJzzAaB2WPW+GhY5aFSae0TDjuTLOqs8+k7K0fdw95rrAM/aPe+44K+DvcJliSmeka7rGhoCBuoagJ9cp210CXOcaRihlwGuuOSp57g6hqfwN/QVilZeAVq5jlSJlnjze1TVKnhXYAp/wG5794NatnMcYuowT5Zt6irbp2BCkUnlmXEpJXltu3U6wvu0gMErRSGrOgggn9gAAIABJREFUgoF/TaXUjXYWbNCIYReheo3lK2N0IGpAw7u0QzCO+V6KMI6qcoxBU89toF3QAMAZMIP+sNsBByTPIot1MGgQCtbTFj4auTkXWvQx16EJ66uAvJHL3/zmm2kIu8Z0ARDHXTrnOjaoQJCljhe121Anno52HAykJUEnMy0W7ynLeY73BKJpo1HW0JPx4D13/riTLnXYpZFbqS9pu2sa7XA3BbwIQKy+zfi63jJWgJpdIFU+oh3KjC4QnbrddJL1EWXPWKnvCZCo+AsC8AzlQi/qp1/uTlMOcJ0261hQv4Am8oQGVBfwhX4AyAIgRt1xCDbt4h80Nx0PtHn6qWeTl0hrRf3yFGXQZ+Za6jkZAVZpc2k7RqbyT10CvRHZDj2omwO+oS9OmdVOJC0AAeU5bpTPGutuJMaC3RY4455//oWlE8DdJOhpdT7JWcpi9SrmEGsKIB3P4AChT+qROBgM8AJsNGoUuhWYfZGLmvvwEHXilIBG1AddoBVym/IPHx8kXWkr0erOaUEtDjktIGKYvK0jUuCBOnCMUB736Aupuzgjgmu8Q/soF12O+wWqHuXYQEMdrtJUYEiHueccMRbMIR0L/IYXjFjVEU3b4HmDJpg3yFv0CfVJnumeBwDNKYd3kMn2XzkLbZEftN85AR9pIwooUy7P8Y+xUl8XNNABBR/S3ic/UQAtfN8NAuvOU+invYAjF3lCqj0+yHx5QplPWcgqZBZyBlpLU+UPsqLstcofzof+42Sg7+w0pz30h/IZZ2hB+1MHH1ew1unoOPvonGWN+/wbbyz129TrsA0aQEJKKAKQ1HFpA+/SJ9p44733UqYQuEBf0YPUbeBhxkFAh77DZ8jEC5uzojnRv1j3BEl0UJsmT0Dl6eeeSWcIz9FW5vDv/J3/5NJOK9Cf3cC1wwnegxaepWTwhqANdHStEnASTIKuOtZ0xoxO6iwoPtz3m/v0lTniTmTGkrZ0nWtPPvGJ/K2TiTFh3ATw792/s1zbMhhqNFrqoNSVOvje3lJuMja0kYhlI+Lhc+SUNieArQ4h24tTBN2S8pGF9x9XylD60N3B4k6X7d0KriDFLm0ugHkrn0XO8R6OpHLykw6rDgumTH5zv7CAlvO9pXGhLHgLXjF4xWBAnGv8U5dKAPIYZ86l5W456MZ97lE+9xxH10DKNgiH+phL8All039xlCz3qKLeyZWvnqn9nID0RjnkylFdZ1xR/uOjOlfQ3SHyDnxBeezcKBu5Aie5RpuUE+qC2uTiXpQj/lXyqxzvOJqYhwZ0sMblmWaDAgTF9sR44FllrxH/iYu07Cy0QyedAS7IGYFyMTYDKdAhXZupO51HLTuBawb0VE+mHvrBcwKitEn5Wroe9vhFGv5aH8oZwLOVFrP03wxya9cTQ1hMlmuAwKxYgfoE77ADhPfFB1K2tfSStPHSZgW8EEwLnfnneFOu+q4OEO1P6INtie2mjJQefOsU5awvPoLnlON6UI61ci4qQ523vJ92e6ZjKtuXT1c31kagf/RZ/UJgPfvcUnfRD4NvdQLwnE44+ZL6qU/9j+tFx5bRp6WDchzVR5w70pByuCZmwPNFH1LYA3pX8CL3xc4Sw9ysjCK0MW3ZRaXwLIy4Uowm4B61LkoPynDNKNyvgqhWBlVvzvG260QsQpubee6OOh3o1MFz8x6OiMo+4RqIw9n1Vr1BDFvZw+9yPpaNiezRftWp4LylrTqj4Q1pnsG0xxU07BpkP+iLY9DtV7a5BXLnmK781vO/6Sv1UU7XRpPndV4rA0vXqOBz6K0zTqyfbDx8xBMsV5mnHHE8oEXSDCiLv/sVGJpj0ILieFbM1jP41MfECbQNxFfEBHnO/qW98xf/gz+ZO0AEJ2kojbcyGuNgIlicnAJ+eswpw4kgQfQGwWhlpNRiRHkOJJHIfASBLxbp8riaWoMyNTapk7/tHPXyrMAtZaj4OHG5Zj8FgbIPq5XPEicCzNBfgUARAzwYvdVY3yXPe4Glxw8+iq3pQbz6ZC9+4PNPR5y8E9F/FHF6K+LoXsTJrNJhoe+y82NW54LwTRosjO95HTsRK+sRdJ0IftKXsPaxM+SEw9F7EWeDp+Pe7MlYPPf5mFx6Jg7PV+PR0TBW+0RTFcNvbDN5Zgm8OcGdiApiBYAKvkwto/JbgB5aMam4Rn8RAJanIeEiA6Px3kaLMlVYco1x5n3GWK87ZXc97wL8nOuR4zKZ5yKzd2knjo4P0xm12l+Pv/cL/2f83Z//Bwl0IBhxyJPeCgeIDkD0T3aAcJB6b7WAFxwmKeDmET/2Y38k/vl/7gdjdHYc03HtOBidHC0dGgLt0IwyUrFpvKrR5ARbHVREA2Ukb81nS4OevhuNICBEJLFGlbytsCpBW7RmnFB2FAS0QQFu9JEAp8+kstK/2ALnGCvgKdP5Kv8rXFORJ6USEfV37uSCTMoArquYMN+N/rU/tF3DGCEE6E49jif1qGioBMlHtM9Fwjau9gsgWNKzOX0w5jJFwvQsFUvuMz5GFCIDKBelFqOY9mEkGx3E/S7ITJsE5ZRTFflXUR86XlRUBUcU2C6SAru82zV4lEcCWNyDLrQ7o/laOjLrvpiHZXA/8eSz8cGtj+Jv/O2fzjRuq2tbsbm9Fe++81588YtfzLJ+6Rf/j3j+uU/G8Ogo08qwtKyuQReUiXZWTcxjc20tfuKP/+vxuc99No4OH8X6Ri+2tmtny90PP8oxvrxbuRt1/OnsoV/wCKAGxhv0RVGGHowdijnP0j/u4QDRuaNiBS0oOwGiR3WuSiqRm5tx+8MPM30VZenUhseok49rTRlU5bww73/KvBYVrPNmc68Ae8700XDSoJePExhueUh5z0UehwaAmbsYqJt66Sv8gNFYdRolUqA8zwFKsRsEOYMzxoUbR4hKCI6cnY1SnHlPZR1+66bISEOlRd/TZ50g6ewbl/PDuSSNVXp02A2PT7KdghHM0Trnpw7QPG6HVSuDyvlXh4iruKiMck2lq5wBRbNKnVBrj2CX17gODeAfy60xLtDLtUC+YF5Qbjci0xQrKsnKRdoALeg7oAjttJ+MsQqyRqRGCe9zTecwzwrC6yzFgKSdOnepqwzn2l1CO5FFvMs/HQiMIfeRn46tgDLgFudWqPQZaape5ByjP/SVb7d1M/bSXuUZ+ffuu+9m3VxTaaz0hOWgkebyg4Zp8VNFdnf52wjTclJVSlKNf4EzQMVPv/JKOn7U5Rgj2sfzGIu03fmr3gC95W9ogBw38IH3KR/AnnYzntyjPOhEe/0NaIuR65pSMh3FvgBuHSD0HV7KCO3z2qFGnQAbtAlQ7Htefz3lxK3bHy1z70NHI0Dlc+hhJD28wlygfK4JRPL96quv5rxhvKjXwzw1LnQm0H/az7M8x7zxfA+vdw0zQQjaY8QefVF+qjfrnEF/ohzarXzuGo3LSLnj46SDzi3aR59odxcUYXwYB3VsgRBlL89Ce2gCj0EfdwrgoOee0bW0i7bTBvibf4B4zJ1ylnwUL7/06QTykcX0jeu0TTlHeeox1AMwClgnaKj80vmjww0eqXl1nMD5Wku/itFpSjb6lCBeiyinTzg+TEvF9UoThaMZh3PNteJ/9LOKjKW9dXZUASTsVqDPgH7wKPVRr1Gy0BSnYpf32fVERLDrH+PtLg/6CK+6g8y5njrEsGypSg0yycPTTTmROk2Uo4AxpV8ahraVtphWpPJbr6SsuPHu+0kXaM6Ya9/ptEc/ACjledNVUQ8f201dzA/S2NBmZa4OCHcHKf80XuEfgy8cT/tOW9SVqZs2cO2dd97J9vKeejj16BzwW9ml07kCUfaXjnXlkga685Z5yd/Uxc4lwZn5SkUCc9/1y/kjmMvuUM4kYgxdMwR8KEeHMrsm6BN1q4MwzwFHmGuUzxxzTeO53d2d5S4/QcXSUQqMUB5BW1KN4lRhh8a1lkudM5ScAzwLvWueVbS38gEaGVQl+Ab/fnj7brz55jdy1x7tAvArG6GcL7xDmer7yB8cHvQFWcB89xwq+BwHjk4a3mV8eYYy1EO6gNVgYy3nlzKGZ2wnOnHpGbVrHBpwT1tCvZWyuzqqMpZ+4Pjned5FJjKHqIOxTZ2/zRnuUw7906bmPrzAWFKG+uxvsclWCg9Rt3G94Bn+PT54kO+pH7OG0G7mHPTSruM9+lAgcYF9GdR1PFo6JJBH0IIP7+HE5RnKS6dYC4pMR/z0PPmC+dvdcWVKmv2rV7Jd/UAXLB0cGYhcZm65g1haIuOpi9/akqVD1A5pwXYPDXe3Ff3R5uvqc+rEOke6wX/QivcZc+rQPqUsZX7ZfrXrS1tPnRg60M8M7jiqACZy5WvbIcuk9eagspfQHtcGxv1sUgFPyhvuUSdlFDZVzgYCP+VnaKcODj8LmkoD2iMNtX+wv8VaPE+M37Q5ddetwty6tFMHx+4v53gFoXbnvToEY9wNyuj2R+cxMgK+Yi3keZ4Rq6NeAWvuqbsnnsbuvV5FvuuAKMf+tWw/a4w7UaBR4joNB6CcYmScqhWwxjeAqPiTeAn1y+PsiHeu6zyEvtQDv6Mjgadhx/FxhxOHqTvHWPvV7ekrMk+cAN4p/aWydngGiDwomKvzBPkCr3nWpGPFc3x2dy8lTZXH8JA7wBLUbTtUXKORI135Iw4oz1IObWdME1fq105QaKRepy1XBK6AE963bdpctIsyKLM7pxk7PtTBdT6FrZUdKT/AP/JxObzYNVW2t+PseiiPrA7KCS1/bl2qZ6UXDgU+2m7Ux/PqlevrNS6WQZ9tg9cF+W1/2h+DCmwSO9amX98uuU875U/KNsjI+aBTxaC6wkhw1l7OviDPpbN8ps1rkC2/KcfAIurjjFXXeXlQe4LrtFd7nbYo+5eYxKJoybO0TT7T+aP81j5injC/lKXidjwvHXSKMOawsbLAMSq5V047cTna6BqUcyvPdMYdVkETlOk8oBzoy/PitPZVX4BzX7uVevQX0B5ldZ4BIjDTZTqZgIJ42QmmMJShJJTRDRDMAaEiPrzvRHAyLAHT6UXKCxUljXgVj64nU4CioltLUaQe2ocgUdAIIgjyaeQ5MflOgLJHRO5JzBcr6QAZ4EUerATib4ctcOv96A/W4xyjGmM3xvHc7iKe2jmJN17hELSbzQFyP+Lwfu0AwemBQxYnCI6PMxw8tSuEDS+kNZmDffM3535wYPokgnR1q1sRnGtDTM/RystxvPNqzK99Kg7m23EyG8Rsikkzj1O88RtESJcn1MkqkKYQhPYspgoFBRp0hG5dY4UJwD/eEdiCjoyVTF2gVnnlcpwbkAV9GSedB46TY+PCyTPc83tto3b3THA8rA/SATI8PYleczDcvn0n/vp//zdiOBzHyekkHSAs+vNeOYJ6pIuDjissctPorRUgUO2e5A6R7//+L8WPfuWPxsbmWiwm4xidj2LKv6YoqhyU8lneVp0RghDcy8m0UsJWMP/Bo4dLR4UTLCOgmtFPLnmFo4CXZTJ5SWHCR6HP/FEhEkB3ERAQczFIg/G0QDoXEOaOiyB9oCzGsiuAnYMJZvYqqhOh6oJEffzWyaCwYtxQbI0UqINSC7DgHZVj/qZNAiwapl7vKgH9lXJsUofznD5QP7w5OgPYrUgEAUT6yrNGyOpU8DkFudGLen8FqbtjyxkARmNQJ/9qS+7FoeDuTqF+lD0Pp+K6QhjZ1QV+XfhoJ2MKLSkbo4+/zWm8u1nGZn99O1bW1uL9m7fjf/3Zn4vD4Xk89/wL2TacIG+88UaMcBwPC4R+eO9u7gJZXYfvxzkvSHuFh5UzjZ66djX+3X/n307H4eHB/bh8eS96/ZV4eO9+9mF7owx/+omRoxKhMqPC6QGXjJGRXhjQHGAMP3AGE3NNxUBe1bnBFk3XARfdrkxgLGlDGqEt36b84LqBwkW7qA/Dhrpoexoe7byg89PRMoKCMhkXjeGMnmmH4rlAMgdKkauIIpRadnxAB941kljQonKMljEFMIuBz7ienp1kuofazl9rCvWR3zvlYa+impjrlO2CTLm0TzkNz/GeCpLKGDm6eUZjt5SKAnqcl7luZn7ZioChLxoU5+cVZc8h6L7jrgjrVpGFrmUUXsuIMp6HDrdvV4Qm815ZqROJMXX+0CcBFHgc8Ob6tSt5PoJAivPL8dQxwnhCQ8ErZRrlw4MY5dRJTnQcS6ZZYs5TJoe44nTgOkYt9VMe/TGC0eh73oGOfJtChL4RtUpbyzFT0XjyJ88jNygbulM+9OrKEtoMDQSA6aMACHVBT2QWyq6giHoU7aQsnneXC88y7tBERzUyVWW05G4ZhrSTZ6EjRhxjAp8CPNDeUi7rrJMXX3wpx5QzOmiv8kyZj+MPxwPOAd6lPJVqeY/2U5fOHUHe7hlBjBf3l2t9SwGi3qGsMYIVALj0hzrYXN0RWmMgMucAyqEzbaf/RDBTPv3KFE69MlIq0rccKI71C88/Hx/fqxSJ8LzpM1Ss4R3qMsIU3nzpxRfj1u3bOWaeU8Hf1EWKBO4pr3TEqGtRL7wArRh/9WIAHcaY+myb6STkJw2M7hrcXcfhA8b8rOU+hpYCyYwR96AhPAG9TIHDcxoi9IP6zV+uHKDfXNPx4PqgYQa9nefMcT6CZ5QHHwFI8zy0dJy5J88wRswHDjnkGfoL+CwIwzV+A55DP/pDH+oQX5xuJW8pk37C7zpFBSPhc3jkrbe+HcdD5kKdN4Yzg3YLStV6UTyDAwE+VE4JmPKswAcOEQ1cDTAM99pJVZGA0BiAkZ0Z9JXdGQVkkV6szviAbzh4nOvs9ICGAiPqMvQJvjeCG77nmZp355n6sPTpAoHkq6QthxhvE1FdziX5k3YxN4ovAaVOlraAkaak0NGoJcDE84EIkgGkpu3K0W4AA/RyLZSHoRG8y5yB59jVJQ8JiAhCwx/KDdcVncw6l/g2MM61FbCT593Rpe4ruAmfZMRkA+NpD8/DE+6AZczcrathD/3hL/iOfvE8bdduOhoW+AXdnFvQhw/1UY8AE8+4K8bgJvpqumAj/9X/2QXCzkPe82wK1xOeKX215ncFbJQTlD5id2hju25DA51UHD6eQNVK7VDT8QbddPpoU7P2Cr7QR/oEH1DWezduLnckUA58qn4Pf8Br9NG1j7bym3vaDMom+plBT5NJjglt0enMs+z0ePXV15ZrSs7Rs2EC3TwLv0EX+JZ7uUP3uHbPMIeYc3yoO2VnixCmPeg5zGt3/tIG6qT9gojMN9pj2reke4vQ5hl+868Cw2rnicFDpwQWNXAX+lB34i6BDX6Y9TL+goQGJhDhLOhNHcxv+sM4uFtRYL2rn6kfP7j/OJ3AymvklCnDkEmeyUYZjCs0Yv39xCefTWcP13GI4hx1Pia4tFYBZZOzAtuRjaYmpG30o+heNhJrJ/Yi40O9yJ+qk7SU+ym74XGdF/xG76DvXJeH3OEk4CofMa/UGZgj2jbqSjrgGFfWM77hX+UEfEE7abs7FVLOHtQOE3aA6CDRtmGMD+6XnqxDhXpSj96olF4GldB/nfalF9R5IpwB4K48+Ia202YDHMRk1NXpo+UUmH2BgRXQuZ0OL/6G52NaAa60lTZQDu/TBtqJfmHwALRQh3Ani44l7e+uMyX1r7ZrhbbwgTZiGPxmHLmmw0PZoC5Eain1Q3ZefPK553JM+HieFGPNe9CG/tM3QXgwNfpi/QSkQU/HkrqTTyeT5L/prJxbOKR17Gl7wd9G4ecadHISGy2wkFSr7kZhvaQ9hZGWM8TgCOjsTlBlAnYZ7XY3SDkTKg0zQb3ITAF7A3sopwITyj4WuxDzFNCdT8vhWTZsOXx9xn4zzvyNs4U2iD+pPyqTtfFpi1gMvG9goQC6wWC8x7xT3xEXcx1M/aOtn2Jj2rHQ3IAHnqf9hWGylpUsR25ZNuPJuW6LeQWt8KG9Z5PCy6AVfMKOA2VDAumNV7QlAF2xH+UP7EZpqyyhrVwTI009dvfK0nbXiUv7tvdqVxNtgG/FNmq8a7eGwReUb5CEtJq0FFZiW2KX0l87WR7vYokp72YX54lYP30TP+BbB0gXx+daOpFWiu7IAOc64yZm4/zmGs/An4kbcoB6m5f2VR0iHcZNZx8MWkB6C7Lr+gHE7qnfNuss8ey62bR25igHLVdHMr/lMa4ZoCO/JSGaD0LZoZ8j8aj/8j/60wuNcBcJB43fRvJBPMFUHSYyiPc0/Hiue8/t3TwnaGmHiUTugoV2kMFh8B0cAR0YwcVVMIJ3utdpN4PJNZVpvgXlZSLeW9tcyzxq05Y3cz7GQ9+LNQD06XmsbW1wEnoMT8cxnYxjb7AW+6vjuL4zjk9em8TLz80jhjcjpqOIw7cj7h+U8wP85Cxidl5pyuacC4ITBKc1gD2+IbI0rWZ2pZgt6h5A5ngRcT6LOF0ZxMHi1Zjsvxb3V67EaHUvpitr+czp+bBSYE0rQsKJo0EGTekvdPZvFwMNRg3X5eLRjDeYR6BL76PjqaDidxpQbfspk8Jx1NASeGYsNQxlRo093DmpEGduRRh4PdbWC2hMxf/B4/jr/8NPxdf/0VuxuX0pBqvkpX8Yiz5G8SzW2bLT+czy50XKlsVkFrt7m/Hn/uyfiU+98lIcPnwQjw4AgGvhcsFToNKWUkjK8UM/u04Q+qmTCQF39+NKj6TTgecTqHvyyaVTrpwPvexPGScVvVCgSCnaTk4VNoFOHRcaXi5uvM87OqIol98CLdBXRd8y+NY5sBS0pElqbRY4pp0KU4E+F3wVPdrH39BIZd9FjXo95JT5riHtOxpZqQj0za1aThr7498ZpcDcnF3sSHIMVJQEdHQC8ltDiP5qbEAzeV2aM+vgTQ1paIHiRVvhb5RkZZDzwkM86Sf18L7R4fI6fePDuPA889It7JStMjforcTW+laepTOezFIg/MpXvxbvvn8rToajePqZZ1NxW+2vZbsOHj1M2o5Hw0Z7DBq2em7E6egs1vIMnEVGsfzoV/5QfPEL/0Qs5uMYntTW7NlZeeqhQyrQpJZr3nFozT8dHVynP/KP48Y4Qz/BWIFzeEEFO2Ur2ylJIzifZ75w+k1UjyAF9DwZcq5RRZCgmPC360kqOC2KRMCYMh0Prp2MC6iejSsNHO8C6AqWwcuUMzw8SGDfMgFsAX9c9AtEqrmIMlvfs+WhlNDFyHiBBUCzh48fLHe00A5kIHTm3AgOFl1MK/WYQIwOZp6lHMZWowv6QG9ThtBP+F5e4r5Ao8qayu90XGkdSwlmizDymd1BFRE5m06XuxykU82rklfQJVOqNOBYMEjnAfOY/lOHEewJhjSjhP5gnEJPQVfW5w8/vLV03giCqHzqABLQ0ujnva7Dk7ZAF+pndwWGiWmroINyAFpgNAte0g4VQPpqmfRBsAIHCOVjGAAuPv3UU+m8IncpNOEddSDK4j3GmLExLUd3jujQ8SwM6qV9tI2PoAXXqFfAR0CRb4AkeE+nNGVo1HHdPMdc44wV5nNtNZ8ngFuRVDWvjbiT72yrUdtlNFSqMPpkijcNKsqgTToZaLMKMPcAXaiL9/iNXKMsjHBkkk5/2u16xN985JPuwbMAVhhqgqe8Q5tNh+AYqPgSQWjgS5bXq5QPrqeuBYJrGEj0R2cT4wJtABo5DBj+YYwdP3ic3wKnAslcpwxT70g/6tZ4UM8E8GXOQF/nqOCx7YDHTJ3EuCIXfIa0M/A7beiuj7xLeToq/C1tXZ81Fugnc90ISWg8W5RzlbRrtJs2O/8oW4AsZfXJyXItpy7mgUYuZb711ltL+Uc7nX+0G97Q+SzgQn8fPihnEPxIfwWJoRdl44SjH4yTAA1zUsOYstm1wRgxh02vxG/oQmQ6sv6jdm4U7dS5TZmkkKKtnlsGnwF60m9SQcHDRrcKDjFW5qaGVxkfdUn4n3aSfgujnDWCekgzRT3qVZTBnBEwq7HF0NtOJwmymDK7jiVlVtk/gNlXk6b0mbGjfHhHuwdePJ/Us4DBlAcvuHZQpymY6A9txBHD3CI1EXSnXGWAdO8CgUSoW68APHUxjq7jgKqURfmukZYBoMH7rr3MO3dVwW+kT4NWghp881vHLbzDOEN3+k6fvhs8oC4dStQlMCR9XQ/57q5N1gngor6jE8V1ezSepHMEJwH9h77OUdrh7jDlAvJSG5j2Ymu6Lrh7gHmZAQPtMF7OQwOwo6x3b9yIy/t1+C70ZfzUP10Tkx4npxkUkDoSwTesne1w+uS1WQEYg9Xa/SggTFs8b0VginZCX4FMaO+OlPv3HiavCgLpRDV9Ff12/aZs8/obpFA652muW9CYvuA0ZB4UwFvrNmUQrIIOR1v40H/qrbnHWVe1o+Tmze9kX7mPjgePUG6dT1jR5upj1E2qJoFdgVnmUDclce3qwUYpvZ71hXmPA54yGX8dE8g12kugkO0nuAL6GeQCb6c+0rsoT1lAm3TekBXBYDrK4r08O+n0NHdm7l7aTr4fjSpAzDmKnKEugj5wvgx6tQsgdfJ2kHuWO+SA69rFic6KkyYda5fr/I4C45/M9NKUJR/3VutA7u2NCgiCHoJltBMe4R+8BS0KGK72IYPhb66tr1faRuhP39w5oiMJWwd68g5txykutqNtl/KqgY+Uz2/GnD6xjhggV/xX9gzjiU3i7ifuUUdXP4fHDx7WLvD1HVJzn+ZYqLcmCDhjJ02lDqNP6i37V2vXo7KTnUzcF+zvEbmZNkClfHFupS3TOQeDfvHP/iAb1Q8pe329opnldd5n/VDv2tvezXGi37Sff9BIOjFutL/W0evLHbi0Vac07eMZQUVxQvUsfju3tbF0/Gib89sdj7TNtW9tvTI7pLOhpeLjvu9rY0NzdtLlHGq7yrgHb/MeshEa8I/xt+3yPHq+skLZYaCSuh11+KFNaUtF6dEEz2oTQm+CJBJAbQHBJavApEo3gWbQFpohXy4ppF3cAAAgAElEQVRwnUo9r6OTZ6hLOeE6zjfrJSnSeVYaKyO5pk5EGfxLe6zt0ud5eNm+CfL7m35qW/O3dqQ4qfiedog6nJge74qnKqedlzpUlAmUrY7E344/ZaqT8mxhwtDbc2PKSa3+ynixblGvQfJnLegk29OAedJQGwxDHdQHEC/Pk9JR/Iv2wE+C9ulUaLY56yZyO+2jnZoj6hLqK4ONSifovBfn9Jp8pB6lDqaT4fi4dGNtfO3F0mcrHZ/0pCyxevFGsGvtWZ0vvCNvij3Ij+oNqfuSenFRTmpxcupkPNXVEyNoDjjWBT46LsQjaJP9QU5Rh/zBukFbKc/2qZ9peypPdX6k3rWozDgExivLtDvVb/12rVF2KnMsn/Ez+JNxkY70eeUv/4d/aqGzQXBQYLU8lRXdrdCTsHSC9/jNh9/8s1Lf0YBMgKt5FinLRXGtXwqAA6rCL4PRBpmdxlMGi5YGLvUYwePg0GYnl8KGOgUwaYuMNVivSFzO+8j+RotmngEmkZ4JZ8Q41jZ2YrBYiTE5czcj9rbK8fH9b1yNS5vDiNObEaNbsbj3YayAdaCj8c05g+0bJ0juAqGhrBmQjoPPVy6cIJwTAj7Aa+fziJP59TgcvBCH2y/GvdlGrGw/HScTPN6r6UgZnhYILYjllk4YEFrRN8HDAkyK9hrOjqdeOJhDJVClhecZA6PKoD/PURbArcB7Ao0NAJCpBVflI/kljTOcM9vlLVxr0dWAt1luy/E7Oj+Ln/of/1b84i99NTa212I6q0UFB9HGRq8OVul8ygGSnFBfU6KCIv61H/9X43f/7i8ncPzR3dsxPcejWZ5nylMAugBxOBntSxCypfChD/RdRxL3R2cXkx9FRZCC8hwXaLG6ur5ckHiGcgtQLAcVfVagyNsubHpdFa7OEcZFbzs0pH2MnYC/oJOAE+0WeFNI7mxf7PpBKTGyzWdTSDRvL7RBcXRO0T/GEcNNY4S+8ptn6aeRWSoARvYIVHCmBfMXR1C3/URFoABg9GSO6kubCbCmMtqiXZdpQNoOGIC0MgZGGTVkZA11Il/caq8SUEB8RSrxz9zRGrLQlPcEC1VEoIk7EdydQH+Ze4DvGLgqpYKxlC24SbnKsN2dSqHTG6zGeEravfU4PD6Jn/6Zn42N7b10irzzzo1U1llMjjM6ezN2tzfTGECasINsYwPjfZIOpTLsz9Oh+sd+/I/Gl37XF+LBx3dia3M9Zk0uUEYaS4OS7YLDTBn4TqCPMVGG0H7+1inFsy5qXHMLNuXRP8Zpel7KD/QwapbynWcoGXx4n4UY3ibKH7rSRuYIH4xXgIABY41S2baIDye1lX2rRdCRIsIoKup3Xp8eYejVVmIPD4ePiW6jTseUg3OJ9KEPzhuNGNpIVJwHSMIDHCJqFJkg8Rk7SFo+fnIfSq+Ucy0ayUXY+UEdAicqH7kGti3i0MzoBp7lAzjnYj85r5y5S8W9tZ81LAGewSCeuF7R2geHB8uIcM5WoZ/OY8YFXqA+2opCXcYF0Yx1oCWf5577ZBoBOFaYVxqBAsq0nb7dufPhEpQz4k4gQgXG9QW+Zb5xmDyGDXQzFQG8UUB4OdNpo/IFgFmjTqcE7dRpDN3gCx3QKvv0FYc7/QKsZK7SBuhrBC19hec9i0LZalCHc8UdPrmtf2UlD0+Ht2mvjkXfgTb0k3eQF+o18KqyVmCZseNvATzKkhdKsa8di85LjQUNGJ5lHFSo/c1zXIOGjDOyy/z8KoxcR8ZiUHzYDrcWjNbAgrbqj+ps8DllwRMqwrRV5yXvCrpAa2Q9hjMfxogx5H2i2gGCBDoYTw7LZqyMLF2kclWfNCIWVbb6B7zFP/oHGEJufD60lb4gm9R3jQzVmKYNfFyXPARa0Jn71Ml15xDjp/NVHVlDlHGCHtDFcuFFjAbaxn3bAA0NXHn9M59Jefno8ePlzicDXXiPXRJllN9bRly644o+cp96oImgrBGenGFGf6GZ/WV8WGtpt2NLm+mnqYagv/LRc3Bos4BnAd67S2c69cJrPGtEIW0nx6+7MaifPn/606/G22+/lW1S56E/1M9YahjSJ2jGGBh17Q4JIpZNL4EzYqNFyHMfsJR34S12TEIX5YX6HtegG2us8p/+wqum16IMwXn6rkyi39IfHq4Daas9OgsYZ+jLc9ASGUQ9OGcoB8ePsqNAlNp9RxS8Z4to0+jQUseGFsz5lIUb6+mseeqpp1O2uM4iu1mjcRBlhHOL1jZgxcha6OHa6JpAu2g/9eGg5zp9Zl7SPu0E1lboqPxhbaXN0N31ASPGlGECvLwDT9IuHZLKJPVqwSgBXdcS0y0anAF9KYvr8BNtcd4yp7hGmfwtD9Ev5LJgjYCaDj3lTeox67UDEfoJbirbtJHSGmn6Ofc+unMndZzS4ysSG/nEPABkZpyNGBcchc+pA9CbFKJc74JvgMQGc5TTsoJsXEf4m5088BFOpcv715IOs3nZhwJcOni05WivACrt4rprQOr07LpPIBCbmpS6lZlB2kHvOrOmHDDuDkLm8Te0c4ch40C/HQf0CuW6QJk7HJ1v1FO7mQqEpVwDAtlZAa+iq4htGO3NN3OyzsNgt/dFWg9kkM5W5CBz3lR39E2ANgHojUrhrIyARtrQaQe0IIcMZtjayjFgTLSTOYvF5+2r4Bzz9tnnSneG5rQJmtAGdzjAP2VHIpuKnuIyjBvzFOB4a6N0AGSRfE99G5tlMzL+6ik43q49UQ6EcqRcClI5a//Ct6QNx+nDeYTastCBsVTPkXdpr32ibfQfXkWP3tzczvE2xR1l854OVHhce4E28j684NwSTHMNN0iJMWSMXeu1e9Vt6TPrCe9RFzaec0UsJR2DZxUNPu8XqE3feI570GtrtQ4/FgB1PVr0aqeCtBGQpaxykrZyOSOxOfpor3oV7aKvpeNVwAblMc+7YDm+B0FegPbU7w8eJ4/wb2ejHGTMCdY91i6u00fqMqUs/Setp2uhTlHKs3zaoo6XPNCCBHXeaJurx2tn0w+fpR/KkbTFhuV8VV5od5ZuXkG88BU00+5xTRLMtF7lrFgj993Ny0547XdlNXXQT+0qnk18kbNJWjAdDpCUs+uVIko9Btmi/kF96v0C2eXUq8AyPwRDaK8xvtCBtojJaUcWaF3yDFzE+aJt5th1+88zfMRVoK11034Bar7FZMUIxYLsjw4ccSbtC3EU2m4QpPgh74pTlSOjMF3H3fVLLM0gLjEWdWyyWWgHC6xTL0EpiTudl76vzFzbrDTC3MOxAU1w/Hft6UqhXruxEvNoO0PUl5RPAunKQ3ft5bjM6/woMyyIqeIA6drLlAF9dFqoq4oH1e6WynhReEEFXUpznbXKPeimXqEzQidU4hb9msfSgPGFNtqxicG0eSquKs6Y49svhxLt0TZUHtEXeMRACL6Zy+pe4pO2XbnC+MjfrEvIZHmIOvUR8LfrppinDjhw35zP7Ywo2qhdp6ylP7QxHZXfdQ6J17t6ovPF+Z/j/9/8p39uwSDJyHpZXNRVPCVwTc5yZkAMCrPxMreKskqKAAdEVhGRQVlgkmk7hxLSGT4qG4KwGpl6OfXoGR3AYMGstIN7lmmfnDQuDpRLChXvb2/txOagvKZjdli07a25uC56HI8evcxrdRZbqxH7W5PYnX0cX/jsEzE5fjNWe/ciDr5Vzg/W3vRitH/s/hjXWSDs+KgMfxHY40BKc9JiIfAWERN2jMzLb/LwMGK88UQcbb8e5/svx73ebkz7bLk8jfPpJNY36iBdaCNgCH1kaBUCDWoNPOpWEBZgWmkkFD4q11znOZV/FzNokh71tUo/hkJmpAq0V/lW8VARkVdUdFCAGCdyscO0pB4hTyPtSCNmMY9f+PlfjJ/7+V+MszFnHlQKh5MzJg8HzDePR0sFMsuTETqfKYpIxA//gd8fP/iD/2zsbK7HcHQcoxMikwr4dEKkotMiq2hnKVcX+eo0ClS60uCYXWx9ZoIePj7M/tB2F1iVijJAa9FzoQeAFxBazomstwAdBRll8x5jS7m0oQuYMb46BlykVR4EEahTJcb+baxXVJJpV4gEFYgQ8FFwUC91CP5jXDLWPKehqwLslnnpSx3yFkoc/Pniiy8u555Gu4rtIg/3rry0KPKCsfBzprvYqh0MpP5xQYTnXDQFJGmXwhNjgD5ID2ghX/LNOwJn/FZhErgWNBS8ZDcDjgYXekEh3uNZDWv+5hkXMNpAW7m2s1WKej+30vbzULK1jUvx9rvvxze/9e346OOHcePG+7F7qVICwCM6nh49fhRrmUYP4LjAql6voomQJqkorkb8yZ/4Y/HiC8/H5uZazKbjNFLIuZde+fUypOEHPin7GlBGO+l7GroNyFD2G7ULT8EPtIn+uKNKGb4yvzigzigkFExAbpUiF1jXB8cdfqHP3IcnE3Bh5xHOw5b/eGO3tm4upjU3UFIEzXlees2a8qnSQ19VDPnGcC/nXOUNRlHRECpAfJi8iDFsXmh+j5sDRkUDmgN80z/oMTyqQ2S7YJ7zEtqpMPG+SlUZ56V4sPVaRdV5b5QvjsECJE5jbVB5iWvs6hBX+jQalYOJKBfAhY31jTg+OU56JljeIqZUbgXujNjgXQArlHfarQNYvuBwdejH81evXI2P7328dCqXXlF0pv/wCe01XY27BpKOHf7SgQZPqlOoCKrsqVg6J2gnY6/DzIhADTbmfhqEOzvJ/6YQunKlovd4HnoYOba2VvNVmUk7uvJWvqJO2gZt6Zcp48oAqvSTyDaNW404aEkbNILkbXldRRbAij7wHDTWgIEf+c08p23MR+oQbBcMUY5peLpbItcqDqnN3MeHGaUmf9E22gEt4HdAY2WodFc/gM8B5ShHYEjZRvnKPQMoPCzYVC68x9jQPuYb9TJO9Nm2YrgD1FIGz1K3+ioOQj46YDmsMOU1EaXD4TIKU1DIiCT6CvBqVDS/4UccXRhnjCW0ZG1TZkB707XAm/ARbeY56tf4rDlTEf/0D77SEaShr4FEn2gvPMLf0tf0ZzpPAcShNSm3XJdTjkcsgUVo6Nojv1KP53pAT/rIesp4JjizV2dsKJ+gO+VSP7zLfNLpRp+K58rxXaDKcdLK9BrQg2vqMjq0DAYxkpQxTPpsc55IpQFhxwVtErjTqJE3BFYFrATa6Cvj+7nPvZHjDXBIO+EZzhlBTo5aZDA7k5StgJt7l3Yzwvmjjz6MZ555dhkRjJO89NJy9GjsOVe0JXBA0j4MdHU654GHnmfkYtMroZvAEE4/zvah/8wznBTq0PCEhip/A44DJCOL7Td090wXnSEa49AjU3712J1VzhXaqGPhl3/5/8p3GW8BGPWb3Aly72HyNvyEbHFt5ze8iJ5In87OK7Wn6ydt5gOdlBmCrkbQMyY4R+jT6PQ85zS0hk6mB+Qa7TdSmPFUZkBD6tShwd8eNE2boK/8iJMtI/Vb9Cbt52/4T6e/zgbepSxohW4H3alLvY1xVl+k7cx37I0EEEgx1iI5EwTHYG/pdFIPaIEe9BEnBzzMWO/s1JklPKNTSSDCQDPtWANr+K2DGZpQlnLCQBb0wC6IwtjyeeWVV5Lnnrj+dK5VpMDSXqc++ovjj7kBPeARwXrlLHSg7wBOG2u1JsEzOBTKHnhiWTeyqgJ1Ks2vtrkyh/nKNeqFBtRHuxgD7Sbe02anbnlCWaLtwDjAM9BG3ZLdJMyZSvNW+dOpj/lW18EwKg0s6xzXkRupx6UMYJfdOMF69WJ3TaVMiAL+oL92iDoK7aZc9F2cH8wnbQ7t9du3Pmrry2+NHoeeCXxeKvtemSEOI9CKA0SbBrpw8Dy7GTnDTFnMddcp6JiOpitPpKxjB5AOP/VR6ttu9dMG6iRVFbJjqX+11Is4QKDhK698ejl20JwyGB93DsGLldqyHNjO5ytXrud4MO/FBtx5o62rfglv8S5t6OqDBhTSN8aGj/of7XdHGXTShmbOMG6CfcozA5K0STjDMHmvX44K+EKdMnVgQIkG+EEfaMsYn4wqTVL34zpAfw8O6gwXUuAY+EV/4X/6n4dxNwdmyddKC8S72gOlsxewS9twjNf6/XGu37mmg1u1wCvoKP+LYWgDqeNo31O/9em8of38Db2RD/zNmPGcGJ7ylXJ0hKv7pMOw7bJjDNMxPiibU5tPZ5f6MOUp/7Q5fMa1S+dX2jNtbbjAECt9lE54eYqy6uySAtzV56UD91Nmrbcd5iu1C511DbnBfILu7n6i/cxZrottYZepO8D7Ar/YUjq4aLO6LPRlPAhsKzubs4kKC+rS2nLoo3ieGK6yVP1L/nYeC1Kr68vP1CH+IcDONee7oLrjzXvwrfepb+lAOqrzdZVVvEuZ/EPmVMBrrTuC4JYFPua88fwUaOcaejaqQ+9tz5zsOQ0/5ho6P8F+ylqmoOA7/RGLpl7qp43QRqeS9lhijMNh2s2pl5+WHFTu0t/kv7YDS51YrITf8oi8lHhPOxuLtYW6jo5qE0E5pytQl3Lpi2uka4s2l/ZP0gACNIeQjgh1U+q3HHnGdVS85/isdpXrTND20j6R95wf0s13pCH8JHbn+JWMqSBi7nedM5SrncnftN3xyT965RTSASIOIJ6Xj7QAZekrhk25tl89Wl2Ie9Ig5/pf+vM/udBLIjPSYAsVTJLpZGo7w2/+ach5X0OfhqsU844TGUGcgEM7xd4JS+NsNN86TCCg92gLQlMgycls3QpIvwXyVGBkILz0k7nMv5bnOwwWBbJNzs8yl356+TmUp1eMuZiNotefxfbWRlze7sX5wxvx6jNr8b2vrsf88K3oze5GDG9HPBjXQR44QM4iFqNKgbVgFwgTkV0fi4jVQTlEFs0Bwt/T5gDB1TLi/JDViMerb8TJ9ovxYP3JOOnvxOnZJCbTeaySZqVt2RK0MqoTmkIDDUmYJp0WjdlU7rnPPx1K0Jn3oL0GOc/yUbhTNvRnAqmgcE0jSkeJHk3KV6HtLqzb2xzSVQpNbUctIQWVKBdA+ObNW/Gz/9vfiw9vP4zB+lps7+zG4eHjGE06KbD+fxwg80kBu7/rS98XP/IjfyCu7rONax6nQw7lrNQBtFuP9lKBaVsJSbPFte6uF+aHoDZOKIVo0ud8snQoINRRYhK0bTmYidLnbxdeDGgnqws5/ecZ3qNtZcxXRA5jy9xBwVEgK5Sp3zEXdESRcR7QZhUYnqPerc3abqqC0HVqUp4Kg4p7KuUtRVYawB1wX0WOMlAuVFIFfTTuzYtrRIVKjuAXbZxMCoyEV4g0ogyeWyow/VJycUoyhrQD4EbQSXDR3QAu6gpdo1By0WwH3inD+O0Cp8wyFZZzxYWCCA3H2NQMGuEaJtBR2UM7qIdnaAsfgUjGaTwlIqCfO0Hefe9m/M2/9TPx+mdej+PRWZAPkfGk7aaKWO0R9XY9I7RqUatDzdg6O5svyN4X167txp/5yT8R21vrcf/jO+k8utrkLykATUsFn+chcC16n3Y6b+E3xqsUs9rtAehAv1B8BJ9LgStAOHl8UpFI0FlDhe3OriekZoBOGiyUDe2pD1CBvmI80jd4kGuklqIdnNdw9alrFQ0yLocO16GRCg1tg86kwKodRQXQ8GwZExdGO++a7oL3+Jv7GBY8i/JLHzCQMZRzvVzrp0OG8wCgHx+dfxj/9+/eScVZEA8+NbJLxae7/gpKQbtUirYwump7PX3iHY0DFPGl4+X0InUZEWBGKRv5hCKn8eM6miAz23wz33ZFHtMv+mo9yjbaguMHcFFlL5WYtr7Tjoz0WFuPmx/cTBrQf8/Ysf/mWDdq3r4LmtM2rgkIA17BW65Nrl/2pWRFyVzqVPFOgKnlp4XfBIYoS3CZPuEgUj5SJuVRDimwGE/uQW/zflO/vKjCpeEOzzAnBHrgOx0+0Mo1FZrCR0Z5CyrzjPJKpffll19eRmZSHvzB84LPzz33TLZNI84dZ/SBD2PSNbDpi+uGa7g0k29dc5AF0kDFUUXSNUtdQT2D67WDDsBkf6l7cN8dcgK40NK1jH7B8zqc4A9oSXk6duD/lAcNiOT9vf0ywso4PYrNjToY1nlPe4kIgwdK36lnoTNjQP801nGIKBcESeE/DVTKlX8ACWuXSgUi0HbaRRuoGxCvQIlyNgjSqQNRFvOOPkFvZBZl87y0sD3c95ogcBlPpAsrRzJ0SyD2lPQpJfP4p64rsEG71EXSYFor5y6y1Tlsv3iumz6G+/SR/rpDhH44ZgLpgpnuhFCWGVGsDpHpgB6zo7bSqLAO8S7zQiNF3gQ0NqiBdvMMNDAYAF4HlBbQoT84GKBpOrJbatNvfeubOW6Ancjz48OKbEZeViR17bZg10gZywXaAtzRTpwJyEFADKI09/YuLZ2e8A40B9z/9rf/cdLKABHWEJwsgMM49NQrzs7KWU1d0Iu2wis6IDGUccwAapHaUBCtayNJK53plMMZP1zfu1znfDlPaQf3v/a131iu2+54ElxkLXhwv1LaMffQvyjbqE0iheHXdCr2C0QgPzfAJ7ss1XsEVJWP9IV2AGgASON4YqeJeqTGtE4cARnGlGs6zGk/suTtt9/OPgDq6+DW+EbmMRd4R+BPgIZ2uZ7Ay/Sja+9wn/e1OZX5OuYqev1SRmNvXdpdpnbRySEdaafyoBudz5rLTlZ2tO5sb/4WJxbyBocBZQjQuhYwv4pXK8OBclFAtNbxOmiaHefutFKf5X14IdenySL5cKedRQC/MY6m3jNoQ55GDrgzAx7nfBLe6a8QtHbSwBucVMi/SrcGgMd5D7XOls2D/mBOfIPz4BvmKmNgFDTP8tE2MS0c7zB/XcPoi7u91VvgAZ3ROhroD4Ca4DVji0OQ+9BPu4E+UR79gE+REcgSeFVHtnhCrqX92ikLb8Fr8jD34EnaBL+o75j+DPokqHRW+EiljAQ0rkh/5lymhtwp8EhgTdm+3IGwVYfwGoQF/eAb1zmDeJwHAlf7e1fjfFy2e+2sfCedJ+jj8OdKvwLF+JT8K4yHtqStPqzdCuenlcuf8Xj55U8Fu7x0eji3nA/c5znmvvYQAYbuQOsGiTCXoLd6PPRjDKEp9dFH1y3a5RxALtAnd3RAL+1i3lc+sH4zVu480QFDn+AR+8Qh6Aker9c5fu6MkHdxgCzB0JZdA/pgV6nPiHkZIFc6YaUtJwUW16GLAD5ley4Q77p+CmxSn4DxbFbrh+l8nQNiQI/u1SH2AtDqN4wJ8svxhEbQRhtdGwF68D51dCO5C/yvTBbiPtCMPmljCVrLc7RBW1AAkwAW8by0J9qOD+1056W6jDJZvtAJoo1t3WJM2B/+TZux1bAnM2ius/sdu5J+oCvqcMm+b1Ymj8kUfesw38H+45qBFKWHFK6m/YKM45r6SwWYgFMU3bST5UmdvKWHFR151nTMYnjq34yH631X10vMrAHoyILU8Rr4bH/FVZUplqOjwEAadRT71a3HNVL5yrxDV0KWq8+IJalbisGI19AO+2+gIzsXtS0Sh22OFJzQaa+PKljO9Qo8UMyRzBBpI+3XrnH+Bm8Tg5ZnnOPafa6nOPQJYvA+u/eQh/lZXBwHQZtdF8fzwv/EM2ibPOx6633owDylL9KGHSBikDpdoS1tkw/FipTxyuUMUBnV7mXnk/OA9jiOtFdHiNilull/ozAFytJ+cK45B+UjylQmu+bTNtdD6qbNyH/tdHbeaIN0+Uh8QYeKeKS/cYDQZnaIa7NaF+3iWsm9mivSSDu1Bq2cJPaH+rXDnRcr//m/9xMLgUoKUrDaEA1bJ5VGjoLWiMuKlqooyhLslR5Hwgr20SAnYILk55VyiXJVlJ2QPqvgV5HlWYjshC5PU4FaThjK0DCDSLQjHS6d/PfDsyFbCCrSlpRHGCNDPBbs9ljEeFJCbXuLA3aK4PMFhk/E9uZa7F/aiOnJvVifPYjv++yV2N94GP3J3YizBxFHjyMe8jdaXMT8PGLRzgNJQZ8LTmawyR0KmbEJbyaHoidYUv84D4TeHS6ux73pk3F6/bV4tNiJ8952zPubcTqZxqAdxKQhpFEPLRgHFyiFs0whwKmCwHgIeCbzdSLAXdgE5QXhhuMC1VXSukAVNIc/ugKC8hXSjosGWuUFrTRNOAbScZBbF2fxc//7L8U/+JXfzLHavkRU3iSOjo/YoFicvnSAyPrNo9gcIN/7+qvxQz/0++OTz2A44yUmTU+luHCBpJ3dnNeCL+WVrYWaftNXI5c4DK47ySgP3ry8dzkNcp6HrtBFEIN+KoB0LAlGqaA5j6Bt1ygQzOJ9HZbwJW2TtqmANe+vzwlU8L48wTuXdspIF4yVHpQtuCrAKD14xmhu3lXQlIAvgaTBI1BTSnl5dSmX/nFP5UdwF94tQVXOAfpmlCPtMBe6OX7Z0UBbXMzgGZ7hmgZpKupt+z70pRza53sqplxX8dNQdD64yNI2hX8J5gIZBUNpM2W4E0IQgXF20aQMQdI8YHb1Atjg3VQ2dy7HIgbx7rvfib//q78WJ8M6oO/w5DQN5E+/9mocHRwmwH7p0k4cDk9yDGsxWOQZRgn4pSMx4rlnnoof+1e+EuPz0yDqfWXGjq/T6APgt6iqrsEBvQCZ6D/GATRVMXGM6augpBHTyt0lf5yW/NHwNMUG75Jz3zUjZUjLvY/xR5oG3kEpWW+p26jLNC1EWCZQMmiHwJ4VL9Fm5ld35xt8sLpCeh3G6SLlGfRCIXGBrLlbBrygYkbLXb26dHK52AKEARRtba9nigH4hV0pGpzQNBWLfm3PhWa015159Fu555zjGwOE9qrgCjC5lkJLjWwNwOS5aTmtoYHzsAz22tqKg8a1UaMiFfgNos7LkKE9tIt+0XaexzBn3FUKk5btLCGMNHKTM+bQiXkBH9B3aAYPsJsPWtIu5oSAhrzDuAtkUo5yxxQ9yGPAVp5Bhmh0CR4nj6/QlkoAACAASURBVLTzwiiTMly3TMEEkO51xppyuAdf6wDhOtH/9OfXf+M3Yn//SvZF5yR9UHFXwe0apvKxhrMGo05caAbdLYdvzht57/33l0oZfdTIYMzkgeStS5eWRjljo8wFgH3//fcT3NEZ7fkBgE0AN+kobs49z1pIZ2Lb9gwNGSu38QN2QYe333kn26xBowKr0UyZgumAGjgY1ePkUeeBAKyOkQsAJDKnOc/THtK78Df5yPlN2w1OoF7GA9kPTaDX1Wv7zWE1SwD92WeeT1rpdLSPtvn4uFKSUQc8iiylzazVAq8a1fDJJ55+Ou5m6qySk10gSnrjKKJ8HcGUzZpFuwUfkQsvvvBCgp4GMrj+KH+hkY5g01lBcyOaBUlow2deey0etyjPTGlz+XLyhDqfejftUtYIjlK/ayM7bMtZUIe08j5pWnSGwRMap9BSRzjfHIRsrvDv+Z7vyTJ5hjLkKcYJsBz5YKpMnbkJLIzLSVMOmpK78IZOB775DU8jmxljnUqCl8p6ykGeIJdY09lRAW1xHrBQA3jqlKCd7ERYbdvooQG7oHAAS0dtINc97sO/6sa0Szrp8IeG1iHYg7NF2wTHhPoMtGWtpm+5Vq+s5C4PZAVt/+CDm0tngg4a50kX2FDXgz9wMlQ7AV/GQYozHDKlN5UeSn08B5BDyirl0gVwXztAuA6PMiYA4+rxpONEb0lgL3C0sW5wgHUB0/QFRw9090BTAEz5AFrhgMm1Zms354h6N31hLEhZSB+pvxttzDXaqW7KvFX+m6pJWeOhyvBJ16mhHKP+AknOl7ogbdEe5dtdYfSLcuF7g2sYJ0KYcVpQvmnseAfa0GecNPAn6etwyKsX/eNvfzvLe/mlF1rASgWqqSsgpzX4GXPmpHKf5/I8uHYuF3xIX9B9kGe1dle0uLa9Ywdv8/7wBN1gFPuXd7N9rIfMUdruWNNm5ontVhenDPqb9uasdHoBmy4gmWZZu6etTj0GQDFHBXrdtWqauAJj0DVqF7yOf+qEt10/LJ++GoDEGMJ7PFegbQHmAmp8u057jfFyHqHz4JApG4+1cT/rRyajKwFkLnfGrBbAmM6glvqVMYaG6Le0E/rJ38oG6MS9K5eZF3U4uLYfO1VoH/d39yp1lWkVmXcCifDX0dFB9lNbCd4soK90bnjUNVgehrbQirGlzrW1QXzwwe0sQ6cjfE2blPcrK+UQ0ZF3PpnGpd2dIACrZHWltdU5xbPqdu5sMisCz+rsWFurqGdtauWaa7+2pHo1bVSXZt5qN1I2H+aN64E6AHyt40kwljHyfBDaCg1pk2u8ev/9uxUwAC4Dv9I+AdjUBYaVVYHntQGh8/ZupcNWj+MZQbqy/bCLSJFUQR2UmwBvS01qUB58kzvNWrCcdNau5CwRsThteBzmPE8Z58NyPIpxGORg0J4OVeoQl2HclLOcXWJQBc/wPDzMmAqQ0jfXXPlQO9l1DRrzN2UZqJb6VpQe5/10HLazc7CnlIlcp83QDr6nb9ryXfCTvqJjra1WKlT17rS92nmiOkDkHfWVZKBmQ6i/jke1Q4PD1SkbmUmb5E9BWPoLv/Ht/KRuUgMiQ6AV9qfpNykffRl9A7o437FHCbZQB/ruHSDacOr/2t/aks6DrsM9Ha0tWETbRQe/8k+93d2EYknKDNdU5yfzjLYwlshWxoSPKdoEqK0PvnNtE0uWX3X8lc4KoF4YGw4kndOUh1Pp5LjOsdGZ1ltbzRS9OjfoD3+TWUYnavFD7T5yHroe1bO1q9m61A9or9jFoF9ZcHhPuZo069faxzjpIOe3ckYHT8qE7Tpbt/CnOrt0OCy8XPqL5dEmZbdzXmyKMulLOoEWhfnQZm0TfhfvlcNC+w256Pqj7MQBQjnKB9tR+mM5ZxJzJQ1YcxgafCHO4DyT9w3Oq9l0sWtGfdp5J+4i3u/co5+cXUd555npp5xSyn7akc6fFjjkvPU79ZIWxM81/qYsHSnWmzrRf/Hv/4mFQgKi8w+BLyjqYuKCbcESBuKYekZPtxFxRmsrKDXKBP8S5J2W4SvhZeCukiojOPnSceIhRc0wVWgLRhdT1mTQwKLNZXSUoTmZ4yAYxcqAqNqNjIphQaOM1QbAw/RMOhQAFhu2fHP+xrUrV2JzdSX6K5PYGgxj5eRmfPG3PRXrK3cjxvciTkiH9VbEUcT8NGJ+Enk2SMPpM/KJNW0xLwdIYhqcB1LjnM4PHCGHJxGD9YjDs4hh/3qc7H4mjjeejAeL3YitKzHtrcXZeXmDBbuNVodBXLShsQ4lmR0lQHrBxBrrevdlSI1yeICP/EL5HKJDGXoZNYBUSBUgvMc4qOwobJYAy6K2xKFQ02bPZljp41VfxFd/45vxd/723431zdqG3htwMP1JbZ/JwssLWrB5Xsj/13oFPD391BPxla/8kXj1Uy/FcHiYDpDxuJwICmknmYJG2pRzpwwH/kb4o1ClE2gxTwOIZ1EKVGS3Nmrbth5ReZFv/qkI6Phw7jhZKcfIDRd/jTjoLl0dM/nfBZJ2OlcF1VLhbqm5aG8u3uuV59/FgWcdZ+qnn/xW4KiscU8FRHAfo8A2CkzmmLTIVOmrwM1xbKA9bZF3eJ6tve5y4XmEqoezQjuMvTTw1mpO85sPSi33dQJqMGncq7zAiwX2bi+3HcKTRpFTNv1xUVOpkf9rjnJ4cEXEcp8+mxZMJ5TKlU4WFzNpcjauCGIMmQKqih/3969Gn4MLzxbxV/7bvxaDta0YnY1jvlLOX3ZG0ZcDHBMYLvu1DV9jpL8oh/B8WpHA/PuJP/7j8Tve+GzcuvV+7O8QKTjMSCUVEB2gOqdQfpmvtpU+O18y2rrtouA+64Q8wrgJ2johicBGUcnI/HY2AONNnRjaODmcAzqU4CvuaxiqxMrXRGcsVkvhPD6o1HOU6XpEXZSZsq8dMEuZADXmFEURQTE1YgFD3N0QAg4CbvSfuUJ9jFUeTr9WjgJooHJBnUagDFbKIaqCIkAJf/CBTt5jPFUcBYIm0zrg3jWMvtBmohOJisy1imiIs5o/5rOmzZXHvBQJUlXRJh2BgutrLfJToB7AvAz52ilRsq8iy+VxeFilDcCa6zpjNFjtC47sMrJrHaZ+6JM83IB3AV7ox9/QRGBdZ4u7BlzHLJ/xYOxKQa46eEaHB9dM7ZGKVav/2WeeSWAbR7plZvT9/n6edzGd1pZ3+B8Fn3c1RNV9+C2YwlgaKUPbBGh0EGtouu55KCBl8LzKK/XRV94D7FXJ1EiiTdCPfjPeOECgJf/U1SiPMhw/1yCdSJRVO8kAiMoxZgAL5QPU8yG1FRFdRHbxrDuo5F3awHizpvC385bymOM6dGwzZcJXGDg8S/twOvHpAu08n0EEly8vDQ7XCsYSvgfkZT1AH0PmCkDsXrq8lC/0E0AZMFknHBFm8AhrOEYb/OZaDj1ptw4Sd6cY8U27XJNMlaOj311FPMunq4/Jn7RRXqM9RqkrPyyTZ6iLMRRUg7fgB/jIgJPaMdtSmjQHhmul0d91dlTtajBog/7TT4BlAHId2tznow3AGJmTXx7iXe7Dt9T9/9H1brG2Ztl911yXvfZ9n0udup1Tdep2uqtdfXPHIW4/AJbTcSCCKGArdGIbESRCFBQRSAAFIcQLQgSEeIFI4QELiFEkmjyQyMjGuFGa+BK1Zbtd965TVd1Vderc9/269lroN/7fb+2vW806OtprfZc5xxxzzDHH+I8x58zWTB+ULBI44y90QgeBbMEvy+U+qzkEn5fG2SrDreNu3nyhDuKm/fCQ5517eQe5hV5XwsCf2uqpA3ZdJUGgQVCJZzGw4SfyXoGXs6w2OuvAJw9lNtjmVmiUqz1IwIBzDtxHPQBtzoXTRoJugV10AHOoc6VzDOMF2iLTAQ3R6QQLCCTSZuYk6i0nt7ORnNvVhdrzlA9PBBboW/qn5HDCiprr7e2331rMheh4QN6+Q8jYRv78PH60U32CDMAL2mVwADr4VLLB45zTAGDsHGEwnaAs+kFnW8eV8ch4KfvxNFvo9AFiA2m+Z9AdnnlWEX1KAA4ZIQCMPqXdlOkqQ56nTQKu3Oc75cErynL1HH1iAFPfUpDW+UgHHlqRnXKqVwJU+CzP0P+CBszB2nzwEnq1jSOfOZfH1T/QLqDqimbK55pgE/xlHECD20Aha33g8tq1pxbnBUGPfSJAvr93VNdIsGAMmViljFIedGuTlR18clKBcf11+HJpK8Cz823fjmfcCipDq0CGAXnnQv56aHqfP3znHm0nY99VcuopxiK8SxILK1vWF33IHMEYKpCjG2u0HdrtL9oXm26v0zVZjaDMMhbNrKccfS3nfMpiiyp9OMGxCq5++mltWehBusgW79F2n2fcsgLErV6gl2cARXmu5H55XMkr6FlkQ5l2Hnr8OAet84FPBF04fwy9oh/HPW0/Vu68/NJLC11w/37OsGNe1NYrPTNMMC6BPJIDstJ9oXeXJm3COaRTth1L4Bj6sRPU5cw5Bm9MKIJGgf4kg3RbGXdJasgPfUC/C5r27TttT+QJ2kqGh8N269at4sObb765AO4ENj13Sn9eIJZ3qQsa0TWuBqEcdc0n389WeOAc+rkGSejH473MU+gfyqPvy7fcyta9Bpn0kaibeq5cySpN+Mr7ygRlqGcJepqooB2prUif8v7S0sWW9NQrSOuKlhdu3KyymZOxvfAl6Jc+KMh35kv6D5p5XtsR2WRcBZOJjBj8FFRU7k2qEe8rfK8DdwU5KQNdx+9KEDlIcIe+4n3aayY+csnHAE8f9ESe+TDPmTTJc4Kb7Cqin2hii3y2jdCm/KgTtDO1HQaz6EC2OhY34576X5nAZ3T1PN/x4+krcVPedfVnH4PI+9nSXnxEfvIXG4P6TWKhPO0Rk9Whh+vuwqAPph9hffoM/EYGtBXFWmmTiarQxQe+SI/AMvdMdHNOcm5l7EOL+Ip2o/pH3EownbHVx6xQycq4Y4dn4B317mxnRxVpOZtndwk+6MnoFJLgshUrwTQ+BtOQMdtlveIQXIcv/BYTcTwPBzk7UFuU+9A5nMR3czxpg1EP/QOfxNaYS9IXORuSD4nVYgD8ds4VI+N3n0f8tr94Bvxc+xCaqF+8Vp9e35O/+uDQXPb1ctrVl3vl3DYZjOF9fV7GlPYMMqMvA8+VM+jCj3aedZ6yDWIXYqbSwN9ZTspu81l0sfaNWJZjW9uKtsgX8SJ+O1+IQYSm+IBFBwEQflCAk7+TT19YedioJIxHoHmHwlC2ODolhF2Wi4pLw0ulU0ZTB7zznSWGBltUlggPNMkgAXcFU+UeQypAL4LFf5WzIHEJSRcRMwOODgpoOW77R6wCGLX5YMJmOrUnKiIx5JyO2qYm4A3Lq6rM8agtj5eSOTaatdWN5TaaH7aNdtA2Bw/bn/jKk61tv9PaycetzXZbu/tRnQdyfpBVIONuZcf0tLVue7+C6muvdHa+GXWHovPcoLXDg1ZZzienrTFkDpZfansrL7dHqy+0042n2tlguR10S5wUJCcifvPdTtfAQYj46DAICjEoBTHMXoBntJ+PEwh9arSbLbDgscA+z5qBqaHhhJ4JOw68gsl7te3MMLLDHt6UkSW+B21SS7RG7eM7j9r/8j///XZweF739w/3aosyBkh9DIDws8ZOt9zpDAN/WJGmv/7X/1r7iR//UgVADva323gpe28X2Licw8AFgdP3UWy0ZzZLhF/gRkOaQ5gE2Z18S44HAcHgXzl63bJEnjEAaNCPv4Ij/WCDk5CraHAAHGMxnnIoodHvvlKArwKMTprUI/CgElirDPBk1Gn4O+FStrTTFo1fJ5wKElzNFguOV74bKJJ30Cw4z3PQayYTddB23kGuGNsoUyel8ThBM+lz4oSe2hrnOIE9aDYyrpOh8aEhr/EtMNfP3IEGwUj7SoMYemmXRqjZaMgAGe4a+gLFAgHy0wlQJa4uha4nOJga0Oij78VZnwUQOD46adefe75d2nyy/ZPf/qftO2+80+58eq+tbWZv+TfffqsAprufftJmp2dtshZA/Yitss4BYzmc+KhNhqO2ujxpJ2Tstdb+yr/5C+2VWy+2wflJ29/fbUsrASOhiT5Rx9JPtMusG/tcXUJdGhNml6hfaa8T5MpSjFp4SqBjOBjkbJ9uexZ5yn2cRfbNdv9uty9xAmT5MkEPZIWASmXhXM5WFZNRxoEGC+UjczqSy+iAohk5CZirUa6BTNswRNE3Tqb8NQhE9g4ZijzHChD64dLlzXI6KYPMIq65/3fpzEFbzG/qUGgzC4J2VyC1y6JzLuTZyuK5FEcKOgDvMLI1qqhLo2ZzPXzRQMB5p6y1tehT+CrwYhC6sqi6bArbW0ZdZausV98Lhkqj+inG+WFlyJP1o63g1gTQH33KgVjJnjOAooHmeSPqH7MSaz6o9iZjRaeYtglCUKaALjTDI2jVeBNcAaQTrPUZjHT38f7+9z9YOHjQxzPRcxdbPqobAHgF2+ADdFK38qEdRd18GJ8AYLSLNlA+AaOPPv442Z9dMBo9Q185V+vQcE3H2LlCUAh5gad7eziQrBDJFmzwX5BYJ45+kkZBU96HBuSdjHDHDXUCtqCHzZqlTn4b8NTx5bdn8zhXOcdTNp/o0jht0AjNZLwCmAJ0A4ZmqxAcxnGB6Mq7wS1odY4w2EYQE2cee02Dt+bW1YD28BkQCl7Af0AhAl6c7YKjxMobeCH4IVCGTLpy05Wa8ME5W1AJHnDdpBOBc8AW9ZVBMOc85IEy+cgfnQFkBt4IVmp/AaBzj/fgE1uimTzhXwEHaeA3Mm9Wnm1ElqqO9fXa7oS+3jtI4AoZhD5oVR5dVcJ7zv3ocrPBKFcH2VWXZhCaBY+MC5yx0sd5tABVHLbTi/Nm6Hf6l+tuoUc76D9o0nYxMMWzAmGMaehFluPYPypdQN2VVTcatRdeeLG+oxMor+zYPbY5DBDGqgPBFJ5FTmmfvkwSFXZLPvjE+WI7ooMaH/avIC4yBe2eFcN1eC7fMv+wonSvsszJWmeMkGVKtqP2itu4EMyjbZ5VAh+0cShLYFq7jXGxsRXQnbY4xhl7lE27AbigB77AO/iGnN24nlVA8Jx6DFjDD53NmsNGF5mT/Ka/6XvnIdpCPbdufabqYMzzSRDpvM5E1LbUltWv1B6H39qH2s/0l6tQaJf2IfKHzCCnyIYfyiQYqE1GPxjs1N6Dfp4jMIgO0XbgHQPM6Dxo0U+49vQzdaYG/iG2CeXqjzKW1NtcQz6pA/5AC++NukNI3eJHYAfasSuudlsDQo9ACDQKMvAcvwENWUFLX+W5JJTBL86gKN4uxdarFSzH06KDQ+yVF3kKD+E9uoxxIhgqoIMMwO8CqM8HlQjCd0F+5EZftG8vqm+hUX8d4JUxhE2WQNiT1S+OOd6hXsYXNg36g7YDiBHExFZz1aygkytMnJu1J+J33K/5nnvMIe4vr++kT8A7jBnq92wF6mdcGuQuP7o7Q8X53fFBvyD3rNLjwHttWlcwQwt1kllMOdDC/Bf9R2CrW9E3zbmm+iJuUUQ9KSvJnAKM2Nhs42Ow5cHDxwX++V7pwg7g573Dw2xHK6Dnnu0EQOyj6NnTbB26upF99leX23hp1O7d+bS98sqLxSfag/wLXBqoF8hmXMFfaLf902m2gtTOgT7xCa719aXYDtehrQD0bmtLViDyrNuQKX/UzdhijDNH6FMol2Ik2kOMAQP89eyoS8yqJNmL3R64VwDieRJteY/7Ylc7+1lRQf3Qqj9OfXxna6bIb96BHv0Qk+gEsA3iVoBrZ2eRFBAdHiDVQADj4sMPPyi7k3H+xKWsBlSvCIZSF3LMb7Z7xK/RJ4Fe+Qit9pe4DPLJ8+picR7kA/8k+iG4CB/tc/pKm8LgKAleJifyvEkg+h3Kk3q87zuV/c+K7s5/rfHUraYgAII+4Xl463vaJ9jNPMtKKWjRpxLj1OfnDBD6DDoFmunXfrKh2KlznueGodMoB50hLsI41w+KDZndK7Ah8E21K7DpaQ+2AeMD/Uo/Uod4jucYOu7sU36rawWdK7DUJXT15RIdIsYDXZmbkzQs3qc9Sz9SN38tl+d4T0wPGTBAiM7TFtKuQ6bRD9jl3OM9fRLqZsWM85wYG/XJJ1YE2A+Fo3Bmarc1tHgdtJ2cTmvO5lNzUzfniDew8pR2kkBFOfp++gF9O6HsglG2mY1Nn6SFwnU2stWWbeC6dod9hswbsHP8U07mnIsVHOLdvOf8R9v1o8T7lDOuo5/UOfoizs3cl2baIO7ONfmwsplte+1H+7XPYzEGaLdt6DXqlT5lRL2qTLLFK886xyh70GYymH2kHUo9APDla80vthdDxzp3OU4MYFKv1yJHFytToQV+wxfqULbL9/o7f/s/nGuw6ehww8MfA/Jln0EVtMreiJMDCIHGuciEnoEggzRuVahGe89PLw7D4T2BEp1egRYFFKYg2JSdiSNbXhj5Qym6LF3nUgAZJumURmjmbTSctzYetrPjQTvj3IuVcQVAjk6P2vSYA5jSeSBZ1c4j9hI9bcMZkTeCFuw5t9k2RtO2PHvcvvDCSnv20nFrh2+R19ja409b27tfX+fHrQ3qpPMEQ85Oci5IBT7qMOP8n7kNFltiTbOq4XzW2uF5a4dtte1OPtN2tz7b9levt0+Oztvy1hPtYGevJh32rbM/+pMcbSheskyvlqlHaVEf/KTv4RtKVSERUCtF0YE6TsZmw7KESkOJOgRA+pkPBqMc/AKPDiizPxkoBrXiKB+1oxPApGE7n4/b3/nv/27b2z1py2tkINLecTubXqz5IAjywytAhrM4IaenZ+1rf/Kn21/48/9qAb+TJTLFEwSBZgIgDnQmCmhzMGdCz0GnKnABw7NZZN3MP+SzJuFJDIA++NQHs1RqTrQGSlRuLkmlj5DtAoi7synoA/oKuRZI1gE004rf8J126LSp3OyHat9ptkkrY67LNFSZo7T7Wb28RxsAPKmnMkSvXS3azNxmsu4DZdDgsn+AAMei2TK03wO1KRteQru8Z9UVOsFgklF7nN/KkBpH8clPjWmeE5iHHv4LYtFW9w2mfo0eeEkbqY+yDVg4eUMz39EdTiIYWoLG0E1/GzTgfX7TPttm/0JLtWnjcltZX2nzCradlZP64Ye329bWlXZp63I7PcH4mrf3bn/c/v43vtFefuUzbXvvoN17cL+2RTg6OGxvvf1Wu3yZfbGvtA8++F6dX4BjXdHz+awNB8OKD44qBNLav/5LP9duvfJCLUlbasO2trm2AJ3gO+0UcOR5DQvkj74UmOEez+Gc0rdmlWjswZdLG5eKV06y8Lb2mJ9O6ywPPjhtZMvVeOF8EUCj+/erHvhB5iGy6/6slAVNgA7jSQB7+s1AE/UzfhzDJc8zgg6RK0Af91ktY6k74BtdHznKXNefLHHSXf5soAwngC2wKmN9f7/6/clr14pHNU+xsmoUx+bCME+2KHLUzwCHLt7D8YD/AotkSAF4Zc95ANsYjRjSjJUEZzk4KUtzySbiN7TyHoY+/IKnBZR021JSBg7pcrc9JH0Ev+hPs9l1YAtI22D/4xzUDM88J4CMUDP+KMPsY54LPVk+qyFGG2i/8zy8pJ8F+w14wHvpdb7o6yidEMaQGSjwDXoIlGFgU5d2hw4+85vLt5OckS38+lndGNuMIfpIh0zbAf4Q6CKzyHLsA2ihLQZ3+a6+oiz4a/adjoSZw/32qPN1snjGrDn1hg7+vXt3FltP2V/Owdbt3GQAn7r4TkYge/dTVj/DzMwhVsnQTsEGeAAYyfO0URCRttlfZqYK4CM70IMzJBiIbHu+B2W6fZbgh2NBI9rgjc6UjneB8qOL8z7qMOXVzdKrHlKM7ANMU1ac3ACY7onOc7xH2fDYA3idc5BzMuAFNqHFwCBlCizBT50ng0LKuHMdWarQBmAIDfQlbUFflT7rzv2hTLcLci946EPe1L8GIu1L2oNsY3/3ExXi5GfVIG2DfsqnzhqLh7F1qF+HlN/URb/SjwRhlFfv1eqbzibkmnahQA+BGniW/fQTSJWnztc1JmZZsQVNHjzNfJlgz61auSCQ7BikLt4xW9GxA41cZ9xAH/yFxv4KkMhpQCfA+M319QJB33vvuwli1+9kjtsf2llcEyiJDt7uQP371S+8azAFABNQQ6eMuYVgIzKD/JtARIac86jnSpkpaHDSfuAMkYAN2U5M+TEQC/3Qqj1fjuco8zlthV7OZHC7oTjKK7VKCn7AM+bIGs/DBOX5MLfDY8o2wIC8MDcRTGE+5b6BBPhp8AA+BcS5UnMyARZW0iBr9NXBfuYMVz6Y5Q6PkGdoxhel3wRQGY/UT/8bJDVAAQ/gLe9SX63S7M4r5KwQeYl8wRdsKP1VyuI9Mxuhj2eoh7Jon98JDhSoMcpqOvoVHgheaFN6bgj3oOOll15abOlHfQ8f3i/7Rn8Wm8iAH1t3AF4nWS9JYYDPzOXUA51uN8GWgfQXB2DDczL6nQ8IuDNGucfYgtZ7d3Po9KPtB2Vj4TdSF8ESgsWCa/CcthgkEURADpDBRw93FgdYC3SQHMIYMzDPb/pcmybA+2EF/NBbBk4YI9yL3ZDELPsOGWJe1i7TphKI4j3kAloJZOr30Fa2gqSPASbpB3WiQGJAymyvyjigDOQUGqGNAIgAH2WZsT2bT2u7HfglyA1d1AUtvEuQS4BNO9ptKGv1wTDJVQYGSQhwToC+g8Mkg6B70O3QZyDTxEJsfc/M0oeusVVb8iQoJpDMdq3KD+2kvwmCsGUM8uHn6DR+bIIr6LXMW9Bcds3xGQ5F4wwKxjZzBPyjHegU7FVW+kGXAQXKQ184VmLTLtUz+giUL34jLwVJDcTFHt2oOYLxiRyyQgi+Ire8j1wZ5GWOdwUNesI+ps/kiwEjs+rhHTbK+koSkMarWRlhl8Ve3wAAIABJREFUYF9A7eww+oEPfeQ8vne4t1jtri8OrWIk2J2UsbYWUE+5F2/LGE4SCWMWWdDvcMvN+NrL5QvAe+hAfgjcUVf54ce8t119hIxLnz4TvDSAljGy3gUbs7rRcWSwkD7kfz+JGR7q64o9qQuc77hvX8knyjYAUuDtdFr2O+9CK++Wj9/pb4OKvO99fQcDYfyOHXMBIhu8158LBpnEpcfbuxU4Vt/QF1xXRoEHS/8tJQud/jERQ3tUjJO+Ciicsz54Hjrxw9RDBuBoE0kPNQa7c4bwQZAV+gGeMv8zV5u4ZZCuAOLO91anaA+K4WqP2c+VVNkl2Wj7icuJ/9IewXwTVdR7ypMYiYAz4wVa7VPGoOUzLuGnNpN+huPIwJoJT7ShsO9uVYjgtjhk4SyDrGJwPmqjZPQXltgF+uANK6t4rrZ+pr87XUb/lb83znbtq2sXOwTpb+in0Fe0v3DvWbclf2fDGdiaDbOCUj7bH2LP3INHXDdpgjLt49EovhO/+RjM4TtttI/gjfaozxcfBknU03cSl9QW0begrfyHLp7VTlpaCwaj3ItH6kPqN1u3ckCb4JdYl0EY3u+viOZsWj7QXIGkbmWRc5rJK/BPXxGasVt5ftDCW7FL6pE36AOu20brcTzqI9MW6DbBynHKu4P/8m/9lXlN0KuJ/kUp55AgmO5kzLZPCCydx4dKE3FK9Mv3zNqROCYQHSWdLJ51wKggFQiVdN/Rq0hQ70N5GoxmwfXPW0AZ8o6ZzTbYyKQAXXX2PI7gYKYQJgodcCQOgAC/Cqg6A+XNhDac1oHo5bSvtrY2e9R+6gvPtEtLH7V2dLu1g/utndxt0wd7bUxxzGmnrZ3utzbE95lmwQJbYbGYwSAIqz5YATKbt4atUVtiDVs7mLX26Hy97U1utcOtV9r3zrfa+eRqG7DqYLhUAQCAwWG3lHEyYMnVPjv1tgGgDoeb4Xi2cRuxt9syoHMytuhfB5pAr4Y8/RQALgIp+MZAwnFCuOAPws99ldKUIFMHZgkkO6Gl7ItD7zm4GfnhvpMq5yMQAOEQ+m/8b/97+4M/eIP9r9rpCasOWhssjdqQ1QN1GHmEhKwSVn24nyCDiEPtn37qyfaX/62/1La2NtrG6lKbzqbt9OiggiAqFeguQLGLzEJL6I2SgD8qZng2GOfsGieX+Xn2cuU37dNQ0ol3TzwGMnLKCgL4JciTYE0OQHYyMmBBGfYLNAkmUpcTIAqJ+l32qxPkXslOnCqUw322dMuyQZ0LvkMbH/QA9XNNsJt3DYaeTZOxQ50Czv0VHbbb/b9VctArqCJwAc1OxoeHOUjJFWXIG2VpwJ6cJvONLTTgFWNb44EyBFzlk8YPtPUDGGuryyWz6gTaqwxQDnVQFrwGjFJHQlvA22ShqqQ1zKi3FHm3LBm6+d4PRsHDR4/32vLKUg30ldWldrTPOTxZqUAW1trqejs+OW/Xnny2vfH2e+3Xf/036zwQtuV7tLtT++fff+iWIcP2+c9/sfoGfv+jf/SrbTwcNU4Cic46a1MyNoat/aV/48+3l1662aZnR+3Jy1fLiacfH+8+7vR/AOyaJLrgaYHnQzNicZCW2nK3wgkeGPjiveqbbr9YDVl5BL+daFnCqUFDvxAMwSDFmKE/2T/ZgAHBEbbRqv7uMohX1pbbuGU1QpyzHCpKFlS2FIic4ZRhuGJsAvIAump0aKjyXEDL7FfKByee+xirAFrygv4nAMIetjXWO16xlRd0QA/9wLxJdubaJEFMs2odo/v7WcGks+F8O5tlqzw+yjB0OC9jkBfgtZ4MX4EXruEAuV2R9Lq9B/VqREQ/JcNQIzYZohww+3bRq2GDs+X8LQhKWTyP0UsbBGr4vnA6hllWTJ8ZKHaOp13OzTqrXKNM7QvBWdoHjTyHHCJrbrWDbtMQgwae5bd6uW/wG5QQLITPPKeBqNP54EG2VRL85D7044zyQd4r8LUXR1eHibbhJKvbeNYxr4NJHfAEp9XVUZTRHz+8Z7DKPqedrOQBxICWBNpysKt2Cn8NFNFGM0MXGYoEabut8sxQcqyYpSTQh+x46KjzhcYzNDEunV/6dpLlRkcSpMvhzuh3gX0dW87wMFOLMtjDHj7BH1faeXC3jpLvloNwku33oFknRCPd+RHZ5VnKyfgnU51zfXZrnPRXNXCP5wGOaKuZc8o3NNJv0AjoA18E7gXQTSQR5NW4F8Q0Q4v7lCX9Oow8bwYmcwx8410SD9j2h/vUaba3e/9rl3z5S1+qVUbIpM4ItMJ7x4SZ4JOV5cXqbew4wBVBEmTeRAvb5Dh1/l5dyfky2iaMC/SJNl6A7+1FvwvGxfHfbVefCPjtdmfQ7H9opP3a+25PAD8AOalneZLt9CiD8SEA49ZAh4fQs1E8pBx4jj64ffu9DsjJ6h4d9wQBsqUf23FxmDm/1c+202Ax239Bh6uB+Iu8A/pmq5NkcuuA6QAW+NMlcxm4pw7AE1ZGaF+rB50jKcsV7OXgX7pStKlLnC+4V7bO2mplveuDUWcFcddJ8oiNR9awjqh2qPM57wE+668xbqAJQEwne2Mj+0NTNttrUS5+IeMLUIePSQXwBvlCZt988406A4G61D0mAITGbDP52muvlX5+4403FvMMfW3SBe3vy63BIWQMfRJg8JlFgIa2BgTLahZlkfYgN8xVtJvnAFZ51uelCZq1qanPVQ/OV5zJRmYyfWuAqgCWLgMfOwGaPvjw+5XY4TzhvMXvBPgyNyEPrnQgkAOf4iMkeIm8fv+jjyqIAeDDPKGvZhCbeijDZBTGxCd37lQiinY6feh5NvQB40/5MkguUGagEF5QB+2DT4BOrF5hdaigi/4RNAm2FMjWrUQhiIaucFuyjz/+qAIP2RKObO5s0+s2Pdg4lIM88Ze6Ab8DND5c+KP0DW0SPBcc0a7Z28+ZP2IYtJH5lX6A//CRv/pI6lT4iD7O+AZEjs3itnHoaegiAFKJDGexJ6WVLRypU30p2IbeyDznauRhtZE+oL/c3o12AB4jb8zFtAeaoYcy9d+iIy613Z3stIE9DJ/jc2Vbu+PTo3b9meeqXnQ1Y5wAEM9Rr36vWA36sLbEOmL+ZG4P2EwfuuJO2eB92sZYItCh7BAQ44wjZIwAi1sWhtcBoCnPwD76iuCT9MA7ym3TBH/003mfwIWrIcedf8Z96uK+q/+QSbEegUra4cpPxhW8pa/hL/1rEqLzoqs0GH8ms2in8E7ftnb+pc/0VVfWc+bl0jBJCtDBPQF96KPsNs1Wl9qF/QCf2JlygD6jzMwdB9WX9GmCEPFVM2cDOnL+braP4R7jywCR/pH+h3a0GCAypN/g/Kifzbv6C84t6iOxJAMJSSQiyEpQ4NJihUSV2eJ/8V+MQRtd/hrswycE6Eb2tEFIAJMf+nnIr/wlAIi+ov2CzYLrNda349swXt3S0YAmeokgBXRKE3Kq7PaBbbEz8Uqe4z1XmcIrbFGei5+Zv/if0Auv4T9tjp0QPYosIxfqL+dk+0F7XT+e6/aZARzGgb4b9yhf38O2WWeB0l2gXx/ZoIL4qvKIvhKc9j3bQt2Zc6JfeA65D1aQ812Kp8Pgb/xnbtD+hGbGi++JmZF0yHzGSm/awnyb37HpWPkMDy5tkkSwUgmMCbwE4+K/wQvqZH6S17ZFXK54PMwWn+LRXOvLQwIlCXJDM23VT0mf5Qw8//Osvnz5kOxO1AW8nD8uxm8wAHGC6OALzFEsq3CoSRK84Ksr53h+bS3BGZOJDHhozxm04VlxA75DpzwPvpIAMWUjD+KUg2FwIPtTX0F/mTIoV31I/dDj+1z/4fbri0KHsleK8Ud81EOlY3tniYhPDf7b/+zfrXDikNOsumxfieRllEmclmRjUBBMZzLi+2F3yC3PMojM5hA8Wx5n+w5BUuqQGQ5oFZsKl2fihGZppk6bIKcDlOeghTq5RnkOLMHcvrIVKFCAFVQ7UzpoB2XBXBWJQkuHQU9F0thDez1bjMzasB0dbLenNgbt6dWD9qd+8uk233unDWb3Wzv6qE3v3qntrzgU/XSv2wqL5NPTiwPPI+AJfLAl1IwduYY4T1kBwhkhvLJ93tr+6Ho7WHu5fdieaffOVtvSZK1NVtbbYMihZ4nIozBoByDJYDxYBEDGgEmzOK2X1tkjP3t56wwIBtNmPvSBzoLgsH0j2CoP7V/+FlA5TbBLuVEuVDTra8lGnM0TbMOYVFlSNmvsa+DNl9pv/9bvtN/6rd9p9+8/bKPBpB2cnLYRgYDxqJ2cJ1sChwGnwM/SOBHcpWrLrP3SL/7FdvPm9bZBRsfyqA3n523avStQUYGNFkWmw4yiUm5VEtzHgFkEa8gkWF6t55yQ+gqEa6y8cRLLRBSHlncMQtEXZeB2BgYGB/d1xAUIeU5QkLEh+MazGvoCVNzrKwyV+vJS6EHWnQAENaXdjAyVrQqtMlXvJZvVcecYFkShXu5rNHFdJ5tyPUzNQJGTHQfUm23G+DagpEI7n2UpJkE/PhpgZmg4EThWnezpA7PTac/qSowh3uejQYtxzQRSzsMujvzFoYKWmb/J1nBS0AiwvdImAMJ1aJTnp9Psf7q/myXTm+voHrb3wuF9oo0n6M9RG41X29r6VvuNb36r/ZP/93fbs9dvFgi2cflSOzw+ah999L0CFX7sx36sfetb32qf/eznyjh668032yaBgOOTRsbafMYerCvtyqXN9ot/8V9rTz15uVa84VjVVgHj6GqCMLTP7HbaWJP3jCDUbpdls9bWu0NSBaoM7NG3gibwDiAD54zrZIbBW77f+zR7iPMsoIDG1Y/qR4wZyiJjEdoe7TxqaxMybji8MduBUD80C1x66Dnvua+6jgAygfOGvnfCh+8aQNBEQMXlyZTrWM+exxt1OF6BbmwHd/nywrkoUA6QemujgjVLgwQ5DIpdjIcsK4Um6NFJQK6ctHmWvunrjY3NnMtwckTGIYZxthUUqHEcRkdg4Caz0kP14AV1sQc0mdY8R79qoDlOGZ+0j3EgUEw56kL6CT7pfDm23K6PAKPXzKahDviTADAZhMloFUCWduqgb9RhLvNnLJlxzz3kiLGgw2rGYRmw3ZZOrkh1noMG3uOQeHSUuq+CcJVNG30MbZSh08rB5QTpBFAA2Og/V4pQt/ODgWkNbOoz+ME1t6qibvtWh8U5xGAONJJVqtMhMEqATcdZPRm7LDpG3azdwns6gvKQ+gWH6UscFw1ZHDxATdov8I8jiLMGLdDHO7RHfqOH2Lrl9TfeKN5SNs9CD/3Js2Zpj8YZ+85N1AHNGtsGtOgLaIKH0ALP6dPVlawO1IinfepnyuQ7wBiBVM40cXzAI+wjV6HdvXdvYdRD78OHjytbGzptoyswaBPjAh4TEJNmZEWbkTY6hpQH7WBoQF4SqM0h7PCMv24lC93qT9shyG4mqIkGBnfof50HeCKvKEfnDfqQFx0MlpoLNpdNW9uiZTUY7eJdg4CVsdxlcpl968pZ7W2eQdegMwUKANj/6I++U4Axjj+Z3wZIsb14xyDHq6++ugiIGcgzOKFzSDsBH8suWUpGGDRri+oUZUwHPAAkYzWJGfyMU/rj2WefWbzL++gxHUXKBTgiq1nQWLk0M/r9928v5g94g4zaHm2i6NYEZOGBh63Hv2J7qSRgIGcCI5TLNlxcBxBYHDre6XjKyvgmK/lhgcWUF92cA1f5fv25G1W3+5NHXybJQ0CRehnPOrKsNFFfJOiELRoAigxu+o+6SAoQoIeXlMGHICPbbzovQT/gFoEU7TTAVerf3Mh2R7yvzkPmDLg5jgQSlSkDANoR9HnAk5zbpB3nGTSMU+Tn7bffXgBklqWus5/oP541KF125mhUZ904xqCXehgj6jT7FxD84U4SdgiCCFwSpFG3Ie8kr+ztZWsSfmu7QA9ADSsNOeOJjzYqYx9dob4mUP/Zz362QF+Cnq+8/PIiAID9wQfd53wFuI+d5XxGf7B6xAxZ/Xjuo8+QHeoSJFMX0TZpMktY+wDZYotBVhQszhypA8WniyAF3+lTVkDwcTWVgC/yCjDr1ojoEwEyaIu9DXiVFQgE5NAztIfgiVvIIRMEmtAX9Ccf560KTJwngcAED+giKMS2VdDuSkeD054jQttZpXzz+Rvdlk/BIsp37LZ5ZR5FdzHPX7l8rRsXWRUGndCd7O8cJMx/t8hC5wRMi03sygv6w6AJ765vJJtYG1ogX3nSttjbPSwew8fnnnt+EbBzvnTudm7nOfSU45XntKsFSeHBfJS2VF+OOEz9w5KtbCEHuJat1gw2BJzOtrXQLZZkENjgB3aHK7bFFmivNiHtRd5ODuITaMMX5tBlBte8zTbnbpfbbYfFqiY+FUDvthZifGi7oXvglVtC8td+oXzGMbLEnII+YA438RBaaGMfuzIRwiCaNgI0cIYofBgPsoqdD7/ht7ZtrfjpViQjqwKplGuwZZHZ3q2W0HcA84Af4ljqeOpBx1NHQPdsI2iwoGjqkiIL3+oSwgR01ZXQKb7DWERe3fqVOgTnxRSgHX8E2WdMVQCuw5cMEogVUSeJXgLIGfM5NF7cQ9wEfUm/0R52E1DfmSDk/Eq7qI+68CfRz9qv2obypnThSvzG6GC2EsSHy3atsbMznvvjzz7U5jWBD7n33EbHgEGV+BpJlsAe4JMkuiSB2ldiL/BfsFido32p7SgfaR+yTt/7VzwDGvnOM4wnbS7xir4eEawWC6U8QXDlS1+Wehgf2j3Q4phXtoKBxNY0gGC76Ge+n8+HJZc8i06BVscn8xtYgDypAC6rvCthJUm9zG34ItDnVtVFyzBtJvmUe/r80qhPy/zk/A4v9N8XGOlktAjO6ccYrKMP0enBYOMzB3PIeEKGOQPE4AF08f8CA5i3WRc4VzfonxsEUZbVGdRJHcqg8/xsFHsFmZLH1f7l7IziNehyTCnTlMc1xha8Vr/22yFd+rz608srKVsfTVxSOuUZz4i/99tIHc5vjjPLdg5YDMDO3+O3/LI9yp+yGyx23Ab/w3/1H8/poJNpJu/+YA5olIjmxd6DHDqcQ//yCbipQeYWNAUKkeV9nOgand0HM5wEHKw6C7wDg3XKXT6EEjHb0qX0vKtxaqBEsDggXoRTYVZRCOJ7nXeoE5qdXGhZBDRZ0AgPz+vMl9JYGralblUA29SsMhEvnbXZwUftx19Yb1969XJrx99t7exOa3uftLZzt52h245aWyLQcZqzQfhwKHoJHGd/sLVWdyA6CVRsZcuZIWyVdcaWVdPWdgdLbW/lc+3B8GbbHl9r+6PlNh0TKJi0+emsLY2GbW19pe2dHNVenUtzVoIc1skYa+vr7byLvK5wkFkX1KF+DSLaDH81gFSmCiT34I1GsIPW7CH4WQD+7CIoJeDiYOKd5Uki4Ww9Rv+wZ7yOSTnus2R3r61eau+8/W77jd/4zfbBB99v4+GkHRIAQVGyVdgghgRYCu+TPM3S4LOzOfnvbXmc5ak//c//s+1rX/vpNh7M22A0b6uTce1j7KAn8KFCdNKEbgIgJc8dsIF8IodLKxfZxvDIDCsCIX3FJ38cnDjmyfw8KYPKLFjGiECoYBWy50QFX/sZxzprgmCOCSczJiL45+Sn4oYO6D07CfDqpKSBkzbHQFLhafhCD+/gzB+fZK9bFTFl8i7l8a4OY/pmWJOYCtGJQgNIhRbZi2ElvToBTrAaZIINOsCCbNLv5FhjrANUk+m0k6141ld/YGJm0qZO+ck79J0TDL/70WkyyAXnnNSgVd7RVjPTuK5MyC8m6hidMX5ZUVP9wbkebA/27PXKpiQAurN72A5Pztsbb7zT/uj1N9vly1fbex98ryZQjPAyvEcxbD/3uc+1b3/7220yTmBnXHrqtMY/AYPJuLVrVy63/+Bv/ntt3JLZRLaQe9dubeXsGg6JTnAoB7NSRq3ymuU8GVal9QN1BpLgiUtflX36BHngQ3+VjjiZ1ooP9nLlL2WSlYMRQxkGxEqGp9PaYoq+w+Bl9Qer6JAV+h35hBdkl8H3OD4Yddm+Kk53nDJllvIFw3gO8Mh7gF8BxDn/ICsLcMwyH2R8s2rH7EeABsam20PVXslL6LhJe6IzbgUO0BPUAwBCORrftDlAVrbNgj4zvTVU0BccygfdVy5dKYe/ZKfLxDCAjDNp0AU+0J8etCnYRGKD24VAu5k/BmQ0jDRwqRO+mAGsQQWtLL8PcBEgt4CFSwHiuGaigoazmXjoBOcXV66pa3mP7/SDfEJG+M8YdU6HXm0HV4Nyj3byLDLDM/DSZxNgjWHeB+VjC0Q/QiP8NKNMx0CnTCfRMQD9dVDs0dECGOc8CmQaxxv9or7QPlH3QitjGB7DP+5Dr+3S0UcvIttx3JLswMet16CtsgY7Ha+haoYi1+En2WfQ77YUOjv0B/2agMe0AiCuYANIBNBxiT3vG7QR+DB7lvFvIAZ6DHQVcHFyUvK/ubVWhzRTj8Fj+C5NbM9DO2mbWfHIKf1ZWzotX6xeMsCkntXYZswyFnjP+QMnlu2ACFpC43u3b9c4YIxldcXl4iFtoo3qbfrP4LpzUOnB3soqDXj4DM32o2VF12YLSZ7lTI5sRRKdSB2McQFIwYna8vDoqOSIMwQEqeGzZwRAO/VBM23RLkZ2qMugCUHoGtPtIhs1dtO06kX+yH53HJogIZBlQJYAhLY291wBIBiqPWB7TQCg7gIyTo9KtuA9dQOK8JfnocOzZ5BXAz86ifW3c2ShAZqVS/0YAgSsgCDI6xgHyNCeunoV8DRZlNqA2hQGcwAtBKQcI/xmXFUWcrfKi7nlzp1Pis868Nol1E3bClRZS9avW1mxGkX+EBBBNgW0DArXHD4eVxuRN0BFfpscWHNRtz3A88/frLHL/fXNZE7Xgfe1BdPLRRtgYpzAnL9Au+gbQBiBFWgU4GH8wAfnIO4xzxJAVqZyGDWBSoLbAW/iZJOdnlWfyBj6g/6gjIcPEvBEBgQCaDvy4LkYzonIFH0EwKY9Cd8CFCUJRVpcVcVY41l4Qx1uqWVyDfIicMZ9eMbYo1wCDfBE/SwYDm20g35w9ZLBfAHB1W5VDM+guyibJBDsFgA6+iL9kOQbvgOol0+6vl50ANiQQOBcw3OO66KRPlvJbg0ezK4uLnC/OydKP05ZlDfQcuP69eKfvrVyoJ2rHwgNJmLAZ213dYq+ozYbuhk+GTAQAKIPGQfUWe06C/glNiD9YhH0U/gUzMGxpaxs7zxcAHj6ZNrqvMN39YhYglgFZdk39gHyAWhGooMZtNoR0Mhz0Ai/8j3jBvuYtkEjupx5RflFhxlEZsUi45sxoV+Hfcl8xxiBF9hXgljQKA8snzoMqrEKBNmLXXa13hcwFa+ooPbhaekBA9rRfwny6atRJoFXQSODNGI3AlTqzgKZuoQpdBn2hLqQYBT1fvrpneoz2hP/71o9Q1AUXaN9p31aNsEmqx5i3/RBRfWCPnTReZoV5K70WeiCcXZVcO50xar9zT34pl1BPa4GcVVmP7FRPIrn9ElYVUm9r7/++iJJDtqQV9vFd97Rj+zzAn7fe/ggIHLL3KwdfIETxPZgBQhlCVxzvy/PJgCoI0xWJIDKc8grdECX44l+TyB/bbEVndtrUT7Pwz/lVWwg80K3lVBnV9A+gyfoIlaQK7vMi8gw45F+jR0bG17b1XnFZFACA8j5ZDkrOmw3ZerTG3AUiyKgwYexJ9AvHkQ90A8fXPWR+TN+t7hXHyAtPx98qALy8R+0reUjNFoGz0FfXz6RM8Y693jf7a54Tl/ChITYXxdbkqfs9Dv0qd9oN/w2KYP7gsLU009UVV9q/9Fv9pMBub6vAN+QJT7cpz/kjXYs70M7fw1wIUvQwXUTUWi7OCD3GV/yhueCqyQokPdZARL/W8xl1ktEdjUA5asXaB//1dHRH6zGy2pEdYg2I3wrfAq8dnWtnZzGflHnib8t8LClbJnLfedT6hBTYwWI9r42spi2CTXOW4L89IX272SS8vnf1w3UH72QM0CUMevyecqmjdpI9AF84rpB2cIp19IX+iwX9mm2EJR/1KXNpIzLO8uFf17Tx+rj96WvukAuAZC+L6+Nqp7Uh5H/6h15xF/9C+q0vcoH9+DN/99/eSe9fV7WeP27f/tvzUugz5Klp0BBKIzjtxkqyfJkr0yMbyZ/BmIUEmWYwSLAUUDnUc4A0GmEUWaMmPUpYwU46CgFF4cbY98MEd5FSAU+VA4Im0aDzgC/ZSzvqWztEO5BmxE+649Bk6wy2s9zlm3EupzMZTJ2MwCH80mbLI3aZDBt0/37beX8UfuZn7jZnnnqoLX991qbH7W2/W47+mS7rZLweJxzQGYENs5bm7MV1jxnhADos9qD/6MJxmbuAzYiWvvnBEBaOxw/33ZHL7WD1efaztqVdjxab/s7RGWn7erWZhtNRu3wPIGt5UEEqcAfnKlJgLXZ9KzNTwPiKkR94YY38MFJk2ecrChLIMaBpwLVACfyyD0+Gp7KWQINAACX2tIkgxhAZ+FEcFj6IEEntrza3t5rv/s7/7T939/83XZ5a6UdHJ60AbLHNmyTHDQWQwOgGcXEJA5AM23ryxgPo8qQ+jN/5mfbk1cvs5NWnYtAFiLvVj8OMin6X7p5UiNehVWg2MrFJIEC5FqBPVuXF1HVvuxQnoByDJ6ADg586nUCQg4FYQRPDDzoNMIzwSTajrGvg+PkB11OGAYeBVYP9hJY1GAQPBGAgLZaGdA59Spg6IX+ldUoWydhytK5SYZithNQeQk4GzizXQKyAfVQ6jFM+ntmmonNdbe4iBNPUDagBnQIGPJXOjVMzPTCGa1Jt9sL1EndTC9BUpwY6EcH9XUJ5fKb1VNm4VgX9GBEoy/hETTBE8qh3dCFkRh5cv/FLivgNFs/0fwyeuow1LW2f3DU9naP2sraetv28VFRAAAgAElEQVQ/Omvf+MY/aHfvPajx8+U/9sfrcGayAFfXVyormXfJdhyxzHk+a5urAZBZAVIGAwbAyqD9y//iz7Z/5itf6sBOVgic1sHonEdCXz1+nL3gn3nm+sJgQx5yUlJrByfJvHW+UC8b7KQM5QHew1fk2jMAttYD8CInAonIhM6HxkONw5OT2laBPme7h/3DvTaakzERA0EHgkxUQE/Afh0CnDPPmzCjB2M0+7BmCSvvBWi72DOX6/yOU5OMRLe0qMD/adpfxnK3XYIGWcDhHIjNEvd+5hx8CGAdw5D2Aww5vjDc4ZuAgs4tz5UBMsw+yBzr4lYm1OP+8c6RKTertHAsdRYShITuZND0jeI4PclS7xsz8OL69etdgNktMLPdmasz4IPGffUdayO7FSKWBy2VPdidPWDmPGN4ARR0AQ2BHWhEZgJKJqtEZ0nnWp3tGKcewAe31mNMwnOeh4fRewlk8eE6baQuxhXfAZYF1wTNNHTVB7ynDCAT/Na5ZksSgCbqE3wTcKAc/qsjBG7gV4CQq4v+557ZVNDnmCOAZXAo8+mFQW7AQ0PcrecA9igfOtVLAgEamJQZJ+ekHAXKpf0v3LzZ3v/gg4UhSnvdpgnn2T7W2YZHgCD8JvNUYxZai1fd3srKOc5g5DiAqwfs2i5tMvvqqSefLdmFt4xN7FJBh8yzyaikPsE1ZUhdhbwSaCEQw3PIA3ue8535QODVoDjAh9uvaStpsLM1E/rXACdAoKC/joZzoYAr5ZFdzthyVRD9oFNpsMExDb8JTrg6i/IoO7zOwb3QgH6gTwTfmcNYRcQHmeD38iqBsLuVzIAsIBtcp31kqOuoaQ8IrEML/NzciG0Pz5XRBIozjtyLHZrMhKRMVye7AkSbX1vEw+Ldcs5VmNTFnOz5O2QLabc7/1I+baY9gHx8JzhLnyTZZHcBUGEjRvdHB+ugufWP8tw/FBbeCwDrKOuAKj/Iq9nsJqNQt1txmRxCwCi05gwZeMR/eMiHPtYGgee0KaCKWw4AXufQafnw8suvLHTc+TzbIyEbrlqJfZQVv4AO2mC0wSxrg1HoAD6CrgBXjpsk3yQACg/NEIwcJLAviExQhLq4ZyCSZAoy06ELGRa4qbm0C3gb0ChbowtICgbxm/vqLspQbzIemC+oTxlCdrkP7+gbZE0aaV8f8PEsRMF5VhC41aKACPWqv5EXbVj6+NFOtj/T56xVOLu77fOvvVZ1Ir/wgRUc2tyCAQIPlSDQ7bzANi3akdrUtO3GjedLbuAXv9E3AmSMMT7qLccQ7Shw+u7dSihhnHo+H31Km5EJQVPo5Z3+CgCDIfoFzmnQrK/BM/BV+YVuxpGBTBJalpcyX7odofomOiqyB19ru9Falfao/vK7ArUPYzPRHuTIFSfoQeiHB4KU0EVbaB+8h5/wyjHLNbeC5UwUElcoj486m/FAvZTDOMUAgy/4mZTHNVYaknVMn2jT6l8TAHG7Ee0O5Nj5iXGCTcpv5FH/TplwbhT0cgWL9pvAPkEccQu2PiOTGb45LylLPEPfyhf4gW5g1RdyQfCYoCntd9snfVzuH0+zOpb+cDsfdBp8Q6YI7kKT4812Uj/9QKCEe84n1Mcc7ha12OTQzKo07Xdp5/rGSs4McUwgfzUPbGWVifLHNftb+YNn6AZtScFhymVsQ5+BZr7rIws2067IZA6SFgCPbd2B8VeuLGxuVpTCXxME+XtUNvikcdi2ss/7AtnSvDxKopbYlTSIz9EXYi7Qrw8F5qE9ql0MDfg0yJkYA/eQXe45nqCnfJdu5brBAW1B2hwd9qBkhg99z3XGqclU+k70KbZk5p3IowCnthrBQG09ytm6lBW+0gFN2rlcV8c5T+l7OC/jR8kz+WowyrmJ39rejlNpZIcX+AK/1APUJe6AfIZfF8nSlqfPFXs+yS2xSZKMwnXeR/ZJKNNP5r79v7QU34K2ch2+8d/kMTEfg0n9oIR2o/0m3ZbDmKe9+gLOtfqdygLvcY869BnU8coGz6KvKBN+68c5r8P7fgIcdXCtNVbiByfhXewgylJnnxROkZXjJiqKDyo7FSjoEmrEfNgFBlotV7kxAMDSNdrOzjPieibWadNXMuZO7BjqQF7i07NDRxJf2HlGPFO61NEGdmyLY1ZZpxzOQNJ3UG7Eqkpeu634q7JuHuoHdXjGNlEO//kt3q6ccYaRPinvO1eRgOsHHpkM4XxD+drFvIcsiNdQj6tznKu4r1wVnju92NK29Fy3jZ94q8Es6LQt0iem6Pi3XcYQoNt7vsszfZ7Yth/mmbwc/Nf/yb9TZ4DYOZwVwYcGaRAaoDCTOQZWBB1BczC4bRXOk0bG0jAHDvIsHeCkpNHmXx0KO1OBh/kMdt6HuTrAGhcMcoVcgwJ6EV5+O0AFRjUcFHrpoV4VkwCDHSEg3Q+olGFWqw4A9DZa9rIftcF43s72H7fls8P2/KVp++k/dq0tDz6pbbDafLfN77xZAY920NrpQWvD6cXB6AQ5PMU7qxoSAKmDgVgZMmfAdYehD1s7HQ/a/eNX2t7y82304hfabttq3/9ku51OB211meX/w3Y+DrAzGRGdPW3H5wGspt2Sk+WlcQVA+gC0E0UBsd0Bw1zTkXKrDY1THRINBMoqsBVDYJ7IsALvIFVRsRJCwY6RcrF8q+RqSABlpR0fkeE7ax+8/2H75V/+e42JYT4Ytem8tcMjANhMqId1eBsl5QwQDLkyBNugTc9nlQH/i7/w8+3LX3itti/iiJGz6Unt0ariUwHxVyeASG1fvhwznAHiQDRQQH2XNpPprmIWfHECo/0GhmIgxOBVCQlayTeUCePHiYg63Hsf+eQ9QSQcMEF5AS5BNZUXypwJ5eQoTobGoBNYX5FpKECn2QKUV0Bhi4LzkFsmBrNKcMYwIG0z75g5onLTaHQS0xnmOrSOx2ytkKxtD6uFDzwH/SreTCZZRmw2Htd4pg9KMDFzHd4xDka1xVx3YFy3LL8fLOVZ9I+Z2P2JAb49ekQQIgcmq5OgG94wTjCOlZvIdwAZ+98sFt6lXnjphJqM50tlTHBYGwv0VtfW28Od3To89P/8tV9vO9sH9cxOZVxe7Pn/hS99vhyQ7ccPa/k/NKKrV5eydHfOWJidt2efvNz+5J/66fb5z3++nZ4eteWVUdveedwGs+hOAzxXrz7ZLQGOkUNmQhnzxwF2caIKkO8+ypuZ9/RXtlJMsAS+IKfoTeRWBxb+CtxSLnQ7CZPhQzY99N/59NMKgJwcEJwd1XYhfKCDA235APhrlGFgYnyTaS6gq/OLHDhpGsClD3Q4cM5rv9C1tcV2JbwbADeBW+cV+ldjlUxV+FeAOUv6Wiu5Y6xoQAG0C+jHIIzOIBCsPHPNrHfucZ2tg2oszi6cJQI7GOKAfgaDeA8wwINv4wQn4wOH5MaNBLY0gg3SqAPRf8zr1It+M8OasS3QbIIDberPHcX7s/Q3H5153jMYbsCRPjfL0wQE24AcmlGOPqGPoKd/YK46VMcEGYVWgUlXcuhcUSZ0seJQgNrM+6x2yOF1gjY6GMhKBb5r/967VYYGrascavbp9qh+8YUXCvjiN+MYHhmwNlBGO7mPbHgWAjR5ILdjJxl0Of9EZ8WtSZ1PdR7sP/oVWXauoU8YC2agkunKlh+MGz6AhupenBEAT/hAf9FOAAO3bcJZxYmGx85LBnj5Db3IjvwIwJrt80yuAShiLNeh1SSpdNs+0k88S73QrmPrmNSB/uHgIe2nfGilrYKKZjJCC5nrcSDRHct1lgdyZRY67+/sZA94DrglMxseMv9QHisxkD1oBAyHRv6rp2gbGfc6AvDgu999t331qz9V1957772SBR1CyuU6ARD6XLuVvtYmoEyef/fdd2vuIJABL6AbPY+uQXZY2aG+MChiOdAEjZRFoANenZzFmaOtPA9fXH1koAx5oP2UA93QpHPNGQ6AdpTLe/QjcuxYkAfwnz68desziyBy8e0ke8NDg2Aq32kPMmQgXZroG51r2s0KFA92ZjzS78oc8qbcXrnCmS97VV7ZLbWCGeD+sGgGwOMsHOsUvOZZ9CpBPHgN7wAE0QvoT51e6vG8HIM7AvLQbLIX9fKsOpF70ETfwmOTVfR3aIv6kv5KwtZ69XFWI2bLF8YqQR7KoA2CcvuH+wHY1hJkoC+RYYFkZAgQhszvHBwf3Sr4Rd8CUFAXPEq9rG7LapDr15/tMnsPujN+2Lone2kjz9RJP7Eyhm26OLNFW9YgGzyEt9BG+xiPtJV5CxnUfuE5EwF0dDOen65xYzAW3rIVKOULKtFv1AHNjAPBkVpF1h08rj1pMNtxZTBN27Fv55hIY/DewOz61maNJ2inD7Xr9C0ZP+h1bDd1GzKCDNNfvEOSx3g0qHN/qJOxadAUmYEfHF5tghF11xlq43Fj3nF1Cvw2YGgATl2HPEIHwRBWsApQ81cAxwPR9WGo11U4yhT9wHf9Ep6BX2y5xVZY2jbwsuZ5bG3Of1jNdmOCK/CHdhL8oDz+I3/QyAoGyiHJA37wDoeEM3+R9U05yAL9CB/1QfU1kAWDQ85ptp96uI9s66/CA/aUZ46C3+IYznWZm5LQqc3++PFOrQjGToXvJl9oGznGaTcfAxaCOszNjDPtB+cU7ls/5QLIVgDhqSeqz/q+pAEv+4v+I9CIvnMls/JEu5EvxoQyoQ9qfdTFyg0TQsSF6EsAwPKjukS3BDOCvWhrkZiQZIo86ziMPfFMjXHmLWxXnhMPMHiBvQr/0cHY+ZGhnQQ7t55YjHvqhGaun5yf1ZxmMF4b24S6nLc6rJUXZrlro+q/CiYyxnmf8ewKiWBfF1tVOa7hJzTwl7b6oV3YDdp/jnm2wCrfvxKKs5Un8gTvTAagvNlpAnd+4BHvVRJWl/XOfeii3XzPXJfMcu1BglT4Rep3xqgriMQMDCZQF+3SN9AulE7eZcwwR1Dv9es3FgAsZTDWaIfzravxk3iVLYqg34Ar37O9cmw3aCTRy34Rc9FXgx51voFq+AItgtWsUCz8p9vmtT8HijEWEN4FQZxXBL3B0dQZ4oHQnuRvAOAEwdBX2uDWIUBvv0Gr2fUle915EdSvfQRPPTMPPrMrgzoJPkBzfLeLQ82pT5BdHEg8Ux+I8l0Rpw+Z+SP4iH0tL5Svwg4nk4Xfx3X4oR0gjkp7+O89y9U3Urac++17kjvF2PDNwetoD75F8Xc1K9QE4RkL+sV9H0edBK3BiGPD8Jv37RP16aAlOMoKdBMrChft9JbBEPSmNmhsRrbvzSqmomMU/52P48LgOtecm6GBDzRRjrjeYBDdqYzzV33Kd/ARMRDHsbwuHKeHj8CDyGKSyOUZ39mJh+fF/aALXQT+Cr/ga2za7PyibMIHcWDKqbK6ABU8QF61Zcuf6FYnae/M5rE5+9ipc73yp+2gbrOd/LW80gXdSh/taTEX3nPcWq/2hmX/KN7Vvf/iP/rLcwoyowhQXxBDJa0Q+5cGM/EHRAzwp/NCo9zHuCLR0wDnCA71JNq5XQSbyWSnKUQw3QNv6BzqESiEBg0OJyCBNZ41cKMxpnJQOKQVOjVGLqLFGcC+o6FjlEnhdTDx/vHsNCDb4WktM+KZ6eFRO9150K4sH7eXnzhpP/njz7a2+3Zr07utnTxs84ffb4Pj1uaH2QZrztggWd0AyCzBD4IgrFKoOIABkGlrJwRCRnX+V3twOGkHk9fa7MYX2+7SE+39u8ft6HxQGQVns7O2trnepqQJnzNAp20+TvSPdla0uHMGaRO8Lfo73gg8wF+zggUWXPnhYOBZM4RUUBVd7s4AEVjzORUCmTNGnKMIMuFpBJ3PAwivLAeMYvurX/4f/6c6F2W8PGjzwVI7OQWsjRI5KjmDZ7SDfSxzdsPyCFCECOdJ+/mf+7PtT/zEV4rhO9sPcgj6MFF5nT9BWSfZ5eVEqPnQBmji98FxACYdYd9bW8mWOYIU8DrjJrwPEJkzAwTAdD6YqOCv44Oyo3gDQDBh8HFSUZnyPmV7WLfjWKNAZQKNOvjsvCRI4KTF+HNFhUrO/nNvf54tZ7oDOKGVfmRsO2mqWClfGaIdKiPopS7K1jGnDMo2GIlIqDBprwAFZVAm9XGd+g2CUF+ys9JXZmwbNOE5J10cTH5rNDph2Re8C9/VR+pKxw8rJugT+1Qw2H4WALK/fU7dqsxBPxMSACR04pTwmxUClPXgYc5EGS4l85Mt1u4/3m7f+se/W4ei8zk4TiYu773/4e3aJoUt7nj+zTffbpPJsM3PXDkwaNNjAmdTYoztr/7Vf7vduvVKO59xvsJeu/fpnTad5hDv6NsEFDj8sPTdSbaRms5jRAna8V1dzTX46pJy9Qq8FwQ6P41xo8HlPEGfFHh/9245oDW2yb67dGmRkcFKlc1VzgTIfrUaxjjK1AVwVU74/XvFkxzgSnbK1g9MyvSBQQsMcI1HruF8lZ4/zjkdOJDIAM/hmG9sZhwgb+xJSj8yvtjGIk5Rd3bWLMYT9wWowrMY+vDEwFgm+2TM8CzXedbtdApMO2WFy0Ydgs67nvOhAUs7A0wDkERHUa6rXDxEdHk54IOgj6ChQctk6XEYaQJdbmmnY8N7PKNz4PxggIMzdnSGDFzgRPIevNCopE3oJAFsM+6Y+w2KanSra7nuXGN90O0h5GSwc5/6XPnheOR5VjPs7Wd1m06GAQb7hcxbDrEXmKI8dALlucWb4Af3KEtwS4eR/sHJ16CjzSZ19I08+rMfGNVgFXS2XYLh0fc5C0OZIpBBW5QDABUCYjqagCA4cPQTYxOg5oMPP1wYthj3bKFjsodjlufLXuiy0AVluW+gBDo15KGB55EdtlkhCGTGNWVrbwhAKp8Cldkyh2Ar+xbHCaJO7qNP0MeUh6PEOEdu4LGrqHi2gINO7gVjvKa80leUCb2uYqJ/2TpJ59HsfxNt4AVtcK6lLQCdNe43NmoLNIBIZJf64T028U999avt27/3e4uAUd+Bh0+CUgb7eNft4agD+uA37Rb01+l2/vOckuiEBMRtM/1BmfKGdnBItgkUjiXmIAIsglaOceVRJ7LoeCrnEVC2GbrObZRnoIt34A9gHPddyXDn048XCVToAMY0H8c8ZXMdug1iOs4IxD3/3AvVF1wzkEP7oE0nFd3MXtNuRUH5CX6y2mKvfeYzn10ENCgHnc+cwQd9yXYe1EEfQQdBP+QTWRMcAtwy2MZf2gjdZncD9AEkCnYYxKE86EsA6mqtRKIerungqhOwF7FnkXnamHk1B6eqS+Gz/UvdBECiqwnMB3hKcDJbgMrn6LRkWqNX3M5Q3lIGcwnzDOONOYXfDx5khZF2/ePH25XV3QfTkH8CJrR9PkvCgAAI8kq7oJ9r6gbKA3jktwE13sOmUZdBM3zjffqe9sI7dAptgC4BI/qSsaNtKg2Mf/qL/qAsPvAFOZU/zB+UQ19BizLZ36LLeZJnK5g8SgJPBaeOjtrLL71UILM2K/qQuYVDSLVpHfds0cLz6J2Hjx6UzePKS+oPwBP5YqsPdYDyxj0zugU2DDDW/IdeuXq13nNLLnmq/0N/GzwSRKD8gCYJYLtaRJte2UMuOVOJwIeAFG0i4NEHd3iPlQnqGvQM7zJuDVr0wU7sOvoAeWesVECknVeQgpWWrhYVINGH1K+Bd7Hpcr4oH+p03oKvyIPJANDAOVZ8vvylL5UOJxgOfQSY6J8rVxK4ZByxio+AFHYgK2vQV8grgThXrBso39/LmQtuu+rZApSFzqGfGGPO4wFa09c3bjxXNLzxxuuNs+Bon2NHEA/aDSZVUOAw5woaADEwwNxNfQKFzt/qaPQEgcs+qK+NXj7UJKAZfKwVGRsbpR9cwcE9x2B/TKKPymc52F9si8X5IfSFbaCemzez2o6VIdFz2Z0D/VzjdjVBDvhEewXwJmtZJWeAST+E+ZS27h4kMAyuol3tChDo/WE/DtopD5oEeekjntVmVaagTzCUcvq2hkC1iRsEYqreowDo9KU7OMBf/chxC8CM/KhvtbUFiPWp6AP1mmeqQjvX0MMedM7zyK34BbzyXdrlShnxMOrnw/N9+5C+CbYRG77wlk5XQBt1CNTGTsg8KLBafuR0ujjHiuuO//2DncVzgu3aAyZT0jex2QKS4ifif0Wn5VyL8plY+bKb8zU8GFtZ1lZwvJXuZueKWXaR4D7zHXyRl7FpAgirp5QFA25ih5ThGLvANtj6KX50H7iFX+iD2O4eFj5aJHo7RnnHcSxvnBfU3zyrHwIf4JM4H/Woj3hfuriuTJkUoP2lDPT1RL9tYjDUpS8MjQac1bGUG3wrtoErUdkCq3C1A/TSVjs+Pa+dH2oMddgvdDoP2K/QYBJCxqcJtKGD57m+wPemScibLAfvFINwDGpPMz85ZikD2Y2uZUedaZ0xZN+ru9BRnu2CDSFu7hgQhwtd2b5LbBG+iK2V73UWPN6P2LM2sBif/WJZXrdfRyvx8+17+297O/6vQVfeo30GjbinbuV98U14ITZBmdr3jkExi6U6ozW2GO1hDIgx98ulbPUQf5VbbS11BffKjuxWyRk8krc//LfPJ33APg9qBYiVK8j81vEF4FKh6TzRcA1UnlUIVfQynYF0uHex/Q5lKixGmPwtCGtdlNlXKkalmWSr3G6bDoVrwfBuzzABZwUCYYM+DX7u8w5GDYYTnc6gY4A6afGuDFQoBGsNDhySqTsetqVRgPYSpPNpO3j8oF0aT9vo+E77575yo9186qy1w9uJetz/Tmt7JxX0mLFVN6tA+O52WPNK7G1Mjuw0w7QDvM84YCiwIPCMLXIw4OatPZw+17aXnm/nl15pd+eX2sOzYZssr7Wj6VlbYosuVoIM5m1nb79NBslMh1azuwUP6X8VgSCTQqNgKwMqWIXYrFgj3DpOrAChLAc4/ER+rIes9CigBB/sl8WEOc3AOT2ZddmnH7Vf+Xv/azs6OmsnZ6yQYdIb1hkCDNYpaxK6rdzi+AFCntWZK9PznH3w5S9/qX39619v6yvj9vjR/TYYZEJ3IGu82PfKjjSphGqy7DLwkItFUKBbeVAT8MFRyZSTlQpEINTgheCCAxxHwEkAhw6a4DGOGYYMtKFw+c5HR5xxg5G3MAS7FQeMF/huVjO8RvYJgECD2agCnwa2oEvZ16DWIECG6nyZbqsR+aKRxnXp0ghRrnTaDILQPmTHbFXq0JiiDMB4njW7UzCKe04yjGOAIRwOQU/4jOOjYqddRvQpf3Mjmcrw3YlOBQkQpNKGbxqLvKeBphNlhqoAHXXQZsElt1QQGFC3AXQLFkIDdSd4k8mq+ogMnlF013zGeA7P54Nx+96Hd9qv/1/frEA0+24fdwETjNenn36y7R+wemG5ffQRe8NnhdkTV6+0w/2jtro0acdHu6xCbS+8cL397M9+rT1xdastTTAiyS6dtdPuzAvGaXjfOQLH2WPyyjUOSU32ujrAcaPOpl0GtgT7NcbWlhNQ4L+ZMji0GKhOyuph9ZOg0mR1UocDojuog/FA+YKzXIMGDEk+OQiccRRA1X2Hdayc96hXWeA5QB8nZQ+LNXDFcr4y6jl8TUeMrRc7o4U9vDkLZHaaQ9DcDsIgEavbqBe6ab8ZWQRrkV11NXW41B+ajo73K+NqPMyKGeQUOtV5ynMMjqxa4GO2l4EAgkdmT2FwyjPaEkfzftEAfdTPd+rQaQEsoD/cjscxC3/YUmh6luXiAic6CNoX3qMueAPf+Z9gU4Bj6oBu+0BHM4CgZ0fl3CHohlZopAzlQWeRa4xrwHIAmsfbjxbJGZTv+S0kC/AMH95BfrlPn8AnQG7AEEAt2sw1aKX/dCx5j/YyTmgDegk9AI3qSB0l6TNzG/44njTakxl7UtfRdfB9b29n4dTwDrof8MVVC7zLGTGAuvYpdcNb+Ee9tI1rBr25Z2BGm815owJ9jx8ttq7I1lMBFqGN+l0tZ9DouRs3atss6iOYiUOj3kQuqM8xrqMS+UqwUluQ5/r1CWJqpDt2dGigCT65kiSB3BwK2gc51Fe1JVRnd6LvaAc8cRWfhjygFh91AP3syg2uUQdZ7IwVeMJcBE3Ks7aG/YC8I2uUox7VyGfLTsBDaOA+49lAFO2lPlfaaM9Wxm+3vQ80M67Ymot6SY6Ah+q4UbfFAuWY7fXd7363+GaykokMZrZpw9Q8OkiWqzpZG5h2B+DLNgQCiwBfrCZwi8iDw5z9QNk85yopxq9jhzZrtzOGBBUNvOv8V4DnPFmSztvQxnjng/yxZRDBX96hfFYwAPyXjXlKwCh6ktUg8I7xrjwhD+FTVkTxvUDS1/9osfUo11wdR9sJBhBUYNXId77zh10g/mqNE4AoAinIX7J140NQL+8yZgGXqN+teEww0Z6+evXaYjtBA9XwUj+FLc4I4BCAoU+RRYBV+oF6ABKjC7JlT+T17uKA5r6jyVhElyAPbLNlUov62MQDM4FdEU253/vwowUgCR30v8EwAh30HW1WpuEhH/jBODKD3sPMaT/jlTIMLCBHfbCB7/QT9fGMerSfWZ1+T93UZfKQKy1oGzT1xzC0WA/vuqUUbaIvK3DaYtcBhhPoEAyCHuSQAAG8XVlerVVkAmXUw8fttliNy9aabuVkokzp7JOTtrWZLYIEd0ykMDPTVSvMTfSzvoMrKDxTRvCYZ2oLr0ePFklYtAf+8Cx2DuCiYzZ2R1bdMRYckwQn6Rv9as8Z4z11kztKoE8qwaI7k0SghXkVXnOfMe2cyRZTHlIOjwWKrZ9+dBWxwIkyZF+bRMYuCdpZJk1Rn2DWO+++W8GVL37xi9WfbDXrAfXYqRyirO40EOF8wBzMWVIES6iPPoOeWhH43nsV2GLMMqb1nTyQnucE7ZEFeQKNygK0EShDZmLDJvlGneUcUnbRhO3zWGmW4I/1QReyUGDj8fHi7CDmsB3y08gAACAASURBVPjBrKpYLf1rUJl79A38eLSbM3xctSeYhqwg38gHY1Zch7+AndASmzL7yVN/X29RB7JKn/IOdTE23YoYmUNOJ8MEv0nyRIahWT/d4EElWLZ5zbHIo5nwZYOfRt8qt9Cize0h9oxHbUv+8qFsdbG+tbJOm+0/6IZ+3oO/yBX0Meap/5O7nwa03882hfrf2hrwpMbmzt5iO8usEsj2vny0dV1d25//POOPspETfVjqpM+018Vz+vM19hdJY/2EGuqD3z4HD5ARE8Wcw+wL2ixe6DhB32MD0H7nMfqNuVI5roaBb50e1nhb6uYG6hVApW5WDBNY5ZqArLYIfledcdttC9sHdk3GEvvU59evgdbi63FW2mUeSIA8vmuSuk0K6I9P7QLHn8kJmZ8CRNNe6owtlS2fCk+p4HLO2mQMcUaZGILzLHRpyyvv4inURbn6d4VRdaAxtHNPnCu2/Q+efxJ8ldWSD0tfZQVq5lXrwn4I1su2SsGfoE0+9Xkq7mPwx7Fg/5IAbXm+5zOlx2aDOqye80G5Dx1ir9or4ovQIH5CufBIXQgPeF/flcBGJei3BFu4D636O/oUrNSzXbRf/Ap5Kx22nOAKH3SIPhuyLe6njCfgE79aPWIQD7rUK+KN1W+nAfv9qLf1WZQh8W/v6//zu8bfelaK+Rxtjf+SpHfo4Z5+qDqUe8w5FSzudmWRnmCr7DhxMcagXbuteN6Vz3exCe6L0Wqnym/HjLYa/BJX+WFZ129cMOdHHIIun2yfPF7Q/N/8p39truKGqP4e2XTcynpWd/SF20nJTqcTUaaJ/m8UwwxoALjRABkAk5nsfnigup2PgEW/02mEkUoPe3QvYp5X4SlYOkQqOZ1PhQFaeIcyYQw09ydOgex+ZpxKSwPKAT2YjNsh2VCrMT6qk4ejNpyftZXhrI1Ottts5/329T/7lbY0v9va8YPW9j9t7f7rrR3P2/SgtRFBZlaCdKtAkHeGFP85oHsh/P4eZiss/h+ftbZ33tr+4MW2vXSjnV55tZ1eut7u7U/bo72DNhrP2oDD2leydQ1bbtHfsy5gMOgCWDqE/UCHoHEUfQxQM0toq4NYxSNoqLFToOY0SkMHg/IRPvomz2ei4bBlJ1fLQW4OjnJoE4cFPvvMjTKY/uE//D/aG6/fbqMJh3jP24StErpDuSrj6IxMR9rJRIPiyzZjy5NRZbvz+Rt/499vL754s7Upy0oz+FUQTnJRcomY90FYgbBy0qcXSzQ1/ny/nOR5sh3hATykLQIfTlSCa2bK6GhbtxltGCvSQh2UiYxWRksH4pNNpbGqc+cERblOIgYCCIA4oXoQKc+4jRRlCGgxZqirD+IfHCZT0esBjANwwT+DoxqAvgsPqMfsZtpKOYxrdIMKmvZyne2ZNFJUpPw205X+4z3aIJig4UGZfAQbBZPQJWTQP3wUEKCy9bpMEidZaOTDZEldlGk2F+0rI6zL+NRogi4dAA0Q9KoZpDxPXfBpbS0AC/XSBoAz+vKTT3JuQznJrLAbZfLOpIrBebXtHRy1L7z25fbNf/xb7Vvf+u3aCm5jY6tk0qXeHIIHyMRvsjPJeFpZntTh4/M2bxMO8Zq3trY+aVeubLZf+sWvtxvPPdvu3b/Tjo72a2m2AZpMbqP2xOUnFsEq5gf7ir/QaN2Cq+pv2ukh87S1Mjcf7RRIgBGbQz2jR+GlhgVyT9lsdQAYwIfxvrax2pY7fcJ9Pjr8gmdkbFAWxjV/yWjTIDYIJdgEGAVdGP2utCJDGCPX95QH6ir9uDSsDESDGMg1TjG8ytyULZbguwEhfjv3EJztH6wsMMvZK8ipDrzGL7+Rn0uX2av7sJ0eZwWi/7P1Q4ItGLK2VV5m+yMyrbMFHmeUINfUu2hTF7i7CPrk7JB+VrJ9ilyTjckWJzrCPJsDUJ9oJ8cXqz+hWyfaecByqAs9g4z4DPQxLtBnOmH0D46sgQLq4Zp6A5liTEIr/arRqWHrPE9dbG9059NPFkYvtACOkm1JAIQ+ElSD/9nSLMECjVpotE+0kcwehp8FynbGt3YIuoV+0jmoea7b7ojvrpjCJuJj8AEeKGfqeMZonomhjtMOYINMqvf/4A9+v/qXPqcdton6Bbd1wPKX1VfZ6oixjIPG3s60lb5hTHEfYAZgUdsOXjP/QAfZsFyHdv6qxxlXBqQ1QukLgTHHzdtvv1VypVzCR/6jsynP5wFEKMcsanjr6gKuO5ctVjx2tiwyWg5Qt6ydcsiyNjiAY0A56jPqpX7qRbYMgpuF7jwgAMVvVvHx135zRYmgCP0j2GYQ03GsU+f47YOXAou8w3/azn1W2gAW0GfKB+9TL1uM8IwgIe/R1xySLU/pF8Ylc5e8kJ/aa9Budiy8ZQsssvbQt/w3MGCgyfHptlDaUch7gbAjtpF8VGXSdn0LnVFsH3htuTxLWdJjxrirrh4/2lmA6MoX7eY9+uq1176wOBuC+6urrIjIygYADniSfehxzFkNefADiQ/IP2P3M5/5zA8AC/Qz/KAd2jHwgAxmxktt19WtkuYv/XthA2e7N+1K6nT+4zkD+zq3zGUfffT96ldWEJipy/vINO2UL2RP0Q7PUGCOs2znZ+hhrKlrmfNoI4GMAKE5BwjZAKxAdrTrONeHD3wBCAMUoV8JhlCPYzFb8GRvcIPErqxg/gNY1vc0YMeqGsclfw3AywfnLR10ZIu+Rl74CCxDK3ILH/pb8GFr0U6f4x3qjD8SoFMg3axYeCXgLnhhQPr27dv1DnKwvb9XB2nzjMEI6v/o449rqz/lnPkfnc3YQffZFr5nNVsSuuApWwWy1RPt53f8hlZjlTHB1npuTcd9+M0zyp2Z+tSFnLhdnXMZ9cA/5ImgK4F0QWO3Y+QvY0PwwbmPdvM+tKAn0SEC2mwJRdAE+WHOoH4TYtjmC36T3Qs9zB/QizxQl33NNYIGyAirV6CL9jH/aFtrU5sgCb+55hjieUEw2s+9+IinFZDCtmR1jIAhdcKzW6+8UuchwRdkVuxAMA76CyvpVqG7wiTBKM5pyZyIDCNXvHcBQBGEzBaLXDcQQd18Yptern6FP8gEz7K1WFbgPVWrDVnJyTzgXOxqPMqB78NBsqb1veGN/gXlUC/tIrkh/nxWkMAbn2NMR2cSJMvZiEdn2erIeUwwjTLEC7Rv+rYAbcs8mKQSfSyTUKHJpAD4q50FH90ykveeuZazq7b3dzu6rlV5BL1pr2N041K2fVIHJXlkr7CaANo5WwnZgWfwmnbRN9AJDQZn4ZVBFN8tHneJXProgqXqEupmfCMP8Ke2tKsVOFvtcC9+tP4xNBg8KJk9S6KSfjPPFY7TA7epRz/c4MLmZlZfOPapG95AI+W5EjHzNzs1ZEWTQQbaIPjJd55jPoDW0JtdLXieTz+oof1p0IU+lHe03YPuDYgxB1GmoDX13X+YrexKh3XBIGVcXctv9BU6BhnT506AKquy5S080wfQHnJlrTYH5VFf2QCHOSdK3ZgAdpIF3JJPm9x5g7/iaOovfYDM8Ukw4jtzrcAyvzPX56xJxiBbu6sHxUTVM9Rh4Bte6H9wX/3hHKydCG/Etew/ZN8gNqthkVO2m8Nm0I5kbv9R+B4yo7wrN+IgfQzHMcAzJuMVfnZCIIggZ3BC7vPRRjpjy/9ui/dRd3aFuJl4gza+OiL1Z+sl2mpygTYp1y9fio9PAIRxIMahLqOO0gdrSQqk7cHusg1dZGpY2KPjjmvyVl3As+rawnF621bRXsaxvhfvuMJITGh5HLzDvleeLB9e6gfoF4m1qisqUDTLKhfaR7sdp2xBpvz1sT11pX439Yrjyn9xfceN+s7xWVhxl+BpX4ij02bnCgNL1ME7Ym/izwa6oEU64IntKAZ1H+73P+ol6qDNYp3iRYP/7j//m3UIuoOXG/ynU0vBDnI2ggBChDbGGoaqmRSCVgZTZCp7xev8qkQgEOYJ/AoSqJR1JJx8ZZqDOob4cdEHPTqJThq8B33QhOIXWBZAhX4dQcFpDVUNQA0lnqM8fsMH+UJZNTCK27N2PmP/unlbW15tDVB8dlIHLB/t7rYrKyftuSsn7auvXWvDvdutLR219vB7re283+Z73RkgYMZH3WHobFfFVlcnra1tZNVHKXv6tg78TRWn/O++H86W2/7wlfZ445W2v/Zce9g22zaHg4PfTlo7m5224XzWVicbdR7IvDP0KNsonEENFRd1OhHSdoRW2eg7lwLSyIhBIKOfHL6j06twagBSHp++InNgcJ3nCIDw99GjHCrIWR2///u/3371V3+tPdyeNna+Gk3IClhqB4dRTqPRsB1PMfZoPA4cCovrra0vs/XBcfv5n/tz7Wtf+5l2sv+4rawm8mtQQHBOYBsDFDnSaTW666STyG9AHAES2l+S0W1xQKYXMsl1HUjl2WwzfhvQgGcqbg1bFZyZDhgTPO8SXso3UKiy1ckVYBBoU6kLEmlIOZbkh0qIeszk4B71VBbQcQ4/c8LneZWzekIl7QRNXbStDOLzOJuUTR0PHt4vh9DxptxprHDeg5mF1DkeZwIxw0qDtLKNr14tOs3sog7+8yzvbmywWit7rWp8aDBTnw6DUW6NDXUh7d7eeVhl6ryafeMKHMqoQEsdlJjteMy0j15NQEx9yIRE+U7caxvsffywtqLis7Wx2UbjYTs75YD0pba0vN7uP9xp3/vwk/ab3/xWW15eryzY88Gwvf766+3WrZfroGf2Wn/rrXdqG7jSx+ezdn42bRtrK7XP9C6Hls5a+/Evvth+4Rf+Qtu6tFZA0J5nLJ1Ep6LPkVPBrvkw/U1f0mYBA67R7/z1rAYnNvpZHXC8zx6y2aZDuVb/8BzlOq7MAjXIznMEeJwfnOzgkwE3AB8+btsheOHkjRxi9GvUu8yZ5wh68J7zVoD2AK4AQpQ9nWUip+3IHKAHZdJmDLenn7pW9d+782n1e+rL3xhG2UeTsh2D/GbptiC+9Xt2SBlHR5xTMWinx4AZVxZZz85VjHf45zkN8Jd7GhiOQeYHaGcsUx+85MMYY/yYGQfv+fAbfQONAgHQBU/sU3hvttnGerYIcxshdb1ONfekBfooV/CX+rhGnTrPOPyUj9PPewZOeQeHmX5zP3mNSfjQB3B5n/5PIDOZ6up36qLv2Mtb55D+4j8fZRd+6KAaaKU/nPecS+lX7Q/4i27jOcpjDDknCqLwLFnuZTx2wV++u1LC98iiA2wSGHYMCCIbgO07IfCcsqDX7D9oYDULsopjDL+x69ThvE9dBpJ4HtmS7+gl7kMrW4oBaPGdD04UY8v53zJ4l7GF40u/IHsEQAlwUq+OgdsxaLgL0OoQ0/+23z7QkYOfXDNA4RxAWXx3KzfkhT53tYZOCCvwKJv7Os+0CwDyvdu3F9ll6j2eUT8hV9DIu5Sr48V1aGJsQRd9BZ3Uo22gDoNn9LX9JIjL2BNgM5ubvzwLuAi4+vEnnxT/oVcdwnvu2891A8Szlq32oNfte/rAlc4tckwbCaQIvtThuWdxWO0HxyzPWy5txLEmuAjIwaoDgywEQHSc+Au91NkPiCEf/SQnbXJpctzBA9pQwN1J9AF712cF0FEBCfAOWuk32gJPtNn6NlHJ8wsvtt/7vW+XTArcMB7oK51t3kFfCL47xnSoqY/3aa92nAGNbCF1v2RBW4UgJXMR49BgPO/5nMla0Mf7Ozs5U0en00Cfq76G42wvSbYi7zDm+NCGV199tc6UAchxpRW8pS3IHaAEYA0gDe8yz8BrVrToZPcTCwDDKCtB/IyBK5efWKwmcP6hbv1GeE+g8I033qg6yBbnnvIKb+gj+lD7GxoMEkErsmxyD+UpT/QL1ykL4A87ivbBQ1eSKVf0G3QjIyboIbfwjvmEa6+88kp75513ar7nQGMT/XgHvU4fEoQofbcU4Bo54LoB+7ILz85KV8ZXGlRQBHCPdpC17PkRWfWUrai0oaFd+7APNjo/0rc8y3/6kO0NWWmgbeE83w+G0j59W8Ys7dImEKChHFajCVDpu7GFCTzlHeiMbZQzDCrphtVm3UpW6qY85hdWmakz4A9znveg3bONADZZQUG9lOdcLI20F1qoU5uZNvBhfDu/uquDAJXtu3r1ctVLYEF+Uoc2nYEE53F5zyoUAiPIq6t2oFEAjTYGW8j2yAaZqRdZNvPegJwJfNeffbb4I/guEOdKHXhNuXWu2GBQOp+xiI6hLFeQxDeKrir7Y5r5gH6hLchl+dOdr+F5ZvAxwdVLpTPpI5IftHsElymrtsd6JgEteEDwEP2FXYzdjL6HBmjRxg3QTqLWRr3z3HNZ/eSYpXwBPewb7RXf0xYQ96GvQksOQqcP5Ae0P92dUUQ/GjBlXohOfdAmo6wIQU7oI2QBGniWvhLbgF7tX2jhw199FujkWf0f9b+7i0iXQQfaXOBiS3+wEoW+4nn6l3J8p9p1GrDUIJq+LHLNaisTAFwZIj6G/qAd+tPoUtrK85xLxvvodT7aHvrp/hZD4BnKoTw+2iTIDB+DsiaOcJ8y1IPwlWdMWjSpw21OxRCoQx5zxo/zm9iTY1GskRUC5T/2zrMQ+H/qqWtZydGt8oOn/BdjdHt97W3tMn2u/d2cqQTYzTzodcthDhasJyGNNiBr9AN9aDCH+ZV5Xds1vMgKUANs8CO4TXyw6KAEYMQsnf+p32SHPv7DffEq6NJHc54UX3Mupi761/FHvRc6MyvsGeeUox2v75ygShLA9HGcM50LHJPII3rdBEXtm6eeeqYLPsTmEfOlTD7n84stM8XjHGvUJYbGPf26YFrRO8qSvhQ0077NjZxreTo7qbFggKFff3DR6FDxbPjO+/CFMgnglh/eyaDzkHg4fOgHGGgTZejjiDPzPm32ff05FhCIm1i3Y1tZ9dk+7iYOZ9CKRH3et6/E3Glf3z/T/+Kac6uy6NxhoEQfVxyS8rUFeLZ00SRBH2WKdi9o6vB03qMv9A/1hQvn6BKj5bdj2TGsD6X9q46yzr5c6xtqu9a45gwQie07MhRQYMjowrmhEg1Gs6klRAVidFKDan0lEWiDKH0HT6BD4eMe1yjbzLFkFiVD30FGQ8wg6dPhc9Ctk6TBRh39ydOJ0zapnFXsdjb0OPBUxApatb2U/KDN5udtPj1rY/4NEfJEm85xAtbHbfnsbvvc9ZX26ssrre190Nrxvda2v9vawW4FPhpzKv+nFTtpxAYIhnJINy5mnQcyaK3bcaDASnxPfrO10+Fpa3tsfzV5te0sP9fuLz3V9gYrbbC23KaDs3Y+TSbq6mS1ra9stKVBlkCxdZQKWIfSdjpYlQUHBzyx3zEaFCgdAp+Hp5yLopHFOwJavGO2E4oRXiFbTqbUVWD2sUtIszfdxvpWOSm/8iu/0t59916dGT9eIvKaJewEdGqirEPOLg7HoS3TKRnvACyz9lM/+dX25/6Vf6ktj2fFY+pDsQhqOZClXcVp1qiAGXUhgxsbAXr4r0KlTMH9k+Psnw6NBikEadzbmrLMaA29yRKUJ/aPWQ5cL2O4O0BUQ4XxwXtmnGLoQbfAlBMFf3XmVdT9oIvBGhWuQQF4Ay3lHHVnvDC2eM6J1fFlXQJC0EY5GmQA+ShKHffdPYCxZL/wF17yvOUS1HL8YbRvbmaShoe0gXJK7joQhX5yAnFs29YCSo4DEvMM4IxGFW2jTvhI2TgDtAFaXCFAORhotBU9pVGrAQ4dfMeohT/wzGxNvmfyi26zTcgm382SAKCKIxUjb2szAYEy5lfX297BYa0EmZ8P26/9xv/T7t3dbrt7R+3mzRdrO7g//M4fthdfuFmO9PsfvF8ZrzV+z87beIR+GZdxTYCQbffQXT/xxz/f/vS/8DOVfcJh6ZyTQKZU9ftxMhb5zjjc2d9ZGLhOUhruGoB9vSzgp+zuPsr5BepxyvXwzuqfLoOeNqNXBABpP7oH/gncUzY0ILdkpjgZwj91P7QIUsFnQBvkD6eP/qdMZC+O6k4BaHG+smIJAAk6kAfqWVnL6kYDhAD0jDeADGh58trVure3HT5BC9dpP+UCgECPGcDIbxyBgC/Qwj22feE9wTYyVyrotssWBgkCQROyZOY8dTmOssw4Rgb0a5iyAonrtM9+Uv/zHDRU4KsL8qjD0UHoKp71P88BfAGC2SfMO84jBgEN9sADjUd1Yhm93Z6o3BPYNrCI7AlK8A4yKIBoRoiASGWYD4d1PoN2B7TCd57F+bt379MCHJCdPiD98OHjGoPUoRwJluswaONQJjqA3x6KyxYHOrECDgLdvA8fbZMZ0dJFfdyjLOjWCac8daeGM9ewlVxB66GrjBMBJ+6pu6sxrdXzPEsb0Qc6SIw3ZB8akTnKp5+di1wlqD3H+NO5UVc6lgUDlG+DmZSHswhYYjugVacpTimZZTn8XF2uHDFG+/vyw0vKVs8zRrRp6BdXnMBnfgsmMa7oJ7eYhBay9dljna1LygbpDsI1s5q2UF6Bu1euFFhJ4EaQQcca/pv5SBsEvwmgECSC39CCbBikMYBCX6Er4B9l0P7otJMKUjnedDh0bLjOx0AidGorwHMD0iYbUCb2lRns8M0AAe1z+7Cad7pz4Po2EmWz4oL6HKc6Mo7jgLzz2oKJPsVOc1unAjm67UcdS8o4wJ6gFmXCA/5SnuCtwCP003b6n76Fnmeevr4ISGkPaUPAL/RU9kPPCiX6gI/AKCsbqO/dd9/5AdtUQB0a1DP8FdiADkEAr/PbxBYBPeoyGGbQkmADgIhgFjxDN5HlLvAID9ELrF5IsPdxt+rhapXnNkzQcfv2e21ja3MRrDFwAOCVYAj8yt76jEXBEc/5YE7UhhUE8OwF6GE88RHso0ztp6yQWq5V22+99dYiYQYaAOGQTfUf78N3VxtQpkEH2kg9yL1OPXXAM8ck3/kvgE159JP2B9e15QQYoMNtkei7fuIR9Wun8jy0UpcBGlYn3Lp1a2GzMNYFOpGjOifkLFucIFsGJKiHZwlQej7Gk08+vQC4tB8BwwkIx/45LjrRMQQSSpY6Oxvdo6+FHP9/XL1ZrKzZdd+3q85QZz536nu72XOz1Wx2k6JoSDYshbIcy7Zo2CZkMwoMGHGSlyAxJCfIgwM4AfKSxMgABEEQBHnISwwjMBwrQRyNSCTLlmzTskiLLVLdzZ7HO555qFNVp4Lf+n+/Oh9ZFxen6hv2sPbaa6/1X2uvbfCAuqZR32VHdU42wWbtdXeB8IzpLqGFMkughj4xptBBPsm6lEACncXOVceK990VpQODsYWfoA3OH+c+O9joM/8ZO50JtBFeER9gTJj7BitoRzkn1adJQYW8de0SA6iztEgrd/166Y+0X+CLtuigQJZAC3iLeUB72VlJpDn0E2g0daepqGhrnK6Afkl5RJ8E1MUToKe2Hff5TZ9Nuaj8Lnt2NitZgM1jP65sz4DKlEubF+AhAaAdgPTs088X76HTxg5il2uAfIJ5tAUjIwgQuLaIfKavfdudNjIW0ObW4zkfjjbr7Jf/KJs2KidsX+bR45Vqb309bYd/6Zfpmw0S0mlhkKB2AGMswMv8CliZHXj0hbbVON7KHKH98Dfvs7bAi7VbqTt7Q92X+9BJW1G5a/AAfTMNF+XGSRmeYXy4r95HOdokAWUT3AFNtLM9i4QUWPCN8on+wD8Ct6T64qPuDH3UV3m2Pyd5j7qYY/fv3130hfKhL22lD8h+ysDGgZZiZtEBAbdzFkT0Qxww2e3PO8oa5DJlXumDV7sf1JOhPe1zblMmdfDb3RfhwzgAXDdLLlzGOSbdnIeC2wKc6h22QxlOCjB5BhkoyOocEcty/sPL9Ce7tybt2k5SkMlTYiis0wK1rIm0i2vSHlrqxOGea51rLeXRVpwq6gvQif/qTOlDgmOYH9ow6rmum7QTftCGsRwdBdBYB6LvQmtowDm51qeeQll9HER8lmvSl/ICOl+lBVb3VHaLYdBn2i7NXV/Cv8zNtEE+hsa0j3M2Lqahh8C9AWa0Qznfp7MYGWcx6Ziy/bRPWby+Fnvh4GQ/DsiOz8UuaDPXkd+OP3WKTakfzOfBmuUjxtmxp638557rKfVzH3pAT9+Db7imvaesWBleBUjyrPikMkdMSlwjdIsOCk/Dx0Xv1djp1J1xj81nqnV1a96jbP67hov1ypvKCvEt6Eq7XEOcv4UBrmY3kvOHeilXucpvdWHtdcoKNhIMRLyG7+oEznfby1//qxMpI5Ttzl35hvIGf/s/+fdrg4F51AO+xKMlAFEt7ITvrAVcpDIEikTAMHahNMK6BNpKAHBBQRtpRJ7Kv4o2z6rM0dl+agEmFPUZfclzGn28r6Jrx2mzdTsJVAAFlukD7XbBVTBzzSglJ5gKrQJDcKiM+PJ6zNoSKaaWhm04mNeui/lw0LbWVtra/LxdGx62H//8TttYftDa2TutTR61dvh2ayez1nCq1+EerV12O0FA83GCzPlPGicO915p7TIbG9q0OxNkjDNk2trJZWtH7YV2sPJs2995rp1u32x7OB3qEPVZHbY+nONYGLXly0xwJ7/jg7Dlex+kF6yGJgoghZITR/BC3lh45pYQ8skhR9l9QElnmoxfW1I7Bdjx5BB0FW0FEfd+9dd+rf3KL/3TOr9geXmpHCF82MIM37blqxQ6s8s5j9WHw8QAmVGC/t1/56+1556+087PkkpCwAZjZnc3EVkBn+O1/D6gYRBvKpGGGhNGdsY5sLFYIF28oJVK+nCQ9EkKfq7TT9NB6OzTGHYOKsRpE0oZbUb5hK7OJQUA7eLDmCkwTI9heYLDKnx9pUuvtPf4TXsFBmvsa+dT0jMJnBo5LagQ+ZIoeRUoF5NBy7yV7yif8nCEUCZ0EVxy8aI/OkWMsFC4U64KOvXLW4LJAn7O6e3N7LgwasXDowEjpB+KuuVz3XQoJYsOOcAryiNjJUDPR0EhBAAAIABJREFUb8ZFcFWAHCOffqA4luwZRN5ylhBt4zk+pLxyzpQCtRaDHwMH8GNtaaXtHR8WwHF6ftH290/ag0cH7f/5h7/eLudLbXIBHZfbw4P9dvMm0f2H7e69T9v6OvIYpfKyrQ4HbX7JIgPgirE+bQO2809a+3Nf/RPtj/2xH227O0QcRlmF1zjfiPbq9CHVDbKfNpoXWANSxYv70LtvOBhxfXGaaFxoaXQi/Y7yEQCa8TENADzIf96hTZ9++lEpl4CljF3eS5RklKQ8TwQOY5hoVhbk5P4klzljxvWsA7sFjMnP/SgelRdlAm2adTtAiOrkWSN/4M9EJGUtXVpIoEROqYBwdgu0c2eQc2h1NcoR93Qmwk+0gb7ffxBwfHU5kWdx0OBkS1/pD/0jQhfnB3xLeUYEwmfZFZEzcSiDe4yD9IeWyGSesxzGg+vuABE4qu3E3UG5pMPiN+V8+slHC0CPSF8iZDWglPfO4b5xC+8IONE+aW50JzKaqNECJbrUdBoa5pd3vOC9ikatQ4O3y/A1sAI6U79RW9KXHSCOk7KCe/A2ZcDT/HZMmNfU77lBzGFlDd+NjqMuI3d0DGg0aahTPjxtlDN1arjw1/WY8VQnEeRVf/MsCQFbFUX1pf56IAhMfeXU7kB58+trlNMf2q9yGuA76zptsr1cp/3KYXddOXbUDb0ZO8FHI7R5h7FlLtGWGFlRblVcBfApR1kg6MJc1tGioUUZzGlAbWhsuiLq1vEuYMpBrPA6ZytowCNzeYdnmPPKPnVLASvoZNCBeiX8AB2N3BN0ZZ5dOXFjFMWIDuDLfR0AjJn9s1znKbRAdvBb3cIdKLzPfR0U0krjqkDorUSKQwfGkTEU0NQIom6u8Tx9ZYwYr3LGTmOkqAszdvSB8aIsnSvIH+oAhOJMCr7TDs6oko79+U+fjUZnfjg3WPvUIXV0IVeUU4Dt7uqoqN/DHIxtlBo0UqeCx2ijgLwGHnR4+ulnih6s/awn7FoBKCKFILxAOYwpdZiqRYNXh7FAL/2grbUmVLDMdjna6D99yY6/RFtDA8aS75wbooEIWIm8ox9cg0fZ1QGA4CGi0JT2coA55cB7Z2MivW9UNLY09PwR1ggBRnc6OqdYS6N/BXjGqU3ghym0NMS1/7QHqaOcEeex46C1Rmv69Hzdh4+5Dm0on/4z3wS64VWfcU0UJBBghm7ZHZvymEM6kzV63YHDfVMICVhouxiYpL1L3erBrr84oWgfdgPyQLBa8EngA5oXELCZdET0S6BD21IAIMB2ziZwDS7w6OKigPtcC0DvbhbKo3xS3bFrRGCNtjl/+oY//KJ8wtnLu65ZrrvqnPKiQJYOVp7TCS5I47gbQco8t3/uKBGs7DvGdV4LpqnTU4drMt/5UI52Ec8VMIIut7VVc5NyOceS+eCZKeoC0JE62CmKs4mxpe1iE9AUXmEsdRCVPtftRlffVd/UHoYmpkkLv2RHxvY2wRT3irbUw/vOJd7R0YTDCP5zDWPM6AdzxXVXIFAHBw5P+6i9x24kZY9gOe1hLCmHT+nc6DxbW+3O7c9UOwn28hyCkgfzSTlJSEEmuOluGcqgrXV4PCmGu5z64gMFuq3mrBJ1GN5BZiCb+DBOpMtiLAHVbRfXqY/MCdBM+0rZ3McaXJegEf3T3lQH5b7OX+hO/88ukpseGihTGXsDAamb8gTb6DPftXE9n0ZHgs4nyuA/40G5a5yj2IGXrE2MCXQW+NSOUMZQHn2lXZSxuRM9+eG9+wu+Ud8R8OOd0VKi9HXkqiPSD8FEnWzuDk7UfgIslA+0g/aqW9g/sZlqU2eH8p7ruoEYOgp4r/jiAhmeXVT0SfDVNZ1rtNV5ydioTzM/HFNB14CyAapL55sm0ws0UofVxlcfVI6JKQheU6eZE5S5BueIdwnMqj/714C0G9eyG4z36TvvUa/rtwfKByPKrk3sLxyN1M/uKT7iCq45fd09B4AH3FUecp/x296+ChLSHlQv5r7gtP0RYKYe+d5r1qkTLPVlZ5iyB94wFSXXaA9jHxszO9b5rn3N+FNPH5tz/VB+qcOLvYqX0cbLy4yzc098iDKK9zZiV/JhzUX3UgYUTtJLecRYEtCNLCOzQs1ldj10DlyeNRDsYhwc+3IYB590h3dsJ21BXivb+timOgsOEANwLMd5Szl9HoXXeYZ3bbuyQ6A/vBKnAO/e2L1R39VH1LUNOunTmPYZCEZ/eEZMnLOYlUW2L+OQXVq2SVlSlXa7vHiej3OT96K7JMBXXwHPiNuKdy0tX6W0ss+ub66T2iOUw3f9CPbZdvTfo01ixfKAbaeflFNyswtk9vkr3KVr93/3n/1Cdwh6vKx6kKycShXeZUht5pAdvktQKtYDqUHrZAVwV5HyGUGLvgHrosA96qPxCGCVKK4rXFWoEXxORo1VF3+ZXQVUoap3Sq+qZWkkKigVogosfjvJ7buDpWCpCTLpJtPSsOEsmgzmbbQ8bJvk8lw6a1uz99pP/PCd1i7ea21yr7XTT1s7/qg1dAOCTQnKOG/tcoKzorXJOCmvakcDOxWWW5svJ20WSwWOj8q4NWhtMmjteLLeDocvtuNrL7fzG0+2T6fzdjrockVeMNmJMF+pLSUF6o8Tye+CakSKW9705gqeCbAoAJ0AAf0THa0iXADSIKAR7wnqwy8qWyovvK8QNBqkJtZSFAZSA8EDLLooJ7/3zW+2X/wH/3cj69Xqymobd4Anoew1UZcjqDmMmPlb2cOWBrXzhfzuGI5f/8tfa3/2p3+yrY2Wq1yV4Rjfca7Rdj4unIsFZjmHI5ICQoHJsy78GxtJa8N/BT5l0N9S7k4TZQ6P+75KNuCC4JpzR4HTB3xUWhSGAvHyp23W8aDyIlDDb98tZbYDprIwxZFEHSyI8La5knUWllHR5dhkEYAeOhp0KNF/3qVOwSkjX8uQ20tEko6KhXd2ngVKOaCwc6HnHUEDHaHQXmHN80bWoohwnf4aha6swwECn+Zw0Bx2XXxzCaAU8IhrGmIAACgstAvD9fjkYAFI0h+VJBR+ZItKg2OPIm10UrW72wHw6OhgEZ0PDfYPs92fujHuRivLC8dvKWGnncNra61NZ5dtd+dmOzm9aN/5zhvtV379N9ra+naBPw/2D2o3QaKsNtrRMY4lFkMceKvlRZ12O1BItjfsEu6trw7aT//pP9W+8hM/XkoovHVwsNdOjnLYN32nvzhAAsg8Vu00uijOhyuZAA8auc896EH/EF7OMcoTvFRp74Py5j8WOMminOhb848HiM02V8YxQG/AKspinnsIL/eN3AfcihKb8hhn+km7aSsfyoInohgmipjzY7hOOc4b8kmjdAX0Pi7jcblzgFCm0dSlsHUpElyg4Y3Um8OBBb77cxL592jvfrVttBLlmahe+BfeiBEcxw/GZ38N7RsaUYSS31jDTEUMsAswjbIEF+kP85x6aRfj0DdUaS/tVImmTQ8f3F1ExQGO0md2ZKg02kdoyj0NH40p5Sn8wI4E5inv0BY+XKfPBiuomNJ39RZ1AOUJgCdgIh92RCETqN+I0hg5AZ5UIHVoGjkFHeFHZLVpU7gnD9kO6e1cFnyinxqNvKP8Y45o4CszDBaJXEqeYNdZnW7MP64hd1SY5RmVaeUY9dEfxqnvWKGvPqNSq8JNWYKMvOdcZZeluxU0yDQyeIb/7oCjLFM4ZE2P/sYz1C1oRP8EIoysNAKbNiBnaIOgobtH5FN3OriDgv5r5NEG1iGNSPrF86QBox3ffu3bFXn27LOJmKVdOqyUZ4yl1wWfoOMXv/CF6g8HvlOf4KwKPdfUBegfKVRIpcJ40w76qLFPW+ifsoJyMVw9zLjAvUeP6j0cevSLNELwETxJ32k3/xkPnU88J4hKGewwhBbULc11CL788ss1rwQG4Rvmn4dp8z47cqkDWsGD6kr8Vd4DwEcunLXXX4/zQx4erV1FfOsQhY+VZUYRKgeUZepNOo7sU4EmnfO8QMyjnC1GH6EDz/Nd0FdnL3U7l6j7pZc+V+sIYAZOD50b1M+8pO/ISA5LZ6x0drr+h+bZDSeAoMHIGDCO9sVoWp2jyhbayVj2bSPBGPpZAQndGW5EVCtH2LkRIHezrW0kqpadLIL0tBva4BQR2GH9c+zkRdqhHYQDSH1SGUFEMGPKGpN5tbfQjVaW48iBr5ivfAeY86B26nCton3qycoC+Z/r8DRrHnTEwcCcg760z6Al7TfXUW1IaIvzAtrAz64fGurKIH6zJkAX0xSqS2r7Bfg6WEQkKkPUbXkevqSdS6sBwAU60QngNc4Hgx6mXCL1qAdpc533dUAiG0hZ6i4G2kVd8CKyhbbqXKZubVrqpc2UQ5tNLyWQpAygncom5StrI9f4TR2MkcCic1Laxc7IXEW+qKvB2zgqeI8D4A1E4hnKVC+nnkpD1O2mEIzt20TyImWXzO0cZeSDj62qvp6/pKTifWgHXQUBEySTVEl84CeuCVgLHPXBL4FWgRfeUScUXCeAInONc28yJmIfpgB010ac7Qm24gwh3qPv7CgqML1z/FCvQZ6BoRI0Y3AN4w9d0MFx/qKDq2cwH0yJo6wr59Ahzo/oBpTlOoNub33QjzrgC+Yq9KWNjC/rkPiNugP9mA+vopbFWFxvWUejPwRkhLbohEbPR89J8Bz34D1TGFI35cO/6nKUwX91Atpda1gvFabyfHmU1OWUzTUBPndnMN46aHnf3dnaJrSNvtMe1lf+Q2fnP/VCFxwg6pW8g6yhLoO+fM41ozCXzhYt3Wt5KTbjIICd+hC8YOAo/Le2HEcb5ThvKUvwz3Ue3mCceIa2OD9oI8+iU2hvG/RR5XdBQOqVtE3+5Dsf6a9c5K88oQOKd8SBEgiB/XpnkYqTdgq48r56oPKHuvr67spqAnUpXwBa3ILfzDHu6/DUHlGXZYe766c2nDyi/UfdfBefoixsNgLYRitxfvCOuoXnVcQOiS6unY/jj3URG5Pr2pXwSvTwq5TX7vikXOevOv6VHphIfeWD96Gj53yJTQj2Ug/vi5U4btDQIBlomCCjK2ezuosOJXlAu0be0WYIf2TXJ2MpRth3vNCvPo7L2Gu78fzJSVLB+r7OFGkyHyT4x4A92szuPe6zthTG2O3gLDu7C+D3EHSxSDFH5hhjAW7H2J1enCwA/Fq3u7rUccAOxYRcB9UtKNsUWH2epnxtJJ7lPerXdlTvYZy0oZVl4tnqhmTsUS64rhg8xjhxz7kptki7+FAm8rx0kMHVjhDaoq2FA0S7nX6q8/EO4y0eTHneVyewT9qTtEW8gDaUHBiGD6GPY6tOBG24xgceUZfTbhcv5L56D21wjlOfvNRfe1wz6Qv10k7+urbLv0Wj//Y//flyr0lkIyIFJJxMEkwC5SyKGBt2lk5ADAeknCejq8NVMeAiBAIMC7o4gV2cVBxVnBRYgh12QMFEWRoGlCnzKNS970LJfQF/FW2BLid9QLVEo6us892F3MmAIsbEg5EKpJ4mSp6I3+l81oarUSA3llbbyuVJWzl7u33phe32Q89utnb0TlJhXbzb2tE+2zfa/Ly1gYeid2mx8L9Nu/M/Gum1l+IcKcdI5xwhRRZsf37S2sFsrR1svNrOdp9p70xW2mR0vbUVdiREUOE5wSMIXQBgGVvo4SKpQuJi2AeGXQighTQIIPj925Wc0CcXiaroO0xkyhIyG3EI6GhZGia3Hs8zOSazpEjSucA71I0Q+D9/8R+2t96+X0L4dAwPDNpqJxAvu7MJxheMTbZ0XYyz4BJ1RQqgH3rhhfb1v/TV9mM/+uWFoUD5LNw3buzW5HIHkhOViG/7Dt9i6JmWRkMp4FZ2gMjn/BX05Tvv8MERokPRhd9IeKNB6T8fBRfluCuCOUbbFJz0k+/000gOx4ky+jlEi76dg8LoXZ0FzB3Grb9NW8W7rwxwBgjlmNNWQUOfKFOeQlHxHABBjQJqOcuiW0B1troA04/hUvbu6MShHPrPOBFNrgLFbwE3Ba3RXvRfUIxn3JpMPeyscF7Lo4AWfJQzKHD0i9/0gfkgUE/6NWiocgBPaCBieCqXPJyd9lKPxtrlOMbByUVkJ20qMOHwYHE4dtEBecL97nDe8dl5nQGyujmqv2xlXFoZtU8+utf2Dk/bN/7FN9snn9xvuzcSkRslpLVHew+K/9fWUPAv29I8RsTkAgAYpRdQfIr/sD5/5d/8WvuRL3+p7T0CyB60zfXs4kKxpK1HR9n+zneVcZ1Pjiu/+TBn+TA+7mo4eLhX/eIZ+IEoKviA+Q4t5SdoAI2lj+tT0tzFSHM9yLpC9BdOIgyJo9pybwQowI+AqzsXEoUThwjj76KpgsFfnhFwCwB73Cazi4o40XilLxj/xT8VkbGR3WUH2TnAnKIM59dgELCCZ1JHdtlxeB98rmIgOAI9Ksr8kjzOpw0+wCmj0iAApLKkPEAxJ98rv6EX3+MoinM3OziJpE2uV5RDogWhea0Tve2zjKNOUeqh7TooBb+5Tltu3rhWKSMAJJTdPC8gG2dDDDmBD2ij7NIJAQ/rbNCAFAQG2AJI4XrfkQKtnFPQVVnJe7Qh0dRZr+0jbch2/42afzUX6zDFrJ0CVMoq3jU6V31Ghc80HfKtSji51N94883iWYx+5YUAB+VBD4xuwC8OPFVJdPeCTjnK8MBO3oFPkFFG4dNv5ZoGq+s1Y6WD10OqBRish7FgDCgbgEclmzqQ+UdHnIVC9HZ2MHCfftAHd5b0wWF1PME4dlpwH1mp8c9frpH7nZzm77//ftVP3wQqdBQhk6yH/ikv6BdRep4zgjzhXXUNntMhkfV6tKB1jMOkRGIu0ifoI4CkcUm9gAy8z1jxl/8CXrRXJwhlMWY4y+gbtJMPXTt4RieHjvo+iEPKm/c6WmgcwIeURVvkG8ZX+Wpud+qi/9CINuhcWVoJX0NfeMl13J2G9L9vBMH/GniUd/uxJ0peCiQbOENfaBNAmvNCmc5vd1CtrQecMp2efC7IBq0EEjXKDMCAVwVTBVaoQ13LnV60//AgDiH1BUEk5iRjpExhjOgfuy8A6pTXHiJPneoSOi4A5QEj+9HJgnYao6w/yBWeUaZYDnxIu0zVR7mmQ1OXoe0GGAR42So+Ozo6ru84W4y01diElvce3Kv26lxihyO0p3zWDz60x4jXPpCBYwPAhmehC+sMa6rrLLTTnuMvc3tjPSm3dLboyGbMc9hzDHNlM+uc9iDtgl70B/5jxwJt57wIxoiod+ow/Z1gH3XjHOA38wI64CxnHHmW8uBL7gOQa9eZJpA62ZnC+R7woaABdQs+OR8T9ZyUb4wD7aTu0tE6mwgeeffDD+rMDN+HDhW9isy/c6dkj/RgNwfndBjVL9gPTxBAQdmMD/ShvNgnOZ/LdUz6K+doS38u8qxnRik7XSMcC+aZzhnHSNAR/uN5AUf1inv3H1a6LtqjrDQdo3SGTtCS8ZDm8Jm6nDqPDhTntXa3skB7THlFmtHNSuGZqF11MPgJerN+c3A8qa50vlAGtGCcaTPyFqesZSBbPr17t5wnlMN4YeNDF3f3KROhATtomf/HJ8dtZ3unkXpFDIQ+C9YiV7XzEowUh4LrLe0VGOI6fYFW9J3zPtAltbGJcmZXhzqUtlE9251NRuQzfaD+6tsY2yJZBojaRj8uQHRjtehhui1lkYE46jnQXDtc+VSpam/drh1o0dWzw1odX93OeVEBO52zXT12fz+HQAvOasMliOcqgIry1fF1MNQOv263IXVCb/EoztYQ2ONd6tYWgwbrG9n5f9w5vg3O0QEk/gNd4CPqhhbqF8wz6H/zGmnUsu5Dj+iPs+ItHU2MgfqGuiTPlC04z9rLWSTKaO1r2iB+cGPn2mL3EvfFxLRJdRJAA9blSvM2mbTDw6szw6jHoBGDGsQGoLeyD5nCWkUbWbfsO+0VZKdtBjw6zjjA2ZlIX8UnXE8ZH2hEWchgswMoY8WLxOhoD7smCJCgH/RTeUBZ4kHOAYOcaIt8knZl14J4kk4B9f2+PS5/MIbSZTCPre7B5VmrDIrM7sjIgTi2sJ/4S7+xoag34wgP0LakF2S9LvnSOUroE9epRxpjn7HeanOKbcKHBnC4DvEu4yV25y4uHS9iKjxHOdoipMDiGXUXdWjvfz94nVR48IZ4E7akQLw6vfiGNiNzSPyk8McelrW3FxnHu4WTdqkOtePOLmaV+pH3amwJfugCJuijc0vbTxyIzAoGnohf0k7KKOfYLMG941mCucTu+hgGbSYQTvxYHEO9JzTIbpg+9qd9RT95x8AR+d95rc0cTDK6lPQR++DMVdrLRzuuP9elpXoqdfQdCfIxOCzXXZugefT66F+036ASeIHynJO0z/Wev8EQsutb3IEy1N2ZP8ooHCB9vJfv2gPwuToMY+Q92qjdI79Sj2sCZevYckyoW6xezOaKF9L+ctj3HOLV3//pv/ybcydwebTXEiHVFyIUpDC3o6ONRHu6UDupaBgDxm8q21rPth+u6a2RuE7ofv3WY/00UgUIAa0yxbs+Y8cFfRXA3O8zo5Na5Q4BLrBhNIjMrsCWSVX0ZV4n5KRjlOFSPOwAcjK0C+bq5nqbno3b5mjepvvvt6evXbYvPb/THr81bO343dYu7rV2/FoORMcmwYdEGqzT1gZ8x2FBjn6cfSs522KJ9Fg8iiNkkN0gfJ+O2QXS2qPhjXaw9nw73H6+jTfuNA5JP2VXSecgAvkiL9z8IgJaT6rAIL+hO39hPGgpoEwZekv7wpj+8zz/uV4CkVPKu8krv+h0ot6NzRyg5QRbX7uKuq8JuJoFEJqaN1hB+4//ye+03/iNf9YAEc8v4hhZ7rbzTeZ4/YZtMkVwVhV1ODSKHyl+LqeztjFaaX/mT/9r7Wt/4c+V0oCRS9tYXDkg2wmpYlpCapCtV9JmfkkKgr26htKj0w0vlc8geIzWNHoUGtVif3alVNEvHY0YVtQn+MQ8gAY6IRRa5l3tCy2BRg2p9P7qQHu+uxCo1DC+ClGBf+igYuhCqiGjYs3ZN5ShIKZu2iTwpmJCW4wyVYiWcb98Faljn1yEazEahCYCFB64TPnm+3aBo208h5wRVKFMaNgXrm6tL0FZYHD4VnrB58oF6nFh8qBSlbvKp9vxA2NHXQCavO9i7tZ32oXS504EaXF9KwdlrqCkn14d5EdudsG+WojH2a1zY5tFf9rOTkiFcNF2r++0s2kWqzZcaqP1nfZwb7/tPTpqv/mPfrstrXJYd3YaoQyScoT3GTKm56jbjnm52M7IFs3IIA6oXVsdtL/2b//V9oVXPt8+vftRN51RelbLKDw7u2h37+KEDAAqmJHokpyjwj2dVgAS0M+dMCj2KlmCWf00Qow9vM81nbT81TGAI0ZAP4puwHSBViJwMNCIQlYBMh0IEbI6W3lGBZu/KK+0y5zJSbEVRRYQCV4r2XcegELHh0AIY8X37a2N2pY7PU/UquCcygbOKKMm5NsoPDE4VUzpjzxVQOJGF3nWEgGi4uZcpD18N8rNM0BUSlUYqaccuZ2TSiCgf8YC88s54ryDr5Ny5V74t5OJri8qKAYEcF/FTQcK5eq8dY3v94M+6zikPCORlP+Mk0ZLf8x1FCO7BK2lUV/Z6wNM1K+cKSBvY6v4G3Dnze99r2ipLkL7NUDprw4QFUZ3c1CX+aTddk6bOHfHcyOU37zLe8gOQVL6pqNDEEEaQjuddOpgzCuAP/os2Av9dEgaZed6QB+4DxAnwE+ZlKeTXVCF+nXWQBOAJdq6s5OzYBxHeDa6Qg4WpS/MM9KGQENo61oVXs3OWuoRyBFQENBl7utw5prGZpTvBADQX8E6+sl8ph/MVXU6aclfgSeDAOR72ozcJbKZecj4ULZOClNl0CYPqxXMoH53QvR1Ft4hvz3545VtOPMEZnhP+abuRD+5b3or5zPlqq/J07RZMN6x1REpsC3/GvHMGNGv3evXqh86p20TzwviO16C8cg+dTF2gGTukDI2DgMNPa6rTxnEIf9C77ITlhJooD7tOq9+b8QrNKIvyiGBenUFDTIBAJ4FQIdWBXZev1VjqNwTbIUO7mDSQepOFoNUqFNwQUc05ZqaSHvGIA/nr7u+kJN9GU1faAtlMIdMHUmfdfiqYyAD1OcoTyOQa0888ZlKewiPQFed9/QJgIXx2NzOTuY+sCKPUF/m936NJ33TSIbuOi+YvwIxgDjKIuYkO0OUNUR3b6zHeaHBiTzCOYRzIeBfdkbyDJ/d3YBE0IBr6m1xQj1fv20TtFEvgw7UAb/ynX6gv/PMCy+80N5+++3a8SGwrA0jeIvDlXvIJdqDbMMBpS6vvQcvuKbST2QldejkcdcIfUC2c790lq04TzwEHJpRD+Pk+CNDr1+7UQF0gDrKL2Vp7MgAa4497QP4Z/cYdQLW4ySHnzPuuzWX4UnBPfoJTfjgTOZZ+ktboYs7srmvHKGdRu5qv/UDuHifeu7di/NTG17wi77qrOE9/rsWQwvlGd8FKihH4EuQROBO5650DNhI8NXK4gwPgWrT9AkYCfYIVGmr6ICgXf31jjYwvuXMvnevca4bZdAn+ci1ZH+f1E4nbXwxbtd2r7Xr1xPkybumfKUs3lWPoh04/nHsKRfQEeUN1tcFJjIet5s3bhS96DOHwvPBGS6tBKHUtZWF1Ce4uLOdFIfKKmXug4d3F3q66zDyXd3LvgjOO0b0rwClITsooQu7E3BAJLKc//ZZnVCecKdjxjbBDgbawDOu13zX+a7uro3mzm2D7NQRtLPYWUF/dKz0nX3Rn+PoxpGkfPU8U2QOMlUHNTST1pQjLejPE7fjzNT5oWPE89ccX/UH/vZlPKm6al0dRs4LHKpTLZyA3WHF0EQ7QX7WUcY9nUDcizMmTiTGQAdl39GIjHBNc03qA8Kup1xzPgkwitXpVFFflXc4WBkMAAAgAElEQVTpD+9zXxuQ+rJOPVwELCJLfhCE1ybkDBDlv+uONIU3kH/s1BCXpB7eXfBn4UBXKX50uPTBeu5rw4iTcL+cXedJ28265z3WQmhL/ayr1oeNxXvQisAb7FLnorTnOnNEGlJm8Musq8pD6sh8jt4jWNzHRaEzY2lfpYF2otfVrV1fxNoYFzMaqFOzVugEdK1VVvOeAR3iIjhTnYvKKHUy+kJZ8Kdt4y9laKNdXGR3j3JKfBXa0+eT86yNrjH0XzBcvUx9BucI7ed5zu7QOeXcU2YXH3NWM/bIedK1ilu6NlB2xiMBetBOnYZneJfrpPCjv3zULXmv/7z94xkDW6hTuaPdKU+o1xQNlkeLwGFlr9iBdfK+erf6s2uettT4UkdcnInaQNg54nG2yXZpE0l7dWDXBO0O6jZwmmfE4IqX53E+Op+cd7SBcnlWPdNANmgEbXmm5mDnxOeaPE+Z6sZ93dq2KXt4Rvo417RxkQWD/+W//ltzvbSmBuAlIk9gin6BDjQdIxUWDaaRRCLZYI1eGWR3K146CWCHbDSNgwACrHouEXqU7RY7BAjtM3KL93knYEU8sbRXoI3reqIE92kjbYZ43Ddyzj5CeK47MIIHtlEPEs+7IJ6bk7J1qZq219vySg48npyP23w6aMMR26EHbTA9a7PjR21zftye2p61n/jik2209Elrk49aO3m/tdNPWsMBwjEA7FTkL461abfTY3h1Fsig2wHC9p3ZMPdN9UT88fFlaw/mz7ezm19u0+svtEdtqx1fXFakwcVs2s5RkFeT919aQxfoDI0RXDosuIYQ1gEiEMTzCjMnvYCUHs3RVqL1+fCegEMpjXhi55kwConVlThPeL8M8K1E1MALOlWg7c2bN9rv/u432z/4xV9qJyfjNh8kXRLGRIHRczzVAXEjKHKgfOWsnQ7aYNba0rC1z75wp/3Mn/lT7cd+7McWwj0G7GSxpbkE1PwqvRI8zrUy4s+vdkBBM/gPPoU3uc8WX/pSyla3k0OwuHKfLqUcaaQAgdcYB73H0EB6Q0MBM/4KpluuTgfzFGsIqfwyDnrPFb60D6WL+WZ7FDL8tV2m5DAyaDoLvXmGMdTRQ7t0lnhwrp5p2unz00nSn+iM1IGq423eAcGUJ0AhsE690JB6NIi554IMnwhOqsQaDchvaH7rRiJ4KN/t//AL/CmIDn3pmwZsdgXl4DkiWAWPHRPpQLkCSS4uOkBcaC9OUg4OEOqbD5M25uws0VIuhpzfUzRd3WiHByfttJSXUaXEO591eVZPTtsy3vEpESY32v/7//1W+1ev/WHb2b7WxpM4pjn0eXOLnRuHbTaZtuk45+PgC8IhAmBP9PPqsLWNrbU2x1vYLtt/+Dd+oT12+1p7cO+TxkH0HM5J+wDwMWKggUqyCyZjIg/Bcy6o0AT+I3p6dzP57uE/Ix2gA2PKR9CNcdTAc4wp//Q06c1IVcJ1o+4CJJ+2z3zmycaZFDg+o5xmHqOI8gGIBDhht0OiAyOvUF77kXVG79Af874ybhxGbrswTsu4vX59YVBDJ+pdr90VSekouBSnQMab/sF/9ClOjzgsMZZMJSOYWY6xs6TIYh3w/BMMUdoCbwY02V2AIETmAZbFWUSkDfmzT9pwGOcf7SI1SuZ6Is8ApKgLWjI+/AfMoly2tpsXnTrpG4AjbafdtLmiyS+Slos6lflXyu9FjZdOKJ5xvdeBkpRlMSw8e0dnpg4ldQnr4FnXbB0+rkv0i77SXmg0qEOY42TToKPtAHW0XwOONvOOabh0DOikqjR1o1HRCuOZ1BT0wYhh2qPxx1irp0CTONy3itY6TJSHOncZF2jDe5SDzmW/le8COfRVHSXGVXbCOKdcHwQkAMJ4jropH+ARYKAcJ2dnBZQJWjgGytvr13cr0hSgT+PFNUs5mQNXY/QBUkEjAa7RKLtQjMgVkLNv8h1jq/Gj8cU4bRJc0kUjOv44P2g785S+GwjD/Ipum3lIOexQMN+340NKElJuMjb0hYjFfgAI8s3IctdkZFbW++T0p486IRg3jXCjVnmGdzViaJPARIC9BKC4zvLbOqGRH3Pq93dJREYFcDMdCr+hz1tvfW9x6GnNsVHOTVAPEGzVoImMPS157djwG5p897vfbbcfe3wRhaeTxfppO8CUxpaOVgNKKG99I/oevO+Y8xxtp02CE46juxEoMwZp1goclp6/UCkCux1K8i0pD/rgmiCbZ3RRnwEUPEfZyi366zgBciMXo+uRZuTDojX1wV/aHMwZPrRTJy7lmpKQvuGI1/ZQH5MnbIt6JHUaNAC9kDcVzDPNOkW0KM/i6P/iF7/Yfud3frtSj+AAYSwpDx6ivbSRc0J4hzWBD+sDfcaJ4SHIOWOEXZG7NUb8zmH2SYtMORyki7MF3uVzdjqu/uJMYG6R6gdaQY/I3uyA1clEek535KpjUo56k3qXdgl1M6bqqAKe9I9ycWjIX4wLshZZ+eqrrxYdXFd43t3djIUgPdd4B/6m7gJhuvSdGujOZfrIPcaO/7Q/Y3yrDkGnrgcPH5YshafdFcd1dcm9/UT362ShXzhKtafRvT7zxBNV5ptvvllzgjYxX+gv60vpoZ3zgHLpv7JEp7drJmMhIMTYuiZoE9M2D6JWH1N2CEjwvrz+0UeZ39qEfXkBLSkXvSBO6b1qO21IlHkO9tYJGT4+WaQohBamN4SOrDPIUsoRZLtx49oiZc4rr7xS6aToO7xHXwSQqRP+NmgDelMX+iP6E/QUqO0DVsw7fhvUBa3dyU5b+K7c56/pGXHs0wacVWVb3LlT8lxn4c2bj1W7KQ++lLalU3YgKt+hLbsgSakKzQWL1AvUI+gr5UFPeYS2QXfKvnnj9kLWMC6CmaQY4l3lL3Uyf93FQ1voF2NlEEfZKR1AfO3m1ZlPyJQPPni/dD9BOtoDD5jayhR40Dq2ZrI9MB7iCwJ0lEE7GDOeUW/TeUObmKf9eTBcSTQ111w/tDX5zXhAQ+qnXHb38Dx8CZ9DT9uqniStTf/oulA67s7uIviI9nJNB4f4GIRnLOAj+iAIDA03OvmMA8T1XgxNYJL6VgZJ5aJN2XdmubOS+twZoSMEG1H7xJR26oY6h7Tp3ZUBTWmnDhHq1x6n7XwX2Gde0CYxCMoWzOZZnALYWgKXlKVOJ82Vq8hp2krbeY72kWJaPI734lwIeMqHa2IGjrcOVXeIaQ84L3TYWA733ZmjnSB/Ty+yu5n26xjCgQFvwCusn3GE5AwjwWNTXal7w3P0i7WUdTRzm52ZScknBgFN+rtNwA3VXwWz+za1jlqDLnWiSRPkDfMZevYzcKgfnp8njbHtpr3ozeIVOGLkOwF6nhUT2tmJTKY/yqY+DqU+wz1o2McHKRdHBfYqH3XQjFdwFQ5Bh7bSUfvNca+2dOd+2I/oD1c7hsTWoIlr3+5OzuW7v5cU1tqJzj3aHT6PDse7fSeZdF5fj36lY8p+OM+RBeI42oPqlvZJZ4l/KVun2nwabErayEfSXx1TfEsHg2UpBzljVvrLx6knQUp+HHfnPP3SCa0c5Fnarh3GO9CGNth/17Nxl/LRua6N2Hc4Ked0IPV5Mbrp8cJ+ZCwoW11L55TOOulAmdp4yjvlA+8qwwecAcIkA8gCrGFrJlEVbqW0o4IDFFwTcZiB0YMj4QMqJCKtAM8WD44GiwA4Deej0aoShwLBJ8ZtAGAFJn8FSArk7ryJCkjbqHFO2528PqvCgGAwmtAFywgkGcXoe4ilYufAKWBmXWTGtNLKrLaN3e0GaBsQ/bJtrnQA/tZqu5xctOnpURueHbW12VH7kRevty+9tN7a2dutnbIT5IPWODzsoNv9gVzA1sUBMssuj/lSDkMnVT+AJQHqnP8xvYgTZJnUZKutnU9au38xbHeXvtTarS+0+4Pr7dFkpS0TLXkxacdsU+ryL++fHLWtUQBK6KJCK82gOQrd+fnpQqEaLIfBaFQM0Wz9hMkUgOWcgh7dFlEXR8rnWQQHh2jrFKuFfjmLjcrH+mbOg1EoCOKvrY3a669/r/2dv/v32sP747a6jtd11I5PcujgbIBnMbs/VkdsI5sVzcAcODOE7TIcAPfYjc32R//oj7av/+WfbTtb220yRUgelqAE4DPSy8ldE2c4b8tL2bYnSKoSLAB75YBLhIBKJH0XeEIhweGjUNBr6eKuAtWP8KMclVejNV2cVSRVtDT4s1DnPeYQHx0dfNehwHhoPNAPvtNH3kHRMUrHdhZwOUu0lNG6CGjnMjRTkPLd+akSVPwzTxQD/ynfcYaHyiHTRQjqWGEbv2Mh3aCTQJ+RJfCUfCQYyph4gKER7td2sk2cNmNkovxhYAk2c08ZoqAmYpLyS9YN5/UebXFh4x3klwuNAKULBs+ifF/bvdmO9/drO+bZNCmVlkcBJHCAaAjUOI5zPtPkNAsx9VMvMvvgNJGxfDgUfWXEeNxor7/5dvvmt15rb77xVjs4yfzEYQodoMljt2+09999vw0vWdCykwCDoBaKllRJoxUU9nF77tmn28/93F9qG5urjbRnk/NEXJMui4/0hyaMI7+3r+226Tg5Tx0PZQvvnh9nS6JriGCVO3DgCfhUA1kjWodT6J5FV5DcxQ1aUSf1MZ6MLzwt+IoSyrgAIvEOkaxGVkUZitJ+BbbuL2QfSqxKGc6k7731Vp0hwLgSkcR7pO/hQ9kPHt5vG6tEquLVBiTFkElkhLuTXD95J3MoCjN0JMrU1BMu/KO1RCStj7J7Q/AohmSMXvrmuEAH6IdTCGeR6zhngAim0AYAtE8//WRxYLiKPXMXvoGugnOmeNKho9Ggolw03wh4gIGhgWs0VL9ewWZBY34LEun4lI/gF6PvKSsOi6T4YR3Skcv40wbojEOC/l8ZMdlVCIAqoKXRRRmczaLcFKClHB1UOkVNOSWg6g4BjcCFo78LAoA28PRTTz5ZB9maEsTxqPzp43GBHbRVPYryTVOhIx2+VtHUCIZ+fFcRRRa5hsUgjSNexRhaCmjQBsYIWtGGkutbW+33v/3tRVtcD2KoMT+TS1vjFecDgKgKvHJR+S4Ap1ECEAS9BX4AWVReNbqTKiYANvSN4zDObZYQAUzGhnZj8PGRDlkvAW2zQ9C2Mb7KKnUQo1EZf94TFJGPBCCgk8A+fbL/0Iz6Tf1EH5BTOFn5y2/KgC68B/iJzDBthYCVgBxjw3cBTddXdSqu0x9BZPoHPXQiaGRRF7xgkJPg4GeeerJ4gvcEtTVk+/QUCHMNZP2iz6SW0sAWVKQ8vgOIvfvuO8Xv0Nl5L4hRcmQ+LccF6y5t7Nft2ksfHHOeKZD46Kh4AACdtj399LPlkJEvAV2hnbs4DvZzuDx0wcB/5523a+44v6ALYD1OZNZh16ICzTiYejxeHHYeMIcI8cvKC+95Ap5nwM4MzgahbOcX7ZLHHDODsOgncpe/yF55TPtFOniWzgsvJPqfw+QfPnxUaUdIQwY9+A7P8hv6H1fqQ/Tzk5IfgkvQQJuMuYJjhHGhL+i9jAcgBM5w2sa8juPr8dJdkLHm8metZIxpJ7usobEOZgPK+A0t0dHhA+iRYLbsrOvvfBMQM3UGMpY0RfSfFJk6lV0z1Q/UMRhz1wrK4jnXUtoBL9JXZKxOEHiB9ql7UCd8xrylX5Qhf6qX6VykHOYC1+FldFQOQacs0he5Q4PxkS7QPHpGdyag9uLm5mJnGDyH7vDC888XH7EbgTbhEKGvtp11hOsEXuAoePqppxYOF97TeQkt3AGmgxUegG8Zd8YKXmHsoZFOQdpB+dBBWjDezJFHewft2WeeWdgX6s3Qr/ihS1ms3NChWbbDdFp94Bl2qDAmBgQoN/sYAXwC7yBb6TNr6LVrO9V+ZQvPM1YEtvgs/UdfwGGl3sYzSQUW+5UUVttbOf9CwJyxEm8Q1xAoVedSDu/t77XNjc3iqayzsRvUy8qR8fBhORFK9z2Pc0ZbRrub9hNMYFpVgmqIcO+vW7SRsYJ/+EAL0oyW3dvlO+c6tKS/ONvPz+JYEajjOWTCxmacfIwv/VZfENBSXtB+xhQHU9+WXB6tFR0N2DCdoLKWZwmAoB3spmYNzrpCthF09GBNAlvastquBqHRH2gHHdQdpIn2WfHpSiKz6Yu2OfNROU6ApEB6AbAbSXVqek+/a8dTZuyDOHB1PiL/eHZnc6vaZVCFjk7qZy7QL3hIm4sxUjdgXT88iS1GsCzluxvQoFT19+n5xSLlGc+r56rD0Ab6hexjLjtG2BqChMo4gwLVL+kjY6Iu1A8s4h3f18bU3nJOQxPGEH7WFlS+CVhTDu2jLtZN1haDfnRI6biFdjzLfXbY68wRu6B9ygJ4Wod3H++jPniZ+W1QNW0SuKZd8pE4Ds9bl9jHZGywDIEaV0F60NcdTwTHMQ6kACsbfIud+1fHATBW4qiCzYwh9crvsT0SzEMwgvrZ8vJS8ZfySnkqfXUo8B71OEbKa+1gxlccTduAd0zr3AeU1U90/LD2u44zJsqJrINx/ojLKRedf4LOYhba0/AM9wiIIPiQMZQm9DV2zXKbzZMWi7WUYCzkYoH/PTmQs55yHhT2NR/oQh0Gr9C+suvYVQbeNMp5HxyCroPDcRKToF/aAX39V+cD77MDBFkg1qVOYr+Z+zo2lUuMg3JYHA76awNSvnjh4DJ4u3SlrZTDf+1A2qld4PrHX9tZ9s5y0gzCP45F+P9q15G81cepaEffJteeU3+zLNqvfe0aWzbImDRv0fdsJ/008IJ2aivH7g4eTJ9dG3UA6rC1j9SpjiKuz+/wdZykYtiulVmP4hSu+fLf/+d/Y35JFORguZ2OT8thce3mtXoggMlZEZoXM+kDXmvkaLC4YIUpAtxQBu9zL4ZHogpdbGkAHi7BRMEV3qFuCKUy7YThWermHp1zsASbFGw8H6G0vzCeeEemod2UJeO4sEoo2sz7KmwMSFIjRImgXfSDRUOlEILrheSazCIgtLS6VDn3jw/32srgsj13Z7V9+bl5e+oaeavebO2UM0FyIPpsv7UlsEWcIHg+wO8nOfAcRweCvTv/pju2uPD9pMXitXnSZj2aDNv5+h9p++svtP3lm+0RqbCmrS2tDNtgFBC3DgqfZrvi+nIUonY5r6hxPIfQZHvrWhstsdtgv52Tt3AFIcNWw0E7O852dAEKymEcipbdbhiBSWjKfz7QUSWT8eYd/kJzFAH5TNBDA53noP9Hn3zc/u7//vfbm29h2LWGIxn6bG6s1w4QvNsDzksZDtq8ItWr2saistzSdwy8P/GTP9F+6qd+sj371OPtsk3bcD6LUOOA4EtAUFLCRZlnjDmYcLCEopXciQLfClLGnu/QAWVHh4R8y704Ai/b+Dx8At8ISsGjGnAuxFEcsr2S8vXwrqwmosLIQ8EglULpTtud+NKe+tiBAn3ldRY6DAUEs4KMslUyeI46BHIU6nq6uc5ipTKFQwk+EJBx8aU9LjQCHBp0GGC8wxjoBPLQUCOxoJfGKmXTJiPOUMYEwa5SLewugB7mo+moVpfjyXY7PP2jXiIbSZ+kksQzGh3QJcpcgCP4Q6ApMoWt50kFp/IYWZioc3YZSD+uG2Fc47ESEFIaO7aCgirG0C4OpRguOKKoG955/M4TbW/voO0f4GActl/+lV9r73/4cXv8iafb4elZu3vvQaWGu3Z9p735+h+2tVF2IrDYb47igFwaDNvZ+Vlbw6NaDtZZu317q/0bP/f1dvPmtXbj2o12dn7YxkfklUx0N05Hxm1ySWTWZ8owI7VWKf/Lq218fFogBoeXxQhk/py2k3GAS+WxRpgKq7zOdSPHVHKYgzrZXCihuQDu6jAOWcYMUIiIHaJzUDb7ABDjHeAwMh9jDfnmYpxzDlYKIFOxgO+gFQoiTgU+OMciB6/FAK4c6kQ+sl5kBxq77qA3coQyaD99o53Ik3wyP3QWUhb1qyzgvC2aT2K0lswuZYLFHbD3qlzBZ55HvupUomzXaueiigF18VEGwLfuwjGamGcWOz26c3B4znWP8l3vw/fr2fXXySLnAPNW+SLIp0MLwC07VZIyh//IIwAODOv55axAJ8bc3QmmBMianp0P1A0fajjQT3Ph005ooi6gk4w6jIqrqN7z8wK6KE9ZTp0Yx4Is0NddHI6VOgMAgjRzfSCFm84NDHWBYnmecafdnplAvXFEJ+0dEUjMeZ7DCQdg4rkT0h9a0hbSn8izlAcdBan47brDNZ6lvRppzANkPP3nPfgCAODu3U8WOyjcuWWEdl/hpl74wlzx9Jl27e4ScZ6dFtTbT/vH89AV+mqUubOC3zjgaJ8GmPJDZdhoL8YLesIPGrncc24bAbkwOrqADuj7Qy++WHKMPsEDOCPlIfiOvP0lfzuHBjSHRgXoA0TXWpIoYvoMQGakJuuMzhjaYzS0EYrQgjbTTp0LfIeWjDfgLGUBHjImrNvQwzWTvs5KDzqvnUvQmzox1JlX6qvqsOo39IU6bA99pn7+UwYgNONCv6iTZ7lm5Dz8r94B39E2/nOd3UX8hVeY//Bc+GB3AfKpV+u8kHfi1I1MMZqcsdBRBT+Yboq5RD2CgO7Q8VkAdfibFF70Gx7T8HasdBTSf/hWWwMnA44K2qIxS/sp211UzisdLAJA0V8io3WiseZEV4zz48knnyqHvDqNqVV5jvUSx8Y3vvHPi4Y7nXOMdkCTq4PoY+ALHrD2MfaCiE8//Uzx4717dxPI0eVJ5/nIw+weDDgFSJdUWfSd9rCTCABoNs0axXvKdmhOP+mfADH8YOoo+FF9CmcLvMN96M47jAt6M89pOGv0E8ACf3IdOffJpx92DsLwK3MZmc14Ml+hEVHp1A3P84nTnLNCdtrBUXa5aPchKyiXc7wAR9Ut+8A/78f5lt2T6q/0HycF0f4Fbh4eto8+/rgAbM+Tks+c09BB0EoAwJ3b6jqMD7RADlE29A+AfboItNPGECxRxzdYQUBRQEBAjAhQ9Qp1dm193mFcv/3aa0UHgCbqoc/IGGhSPLiz833nZJUzpltP+nYw8pLf2uCCjcpdaMF3eAA+VXbQJ55lB4wpvqAJdCIoz/ucM/bM008vACeegUbInHJGdakrdXLLW/12qQfxjFH70Jr+MJ7iHTitoQXOKFKZMe9JSwVdKvCvA751bMCz0Jz7yE3uR4/M+sWHNgLQkSIT+cU6Ah+yjpRDgp0+Ha7hOEPPR4De169X26AZfELZnCsD0Cc2Yoo76II8gP+xN+inOoRjq8zGoQDN+UgPbbzI+IxZ2S5ddH/kdMBH2sn78IhrnbaqvGFfnNfOLeYIPAlddCxRNuOAzICOp0enC4cs93R00EfosXPz+mIHHvKxv5bA3xeTBJvkwPCAcbR1az3YkWupepdBerSRD+PIXFcmKEsEQBnb8Gn0NvrUl4ujEUE4yZlvMAx0Ygc/12kXbaAM2qWs5p54CeX5MaBKnej8PHXqrOBZ+0R7pudXqWawedT3sI8YX8Yaml2VdxXMpryi7QYrOb8FtN3d1McuxAjlV/VuZYq2LXylE1wskH7Sb8ooPhkm4EP7QCcJNEyfCerKTm51Ep7xu/YOfXCtVNdR5hf+1e00pk4wIzMC0A6xFvhXp5z4pFiQGJGOMpwk2JzUCX2lO7TI/AoOxn/1aOeTWKj6Bu8agMCz/YAm+qUc5XnKCH9lxyI8ILiu/tMHi9Vt6bcBgrynTUEKKz4C5drM2MtiHTwPJkJZ1EGf4a+yd6fZpSz4fjmJcwyaKLeOjpNZYX1tvbGjoOzHbrxOTnJGHXJuMj1v4/Ps/KJssWD7r81F2wnuRP4tjZIuTd3F9dhxBKMrO76zv8VzdJAq13UuKQfFJBg/9VnKpG19vZuxpGwxcHUudctLknV158b2nXY8z7vji6szYgoXXM5uHv9DQ+uM7hNHq84W5oLySZ2E+uxvHwNA/ju/oKW4trqGOgXtku/OulRuOja0uXiX7/IUfFnyuMsU4JywbDED57nyl76VPFuJE4j/PEP9zp8ECibTAOPGderiucH/+F/9x3M6y0cDSGWWF1Q8eUYgqS9MFLwyCcTrM5FGpxOZ+w4O5bCAqfgoBJx0LkgCnQo6O2a0HJ0SLOcd3xdEoHyu0WEWeuqp3Qfd4Tfe413uCaDxvoLFxU46OUFd/ClLpuJ9wTj7pgDkfQQUz9/cae320qftqz/+2baydL+107dyJsjDj1sjUJ+d9/zlP3KGA8/ZCdLtWMLhjsOD4G+cH30HCE6Si3lre+etnY222/7SD7ez3efLCXI4X2lttFzbtJ24lTpq1hkzK+vlALmYTtrRWRgFY2etwNaLtjQctJX1bNt+9Gi/IbT4aAhpqELXw7Mu1VVnZAm6qSwpzPUkQhtoJ4/Bi4yZoJ2RBtDz6OS4/fN/8S/bP/on/7RxniP+lvFFa0MWvm4rLKfFX17mwBR2zBSaS1tbBBOfL3/5S+1P/tRPtpdffrEdHgC2rLTxKc6PaTs9YcHH+E/kGoITJWO4vFQTajoNoMfEkwZMSKPFzA2qQFUgBiTdbWenk0XkFULAyBkdhzrdnNguTioARONDKwWGUQACmzpoApZnmzG0K3AEBWc1uYdV2Ggn7whIKbCcty6W0M55xHf6Yp8ZQ0EUdisxH3jGvyrCAlYKfw3KfjSRNKVfAagTDaXB7hjaJ8qibx4yK9DGmFAv/KNhVEDeKuckZHu8wt06XOzkWRU1DT5oyjuUB88LeqgQ8NvdPoL90s12G6XvjpvzceaL8oZ2mUaEemBkxxH6HxwlyggguAD6tUTJ7WwSoXfcbt55oo0n0/ZLv/Lr7YNP7jU2bHz08aelSACK3b/3cUXhssOE9ze6w8AvzsdtOpuWA+R8MmvE9oxWWUyX2te+9hfaV77ylfbwwd02GhJBnm3f59OLdjrO7pTtnetFDxelmn8XAS44N3XnVDUAACAASURBVImdIURJsqONfskvAiEqJfKGCooLoMracJgIYPnLtcB5MBvjiE2KC+gCgMRYCPLI3wBSzPMA5dnSGtCV/JqJAsOpUTTvdgChqPHBcHAOKQsEy0ZdBDHjaAQDfSFyGJqRwkdlgLa4M+mxx5JLGiOYNkE3aMS7BZgM4gglBRaKHP3yIHfus9sEox3589nPvtg+/vijBeBLOfTP9FaU4zZmFXeBHf66XgsoC6I7Fiqc0Fw9gGcNEmAe6TRxZymAEHLC1C+COdCI/4BXOsVMx0A7lCE8T9uQ9TpPkBv8d7cYbcHBAF1VwKKUx+BQ0YtRk22xfOd96ocmGqz8NXUE/dbppDJLGwSbeF8HnLwJP9BnooEBLGzjyQnnaARAgo48Q13KO8H/vi6j0RbZlrPViPol0hMwBqOZccy6nYO36VvfOKI9tE1Ai7KgpyAp4wRgAsjAu7THw34BhOVHdg9Dc9rMeDqfqB/+4n3XburU6HWekDPda0SxkrYgAGXSaJgqirK5LigaHs9vPq6brk+CqQLgRhy5jqqXChx6mHHpLIeHBYrwXboL9GmEUt8f/MEfVN+MJKcO5pzrhLt/+MsYqV/SduqXB+V96Ms93ndsBOSgBbQ1VZiONOetu6DUaekX7UeHw5FnigreVxcBZKMu1hfK1vnk2Omchc7MQYMPjA5X5vI8wLQyBdnGR9raH/ppdD/PCzzCS7TPVGTaIbyH/BIAEARRd6dfOurgLYNNGAcAVNrNswYN9AFl5hDjxuHAOoC0E3SA6vzluvPBtrmGsAYAJipDBV4CbiYnuzqChmd2LuUcvQSaZM1hrI0S1+hlDKAbDgudGIKzFUy0tV26B3XgNFFfYq2KbRJbhNRWtFE9BYBCMAZe4h50eOqpp7u5nLQ8lMP79IePwR1EbZIy8e6n92vnjHKT9vI89Fdeco++6VClLHQPnGfwAO8wn5ArnNsB3Vj34AsjT91xQDmUrc26f0DqSt79qPiTtF/KcwEp1kbXaqKPWedZ08v2aVkbtAu5hhMDQNk1RlCbe8p7eKQAiM6hTzspg+h9QGqehT9pp/Ye/CgwaGS9+ja01UnbX+e0pXUa8Zx8Rf3sPuU9wHftT9cnQQhkm/owawHXda4S2MXYw2/KOkEI/9IedyII1jBX1R8qlW8HfusINGpZuc19z5oSMIR/DSz4zne/W8A/fTJlrvPXXTy0T17kO7xwfHJUZ3TAT8gddRHq1RHHNcZYG0EAn7XWNFVPPP54jR9j7nqkDcqYGyzBPXER1x14tdbIs7P2/HPPLbIhaPNr2yJj4S0+rNfZ3ZBAQOjlThzHETpB++zoerhwIEA3wTBlNmOuzkr72AlE+599Os6f6Ls7C7CvnAMEIq0Oi4fgWfrpmKCHMn93uxTBlC1AZvsCEA8qUIx3CQRyl+/2dlK/uOOQPvCbd9xFow7l7gj1YOijnLWf6jLuYmLc6BMBu7SnbNnOMee6we9rj8WRxrPqJ7SVNpTuMIjtLM7Fu8ipo/3koedZ6CTvCJ7Lh5TtnBBY41nmQa2/HYbmugC/w2MGzZCClXHyP07a9CdppfprnTJPOeJ6An+rLzJ+1K2D5OwsQT/qP7SHj0D4+krO76GtCTRKQKB2NM9KP8ZEGai9rLNPPMH5pzPVd7VpaYfgtDiDO/S5DvDv7kTxAecuZceexDHenRvRMq/7NJROwQlzxoHyU7uSv8o71wvGWrqot4s1LA0SiEJbwMLUfVhbrNv5WvZZJ6d5RwC+j1/y3SAQnlf2R2bQzwSOU580pA/aGZZJGcgO1zroq81Nu7iuw5y+OI/7dp1gMnXz37F3l7u2oOOvbpM1KwEuBEYYEEq7GX9kk+eHJWiLILVbHe0S+HtJxprODqnfkwR2Sv8+llv27iBjIA+NVpNe0jFWt6Vt1HflPCC4KmexQR/XUII2GUt+Swd+8z9lxlkgTmp5/i08owvEzxxKulR4ibFQBsDrjPEPOhesy7XGQCD6yv+1OlcpafblE8rkGuM0WksAxQJva8mWo7OVZ7RLY58n44ZjSfsNQvpBjFK8zfr6DhAxMoOxqtPdx7UZXju/CF4hPsIjzmd1DnUk6V84VJfilmehjZi/40SZzoua/5fBNNVZ6BNrhZknOJOZcrRV5fXB//Bf/EdzbvBhMBToCgyIloUugIEKIA0pALHbVsO7ThQniOUqkHQGWCblDedX0QNOyn59Mlh/cPQUq3g5GNRDHRq3LqQST+P8BwWVAos+y5AuwAI6lm1ZfaWKawKb1Kng0WiwDIWLk3tr5bK1w/faY+un7at/9gutHbze2uSD1va+2eYPWhvg9OidA7LYBTINmF9yNhh+4fochg7WX+emz+MzmcxbO1pabfuXn29H60+3i93n2tnabjueX7bji1mbT+Pd5FwQFwVA8eV5lAqiwlVYAV/pK+e/KLBxYPldwSkDF1AziTEvyMl3xpT/0EOg0onKbw0GxpmJoCLf375dC+3aqH3w0SftN3/zt9o3/9VrbHxrHEZf6dxmpmhLtDX0ir8jHntUJ4UYIOQv/Pxfby+++Fx7wEHPo2Fbq0M9j9pgzk4jHEVRdKaXEb4oLnzgGdpSQ9AtIPxW2UPYGkniYiq/lfNnOZHJ9A0BYLSH6Tusg3p0BkEryuB5PMAKcw0nfhuxIbClA8TD1amnlLpxBGm/D4KMgobOewWR12mb0dbKDgS9YH7NoS4HqWC484gybRP36D9tMNKSa0Y+Q0MEOu2FBoLiKp7UiWBjXDCofY82cZ33uObcpO/0Afmxu53DGnNOBAB4InoEIfVq06erqLlERho1RVm8m4O0c/A0fVc5lM94HyVTOadc4H2iOos/hom0p82MIc8YERcZnIXZiKPJLE6F9VHOX5nPklaJHX1EZ10Ol9vRyWk7Oj5r/+v/9nfa+WTeVsm7P521Rw8ftvU1HHvjttKVu7u51S3imfdsF0WxQfYsr7Q2uWjtmWdvtZ//D/56pdvb3Ry1s4uAKbSPwwcD0kdW8B06LA/iZHP815YTmTKZ5wwY/jO2KvL96G3ox3zg/YqS60Xa4HxhHKCVRoprQM2BU7Z3ZxszSrOKqbtAjATlN+115yHAj4oY7/S3NAvoBDS8XmMfAAmD9nKRaxVlZrPbnaQhBx8BUCsT7tx5rGhC/6mP7xn71fptJKtKgrKTs0cqCuk0UYX0r1JSdGeZmIaIFGkYVUQXc58xUjHQKQSdVAy9bztUNJ1z9EOllHs6PV0P6QeyCnqYxod66C9zGwMQwEC5LqiLXDIahP4D2PDX3VDQgWv8BzBkHmEEI9gpo++UgXcEYDikVJBfxUwljDbyrjLWPqqk6ryUFqb3UE9gfIn018jlferWcFExZmwoi1Qh0Jeo4CsgJYAKRrbOO7cS98FKnFwaZ9KJ+ljrBMV1NARYiZLrrg71M/rqXIK+AucCT8gV+QQgwJSClAXtNbCgPf3DweSZF+5c0KCAT3SauKY4NkaenZ5+f9QPbQKYgh+glRHp0EJDWRAUngBEBcimfTz76iuvtHffe6/WgX76ElO8qJs5j6AHZUNDDQ2eoU+u6a5z/DUPO3QTwHH+M+5GN5fy3zlaeY9nTX/Cu66l1mmkuUayBpOGtgEJ0IX0Tu+9995ifJ2zAiKMEeNT0fBHOUBTw18D2HURekO7yLiM/UsvvVQyjR0myjrGnjboQOE75VIetOW7TivG1p1hnpehTi6I4A4S3vMQVJ6FDoyHBhzt4hnrVqd2Led5dQX4hvaZ8kRgQ7BK/cuUJTX350kxqM5GXeoPlBsdNKnT2EkAP7s+q5NpmxQg1wVgcE07w7GunPNL7BD6dBExCWBPuizqfPnlz9d1ymU90omcebbZ7TTMeRqk2aIudkGrXwQkzNlOFbC0ttY+/PCDeg76STNkCanJeJ5+o3vQb5wI0J53nWPKIoEc6I/zBLlM+Qf7SVFCWYwj/eDvWx0wT/kA04wJZVMe9MPRAQ9861vfWoAu0NY1nr+CJgIkjAdl65Tlme2dzQK/PeuDdmhYG7kMPaEDuzfhe9rgrufxZFZBB/QfeWdkqw4O2kyfWL/6hjg7AL7w6qtVFk5nxoiI+x/UOaWj75MSC0evckKA2HbT5orM7nRK7rOOuqbwVyCw6NntskFPExjnOnyr4zH8k53bzn94AR4lBZdym3s4oGkfzhtl/73ujKjHbuW8Bz7squA9eJF3qJ92CuohP6nXw6nhEWjl2qqtSRt4DzmEXqDebcQ71/qAFM+pL2ZXQCJa+c+Y4FgQIFY/+fiTT8pBRJ2soeoLyC2dF4LvvIt8oO8GcNBf6IlMZUdf6et37lR51OHOEsaCtFyC5H2wS8fXBx9+WP1ht2bAmDhy4G13WDBOAmhcpw7KpG3KaW0Y2sKzlNFfy2knO5huXH+s7kkTz3dDby395vKixpA20W/+Mp8YxzfeeKNSStEPPoyTAQTwYfSg7P6indDSdq+tRWZSN3ONZ90Jqa3pDjjqZ80RRKdPymAdP4w77aI86MTahEwhg4j6XPShnFXiIeacj0o/mdvuNIYW0pyd8/AqbUQvh4a1e2tvv+iOXDA4BV3PTATwm0Eh6u2ucbzHx90i2vvcL6f7xcXivKr19dRB2wH+o+cQaZ1d7HzoD3RVt1bP1GlrQIJR2YyX6zaGm8EQArmuKxXstd+dJdg5kbTtlTfiDDiMTVul/ao8jO1zUvzcB6zpL21V/9Cms7/iRG+//dZCXyWIy7nIOuMh3QYjOLcot/o5TaCa+JsgtDoRmI9tEkxlVxUOP2VsAaidXaTjBmcmwVWkWmK3AamgDYaDDjjSeUeHXzChYDJ9YNezJoPNCGKv1u4P6ZKodMaMuR5d7fg49i7lWo/jppO5HxCk/ssz1M976pLwkOA1dNLe47s6rLazuow6vLRRD1XnUx+AFs5jZYM6JXoGNrFjwjzM+SLBRmjfxTz4xc5mzhlzfdN2cp3CzlHO0zfq5/fOdoIhnCviiuqN6uH8Fqv2+bKJNhMoJHanfql9cHFxdT6Guqu4hjaV66e2sfqqmJFOkMK7u3T+9N1ynLfaazxvYMV8EOeM6yXvi/1AB+QX/VrYtvOrgEAxOf4qI3FYy5+uJbTX9YHvfNTD3S1Je8R4uK+9r91NmWK81Cc/TS9n1Wd1YzFK/tY8H16tf9KEvkon6lIeaLsVftvxOCkcy7Y5jzwWI5Rfta/YNKC8se6y6//23/r35goTXoqCmwh8lSYFCNcgkNFsEM0OUbhRLRocKtguDAogJh3fazKdJBq3781x4dRh4I4UrtsJ8/TL2EbICUbIhE4+yucZ2+CA6VmjHOrTmWLUBBP1ByeFoIllwYCUB334r9AQ7KMOacI9F4Dh9KKNZmdtdvBu+/Kru+1LX7jT2qNvtzZ50Nr930/6K3Bb5uBFa/Nx0mCBvc8uW+N8Yg5B7jtCUAdwfOAA4T8R1ueD1o6Hn2ufnm+1+WOvtMubT7UPDs/ayXypzcaXJeSnHPI9yC6O+n+ZCP9lGLTN2oRohlkEeAFKyxHUCiOVbXcY8Bz9P5tmyzO0gl8UNGW8dDmS5SMjcykXxjWdAXxkdLHAjjsOAHd/5599o/3yL/9qOz49b6PVzTa9nNfOjdkgTo/ZjMWq5nWXg39eDhDGsRShyUX7t/7qX2kvvfRCe+L2jTaejNk40h4+vNdGK+QqdDtva6trEb7s/KDdgh5cc3FmfKGhv12IFLRGoPDOoEUAqPQ5D/gtkKtwUxBQtjsaiIAyyhE+M9JaQ0GaUic0pU18X3ioJzmAWRDEBUiDmT4aGeTcsgz6aaQJ9zTEAV5QIrnGIfdchz9op1F19pPn+LhQKYB9TsWG/kiT2vHQDah8pdOFiFD6wm/665ynPGUECi+0R2Hf2YphhkKCgexiYe5GHTcu5CzqlKtgNoI9wPfDRWQKgHkW4eRdpF/sFNAhlcgJnCFsWU3KK5QDIrI884U+CHbSrjgWImOgackZ0lNhLNcB15dt0uUpJTKK94+I3FpebeSse/3td9rf+z/+rzZaX29PfuaZdv/hg0p1VWl79g4qH/dgBnCD4ppFcDq5aOfjWR2KvtTtsFpZau1zL7/Qfu7rP9tu3dxpuP/KCXVtu03nl51BGKcwfSmluhFZEuc0z0IPo6GUHfCEERQ616ELz2GYYIg4PtAx8zfrFc8Zsez6UfJpSHRU0lxEGc+CSZtcvHNmRuYsKUHgL8pIjuKlxaHigpLUpaGf9Yft4omQ5TspZugT5e1sbdU4mJfcOSTgubu7XTxBe+gbfYkym50L1FM7zjpllWsF1q1l6+fewxz4DO1wcmjAYDjAj6wNAKbMPcqlfKPBBJQ1oI2yVYlUvivLle3KbddODWzbRnv4b+SjxjsApTLIsVIx03BQVkgfjSYVXIxeaAEAXOPf7R5SngjsIscCCGfru4ABfVReKuu4ZzR0P5gCWnpPIEK+UydSDnMdWUC/lTUa6tDTKGfBWsfz5s2keqQ8jPSbN240ACedGEZ/agDzTIClj2v+P/fcZ8sJAN00BHmXexrigFCf//znFwaROfSltbtcabfKtXmk5UfGyRQ2lM28Zkxw4AkA8C5lwofIyax/HN6+uzjMljGDD41SRCHXUUy7KBtwDfow3zWEoI9y1NRRrr/0U0MRkATwVaAPemmYustD54vGaz+oR0CONlEGNFHG0yZTkQlKabyQGx19BVq4TtMfykF+0Q/oZSQ23ylDx6/pskqHhkYYAUSgjccFxlEPPAQIR/oP/iITdZypUyvTuFcHzncGKONH2ayPpuOhneoHvM878CLjzA4NztRgvEy9QXv76bx4ht8AQ9BJQMHgDeaCIAj1mHZSXYHyoD3vwk/QG4CIDzwLLdVbaLtOF+rhecZFWfWd73yngCzmizt43n777aTu2dlZ2DXKG9fv7a3dhcOP+nWo0Db4izoA6KjfsUf2qINAy9Jzut1p8jXjLk9qEDrnA77nAHX6ruOAsliHcLS4PjEW2h/Ia2QtZ4B4BssHH324sGmeeebZzkjN2mXkn4A6egbtxOkiHQgAkAfRf6AVH52yr7/+h0VTdBOusZYy/2gT7R60gKNxTAdMx6GkvuJOKtdzdxsxJylXBzdyXVBDfcAzVQAAuce4Or+U6ZNpcofDi/CEfVVeonORUgwHCH8FIZAt9GVtY7scpi9+9rPFn9q9jBHjTTvpD/cA+gG+BRcpCxobtCHAqf4mX0SXSOoo7mkzsFZRN7sPAOkB5eA/d1YI2FCfc8ndSdAcHoSG9NngHA5QpxxkDnXRRucRY8I7AvYVmLIcu5g2Qt+smYlgx1FPW0l9pc6ELsF9yjXVGE4dnCNcA3gn5RfPQz/lks5CrTBtBehH/dyHryjbg8NJlXpCeqAuIhR60C7lahz+2QnK+3xcywxE4J4OI20JwTtTVdIG9SzXOZ0C/IYfeaZ4plvjcKhol9J+o6WVszp4+a3sh/bsAGGNL928gnmSlhFQFqCVsgRG+c6c51l1LcaJ64w3uzygkfquaW14VnBtdWW9AHTWC/VE9MJbtx6r8Xn/g3eqf6yTjDUfMQraxxkVnrdmPYwDY8AYc4ixjjfGwB1tlRr77Kze1UaU/swn3qVdpG9EnlKnAQuFG9Ru7Zz3wnvQBDogU/vO8fXVYDp8BOBon/rPpHJkXH20zblPOdjPL774YtWhnC9H0yxZHbQh6SPvmHWEexVw1jl4aBf0Us8UEKcvjKHvu96a9ufGDdawBLqFV5J1ZTTKmX2MGWMDDfvZG6gX+eHcF8MTe1LP6uJ7FjwkthKbfrMd7eXsDmjnekWdsdUTdMiuEO0r6OTcWgRRdtkk4D/mkXJG5672qrLZgDXxF3TZAPGZ37RFAFgdHN5iByQ8wDqFc6TSGG/GbtMpKu5BGbQPB6l8YcAXOpUyxflJG+G/pMtJsKvv0c611QDuXoMemSekbcyZe3xoJzzGuVm8hy0IraGnjg52ZWof8rw7E9ytSX/AG8TNqBP6UA7rLL8NBBQHERSGd8VuPE9G7EQ7DZryvPoBfRG/5B51Oed4ru98F/sVhwPH0DGhTuUcoD7GPLrrFWaDTSDOvL6zGUxxJSnXxMgoi3FQxo7HWQN1JEPbwmHnV/gZz2oD6UwtkLu3w4Zn1N1p39pW6pXnxGecp8xDgyHU8RZ1dzvPDYwT/xWbkb+1h51fBr8pt6SbGLWYE9dH63Euwyeuu/JhlddlBFF34kxhHUnqHdpHlEOwq7Yi7aVcfjuG9psxVAcWs4BO8LZ4BX/RVcQP1HdcQ2peTpJphrZElmR3jR/OjOOeWDn3xELkbf86jvJFFquUyw4Q63Ec/Es7Ea/SQd5dOEAcAIUHL0IIDRSVH5lSB4DKgQ4TQQ2ZzkVAcFhPGe/xDNfZQQCxYRI/KmFGYCIIZAJBC3cDGH0kkymgZBaJJ7BPHRJGglGfACrXEOK0lfZTLx/f592+p1JaqaA60C7I/uY5ymaAVf7GJ6dtYzBsTz623o4ffaf9yT/+Qru9+qgNJx+3dvaotcPfb/PDODxIgzU5aW2JFE/wz7S1s/OAksUHCWStNFjTwZUDBKx2utTabHmtfXKy2063X2rDO59rH41X2gMcLMO1yjvKvz7DEVnBb+jIuA5XAFonbWmOAFlro7UoIxyypTDjeRU16YcC4jgqvCiTD+VCE+kpbZhkXBPMYoJpUPIuygBlVmTD5bz97u99qxwgd+8/bJOLecPrOJmw66S1QTmI8PAzQeIIKWWh2xJF20nr8+orL7ef+Zmfbl/6wivt0f6DdjmZJtrpMlslBeg2tjzf5iqFAPzPfdrvwsi489vJLTDB2CsgCnQbBLxR0Pu85SmwFVC0XcOnlJlp0gy5VVajDLq6aEJPvquIUL8pQziDRHrSDhRbPgJ5OjY1Eph3KvvFF932QYWK/GIOZDzUvOvipgEXoTSrBV2Fg35IJ+pwERbUdWHuz3me0zECEKNDhGdRplBoUMRQDOAZ3jWtGG1eHiZvN/1UTkFDjTcVSnebqRA4Lvy1TyhlOjyYK4CAbp2PIzWOE8+RoD7e13itBXaayGF5iT7oTIvhlvyMgvE7XWqLk6PkqN97+KAcO3yubV9rA6IlllfbFP6ft/b2O++1N955t7377vvt9PSsLQ1W2tpoo927H0NDhZ9Ud0XveWRWUmSl7kiZ1n7kh19pf/HPf7UtDSM7trZy4B9jfnywX89cdLtDsojmLCidauH7zC3lKu9oAPK37xgQUIf/uR7ZG4ek4AW0U0krMOt0XHKC7xodddh8HZqd8wcKCFm7OkycNlCmY49TREOaOqEH93mf38wflQ1+E+GrsbjVOesEAihb0DyO32kZgirxKoDsAJGXaTtzQ2Wl2rCEAbRTKbB0DlCGcod3Abw4/0iaO7fgdddfnufjDqwYDdlySx95Dh5EgRUsU+GhDiOOlNeUVc6wzrnNsxqN1KWs6Tu9YvwEOGZ+YlhSJx/GTOVesDQyO31AoNNeeF8winETzDWVmAausobfKnYqrAKcGkqUw9yG3oImrkM6eDSoaZv9oH1cpw1G4pey3YG9vAtYS8QhDjDoxe4QxgfAhzp8z7GAdtzXIUOUYNLnxRGqE4LvOg0o10PFab9jZWovgQn5wzHhr7t3lAnQRP1F4zRr4nARwUv/6Zvg0eeI6uwOK9eI6OtRtO/Wrdslo8uZ1zni3X0h7alPgIr+4GygHL5znXHXWUH/+waPkd6ALjzLOHDIO+Ag9UMDQBrXFK4DpipjoRtr1GuvvbYwHDz3JWDPWgGEb/ccIALVjAnPUI/XoGOlFunO3dKBgmMCvjG1DP0RgEGeM58oqz/fil9OTor3lTe0m3Hhw9ht7+ZMBMaGMdWBoj4t/dTDqB9aGPnPuz8YcEDZtMVAHtpOO7imcUX5lG0wBG2SBsohD9NmDOhf32ngnIMv1CnhC/UCU8Pp5FOfkL8MmIGm6AV8oKlrIxHudXjyaXLAA/DnkN7sQhTUhobII4Eo6sPBxn2dUjwDSEUUJx9ALMZDe8dxErwBABAcAighdZVrFs5M1394z/MLXnzxhwrEpx04FBkvHCgnXYAKbWDXH3RA7kMHylYWGIxDJC9rnWmhTDnimkv7BRCZR6xl1Ml4sJNQnZ26i8/mSdenLlgE6D7wJf004MTdxwXePnhQ/M64M9/48Btac9+dddpKOtEFkhi/Aoj3HxYApU0h8KF9wLrFc9qsjmvOAxu28eSynIwA2vAf7YHnXY/kE8rAWVE6R5cSCX4GuCatoXOTa+qSnMXAmRQesAw9cAAxdjgxKQt5Y4AH9ORdAQJ1bmhAu5EHfTl/xu6rTn/mPdrP/FDHFVSgXM8ecWy1CTY2sgPatUvHu1H7APb0QbkOn9seaWmwEjTWbsB5QmoqgTXnePHnyUm1W3lHW15/442iq8Bl36aC9oKm0Ev68P7R8WG1HycSdBQ01wFGm+hbOZa7M4wEi3lfvAAepe/qJ6bdpByxBcoWxO2DVcgBrrN245BAzkpv6nTt5HtFYnd5ylk3SOFA/6mXdtJP5xvtIaUatNKBxryhL9rXrsliFa5J2kXE5TA3mO+krOPDPeYX/ESwAmlptA3Vw53Pnz64m53aXTAZ71MOto5rMjaP+lhSyyETYsPoOJKv6SN91Q5mHrCbQ7tWvpT3mU9cg4asF7wv4Fgyb2s3QYydA99yaT9je3Ca3bBiC5X2q7PnS/+bBljWMWhq1oNHAcLVDXXyQDNoL6gMn6p7wjPOCdrPR3vRuQvd6ZNr461bNxayLzZCUmKTQoyyqIe65U0xOV7imraK+oLjqN2+usruaM5cWKtdf7zDHCZlEevE5Cy4gLob5VEHdTPGpofmGYFyAVjKNJ0j42egQd/WETAVZGUcDGjWkSXmQd08B814RkzQICh1O8qHz2odvMzc1lYSq6SMyLpkH1Gf0F6nc6/U9QAAIABJREFUfP4rZ6wT2V9gcmdfEphSNtk8jgHbd8UXpJyKzS5GhF0YGsau5D2cjuo9YiH8pe3RV7OrBPnG2oXdJtBuvTxLP8QzaIPzpY+/6IDQ0cFz4lL0jw99d8eeMor2m55OmQXfUg731Hf6Dhh4S77gum0Vj8pZTnFScY+PQHjZoN1c1M5X19OpTX85A4QzHFgfqEv9qMZ0iH2ZwAXoAx2DUUT/5QPdfc85vRjLQXaj9EF3nqGvWbsSIKpMFotyjafPBn6pY/C3j/v25442MHQVKyscqhsj1ySxh5PuCAKxWOWo+JPjzviIl4gVQg9xPnbQ0E7K4aNtwbO2O3hK5Ka6fD/9NPfNKGBgnEFftFdMgefEdC5bgk2hd18Oi6+QgpYP95zv4nmu05Tl+OiXcJ6fc245ONpguZ6hDdp/lCduAkuI26iTVBs4A8SHFNi8qKLrJLNCBS6/veagaXzIfAKYCj+jNGQQOsYp9yq5vqe3y3Q4lENdDCATWMYWEBIkVBlwwpYgY5vUzk4NgEoD7/MM9bpwZDtqQIK+p4hrAgMqeDEy4umWUQQKIpzj9ZIhMjETDddv+zmg7PJ6u3Vtra0sH7bx3pvtZ//1V9vK2fvZBXL8vdaOPkxOq+PWpketLbEDpHOATM+7sz+6VFh1FgiOkFl3ZAiOkFkOBmcn1/5Fa/eGn2nt1g+3yc0X2senw3YyXWnjnodOZiyuJNQbMJD0OJdEKLe2vkIKopV2OY9wyYS6OpNBJoQGjMtJl6JJoK3PTyoFGl+Cf9BKoWM5CgAnmsATDhAWjX/8W7/dvvEvf6/tH3KIXGuTWXbGsKsl/AMwFMFYfNodgl5GEEbhas42+Kmv/PHqD6llTk6P28ZaopOoj/9tGIBlPE6+exZZeYg+8gz3dQqqfLsA9/sRQGxc53Dwga+MShVwc24pqORtwfzhUpcKq8tFjOKikicfKvQogzGRV4uGS9mJowKNwHMcNOL7bZH+fS+sfWI8aVcA0/Ual+LVbjuwAsn6pVc/8kdDVvCVOS8N9e5THtdUpjR2pBF1q2QLZDn3ENi8x/zlufXR6uIwXYF5FFr6oWNEuchfDVH6Ag1IGxGQOGkKVFqc5y42UQ7Gi3Mk4A8WWZ5XqGM0TWc5DFxwzpQr/Ga8cIAIFNRW2MpnfdGu7SRKb3N1rZ2Oc0BeGTOTaVteHbWKdD0bt+l83l5/8832q7/66+3dd++1leWl9tSTz7T9g0eLLfSRx116oFm853xGK9RFDtTkzD0fT9vzz9xsf/HP/0wpH5yZA2AAqE8qLvKvkqKKj0pvRXyfBTyqiM7lbO2mTz6ncqmhDX8yL0wj4dkWUYgvF0AoNFK5goaVnukkOx74btSah2oDILs2UTcAP+0w4pkoOXgrTr8cLEn5jDuKFuMJyMRYA0jHCcBaEyMQoGt9NCojoZydnUFInfIoKarq/JTz86KHPME4y+e+K0jJ89s7ieQcnyU/O2XSXhUpgXNzyVI+dcJD9ImyBFPgEw1maAvtNDyZJ/RZ4KS//jMHKlquAxf5q2GoUgWtWFMFElRAuS9I6ZwXxKFtGGnwtWegOLfoB2W4FhMtr7LINfoCnZlL2S2R6E1BHgAIPoIIPMPcNPLMfrobQX1DQ0666hyhzdKMdykXg14dSoNcgEMgxsg9HCCCDaXIdY6Z7NJAnkYvUTnN1nnWHM7a4TDDHLBJH5xjgqu01fRQOoR4BvnGB77RKch3jU6VfNqocamhxXjrqE57k+ohsimAgYYgvymL9ukIM3+zBgbyhL6pTzEOyGjSbzBmABLyBc8AVGkACdpBW40M2uR1jSnKRH4IlpdjtANSlO2MYd9IFPQCGCVtCXVk3kePo886zJAX8BtziB0o9I36bAcOG+ij08O0kdCJyHdoxHzrg1mU7zkWykbmPe/AXzr7XT+IoiWalnqNHCyem+awefmfZ6CVwQ70hecp1xQsAnoCB66r9EFjsgzTLuLV1DW0k0PhAenoo8Y94ylwSDtMQaTTUBCyAO29veL37DpImk7qNZoYAFkDhuepU9BaQwm9g3GiXu4zTh4mS/06L3j+4YO9khPsiuAdIjZ5pm9Eaueoi3Jfucj3Z599rt4xEhT+dC7Ls5Qn8OYcZ+3AuY7c5j4gJfOUPkMveN/1BLCHnSGuIQAryICPOnpAA9O+8D4gDO0hvZXzNTpFcnEHAPJ8kqSzkf8ARBk7nvMwdu4DfHJdpxROxU8+vlvrJf95ng/9hFaMD3KMOUG7mdPuwFNm0ibHUce6c01a0H7zmNM3xp+xhY8Oj/ZqDTaoATpBO8aR6/B5X9cyIlVQbXUtIJi2pAeCQguuAUCT2sp5cp8DrNezu4b6GWfXUfrMbgiBf+YH5bmDy9RrV0Z5ggvoE+9SFvSJfRGnr/VovAtG0z7PeaB92Q2Rg9IB1k0DV33Y21uAtqaWhIaUj02kfc1cYS7oZFSHpj0GRjj3KAd+c53nnerXeFw7HChbkMj5q+7tGq6OKqjimkRZ6JGOCX1Gxijj6avrMnqSwIz6CP3geddaxo51A7mEjNN5q9wwmMh2ILvos+Mhf9AOZSd1QVd4VmCJ3SGknYIGpXuPE3xDSjHliXKJMhk/ctpDL8aNnTu0QbBQHlRf0TlVZXdpfKiTDzygXlQ7XLu0ZE88/lTxVvCP49IdkDPODXXtAN4c1B0w0DacjM9KhzCATBwG+QGIDp2QKegiALjaZffusRs+u29ol/PetTrvXe2u9Mw3+gLvUo66iaAf5VRQYiM7Q3aLPnH7iUWksmkXbXvZ5ZcBbylP3R660p6aU8vZWS8/mZFgcp7UpNpxrt/l9Bwn+wPlGbxEnYxdP42bTiveQcbxng4qgfbr13cXOwRYC6gvulwCY8RGlAk6c6kbflDfF7tyLdU+v32bs/SSZlTbCECactl5wQ55dSDlgDq8QDLzSN0pNlcCWPkbTC52k8A/35GvBnr1sTFlgjtMuMdaFlsvaxM8xhok/emTdnUA5+h76MajtdhJ8BLvirU53tii1NGXZfIkf9WtCovsskzwLs5lbAsDEy7OTxY6s/ZGze1uZyQODt6Djw08wMHE/aTGztkVYiUG8wlaG2SibMQBAr9Ie67rVBD01gbit4C6jjd1DceLusU91UN5Dx4yoIkOMg5mHDDVJ/2CPqYqpC28FwzuageGdgN9DC6aIDV52LULW5q+VPDPcvAndaL7D+4XjW7dzFk5Jx1PrK9vNZxR9Etstdp1EQdX7NqcBeKcpV98dy7wHnU6Dozto8O9hWymj+HHK4cuqfzkSdd51ymeYwygBX+Vpa7n1CNmoN4sj9E3260OQb/FnCibDxlutEltt1ii15UZ4gXaR4wBuhd0YAeNsgHe4z+/1e0de+0b7TPlFHVCP8ZKW4JrtKGP6Tpn5ffZPNiw76hjcr9oMQkmbp+q0x1eRLnyhXTUnpYHBsPYMuwkEU9YYLVdWdCDw+ythzJ0uAz+5//mb5YDRAGhsc27Ko59oy9gH1u4cxCXE4sOOLkpQ+JqBKsA0AiFeDHcPNG0TjIVKohDvUxoFaFSMLtt+irNKgf8pX46H7AxAl8jTK+pERYOPMyrge6gCMgixJ3AAgAuCtTHc9COj5POgZZZKRN62UeZsN7Do8Yh35ukQthvy7NH7XO319of+dz1OD9md1vbf6P9/1y9eaztWXbftc545/vefe9V1atX03tVXV09lDseMDK24w7tuOUBQhwJkcgZHBQFFBFIQIg/EPkjQgyKADEIAeJfhFAUCYMdO223Y4iR46Tj6o7b1TVPb6w33Hk494zos9bvc+6v60hX555z9m8Pa6+99lrftfbacfIkYq+5DB0wkqDdvOgjYpynOOoOEMCIOf/j9MAZssAYqbz9pycR590I4vvPVr8c02f+WOz1rsTD816cTItBUcYYh0Kjtz6I6YLooLOYcMkugMvadsxnXEB+lsebKq9xGSVuOoyduUuAf1K85UajgNHIgw4KJb6DpsyZUYvtTQ06uxG6CR0cHMXq+lq8/da78ff+z1+J+59yJDpidE4kAw6QWlwArwmCz0tAuonz/+h8nFejP3v9avzCz349XnrphVgdFu+FSl2/oqF5rpwFJUQQohqPAgZ6VxkLZXmm7SihPy7u+bz43CgP00dgiMBz0I7NQucCz0IbnucZXwpBlW4VIsrJk3xn+guBqe2tMp5MN2Lf3DjbDhHacKNmrK4b15q8LqDC2hpP6sgdtPKINuVUuFVYlB8q3xqutMGLzVcgk/EodF2zCnWNAI8nMz/Qi7bpJ+24XmlrY60AeOepLcxVKnh3k3IzZ4y0CbAiX7Kxlzyqu2vgXdoX4Fdppg3aZi6MQsGYzI11VmlSBJYpp7CuTbScuoIEePYdE4JhtVdHcznRlTKVU0+dOtlxOhrH089ez4s/f/M3fys+uXMvzkeLePRwLza36oj3J5/cLrmxUutm0Cv+yTUzY8NEGa2otWlzvPjalbX4xT/9i/G5V16O+QwgZZJ0pT+nRxVRQ2os3rn4vHi85MxkVONT2aMMcy7or2OO7zVA20ALaeoEujBGGHMaPk0U++7Dx9l/5sSLzt3PUFABdWgfJR7whLrL8Kx0PtCAMgV61Trke+oT1Crgri4XxsAkOpa+Aj7NJmXIGdWq/Bck4hJswWsVK34jMqy9L9NmnVapaOm19XIs9Ju7iY6O9pO+tCl/6bwBDLp8uVJ68DxAAGvCtCPKMebUHP+MW9CHeo0MkT4quxrXfJYezKvKEt/LPwYLIM8EehhzOnLOcQ4WUK28VEbxfFvuywe5VptUNRrGNTcVfVenr/aWSqgR5Ka+oF5orQxXpjImZJfrVdARetA3FWKeh57ej8D38of6gPJE5dq1y7p3TzByl88AyLwYD2V5nvQivIgwNV+9RrzKN33meedBJU+HF3KK7wSjGYfz2zZw2vWpxFKHzjlpw1qrdVuKtEpnOXqIbio9T4OO/5V10IjyBYpXukJPeyATGQenCpgbAQbloxeFC45q1DFuHUmOXaeHADZtMtfKG+eLdngZOSfgRdt8pzPGVDzUR1s8T18BsD65fTvXDvRhPES1Qz/GAR8yVurVCcl+xm84MnQI6ATygldTZ7nv0h5j4JSA+7D7NO+etEJ3gB4JThwdZrvIDPd2xk/dnuSkfo03eZ6+0LfM8X98vAxqoBzzp6HDOtaxrF7PZ50w9Eu5A41pk7YZvyl6BHqU644FXtVugM5tBwk0pt/qS/xulCxACiCERhz1MA7WDHOYjvfGqTKb1uXc6g+UFQDVkMfZzUkInieNEv8rj+yHqVqUPa6vavNaBkpo20AbAWP64fwCnqkTsBcxJvpCe/RbUFwQmzZ2m71Fm4tTGrSJLlJytE7pFiBb9wg41wBWJWPrJJQ6jilGmK/Sz8lRXraBspl+8uxHH36yBO+11QS/dSrrbGA9IoO1jXQcqv/Lp3yGnowDhx3vpDNTxvC7Np4OP2hiaieNZdYuaww6arOy1j3tCD/dfXA/92r78P4HH2TEveubMQmkuLYFcVnzr37uc7neccxBH4BsL8KGZu5r/KaMw6nCiQVe6iLMCXPNWmGO4Hvo6P0fjF27QtuHZ5kHeJu6BUMF+JFHtOueRN2CaPaHFFjeMSAgplxkvNT/1ttv591KzIMgLv/TT/pHv1nzgtjQAMexTmIj1W1H2SEorFxUv3FPLZC0UsniWKJO1xvPwiN7+7vx+VdfTRkHD7C2cMwZdEF55hYaQS91ZQE9aXqH05jb28tgA8pCZ4Eq9wh1AWhtOjdtFhwfOMcYnzgK7SXQ16wdaAwvUm+l26nLnKUR7eD84d4cMjPQJ/c1g1LgBWjOnSPcecJLQMh1wW844rDVkYc4Wak7HS+PHzXOnTpli6P0hRdezPWlU4s1Ai0vXd3J53CEqg/QtvKY+tSLGCcR4QDUT55UulqxFG0+2uAl4MzztAVvCjxCdwNSlZM6XtRtoVmeIHy0m3rRoImgRr4wp9CDNo5GxT/iOOI38CJ92douPd7TG5RNwHRRQXYC+ZRhLHxmXMwfvK/NLxgq/XXeCP4VbSq9HX1IJ1WekKy7UgQkpc90ehFFLXbi+nL9U6dpAg3ypW9pZzXpCCeTsp/lfXEP2qcMeIj0opz2LW2yXwDg87Je38tGunCYWX/RpeSnmARzl6dNmrus+E2QGF7BecbJl0qnhOPctD8XNhj98PQz/RUIJwUWnzOgqEnnw0kB9SwwMeWpc6G8YVwG+BRIXLadeIZ7M/ScnBcfqfvzHXs0/WA90QZzUEEFF3diutfyrLqa9o+4gpiS66iwwgoKpK+m2WSduEaUMdTvfqv+D729r4dy8LP2NG1BR76jz6wvymgHiRcxTvdp9WnGoA6jLjkeV9CDTmCfFyinDviUOTalmvsn9F0n7XcTMFF2CH2prCh7+wTDVNpseAlZyMu9OeVur7LIMC7tTm1T91Ztbr4vWnBPSjlmT5p5dWz031eNtRxX7q18B81cR6VXVeaSXE+NrlV2UNFV2cP//FFGerkf6QCQNx1Lb1BBZLTh+qQv/BkwIu4u/zrXlHnxxZtLxwD9QS5pk9kXxiJtxJugjfgH/acNeEJnEp9zj13hBNBF4Ju4CeuV5w+PK0jEtcNc8Fk6iw04PsYt7k+/3J+Vy/KiY+4PCkciBZa4kXiKa7vs9AuZ4TrMPfm/+dv/bt4BItDMRGqsqajIUBKBDZw/v3djFKxUiOrldHB0XiBL5XDGRdxN1GbbmIUI1uOECeRqMMkkMqdClX4JwEM4xqOwUVDzbDuahu8l7mfBWZUhjS2eoy/QymdcgALD7Q2ejUvB6gaZ4MZKP4YZhQAk2Yn5+V7sDCbxo5+/Fi8+NYk4/SBi9CDi8bdjvhvRbZweeTcI//cjxkfNHSCdSoOVDpDmDpC8+HtejhDuMZ5TfjXi/tnleNJ5JaZXX43D4bXYnQziFIGH04mzEUQ1ba7G+uZa7J0C0E1iMZ7EancQW/21mIyncXxOLi4cFnWEmnHxJ2NDGwQzl5C5gDVwXUQKeAFz+s3/Opaoj7mD/vTJCFUV9BKkpSwdHZ7G3/17fze+9857nEfJFFjDTP00jfOpl6B3c8N3o6GvqcxwzKxJ7PMT/+KPxFf/xE/Gq6+8nOAOdyCk4+2ojsGxqEqg1gZFv5h7FTNowff8eTJJ49KNjrJsgrSNZ5uyKsiUFbSC71V+qFceEqRSkDgOj5T6vWCw/VaQy7vJx9M6Hqrn2RNQAhhGXLJp2i/qZT2ptDEvKgsaCNSXIP1KOcJUuGjb9DbWw7xrLBt9xhgcM3QzEoK5d/743eg66hCwKMXsJAFeHWmAOYK65mFO0GylNljqp58olBr59KG9YRllx+8oJbQBfSwjoKqjhXrLyH+YyhI0om+CoaaZKSfXYSqORDRCey8PZnxt8Bdno5tVHQUvJU4ZNW0iwibzBsgfVwTwxtZmXhiUm/RgmHl3f+/3/1msDi7FW++9n22UM6dAXtZ2yshGURCYJmKoAEXSdU3ScUjxV25ej6//zE/Hj/zwV2Jv93FsrFV6vMcPHsZwpReLbjkOR5PiHfqQcnpRx3gFL5xz2qC8YIUOEvcKPkPLfr8ikjR4+V7jKY0z1n9zMoMxonAzF6n8NFFK0h8auhYpA92gAcooUVNlqB4lX3phoRt2gfhlbGg8Aj5xJwsGOX0CaOPlmi5nwkXUrI4b6rxypY7ACyoKPDN+DD8cVtSzv1vRNF526LrBiKBNTzrt7j5eylWAA9azRorKH3TSucCz0EejD17OfaUBQeiPgJTGKfTCsBTgo38aLc6nBihj1xCinACWe7qOL2SbcsdoFMorUwBFoBvggEoSdbgPnZ1VugLBb55lXCrw1uOa1GGprqMCqyGjjFXO8Zz7F2WKJ8tZxRh4HvnIWhWkcA4FWOgTa5j5zqCBJmCAuSNFBPW4v2qU0E/TgSA7kRMahtTBXNAXxi14qaFBfzzhpjJo9Cu8pMHBGAWgbT/32uY0Re19FQXE/AHMqzg798pc2klA/oCTARXJVevy0jLlDDSCJ6ATfOdahNcE/DU+jJQVvEhZ3hjWAm/IV+S5uip9AXg0QrddP+U8caCS7p4saKiM5XvozZwZyU6/1Et5XoCfvr/22mt5aoP/oRPzK4jB8xrVjJG+6zSBj+gT65VUSDxPX1gHyJK2XgzdGYMGojxAcAhrg3Up8MI7Ub08QzlTj0lzgTYvm4aH6LN1WLf0of/sh+yF3gmiTGB8jMN9mDmSX6F/OtIbw9R5ZgyME/5i/KwD2oRf2BdxFEB/aIBzQMBFHqAPpuphXugbgKIRqfAO40l96py7LJ6Nb3/7jWUKHcr70nahfeX+PFOs1r7KOOm3fYcmFUEJ+F0OB55lbZhLXzuHZ9oyS6CCeSC6mnJEBbun6Zx2ntIeahzP1CNYwt5FiqfSQStHc+naFbSjM5v2+R1+pR3o8dprX8jf33jjD7JdaMOeR1lT6HCysXj5SuxcvpopwaCtfEa6ONPCON/wBu2whvhO3a/AkTrhJt8xPk8juSahNzxEeYEbTzmwZqiP9Ug98BdlefGdjn3oCz/CT/AIa/Hx3m46WXQMw1tt/V2AkTrgqffee285Z/SD+nSq8myCOg3YSZ+Q0cpOdWROkeA01S7QYUF9eWr+5GSZMx45YbQ68wFdqF/jvnSa0lPULbUH6JugCCn6iGhOu7tJ21UZFuqEK2Omn+6Hgi06YmiPe6Tom5ejC8jiNILuOI4A7wWtKYfejXOBu1MEivhduxka0TZ3i/A/uhJBAPKHv2tX6UjnGWQEKbDI559BIc3Jb2UPdzsAiLP2TeUhzXHSpJ7VnAj3cnr3PPUW7zdhDtCPtUPa/EvfmAPWN/PFPOgkYMzMV8mOzaVc4cJ2XqsrlZ5N4Iv/aQMe5U/nHPXAP9qQnpTjO8qYEpBxUQdgIXN5eFApXpEJ0Aiwlr7zDDqigDvjFlzVVqN/43mlSBEQdW3QD+YRWaeM5h1HC2m1CJRSRxQAVM4XIFUZFOgH64Z6BE/tiwEA9Iv9Uz2J/qhfbaxulJOe06qNo0mZQ/nDM06D7S/vE9V+oM4EEpuAMsZMeQMsFtMKIDNCXjqLRfC8WI79Yg61RRibdBN4Z6xtpwn1n51VWk71UcdF6h1xBe1K6JJBT/1+2raMG9q5j3s/HuWZm8LQSt56P6DgMX3NIJZxOTIKtzprUgixL9c9KoxTXR0+hg8NyASsBtjmOV7KHe6iom0dhIytdNo6ZeGdcM4/9bF+HAd9MY0wJyDFCl086vOUI2U0dEz50LpDAkckY0X/10ZTL1evYiy1L1a6Nv5PnQDbpLlHhjuVaH9tWKBtBQdwRzJ7WQW3cvrj4rc6bcsz9EvwV/mqXCEoAv3AvYF36AS/UYY9Vr29jYsK5jM2MQj3VdoVhxQ4pl1kF/Q1IEQblO+8T89TH/KfOps0YT55KcsuMKayX+mD+lAFFYJXoeOXTUw96knUzVynfdTwmb9pi2oHkm2mbdfAj44RbG8yruCrlFVNmiXxIfcD2qYf8lvpiQSojmMadXJe3V4smzJl35RDjP4Y9KqDITHc5jQBc7bEtFvZf+ibNjh7O+3w2VRj9JvxuPdSpzyT+uCoThOqC0t/vtPJqTMm8ZXmdA71VSaWSrGGPDA9J7oOZbWj3S/VP7V/GBv90aYV3xWTQDdaGRKUW3g4NC5cvU6YJd41rvvEnV/6ssSqGv2/LffbPO+6VAdn7GLv8vrq2jDnfnRWthH9VQfT3uV3HPLalrQhRtT57/+zf39B52RwmVnFiXcFYXsiZGi9UC5wmdNJEbBUwKvQsclDQO4AkSj0ASLTpm2xIOk4L74XROCzwKMCTiWQcvRLUFVnhJ5gDWWFD0S135RVQZCATlAbIKKMpxUEh+gr/fNdAFTwhD4LrNDeOlHX3XGspQd0HovJKLYH81ic3ouf+7GbsTa5E53xg4jRo4jHf5QXoafjg8Mjx5UKi4vRASDPuRC9h8JSpz7Aq/qNM2QxjSAXKM4RToE8GnGg5IWY7Hw5HveeiqP+5ThY9KK7xqWE5ene2liP3nARe6dNJAe5dHurMTsqADcAMHvz6DV3jLmIFcZuAJ3mzgL5w2Obgrq0BR0V7BpEzJVKL2X53g0Y2ntXxebKWvTXAHkG8Y9//5/GN77523F4XAvxbITnGOEb0e9xtLS2UOYDcLY2ltp4pjPcJhG3nr8eP/wv/FB8/ae/luDO2aiOWx4c7CYfuggxnHKMZ5XuQCPIdXERyVGR0fAEPI8Rxf8aeOQ2pD/UAQ0EegosqtyGCmPpIagEj0uv2uwrR60GbzuqyE1BJXopiKIMJ0HG2iwKCOXPCx2ZIzcnxkpbbjhsxPSN9trzz0axsVn5SxX4rCnKK3R5p27GL0gija1Lg1jjRVnCZ/6MsFIWQWcVdqPJkAUqqMidEtTDGPZJ97ObQtuN2v4IHjI/0ES5pEzjeaLr6SeAuIow9QGAqGzTFmUo7/8lZ0q2GgHDb6xh6OMpHw0qfiteKKVKmUME3+VLV2OPe2vSu15Ra4yVjY5LIpJfeLbZNL146v6nu/H2Wx/FN3/7d9JQTbDt8aOcjwcPH8Th4VkMB6WsKLfm0zq9FNwRFCh63EcxD3D81WHEX/0rfzl+4Mtfiv3HD2NtbSUOT7hYs5RUwJaD4wI5cYgwxtP9k6VDzCgmI4aNwlc5Y97a66EM5xeShjiZ2sDFMhp7pY6eE7krj5bzg+Pj7YjAOh3EJgr/mDeXupkreAy68pyOEubBC+wwLKURc0VKFaJwV5o0URp1rmnr5BLPcoRUOj33Ou5TUSEWMPKUFpv3zpUCiA/2S0FXeWGseXHurPZA2uWFQWOu1OL9ioBZzMrJLDDm3TcYVips9gO6qMjAa/QDukgz6jWqnDapQzAowboG7OA3nvFQYBfaAAAgAElEQVS+A/gJ2rpv8zt1lQJa9GfsAkF8FnADwKB/3tFDeejCd/QPGa6zWTlRkZflVFCmp7O+MaBy7zjDGCzHO3XyR5sCYiq7KuRpjDURMoyFsm2FTYPf/cEx8jxyBrqxBukrIBDGrGPhGcpAA9o1lQr9ZZw6adqOc8YFr7mP0o4pm1Qecx9v9kNpYQ5+vpd/NOSZPw18o8guXy7ZDfgAWAQvuV7dSwTmKAfQiqxkbuj3aFSpcuQtATdklyC4exxzxHjpg+AKdRpo4zrhN2SogLH3oHjSiHahN/zEdwL5ealz40wV8Ei6rK7GbpPGgt81aBgf40AXUbZrMFInTmbGw2kQ6qEtxwn9ch2u1v1c6q6MT2BJecU795bQrpd/C/r2u70lCGsudfkvDaJxRT4JUslTdXK3otk0ZtsgKnOok4V2dSQoY9XH2UuQgcg/9Wl5z33TqNe2w1WAEN6gb9CJ+SYSmbr4Xh1bPUPjR8DPfgtO00/5B9kFYOn6dp04fsp5P5fGoPXLA6UnKkeK59Tpay84WQJxzFFGTF+qnPTIGMYI70H/lMkAco0jdAl+X67T9Dwv0MHzvLxLgN+oR/sBB5lOkN3dvRxH6uxbnEivqF3m7s03/2jJ2+y98qZl+KyD9r333s2xMQZBLtY/cwsYw0vHLOUyDePWdgwHnHi8m8+azgn5xbPKONPwMQ7mlXfXtMCBzygzOfFhQB3zIo8YgMSaM8CobQ8wbtYKNEIuCP5onyAXmBudrZ1+nYqGd7Q1Nd7dk/gtgXEc9U0aOvpTQFjJX3VHg5PoM/UwVh0U6lHqMJ4EgRe1NSmjTBMo4F09FtATnmZcglSUpy3ageeUSzxHW/xWzoLjlNPML3Qqh0SB7bwKxDhPBwnOEvrSPlVLH5Tb0JO6uSPk5ksvLfV59zeds64h5iqdYI18I3ABoJH+0C6/03f2kOefey7bVi6613LBOsC+/S09vVJVMR7kn6fG6Kt0hzfbdbmmxTYEhdW5CziuTBLaCfAbn5WbZUlWsAtl6Td9U2+5T5BJcxKVcoxHXjRim/6RdUHebu9bYhYGXWmTsZagsYA9Y6e/Aj8CyX4mJzblmS/6AN8DREMDnKyCiwYalm5ctmqCwU0gVdFsO2Wz7THHgqptPbmC2KpPzCt9cj/XgUl55ogyyArGwXvZCSVDmRf6zgsHMrxngIpBbtxziEORk8Da3AZHpL7Qvwji4Hd1UME8ToAwZ3zPi37y/9qwgtXoI2V1wssPjIO9WDmsbHX9uhcxDsqKb0A7g4oKy6oT69TLeKE5MpfMFgaaqBerD0ADwcvE0E5P02nIs8p0xsBzBK+q68oHvqedfFZ3spQdCmhfl4Zj/6jTaJMYCFH11sXF/F/rs07y4PxI+7DheZ3iBhYCOuNEYK6pnxfPm5pWuYLTnX7iKGC8rD/pQ3nB7dOzKudaR3bBU9AdWY19pRymv+IfPJP2dmNX0y6npuAjHCmklMsgIsZHQFW37GjKFy5AGp0KdlWOKN/FCZTf6krwAXZYZSLgRGXJbWxK2jKlHvTjvk3Kt7EZMR7mSwyTZ+R39yv3XftbuEBF4dNH2qLf7l88b4CHcoDyPG8wn3ui+AW0LEfA9+Mcpuf15CnlTQ3att2VW0/295d3P6X+g26wth5Xrz61PN0LL2tvUIY+guWlLjHFEVB3fGirafMYEKHNqtySB6EHJ9yQh+IplIV/nOfz87IlxXD5Xb0TGkhbbZK2LglN1ZloKx0CjZOUz21sB5nX/p166MfDx+VcE8/WDhVrEJeiv+zVBsySYUNHH3OofkUZ9kr22pRlgzqNZZAXvFmOopUGz7i4xFy+h47UDc7Fs6538fnCMSo7zWRWeLr7opieeoHYp7LGuZL+yA33EXhAu8e1tbJaDqXjo8Jp4WV0U/VL9iKeefy4AiTFI8QzO//tf/o3MgWWCiIdEUDlASZMA5vP/q8Q1VDUMHJg/u5Go6eM7+mEnvDjg8o5qVEuUOJn+sWL59t1u7hrsgrMEGQwkoEyKopGDVFOIrjJUj9EVDl3k6NuXjzDbzC+m5nP8ht9hPAeL3Ij0rC2jJ/dbDr9TmxtNwrv4Tim47MYHR/Eauckbu5M42v/0qsRh+9EnD2IOOQ+kAd5ucf8MKLLfg1+0YD6U+6DbfwjyLq87Js7MLgLA8fLrIpOuhHH04jD+Voc9F+O0dYX42zruXjUGaQTZP8YMG4e64NuLGISi25tGsPeSnQni1iMSiDM+pH5NbuzAiRUFjUGNOjmTcS6QkWFK+toPOUqWwpFaK0C7XNufjynIpfA1LQ8wIPBSnx87078w9/5f+PNt9+JyYwjW7NMhQUthnnJ1MUmhhDMO1MWnt5g04y4dnUnbjz9dPylv/hLeUEtKVS4KA0HiIsL/nqyXwYukSL0H36mX4K28qcKiWCTxgzfw5tEyvBi4VMP3yHE5EXKS9NSUIgaKXBO4aFwtk03OD6nMtc4EFX0+B1hQnsnxxcXOAsQ0h8Np3Y6CA2DtsJBnR5LF3xwPVDHfFEGoJtIDrbl9dZ4UwE14i+VjyZlCHQ1SkRnpHyhw4g2TTWnE0ieNNqHZ+A/acIzZyfHuaZ1arjBqaiqWMFjptFgQ6duvnNeiWoxEqaiC/Cccxl0XboHX2jcqyDVXRQXACtKZK9fUTdGZujNNiKflEnt0zDTSQHEJ6cVVXd6WoA49Cb/I05S5nCWThpA2Y3YI1VXpsYaxHi0iL//D74Zb7zxRjzz7PX46MPbsX3lcqbVOzsbpWfd+WIcayvlCBhw6dQMp8EkcIUgXFBKVgYR/+Yv/7n48he/ENvrjONxjCajHM8WDt9+5bk+n07i03v3YzYux1CCqM1ldrTjPKkQu3FqUJia7fnnn10euzdCjzICldvrlV/U/LLVTp1aQ/FBYavIhTIk5X0VRvdA5pz5K3Ch8nTbJ+hBFJBrxv0IfrnepLJjbuiHpxgYX4EoBfxrCNIe3yN7+I66VXZUkHJv7RZ43+uWEcHL/MTIosGQiBXygtedDTwr39UphnKMbG9WKjeV7QR6JpMlIA8dNF4EdfgOfjalHfUROVd02E0jUjmnUWD0jOlnlHcFAtRFj3zn+uYz/dUApa/0zT1ZZQfjRAOSfkOTNnguQIL8oG6BFRVdgySgnU5sdRojX2iTegWLmXcvavdSS3haB5WggPOmfqHTRgMWGhExyxhVXAUS6APjVcbTB/rofqJ+xVxTVuDNNtRz4EHGSlumraG8YCxtC9LSX3UtAQblD+OFBl48Tp2lb1UUoIo58wlNNW55zv3BqD4ihlRQuSyVl8Ck+pogtNFGXloOvXmW8apY05YGIeUECBNY4X4e9unGuanzgjbhk7qI/tKS7+BlaKjBB504NQJ4SA5i6mrry+5D8Depyrj8177TL05vEInMXHrRuWAxfbq0UxeTC3jRnmvGfZryOq9KllWQCmVxYFLO8VBWHSsjedfLwCljtRzxONcYI6CSYJwn/FjH33eCrjmFq3Na+0BQEgMKOapOQFvm2dcxxdz6PzzMuJkbgR2epV/80bZrm32UyFX1eMbIGqTvgJ18b9obyuIEh45eeq6sFWhLx3uzNyjrjaBl3Drc6Bv/65jTyNQA87QTfMhLWeW+67igA/1x/NRbvLWa/QBAOTopuwP6EK1Of7S/BCaUtfAkspj6X3nlc3knCNp9Ach1jxR53QV5BDK5o6QA09rv2BOgF/3V0IZGpOmCR3TI4MQHnKEcewm/E+HNfmm6kuOjOgXBvCNrGKuOC+ZVvqaPyDLqhgYCKDgrKP/mm29mv01nSX1tQMjoRZ1W0p1n3DOo17RPAkfoQK47nmEsrh94+vS8nBikT0nbYjDI01FeYk1/kV/U997778fnXnklacQcUaYty6E3QDh3OVhGGqhDMT7mj/kmdQ9AGzRj76AdgRQdItwTgVyxngLM6mQm8k/dNW2SJ0/yXglOW9C+fCg/MG6eEcikreeee2Fpa7nXssa4W4JxAJYoXws8n6YOw9pwX2Rs6sneFyForL3iuk6bozkdKXjifQ6Al91OJ0+DqIMgm92fOFnEi1MOyOICxeqEKOW5qwlauc4LSBzUxePNPVR8d+8+JxQm8XSTxo02KOO+KJgNTd1X6SufmStBFZwcgKyCNe4R7MmuaXUJ9Tjndym/m9TMOoP4XnAHXqUvOH6IaGeuqYf6eeF84oXjRRAK/oM29IVTRqOzAoNZ84Bayiptb/GZAnLr9GrtT5Vy+OHuoyU4r13SxoDamIyBZzXmCjxSb4OH4HHoxxjq1PIFriM91Ht8Nm2OhtcMrvEUKm1vb2ynI0KbgblERqaD4tGjjAJlrcArgpGMne8yEGal0mzCp/AAp8HyJFe/ggZ4hj+dNILmtKkuKf+ztsWOtMWls3syz9BXT++urxMpXVHt0B/bhP58/PHt5SkieBVe0Cbxf505ZZOUnSPveoqITBUldwleqhNk2rb0++DJ/hKH0Q6zj/SdttVH1D3oK+3oOFFvVHeD9pRRXtBf5IMOLm3jGzeeyzXnXRO0o4wCn/GORkF7bX33kJJTdSIfnhXfkV7l2KxgztSVGiBbW1/ciXHxm/sCp7PoF/KPdZmye17v6oXsf4zLO3PE+Hin/jZ2yDiZW+mGbKiAhAKHtf94ThmEA0SbmP67LrVBBPPVpZwb9SzLi8MxNzxTsqAyi1gH427bG2Kd9AtaU465o3/aHeIe5+cFkLdtZ/fmzIAwmeRJC+/nqDrqVAH/9xuHk2lTn36Kexs5WVEBuDoSC3wvG710uOKpk2Ns17qjRhtb/Iv5b8s3HSR8p30S/cKX5XV5w3XOCRBfjJ2X9gFzJ++J6bomdVr4LLSUzxiD/Mjv9Ie+Ovfyca6vXuEGOkCUi/ZFO1Y7TX1rpTlZSHn2a+St6e/FAVNubF5udNG6o9Y+YtNJa+VK0ahOOyf22jjVtf9wWjKv0Ac8jHGcT+owgzLE/hkMJd3UnYtfygEFDds4kHRTpuYc9SrDEzg3PO694dShjVpYUDn9eEb7MPH4v/O3/tqiLaxldgr752Jqb3ZtoEJgxoWjE4Myph9gkp00ox4T2NyvYyt60iSETOC70YgqaQyC51W2dS5QjwRyg6IfRkwIqPm8QkAjknpUlHWu8JsApsaJxqTKIWPQiGQiXBi+u/jsWxqQ0/PYXC1jiONcgDWBx75zFoPzJ/GDty7FF25tRjz6g4jFw4ij70Vg+x5ELEYZ3L28CwQYHX8N3wFEkg6rlIo6CZL3ps/rD+fF6TTiwdlaHPV/IDrPvBZ3+mtx+2wek/56jMaLWA2MgU70Br2YxzS68370F73oLcrwHnWmMRj2Yxh1TEowQkVBZxE5OHVo0B/KQTMXmkqwPKCy3q5PsIS5kk9skzsPrHOwvh7f+cN/Hv/b//5/xP4hYNgwRudsRovodmoTVCGrxRDRS4/8OBYQhrzx3NfS78Rf/2t/Nba2NjKHPyA+TiXmbmN7ozlKVtEkOEAYK+M2tUIpk6X8tdeMgqzmuyLOL12qo/AaQAgPAUcVzQthXGlE3PSoQwGv0sIzphPiN6OfyytbETUaRqlQn9SpEZ7DeOF/lZBSyio3P3UJULqW3fQE6Riv4BDjSME5qwgfnTDU7xykgGyOofI97fCnI1NZQD8BqvjelBo8y1jsE33hN43SdnSvyg3zR12Cram0LCptm44PjX+eUeHyCDXvluN3BD7vRFwaCSRopXKo84XxAaKzWeigpT+Mv0ArLndeidW1wdIBRjkjhpV/eBqgbbWP55ujzNdiNq+Nyah7UitJqwTC1lYSGGKsgHjz2SwODk9ic/1K7B0cxjvvvh9vfOc7sbq+EUeno7hz704M+hwTH35fyoPpuE4zrTWKPJecz9Lx0YnxZEFWvhj0Ir761R+Lv/DnfykB/tE5uf7H8fDRp7WG8oQFF8jfi6uXry2VY40YFVWVyoooK2BeEBv6lsJT0Rn+0Tf4wqg6jnjTJkeWeUHj4puKwmHunIc60l25XWmbdD1u/jxThl1FRsDPqezMynmRShSRNk1UkUoNTh7GxbPwiAAh7xiyAu/UQd8px7McXdfhwG/OqymANrfWyqG1VjmvVULlWcHEo+P9ZtyV8gA+M/IneblDRFNF4KHMU4887KXqAIvmgdeJgkFdSlytH/rNsyoZ7sO8m8MWOsCzOn9oHzrSZ8BY/+d702sIdNM/2jFyXLmKsQ+ATLvQFyPUtVHgy4Vsg+aA2aQDUW9og5e0xfOC7p44oJ46TVLORniPMm1FlvUJ3RibUZvQRHlIn3i2eL/SEvE70a6ATcyhIAvtud553pMMylv3THURZaZrAlqpaMK/zIv6i7LauWjvTzwn8MvvgiqCb+WYK7BInYo9tIARcsBX6iD3Y/dF12+lCkD5x6iuI9Kc3NTwRnarJ3lRO7RiXUAv1xnPMR+0Yz81/KANY1aPhX6mR+N/9zqddJ4GMqWE9KAOo1cB1UixAa8RbQo96CfgF4ATACvPv3zrVnz40UdLGjp+5oV2Sw7VcXbGR59JTQg9XXfwB31372NdKDeoB0CyTd/zs4qo15ByXIyD1EQraxVp6d0W8IH3aXkfhum5aLNkT11eK88biUqd6rlLPa9bKd40IOkH4I57D+usgHwAMQD6+zlugXLBPOZGML5tcJqOhb4JhEF/+tnWB51jflPPoR7GAs3Vw3kOUJx+QXcNQ3UMy/vss8/eyHQcGnACTBn80jhTmEt1Ii/r5rPOHoO94IEy0JCV8FA/dvd3U9/TwBVso07GxykidQj67FzgOGVPIIWctgj6CG2SxgpnBX0XnOJeKvVTyntX1EcffZiR4LTF+kR3hC90IGjk87mCfEhXWSfRElCcLJKXkQ3QhHfml9/gWx1d6np8Rg9hjjxNB78gw/lOgFS7UT0aevIs9Qh2MR7mRSMZ/oS/1b1wKLkPM5+04Tx6QuigCYBBDtMfxmXwVepm6IHIoMbpyAXj6Mk61eAXgHf2fV70SV6gLuTCP/3WtzLVEm0zb9AUZwoAm3ZDgjmNYwBZgyOGPmozKN+QpTgABCCQQd7nQ3/btrc6ijYt/aI/ab81TrednQJ/kTvUDf0udLSKSDdbg6fmAAhxssAzAtmMlefct5Rh9FtbDVrx2TkzXSbfffTxxxl9TXuecqBfgjb0l1RWAlcA/IznKsE6rRQsgq/tfZ25Uuegn9SrQ4STffQVJwI01TZxTTFmxq8txxj4TmAwU/02ziLGjpxFxuU8cAKiAd95hj5QF/3B4cbcYaszFvjaNGGClPASThZtPGhToFWlW1GXx9GRdhu0bQLmcn2RJvDa9Xwe2YD+p9zVCabdBQ2QEcwV/wPE08bxqFIIGRxC++01J0bE76S+QS/MIKu9g6xLnY6xsM9o+yO71LPc6xwTtNbRLQgnuKkTBhqyvs+O69QTvER9yC+eNQhm2lks5w86wGuMnVfu4/1KNcVa41neM0AoKm2qvEL/dbTxLH3ledaL+oA2uDqQOjn9EkBmzzFYsvavCv4lZaFzwV65u7u/jAiHjoL4Ykv0C5qrH4kn2Df4k7ZwgJRdfbnR8UkJVlkLKDM6rvUJDRL0X13NP3Vd+FUbXTwAfqCvYgPiXupMyCPmxPTU0JX9ziwJ0hWaQj/6YrS+bTkOsQpoTL9cn/QldaZRySuxEnFJ8QYyfVC/eBPrXlwPmoonJR7XBIIrK+SXnKcm5Tlz49xj+3DXHXYjNFQPUy9Qn/LUoimzvMRdnemzoC/fr61VijV1P8Zr9gDxFLFRnm/jpfI364Dv4TeeSbz16GiZRg1aQSf4RLtFZ4j7rPJWuSm96GMB4LVG6k7MumNCWsNfOsbbpzHEv7KuxjnFSYvUfZsUZOy51KOdRqpGdWefZx9cGRSd6Cd9sL9F05oX5JK2DH2mvK/zWYH5lBNb08lVtn+d+tFx7R5HO2193j0IG4byBk6ITzkO6obm2tHKIdtUX6PuxAOaQBVtGr5nLOoLlIc/kQUlAyoFYwUH1ClK9z/44PQEnInTckVP9Vzesf9ph/L0nzLQyu+1K11P8rfpxByrGAB0xwHimqZuntGZxVhWViqIyL6I4yzXdxMIrV7CWNUtBgPub65gsI31raXzA9rwRz+1lQg0d30r45KH/4v/+N/KO0Dc8OmICpOGg95BjXgBHR0eGuYOhO9pjHqMrFLwqDhovE7PC5SmDxqzOinsi4pJG2hXkeU3GIp3lS2NWNqQkLTvBDhBtMf3KpManwLlENDn6aMCUyakf0YtI2w0FlAyqLuOapWhprHmZkN9CYg0ec1qHERnnUbMTmNxuhe907vxCz/+udiM+xHjDyLG9yKO7kUQNEkABVHXZxGkuMLfwX3RODvA+fGMzeHvbqXIIk6Y7yeQe1ipsnZPIo67r8TZ1ivxeOupuB8rMRpeCoK+N1ZWY40LtLlRvdfNuyJIV7Hawzjuxdl0lNHl50cXOQ+huzRjvDmP/Tpe6gbthgYtBWN4pr1JCYAbOSrtpa/Ch+cvr9cl0xgq8Omnu7vxP/+v/0vcuXsUvQGpr4YxW3CXeSm+vOhXGbLdGCeRIlZ6jad3vsij7v/2X/nL8fnXXkmAnIu2WGyZV5g0Y3kMrry4GUnfgBqMmb7zmT4KUGmYKMRU+ArorfzaKjlseDzLOzQBAFFpEySF33lWIxw6GaWWSuvx8VJ5U6ib8xt+p154mLU4nRQoQx8wjgT4KAd9BevlXxUMj6bxO8KWF89IY75Px1W/BCplBITMz+yapE7BO/5nfgT++ax8gY6Mmf4jVyrCozYu04vwHX/eQdIuA11QuvhOw23YZ7Oqe12MTvMiLo0/+s2cCN4yj8ov0grRPlEeKN2UQZkF6EPpo276qIIlWMxnaaZSQRsA28gSI9Ior8FV/FQgPX8pt6KOrB+fHCSN+b/mrY6EU4+bIQ5LFReev3P7bjx17UYsopdK8q/86q/F+x9+HAdHx3FwfBorq6Rh6izzWCPXHj+sVE84QHDYckqEkx0cMRuNztNBOkZkdCJuvfR0/I2/+e9Fv9uJ+WISH3/8YeXx3qhoh0ubRJfUaReVRPpOmQT3m6Pj0k9lyvVLHffu3U7+oCwXwJJiBwNURQOPr2lujL7lNIipq1REqIMjnW6uKFPlbK98urnJ5kmvOiJffHead3G4z9AvHRBGku8+epz8JnjHO/0TqFfuIUt0whc/lDFOf1RwedYUGJd3GgC4T2qrchC52auIw09Xr+0kn6i81PouR0vuWaOK8kGJ8X4T9yaMJtaL4CH1A37p7ChQpsBm6jc9hlE71MOzyB7XensPh/YYsXwnCAiIzhw6dvvuHsG7py3TGdTIc+hJf1gj9A96lmJbEXDuTRq48hBygPIohxjlvDSAVJYZt8a6hqL0VDGGV5iDl158MR0sjAmjXGcIfaUOjUeeh5+gvRGlyhkBPPc5+BcaC4Tyu8CtOozjFbxjHBqBgvwq5YLEXnhKvZ5cFFSkbeipIe143Geoo+a9k3QD2NOYYow8nyfPmny4ddqxZLVAOuU2NuoEkvJVJ7eG33M3buTvRMFCB9aV64x31rTKMfNI/2iXl7oXdbJfYJBDN55hzMzrD7z+epDDXh5mLFyqC6jp2qMvnhDmO+e0jK5yWFA3PKSuyjzg1GKsAL7lLCxnLWsYuqYONKx0XIzReyvgP40YZIVGLPSCxpSHrsnLR8ep+JMySJBF/YFxkwLLtcl43TuhjymiKKdTQJ2fumgDeggw6Dh1v0/ZMF0s7+OgXZ111Mm9JToF7S/v2gbK1Zs3b+WaN40dbaujuE50wjFm7/8w/QzjYizQmWe1A2hH41BAX92AecBBAGDHfMhv8Cj9cC5ZI8yVaVnUuXRYMN+mW9R5yjM87wkMyqDHQTfmGAe7zmZOgLR1I8rSH/pAn3hRP7SlD/zOWBgH/H7jxvPx1lvfW4JLOBc1AJkfUj8K4NoPdQBTeOicKuO+AB6cIfC8lyNDf77jN3Sakp/cAVY6v2nOtMOgE/1jbMooZRY0Vu65D/Gb6YWY34oirMhtI4nVBZWH0MZob+qjLPVwguB73/veEpCiT9794frVgXR0epIgM9+nPdfcSQKN2Zt0rCE/WIukROGUAu3Rn7Zd6x5AXYyF39J5u7+fpw0SiGjSS1WqjzpFAf2gA+UAwZF1OFp09JFCj3G6Dtt2DHwgeIvz1RMQyi5oxdyoL6ZMGI3qFG5e+luBYcojaEUZnlGv4Fnoqjzlf2wF7Tr2d/5n3nAoML+Mt00fgXMBpCzzdN1zk/Zb3kPzMOngPUnu+QkyN+nTbjz7bO7/9IE2OSlrMAHjSj1ufz+dBOoC1KNOAh8YbMa4mB9BJG0WHZfUg+NKJxX9TOfF2VnqNNojgp/yLydMSJso6MZJjayjOXXPc5wU5Lsbz9YJUO0e9RJlF04M1i/OMsbBM+oJjF9dTJ0lHSRbZC44iE9u345LW5dTzinXxHpMdcrYqUM6YM+g40KvlD2HdTIWfkEO0T9te9pRLgum8rnSJhd46/p3X+FZytBfeFfdDPmmzQnvEVSgXSQQSln67YXlfL+1XvoDupZ1mMosnQPjytxBvz3tWPKtgjh2rpSOS3/Ed5L23QpqpA1TZ9I/2xEQVpY5LtP0Ugcvnnf9aZupC6UdtVanl0wtVnYHQYj1vHaRmIHOS+pkv2Mcgs5tYJ9yFWxYqRXF7gRtoQffc0csZQE7qVNsgT4JFEMfaKWOSBkDAfgNPUcbSAcNDnjuiGK+vEfU08PSFfkiTwvaM+a2fGdOpLW6uRgTco87QJQfYhvuO4yZDAS81P+R36wlAXlpRlnWu/gc6esIbmH9Z4BHArmkCkcvqhR0Ar6866Dx9Ky6lutFfRSa06YYpGMTH9O+2NzcyHKuCZ9X5xV/aNtTjEE5y3gNNkUuMQbmD91CLIfvmAvmwf1CW5t51PaQVx0AACAASURBVN6G3tpv8pLYBU4dnhVPQnby/zIAsXE+KaeUtfSTcr20IfpxfFKBvcjNJTbSzBVj6XbL+Utf0gHS3E1BZhudB2AuRSd4vhzEjEf+9dks1IDupPijnOtDLE/bb3V1Y6lPMvbqSzlE2vW5XviedUS5spcPlkEX9FMdJoNHmjtnPosRi7/nXDR3pYopQhvnQyxVnJzPly/XnYKUETd0Heccj0seaNOi76EDw9fod5z05QWPgwmUPlr7smmtHDvv0o65BDer+S3sMx0dgwoocX/ROUSfqp91ksS9nj7qb6BOsWDK8tKRVzNYtgT3gGxuFG5KWwYuth2m7EfU5xxKw+UJECfTdyrjz4WtYqQwsTIXDu+WV1FzoTEROhVUxvU0gq/LUG6SbcaSkLQrAK5RzXem3tCo0pHj5tNWsAQJIPDFBJSDQuPUzV1QWO+2gk2FocCVUuRVjFRkBGPYKD4bccBzbmb0Uc8mlw3P5pOYd2fRn89iPj6Lzd5pXF8/jR9//Xr0ph9HnH0QcX4ccfJBxAFJ8CJmpHgaR/TnEeMzaBkxnjQXos8jhqtNCqgUDJEpodL/SQqrWcSkfyPunW3G6PprcbTxTDyabcTeGUeyKsqco3iLXicms3leyLM6WM8odS4IT2Pn8Pj7ADYF5XJDG1RkEPRmschPCjmY1U3C6B0Ft0KUfqigyFMayZ1JRT8endWFcfTzN37zt+KNb383xtN5zGfkeewHsenOfwmHUSAv5x02pHkMKYMjg9Q+03H89J/4qfiZr//LcXWn8unjABlPRnHSpGyBlimQJ3XMn/HIl9RjxIhjgR7Zv0Zwu4lzxE6a8G6UrQqbxqx8KbjppsvvbFbQDkVI5Uqae2QShZ0X5VWysz/j2oh4uekJBrje2g5GFSfG1Rb6bUOOenX2LGKeG2x73fC/XlgjPDUe3WAYL8/p6DTKWQWF8kaWqwRQFoULHuQ7nZMqKtBcxxK/Z2RKHpEFDD7ISEijGxmP+S9R5Oivjip5141e5UXlxg2M9pR7PkOfBOCMFKMMdWCUr6z2EywRDKK8qTzK8VGgn/Kn32sAi71HyzUCfSmDwgkwtL6+Gv1FKbz8xtyNZ+M8Pk6auNPxJIar67G3fxC/9hu/FYtON+adXty+fTcWUXfnALRtb2/G4f5e3qezMhjGZErEIUo8p7A4Mci8DuJsVJsV91P9xE/8WPzin/pXuVM9xuNRnJ8cxMFxKQWCB4LLbSMJWlNGmeC+w7j4zagVUvDAJygddSHpVkayUWcaI5O6e0Ka0SZ1MqfUjzFFuxcKDWBEOe/4jt8q1UgZIxUR/Olyz9o/3E2FWgC17bSB1zgBwtrH2KffGl8ancoFgWHmvdbbIucPY1IjEZ6FV9KAHFc+blIcyFOeclRZyv5HRavzLG1BC/k0weRFOVnck+gjjg8vNMMhQf0ozqwReB7a4SyiHCeNkOHyNONQbkAzHY70WaCbd9e3RjR9okybjuWAqhMk9J91ipKVhltzEfWsoYcyzfqYZ8ZESjgdM9SPHPQCXEE61hvr2zoE8xi39DcSjv7AZ9ASemsAMiYuLHcvYL9S9kIbFWLmhrKCCoIo9IW6lME6JXjO9C/QRrmaxkMrWlm5Rp8ESh2PF3zDV+ReJ5qZudfBUQZ4pY0QZBfALQW4Ur0wZvqvM6fqL4esDmv3AQ07eVeDDB4iMog2GQ8RGswVc8MY6CPrC56Czsx9Ogr6/ZyLvHivtZeiaxFZSl32Xx7QEQYfmlYSGauxo+FB+8yDpyTcO1KvaFJ1uKcxPtfqH//Jn0znycVYyuniWoIm3/rWt+ILX/jCUvmmPsrzB8B6OqrIb8aXhnYTzSh4xhicP+gBr1JGRw53gEAjI/tYM+6v9IMTIAKe9I15LOCzn3SDVrTLXmSQBPMqqEFd0IVnlRuU97TO009dT1nMvFHGky70g/FRllRKyFCNbcfmZeUCiI5dPtOQ0VEoyMpcFF+sZL3wezvoA16gDfUH5pF+FLBXx/TdM3jX4KLvOldxCL377rs5Buqir4xRkIz2jE5nfQJGFbiIHlhBXfCc6a+UOWnkN3YB8rPfpPBh/QvIwufMJ6nT1I/pI33z7jvGyBp99dXXMn1Utfc41wHz5D4okC+Pc/IDOnsihPKsR2U8jhkcHMh/3uEXDGD2PR1zzBdjSDr3KqpU4EV7i/mnr4D3yn7ko+OBpowXoJM5gH48w54nv0N72v/www+zz8pGHZyezGVuWddeuiuAqgMZvtORRZs6oqDJg0cP0+HgvsPYANkFKz7rHNOpBViWAEAT0ei8Alh7JwZ0oe7cr5rTBThAvKyZ7+kPuecB3JArBhzQZ06bkSILOrz19tvJt0T7CyKgF9JfaMezAh08q54j0MbvfMdv6vfMwdFR3dkED7u+dXAwVi9sF4h074Xf+J25Y/1BL4Nt+I22GDunOtB9mCPqNeK79vNhjq19ohBgC+cP9FTXUZ/Wpof3qJ8Xd1DxfNu+oA2crzqt23YZ9BbYtA1lW6a2u3s3T1EwHtNJQV/qgP+huXst/Arf5ImBJoDT0zvqHO4Vyhaeefe997J+eP3FF15Ku01MgjlR7xG4p386O5g/9wv6o0ND3IPTJIC20p+UtUZnU28FUVRAZjmLKxWrNgjzwvioLx3JzV2ZjN8Ud/IX73t7JXM8TchztDMel4Oe+gTJGEcb0OZ37U76K5DHvNEH+EXgWrmLnOJ7yoP9nBzWPUyMQf41pRpzsHdcKRPVY3hezCh1qH5dbkybtIGc4DUbVwALz1Lus3u0+JGOQ8bMS0cl7dCmTh4+a7v6TnsEqgmGqrdUKseLTCburdogtA3PU94gW/dA6OX8lO1ZoJ/8y3fwDHUmmNi9SMcjhpH2YRM8TL3iY9QhfqVOQTlli3oC3zEGwFTa4DnBaPZf9hv6RNBD1VcnyJUt8LWBZLzzom/03f0P2iVNp6U7GmjBKSgcy2JNOJjoP33Sqagtbp906Ai2IoOoQ15NgH+CrcvpJ051F6Dr/Lrn0Qbj1SGgPcvYDNJxnX52XIwRvuCZOq1TQbpt54p6m/PB75TXpmvjZNrX4ieuCZ5lTss2KnngGoUe2ib0U0eivCMm7HzwHAC6DnllF/OCjHE/ItsCZZWF0pvfz6eF7dFGBpo0TlP6p9O6nL7lZElea1JGJybQvUjrRZ+16wXMnYs2yK5Nkpjvaj1PX+Rv+ZDviXiWzspjxmv91GsQVNGjHN+uOXV9dVuetR7K8LztijfYfuLgnbJ1qdPf2zb26moFfsiD2vo6Bd0ze93SiRmLjkzsCXQ8+Jqx8r1yiu8pj3Ok9L2LO4Horw4U+qTjkf95idlTbrhap1BolzWjI4yxuU+os2o7UUa8k/qkv3ynw4vsH4mN9TvB+MTbtH/SAdMEGouzqlMwpsRg/4f//D9Y8AGCSWCNeIiqANOgVVkQrKCjlId5+RPUYrEkQN5cZu1zOkl0FqyvlNHtJi9I7cbuRm0ZfldBcPNxAfmMQpq2jNhgMjXO+Z5n+DO9j8JRgWE7bowKd/opOKZyqVKv4QvhFWZu/jqBVKzpSzF6eSnpMwDh6sZqDPDOL8ax3p/FYLIbX7m1FV96eTVidCfi9JOIww8jjvZjdhixmET0cHhMGmcIKaq4J4QL0hcR3EXDCZHmPvQ4HzepsvoRpLc7OIt4dB4xuvxDcbx5M/Z6O/FgFHGSThSUtCtxPp7EtIdSO05GGwx7QeoFhDR3gOiMUClVwDB3HEHle0FoFVXGL59BN4WrQlyhqlEI81PGqLhcFONpLJr5SMNtezNG40m898GH8Y1/8Ftx++7j9KBC4/mi15zcwIPKhjmO4UonuIIj52FegggHCBf3vHTjevyFv/jn4kd+6AfjyS45RrvR6S7i/qefNgrXdoFg+wdL4E7lQgCy/Vmj3E1Npw/9gKdKGS1gjA1CvmX88B7CAz5r87hC1vYoo+KgEyBBkAYwkrYpmJr1eT6qU1IKCzciDXL65nFi5ov1wvwK3LmuEJwanCm4m1Mx5+PyyPIbNBCEdV1QJ9/RX94F0mrzucjNqHIo3RSmKjHKDehHXQkON6ddVESgsWm+qCcNr+7FpbZuNOVFroi3UvQuJQ3MfYxBxHi++90/THCH6B3zIFZ0fYGpblo4VexnCffKWa+zsHLvFoDHQSTG0gY9dbAUUFhpX9wkr1y5Flx0SC5UgEM2NRR8DQY33O5sVg6Bxjl3fFbpfkhBOMVRyB0YK2vx6PFefPd778b7H3wUuwcncfnK1RzLH333u/H8czdinrJ+NY4O95MnR+fTGPTrZFneNcQ6HQBmz/MEGnLn5kvX45f+7L8eG+trsfvwXj4PNJ+Oj5VSTpkb+s4YGD/v8C5jESA1RRqfmQue2919tBwrhjwncZAFqdz0B3FycJR1k0ueTZz5KXlTimzJ3Yqkqw0WJYFLtreyHDzAukRZz0i8VMZKMUiFdNhLB4jOGp7JSHOcAhsbcbU5McLcwm+8AARYEzrUVDxdE7V/nOfYTQ1F/QK66RxaKcUMrE0FqgyeOuGGnIReONWhF/2Fb0wBhiOB/uPY0sACICQKBH6nDlK2QTNzopeyQz3DNHBQNtkDNMTpo4qhhrARgAKjAnkq8/C5QIKReNBcB4PrWSOdsTIu9RI2OWgLPzBO6G+0KmWvXaOPNSfUoUOafgKaaezRB6PX3KOsS8WuImwq57dKs7qGABD1AfrBU/SH3wVw6CcOSfr16quvLsEg5XY7SkbDGZ5pOwE1OKG1NDGCS2Af/tJhm4BPkzLF0zaMXeewgQXIe53pZYRVKkIVXXUueEi5WnpUnRJh/JaRD+RZI5Woy2jFVD5TYa70GrQN3Ty5p05EOWjOH2vGyNTcq5tITvoEj7b3XcpBA178znida3VZxmGQBf9Dc/qq0cJndTueN7e7p31/6Ad/ML79ne8sDZAXuXOp04mPP/kk69Eho/7D89CA73E+ZBDAeu31RuRqJNIHxshcug9CT3ibvqhPkpIQvqUOHXfITh0X3DEigINTgzKsBXhBfkugqEnJxhxQl9GyPIMzADrJ84IQ9H9/rwBQg4DgdemtHEHOUo97uHoM4+GEwieffLyUs+39X2cV5QQJ3StI78U8EolOPwC/nT9tEdaavKPepA4ETfnfCHnnnTrUPT0VJtAh6O++Dc8DABDtCo35jEzUeMNJnCDyo0cJUhNgQfoR6AKdmLe9g72cS419+sln6MD4cRDACzogSzc5zvqgCxF/8gRjQBeh/4BP2ifsZ/SPF6ckXW/IFvQc+mt5nqde+iAwrs3DuwFh0JzxrAwrhQbloY8BbgDQ8BR9Ze7pG/sZvzNGxsEz/O8zykptQ4E85inz8jdOIPpr6kjGxdy/9tpryV+kuULP4cV36nmuMWWaOuFwrdKzqtsJmFCOZ3EWe1E3n9v3JUkPnFzUAb8xRuqmf8yDvOTpjgSVcfZulX4hkCiwLlgnbZTV2qrSn/7BQ/QPJwM0pF3lBTSnfnjMlGbQhnoNHGLdfvTRJ0kn5smTNtCOdQXNOVXCqUZf2gflPClZpG6jnFfuM3aBY+WZDle+52QEpyKgmQ4qcQLoop0BbSnPetDG5DvGjz6Mc4j6aVcHESdRcAQkjZpLvRm7skpdAIcV7Xi/k2Ag9ThG7U7m35PmyhG+4xnWGvNKChcDHpBZtKe80DYTwC+grO4lE8iEnoJE0NxIc08RUZax4aRhjqCXexT90C7gVBN9eu7ZF5YOenRf2gHcEljiBJC4j86Gtt47WDNVZQGS2Ay8oGnZIZXSkbm2HxUMUynVKKPjUgcqfWSc8LDjpe/uC9RHX1jHpuxi3Hzn/qC+xh2yOgG83Je6aJe/w7MCqnmWerVfXaObW+WYYL3ym6lIrz/1dNKK9qCxJ6/hf8ZT4CB3dlT2BdpmvSin5HcdIZ74pt86cGvt1GlHAxR5nnuccIDA4+o5Oontt3aw2AGysn1SmPbp38kJaZcr2wDP+lf6zE6sDSqoRXyhcIMKMjI1Lnyb/N1KVa/N1Nb9BX6pT/yAtukr5dhr6GfdR1KnqvntAiivOwB50b74XgHqhTloQyknCAQTTIVWgOPIa3UVHEwCo+rqYguua/qyDExpxkkdgtmpqy7K+aFdBJ3SXm/uxyr+LYcddCugtQIBeenkUq/XqeBYtdddn6TupV/ihPAc/MwacT7Qw9yvyrar+yC1N5SV2iG0zdrkeR3m2kOOhfrFfdUf1MUFopUXhWWUHS2f0n9PDpAhQTtP/EM+lG9mUdkskJvpkGvGIL/xXsHn5ahjnnByLZ1BvRozYxN3qX2BsqQvLOen9g7jVUfNNTytTEX0oY2tCZTjAKFf8rC6fK2PCkqBP8S8tGFd/+ru6sTaTpZnvLQlPyuneI7vCOiWZxgz9BUbZA45Adx2KLm+mUfqFU8EI6pni6/4Hp2PNsCnyrY3dVbJhJILx7U/NnfZqkeqqzFO+ZSxSCvHdHB0sKQ99FU2u95wTNgW7eiYpX7a4o/f2/q78py9J9dyZ54n0aW5mKe+g8Id66CCOIFys/M//Z3/KJFGBk9lArQ6HDQIXFR0yEnif41MN08mhQ76veCBC0RPlZ0d9i7ugxDIESylX3SeF/UoLCG4DEN9Lsi2Z07A2QkTtJCxEzxqwJS2watDJ5mvudeDjVHGNn1PLbhKtWEfoAHP6/SBnpSB8IKYglxOLM9zYY1lifxdWx1EZzGOfmce09FhbCz24o//wDPx7JVxxOjNiJNPIg7u5X0g89OILrgX92BO6jQIJzwq2RNgZPJHfpmXfjepsLg0PQYRh8cR40HEfue5OOy/EMdbt+J45XLcPRrHYrAWs/kiuMh8bWM9js9O0wGCQh3TWczP8aLV4k3FvlFC07Bv7n3gCCoLVnBKQ5Fx63RSSUJIUY5NzrpU1FSIBSwSfDk+zWh0I4Q5qUL6HoTGb3/zd+K3/+E/i9UNUnH1EqC1PfJCno/Js9iL0aSAlA6XxEOjRcRsMYvVXie++tWfij/7b/yZTIE1Hp9Ff9CNT+5UntTt7Up3cXJ4tHTeMMe04QKlHGOXV9rKMjxTim9FzLguBJNc/Ao/BIY8g3JBXeabpl03DjdM+EwlRUUKmgsiKWh6jQMOY1cHpiAb8ypP85z/K8Tos7zOvLiJK094nrRLzF0Z65dTMRKQQynUuHfDM4KC9eB6dy2qkJgCRKcL9Ru9gVHQjkh107YPKKoaOfDd/btcBHuUwADghMe/EfwFfKwnnSmLcgqvecrEtBZu5oAHzj3AiMoz7UFbcokrDxkfChWKjc6clFFxkQqpAMZKD+CG0M5pWop4pcAityPAtGnMoAH06vZq81jp1pHY81GlI+N/0hdlm71OjKeL2NjcydMbJ6Np/F//96/HR7fvxsbWdnQ7/bh/706eSjg+PMg1t7oCaFLRWJyg4i/nrFuOZv6n/SmXYE0X8bmXb8Qv/PzPxo/8sdfj9PQwPn1wvyLDWLMHB2kEq2TQJxV4QQJ4Chns5p2ybTiMw8NKucB4BR90JsLji0mB6fBp9mc6zXmGDwWqBHiITILPdaC46fMM31FeQ5U202nYrygvlXV+x3AjcpL/X3vlc9+XkofvkJ+ANowzlfa8FO/SUpGADpubFRjAPDHPpnvhN/qDAyQVlo2KotP5Qb/KwVMOE/qchsPeo6WSxm8ab8N+Gd+1H07TaK0IfYygimbmFIjAo+nEBM663TIuoa9OJNcDvAHQyvcYmLTJHGlsUo4/ypkyRKOI9uiTuoYOBo0YytPPRw/r0mD+BAsY34VxXQ422nYtKWvhJ+rTKavuQrusXegOP2BoMGd8Txl1I37XKcLJCkAHFWzKyV/MR/Jio7zSP3OF87/rhT7yjPLAz7RXhlWd4OEPWSoY4F5Jm0Z1GcmjwUGdpiKjDDJAOa0SW8ZLpWujz/CCQANlBTRYL4I8OMDocxoxTaSdpybkA753fit1Ik6AAuxIsUc5QQUNeceufgXf0AbrhrHQRx0tgikaQtTFnJl+lTmEdtAMOeGa4ru8CDdzcD9JusLfAG3qhIJB6qbqccoo+ke9vCMD6AvODdtjTnS8UIa6qcs0K9uXL+Wz9BWAUjlXYPbjeP3113PukVeAMDo53O8P9soRLZCsPGHeiLjnhImy2Plwz2GeTHXjXsOpA52V9CWj2J88ybp4nnkHlGdczOlqY1hcyNa6zFlgi76bIkqnmrKqLS94XpBchw1zTPvqQMwJdFAmQEOcM3zvqQHlI20Zva/eoP7Db/TfEwQCRJlSr7nYkX2e/N7IfU+G8gwyQ/CgAjY247333m2i2W8kH+vEwLCE9vSPPhDZ+cEH7+f8Q0f4cjytS9Jpl8+sLfrBGBmb95TU8wXQ8Zs8d+lS3XnE5b2AyMwdfcYRc+fO7awPvkS/MTVvO50SNDKdKLyPDsPaK/29gCTlgimwSIsF7Wnn7LSALMaoHm7ENfyj0amMYP0IUOAwgIbKG+txz0r9ulnr1MU4SG+l/sjYkAe8G9Vt1Cp16KxWB8yAgMZhkroRAX4bdbG0xrnfq1PjzCStFGOibuW6ACvlmXNPXnNRN/3UtiTaHzC9HVXPWlOfV0fEoQWtAPMJnKBe+u9+K7jA3PMnHzA3gOPuz8gzxqWNTFnGx9ipA3qalgN6Hx4eJ03hOfrEHkYaLh0qlKdvnt5QZ+GdtQBdoB2/02ftHUHpxgxdAsbQht/Uofmdcbq/yEeMy0hVUkp5sbtAFXNaJ98OkmbQ94Xnn8++wNM4V7jXhfYEOJWtgo/tvddTOAn6kAO92a+RcdqNjJm1oUPGoKiU8Y2jrB0EKm6h3US7ym35em2tUih6x5UykfFBT8Fy1kJiC81pSfpCtDSnVNA9aFdbCjnAmuAEDg4Q5BBrGUBQsA/dDoCWTA/0D/qZ3k9AmjntDutkInPteNqYCgAzwTDuLfSbuaVe14r7E8/RR7EkT3gwTuaNdsRfxEwMSqFP8Al0gMfU/89PC9SiXtrVVhQTWtmszAjwEnsvv9uP7Au2T5MaWydF0ijDuQp30n7WwUM/WS/0TecWdWJbejJd3kJvdF5om9Ns0Fs5wwkF1pD7P07zCm4oXUy9T/tYoFocSkcpfKtO7xotLK9OfqmfuQagc+rdWxXQA72hK32FL+AP+mhgCyC3jnv3NOkjdsDYBCvlEfUAaAf/GVlO39q6PrQR5FQfbju/xBnon3MIjdfWC0DWsa2urY7ACXD50H2ZfjN+6qF/GYzW3OPDbwKxjEUHQ69TVwMUplOp7VlTBlCzb8ITgvj2E/oBzPMsdqcOE2ghpqX+oSOUPni/KH2BBw2mEd8xQMw6+CwG654thiI2R99Yx/RFXLWcZHUvK8+LZdKmewhjbeNLbZ2ADDY4Oijf5jNBenlYOsozvBNkeDoqJ4/2M3QTJ+OOjys7V5fYK/0ksFAsF8d/LGpO1FU4YU5bBjuiBxXYX6e8tE2Up5NFpUpWJvg9Y2ZNbGzUfc7q8AWm11052l/U6R7hvkmfeK7N1zrA1TWgozg27Sqbtdn4nfT9vNSZtMvUo55++nrylDq19WmnUG86YQM9oO73pS5wLuv0xDJ4lPMjFivWp2NDuww6GDCho891q9MJWXY+GaftzDrRNnavoC0cvTpQpK06vDIi6dCcPvM3+s49smmzcw9sr1LlSUf1Jeoo2Ve6iXqJ2ELnf/wv/8OFxo8ALg1CAF4qggogyipcGAgvBRllKK9yKIDq4tGYXHr/GFSTA0xmoG7LC+aUoVEGMwNQoRUMgzgMThCU9qkDImmICrT4LO3wHH3ifxlIArpgE2xqQAoVJ5VNygrIGKlMO9BBoxOGkYmsxz5QX3km53lXBmV3LnGZzSim5yfB/QQxmcVwfhLPb0/ix798JTZWP61UWKOTdIIsjk6igwOk0j3G4jTybg5Spi16kTkeqSbB/U5Eh7RPpLQZ1QmRBalpFhFn8348nt2Ig8HNGDz/xXg434jHY+DYTozms1jf3IhTPL3TRVziiPJoEovZPFbWSqlOsLsBQhSijO9sWs4qXjqMEkgcT/M3lR/nS4DHZ+Q/eUfQIwH+k7OYjCvSkjqnocd0I957/8P41V//jfjk44fRzRx/nTzJwiLHaYMDpM89KdxPMF8knXCUELaexw8xUtdW4pd/+ZfiK69/MfoDPMQR5AwGCEdZ6nfK06wA0nGgoIMXoAHrg1cbgMPzKZ10aGh8C6ToLZaP3fgF9NywrF8liHfqkJfpA8/Ir6wT6oL2gmfdTi/vZuCul6PjwxgOVmI8Ib8atJjEoD/Mi7T5DH/xWeA0geAGMBOw0slAWZV5jzW7aaM4pZLdylHqRqwiq4HIeDQ82gqN4DbfCcrpZDTSAQAnjd3mXhLaMJJkf/dxnuJwU9IxRB3m8lb2ue5rrKRxqo1QgJd6UXKoz/aY84t55uJjInUqR72bNLR66aWb5ZgZVESMMvYCnC5vuEdja3MmVUWd3js65BL5ymfL8wl8bFRaggQCmp10f7+ci0RcbJCap9eNu5/ej25/EGur2zGbd/Ii9Ee7h/G7/9/vxTf/n9+Nfq+faVzee++9mC+mMRtPY2U4yPW0MqjTe0m/Kf0rvma9cccOfesEqegittY68ct/6c/Hl197NU6Pj+Lxk4exRhQNJ8qaC4oZr/noqVN5inEBrwhwuMZY9/v7T5YyV7rB67zm44sUdXzHhfFszPQZetV+UkePUchca+VUA2itdQQPe/8FwHsBGNM4n4wy4oj6iMyDF7jcEkUNBWFrrY6oKr8ox2eNTcFn+Mio6wKF6ki4axYeVhGFRw8O62QAQj5lYSu1lXK2FMNyzhAp5d5JvfwPr6wOK90Xzjn3ZfffWi8VAUf98Dzv8Df/UzcpEpX9OkKUKa5laNdW9PhsYIBGhrLLZzQGaMOoJyOemHOBHSIh1RloA9lm3bXHkYOaMwAAIABJREFU12kH5lM5yPdetst37v+06f6jvIQm9oV6TJkjcCef2Tfa0XjQYeaeRZvIFPYO2oWHVNTgD/6nDYBwnQnKaWU141Pv4jtlPTRlTlE2BcA0lryYTz5U1lGPdOc3QS3mL9dtk66TObG/Oh5UsOFTx0w5ZLy5wnWy6GhivGXcl05FXeg+fKYsSjLgH7nLWR8ak7SlE4PvNMzoH/Ogc9B7OKiXdtDJqJt2GbO55aGtyj/zgdOY37lw2lQ80JI+MR9twEYABxmFwc8LALENWLn/0Dd5DtCZdqnTve3krHiVP+hGv99+++0l4MgzzCfrU4cJYxeQ4blrV67mb47VdlL2zedx78H9lKfKEnV701Kapo3ytJX7RgPwUFbe5XfGaBoU+pF9Xq1c1cwBc8ML2kFryjIPpmR7/vkX8r4KaMwLXob+pkKhj97VID0ZmyAk/TEy3/FYXnCXsvSNOYAWbR0JfqE+xiewhnMX2adzD15hncIPGou3br2c64FxsnfA357KzYE0QJknL3mOvgoeqR/BnwVK1aXTaXTPan/SSHc/UJd2/6cN+mb6PYM+jo9L92aNMVb2Jh349EM7hvbM98xacm55Jy2Wth8n/HjxPfujKUtsX3qyN/LCAa8NRR3MLeNEV4COyidBM+0h5kD5597AGPiubeQyz9D7R3/0R5OefGaN8E4dOFH4nzXsCSfK5X7MXRrNPSq8w584TOAB2oIm9x5+mmC3aaQePnqUJzqZS+ZcYJmytMVY1VuhhQAafA5Qzzw+e/16Pm8gBKc9mAvKm06p7diAD+w//fZCZ/YBTz4phzwppLNBJ7z7kCfhkGWcMnznnXcqCIIgqSaAI3WmBJcAQSq3P/SgjzhAy7lVTmb6Ar0ZN+mdEnjAWTkep2PHe3cErpgD9RT6xBxQB2OnTt75g4bQE37gd+YdJwK6E7/rBGTcnoamPkG+BHU6nXjy5FHKD8atIxQnDmNjjepYgF55h10TmKJMBfhkfqiL8erogu6UUfboINABAq/TLnNEn/idte3eR73QSVlN+23wknpYE5yAZD7cQ+lHfX+BvagvQT+dubQPn7uX6bTme/otnrG6srFMI/md73x7qVfwLPou9gNleQY+oI8G41DXtetPL3UB8ZeyXeoeiOGwUj8LijJv1PXUU9eXgBe/QSNtQsF891KfhceYR6OX+V0dh7XoCULaR94nraaLXNOeeoX+1G/AKhiDukwBo9Vv9fErV3eWAZr+Bo93F5XKRQeHADR0Y8+iDvEj90J4hzXEbzxnO8p6QUOd37R3/frFPTikMPTOyNPTyohAX5AVPiPW4X6rztq2xZURFQRTqeKkgeuGvqe+uVLOWuUya5c9ANqawsr58JSq8ppnkHO8DL5hX+B7eIv6GTN1VZ8qXRbtsefwO5/hDV7Sh8/t9QJv44BhP6LtC1BzkAF+7lfysYAqZY+P6wSMfNR2GDhuZScySSzUtUqdyWezcnwI8pcevLJMe1unHStI1SApbE36reNFvV1+LxpXuj/oI8ZJOWglj6tHGijQ5mfqpk/SVV2VOqlfzMh5aIPw/CY+Ac0p38ac+KxNWIBz4ViUkeY4ymhL/cjgB/runsdv0pHfCdTkng6A8tG4shZoT2i78gz/A/AbiMbaNq2p+810Au5YsoCX+jT/y+POPfqoslT7Lvpc5F5BaO217px4cqDt4BBXY77ok/JP3tHucx/ke9rVThWzUoZo57iGxQlTD5qXHpn7b+P8EYcqfrjAuum/Jyvog/Xmeu1weqj4k/rgXWntelLeQTv6ahYU1h19o12wEujN72aI4Dnq0K6rfYL1Pkl8mT0U/tEpxFjoB+PjriP3db93buVZv9dBAl+VjOF0z0WqQMaj7e0eITbCAWgDXegvMiWdJ//d3/6bCwGsfHhWZwc04ty8+I6OdBcF1AtyOCkuNo1mN3InOU8NtFLa0IkErRflvRVIzDYaj7QbDJ8FyMtDXULJPmlkSuBk0EWBR2yMPFvHvWtSIBQAXW0QNQGCsII5gm98RjDClC5k2nND5IRDW7imUdNEfCt8eFeBFSR3cle6w+iuDMoQmgNMRnQX88w52J1ErHTXot8Zx87qJDa7D+Mnv7ITg/NPInqjiD1OgnwYU+7+AKvmfR4xm3A5OUpKXXzOsY90fuSNsek0jVmTr4Y7QU7OI1ZXIs47EXdHNyKe/kqMr34hbh/PY/d8HOeLXnTXhgl4kut/FeA3951FdFEqGoXLOWH8GvkC026aKh7kzqUKntFhVoK/wBeeyw1gWAozPNc+iUM9vIhId97zOPtqXU6IYvd7//ifxDe+8c04Hc3yVAzR8uNJLTzGnwv+uJR6+oefxv4R0d7vduNLX/5C/Jl/7Rfi1q2Xklemk3E8eHC3FM9eCVz5NRW61pEuynDJj3OtgC1QuKLvBSPbgrk2iYrcpq9uhIy/rTxyvwb9BQDmMnWfM+pUIylB3WEdtUVoer/Eyelxk06GyHai0XFIYXAA1hBVTWQvSgrrho0GJwLHUWGe2vg86mokigLWjdi+C75RXhCHviv0S6DWEVL5iLqggwCJzhKjolC+BEKVHzyj00SFmfaYm3I2FoijoBSoEDRVSYe3UDJ3drZrc57VRqQioOKmgMUQRDE2KmA6L5BPwM8NXpnmZlObSkWz0baKO/IyBX/jQERgW5+KlGPnNzfdBLu5GKpR3pnvjY2ac+Qf36eyMhrHlWeeylNUnPDitb5e0WAz1sFwNU6PT+PNd96N3/zGN+Pa08/Ek/3DuHfvQQyG5LkcZvqkVRw201lsbJXyn0pURpbV8eYE5rnTiI182I/z0TRevfVs/Myf/Fo8++z12N37NO7evZ1jBwSAhhjhfGZcKomrzRFY6oMu0HljeyONH2iscgYdeLlu4FUVsVrjldbMSKrJGRH1paC55/E80U6kzUKRF1CtVGV1ZJN5zEj6rYqOI5UCBq97Ce84RDZWKm2finEbnFcuYJTDy5RxjVoPn3lm/6CcPPQF2qgk8Awv5pXfVFTgcRUP1xO/U5/yoQCzK8kXKvasU+pQYTncP2iCCDAUK98yv1NOuctncsQzLwlknFSqPqO9AA1RuPiOtUw6MSNF19ZKLtmeSqx7p8o/Y5Af5HvqyzzQpGJrotw0QlVqdWCwlmkbvhF8Ys51prhP8V3y1sZmzj8npjx5RBt8B5BrxJLOBIAQytFf70ewn5Tle40HwVX0ivm4TuwwBsoxn64dnqFN+kPdyk71qFxbw1J05Qd1ET4zTuqkDsoiU9RP6BupTYgg9ViwMpLPgPoCubSXvN5ErXMagFMOglHyqvLc9eZcqtMpAzX2MpXZoE6aMA/oaoBiAkulg2FAsuZK0SX6nDkSGJ0uymjjT9BY3Y11Z3SxEdfyrnuJ68uoUviJfkJrnQ/IGNaoBgVzYVoPnqMc9Srr6cvewX7yJmPSMGFelSXMCw4U9zZoa2otnfCCKRpAjMu7WnT0cVJMfcs63GPsI3RhzbEmBBEqKnCcQAS6MWubUwLe99A+CUe0mDIVkMb6WQdEADIGxuIadr/VKUG/GQP99H+NkYP9MsoAvjhpwZ0elBEUKWOtDEiAdfm7bXDxP98bMc/cCnjTTjqWmyAqnACcZJAP1prISeb75ZdfyXRc7mPIT579/OdfS7qz9r/4xS/F22+/le0lMLW9tZTbzKnpxRirkYGMh1SVAh/sN4AjzBfjVQ7B55SlbvohsIosYg6ZG+U97zg7WB/UK/8yh8xRm/asTyIhkYWetNJpyMlRI/PgCV7qXLwbrc86SYc+F9836TQpf/PWi8s+wUPIefiAqFBe0IM9Br5jH6Cv7K3MK6le1lbrJAxjrYCOAj40ymmDvgLmK2s/+uijrIfy7qd5GqnhAdpHHkMTgWFPK9AWNEjnx717aXMdnxzHRnOx+8HhQbzw/Au5J+lc0Ckt/eD34sU6PXJweJynDeirwP1nT7RCS50+9EEHMMFY8ArPqcMwFhzDpiVU59B5Cl8xbtPZKWd1rNFPov85GaC8gSbomNTB76Ya5a4D+IM+ld5T9z9AawON4H11Z+iorsKY9pqgCKLrlU/acQLYDz79NJ0ljBlZSBu2ieyEhnnasAkcTJuwcZJIe/rGWKCFOi7fkYIRXmBPIi0e+xn86djde8pO2s/fkMnow9lOr+wrbUCcoepAyCMBQPpIcJP7eMmx1egPV9PxhcOFenC+4GhS9tbav7Lc4wQc6Tu8uX9wlCdX0B/TFuHUNyc8L11aniaj35xoyXW5XfaIclEnCDoH9INvCSKARvDp/h6n25/JZz788IPlJbcC55PG2ULd8JUgsoAfPKa+wlxQjnnlpc7E/+7H2heUg9baRzvXKpWuuoH7JY4G2uRFn+BRTtYvQcMmUBDbQB1QbMF1zmfmtI0b0C48dXxeOIJ4k/aeUe9Xr11pHGmVIvX7bYALpxbPwfeUUcdLWQKI2+BhjAOaaH9qp6ovqJO5/vmeuWHupBtjoA/yOu1iEzEH0FQdjHYEz8VQxE54HtpQ1iAAAV/lrGCs6x4a1nqqwLq2TcWz2lWW4zvnXTtAfbB0/woK46/A1HKuieMo69Ff0E3aYGcbF1kbDpYBB/IP9XiaVOcSfEVb0JFyyFX6QbvZh84FhghNOblPm8dHFYSivcAcKkehwdmo9qay+zlNVJd885l9TP2NNJiMzfXoPVqsKZ2S6qW0y/ym/t6tO4G12Wmf/jIenV0C4rSVfW/Kq0MVnlknNdN+bwJelec+Tzn3w7a9QDlxSeooPbEyEtgv7PfEt5r0Utop1u2caW/Ik4Ln5RSslJee/k750KRNBlfkxdjlVeUBdfO7tj/PqR88fkSA507SXeyW8jqFhusXWRCQB+0y2WBjO6uju/ZMzeQ8aUe6N6grSccLDLECwcU+aC9Pz/XKAcDz9F07XXrLY/wmz+jMYbza5O71YoOXtuv0JGX4DjpZJ/SD3joEeeekhCkQ6eN5g3/rXKBtn4cmtiuGwDt1+ll9UkyCcTAGT8zwmfL2O9tscM1clysVrOa8yMfyQntvhsaub9qjrHTmXb5X1ivjtRUMEqI/6uad/+o/+XfyBIidJBpXME1G452/ZOrm0hkVcb5zUApEFSjBWohgNKDeG48z4nDRc0Q/HLgOB5hAxdANVYYQbFRgpEencWZ4soSxtI8fG/lN7roSngXWC8Ir4KWHE6JSR18UODzjCQfatozOEcbthkKfjbLQEEzjuzuMATnxB/10Pi1m57GYT6M7nUd33othDGJ9bRiDxVlsDA7j1Wdm8fIz3YjRvYiT+xEnd2N2+CC6s4jpccQgvQoRc+4HYY9qnB9sb5kCq9Ju16JhwxuXk2TI5emLiCfTiMPh63F2+Uux29uJ2fqlOO0M8jdOghCZQDT55uowhnju0xFQDK5h7AJXIZEvGC93dkA3wQSUNmjNMyqH0Ac+YX5iUJupgqbtFadeTicI6pQCKRDYibfeeiv+0e/+fnzvzXfifBqxur6S6bEm41n0VgDepglA4cggQh0hjxFa4FudBKG/X/vaT8W/8rM/HztXNmM2GcfxyVGcHh9mNPxwtTZP+RbvkmujFm8JQ5ULJgCDLkHoZk3JY/Cpyh3PaCyofMB7OuqSXmOArTJacYDYjnUoyFI4z8pLL8iWAC0XqW0TkVopmvgOnjXli+CjG2RbOaP9Up5q8+ZZN+xULBqwHaHLZupGwvcqJQKLrgfmG77gGdchY+BZI7L4DN2MlqCs90UgY5ArAgIaIdRPf1Ve6a+CHRpjhNF/03PxG/XUGIpXcQbwjlccMIEyOpgE3wQuM/Lwchl5HrlkPAKEghw6P5SvpRDV4oRmqdCOSkGTV6jHNcB3gpzQgzXD86YJoRwps9rPq3jSRjmvKhqacryMjMcZQvqUKzvX4g/e+MP4lV/9jRisrMaiO4y9/cPo91bj6PggRkTYdDuZKm/n8qV0fgjG0D5jWBsAYI3zyBkK33SyyNR8P/dzPxM//7Nfi+/88zdifbWiMD/66IPlHGrEAMY+wvHSADIqGMxnN+8bqQ23lNLtNHyU6aenFVHKMyrt/Mb8EuH04M69PNmRdXUx+ovetWETAUbqLO5rqdRHvEiNUhvveaxv1Akg5lmjj3a4SI+xX9qoy8OgtaAHfIVR7J7hurX/1ldtVUTgdFZH1FljykbXOfyk4uheyZpQWUg52UTFMf9G8OT+0yjFjN/IpTIgAIAuxb07d5ro4kGCpNQJnVTYjBBmTNADmgGsUodKkfKL9+oHc0RUGyduSulVUWJt8tJALyfkTo7bS251BAtOUKfOR2SKSh/tUbdRXzp8MAoFkC0r6EbbRtES6bK3+2iZYoG6BLY0lC7kREWV6IjVcABooazz4lxYTgeI+hB8osxQd0GetMFl+gwN+G7nqWvJ74xJueAeAR+qoFKvd4Bo9Joyzhz9pRVUEIDpCQX0VHzbAJJ9kh9VjF3/0Ns1m3t/A1qqrMJza8NKkaRyWrnzifbkElRSARVwSJ3Fe2XYa0DcfVAnaspIquhXFWrobqow+IjPtE09/K8eqVxmrJ40Ux9k3uAf9yXa5bMR09ALvqRe1hbt50krTs02pxblf4AO6EBZoqmRtchE3lmvRrchG1Tu4SP6lMZ4c3qGes1JThpC5hPQG8BOcFAjkn6rmwDucXoLWhrUw5ouY7ZO0QpGQC/uU6K/jIu5NA0c0eWsF57FUHTuBMcYHw4yQVejtdpGNr9luxlQUWAVc8L3gF2mJIP+9DdlaaNHSH9zPiOD4G9PmLqfMnadQjhAKOP+h6MA/r9353bSmnHi0AGkZ/3RJnTn+9IHy/6BLzn5Z2oqUpi5Jugra4nncAhR/4WuXxF09F1dSMDs5s1bSydW7VOcGi0jE2CFfkEXnB3wA+PgWcbC+FgzAmZlwJOiBednXXBZTpkCENVV4Qn6/dS1Z+KDDz7I8fBbgqxNoI06hTYVdKIuwG7BCHRn6Mwaoq/0T/2I8vSZF/RkHMUDdUIG2uxcvpZ8nf/v7OQ6AMymHLTU3kK+8T3j00HFdzdv3kxnB7LNaP1y3lWua3ndtc9Y5CfqvvbMtVy/1CsQBj/z54kd9cdcH48eRq8BwwAbRud1abq0YazUy/PuDTzvnmvgBZ9LZpR8oc8CHoxnZ6dOTdBX+JHnMqCiuWuz3yuH4valOpVIm/SXZ6BDWw9Sr6BvBsvAM3la5yH315WzAxo59/QHetM3dRdlBnxjPYcnBWxyykz5pR5KnerJvGv3adfQR3VenqH/aft5N0xzAoPy6gOsRZwMCaStrcWlS1vJu8gMZCJ3AFD+1s2byzUrHiGuQRu0lfx9TI5ygnfqBDXyj7UioMUehP5Xc1gZLjwpTDRsb7Ca43b/ZsxeRK4OpF3M+4UO1PDXbJHOE+aeOSEVV+5xzQkxZEg5C+8v9SLtMJ31tKPNjTOG+0y4ywka7e2WXBUgU/9LnRJdrLkwnf/pm7Z221FDf6A/NIM/DMqgDsFY+IG50eEvoLYESAcVOET7ntLI+5sGpRurm+t0dI2DN7n/sCe1sR/6rK5vgJ16hpjW7tHBMt2teJE4UqbqWq/5oz3aZjzwEeP0HiP6x/xTHhpQjrEk2Hde99y4d4llaW9SF32BLvSf/iEvkW0C2jobmEfp6MkK2kkHfoOZUK/ySn1DGQeD6FwRxFd2tzE5nRPpgGvGBo+5P2ibiGPQNnRR30MeCY4yHuumz4LPBmrxOzwAjdVDqEtnE/gFY1Tnp03qoD9pV3frHmHkKe/q7a5PHag6aXie/7FnddTlOGZFd23/nSvlTOAEAW1R1nlkvLSXIProuDkpVUFE7P9e6g3wXuuq7qQUoJVWBnSqVzs2dA/KFj3rhLmYkHih/MSzlKNP4onundCjjd2qo2t30Q94RH2j7aiqUzWFQalPQwfGqI4g35U9UTak+nPZv9C5gi90HNAmdZYuUScFtNcL1zPdFg7Xw8w2QV2Zpr5Jf0V5aI8zG9lYwWYVKKeTiXpznOOyHdsAPP1V5nHJuTzZxmnkRccqduvcgdvxm3QSExJT0kajvDKd/kFraaB8pI6V9To9Y9n2nqDdRJ/po3wCXZARyjTtJueJca+vVdAIzxXPFL35E6/gN/u2Mqwgu6LPNEZps1f6tNLpK2W/J3GVyzVHF2m67LM6izzpvmKb7iOud+aJtqgr19dnHDbqyM4f9BZvF/uSvspx6Gq72k08T9vyHm1qw6m7ssY7//Xf+uvpANEwW9sskFWCqvgvHQLT8rqoQLswaRhhmkZ5k+JBh4TPOpHUSWcS5OwVyCMjCUyWwl9AJX/2Q48QnwVONEpVKhM0mpZQpX8CxxBfQYwDBMICwNAO9bLQJBz9qd/rdADKNvXqwXNzmHWr/xDYRcVzbWeME1YgWx1pzD4CovaIWO7GuDNPB0iCUhwTJn3VhGip7Vjrd+P4aC+2h/N4evU4bj41j2ef6kbsvc2BtLoP5OReTE4jBgRnMPTTiOlpkrf61bynA6TlDJmSAmscMexEjMaVSev++Vqcbv5wnG69GIOnXomT3jBG816emjg6OonR2UlsrtVJi7XNjWxOejAmaOlChtn0xClwPX4OnQTDdYwxV4J58JFpslz8Grc8m4BIrzZI+aTfqzz90JS6P7n9IP7+r/16PNk/YieJOdnwesM4OsMwW+SF80QDkNqr7QBxY8cBcuvWC/H1r/3J+NKXX41hvxfzxSx2H9cx2P5KCUDuRpGHXR8lTCuyxj7+/3y9WYzkW3KfF5lZmZW19lJ9u+/tuy+zcDzDOyQFiSvIwXAoyhrTEgcCCVmGbUA2pCcDAmzDMgwYEGxBth8M6NF+MAQCAgwBlk1LhCgZAwkWd1Cc8cxd5i5z175ze6nq2qtyNb6I82X9OQ/ORiMr/8tZ4sSJE/GLOHFUQC/Oa/EhtRZ0UXEy+sLFpju/BM7lnTL0jpoyUR7wrkJCGU56lWYEpgsE41KpvSrqkOcZB9pq6gDKY14w1oylnlcVatonXzMmgj3mS6Yc3vFdgUBBM8c1lfEWXWikdwH4FY3Oe0YXCFhQF8o0/41O4hmFoQol5aoMqZiuFOyWK1oQzJ1iykC2eKdzaFngQaW+IqKoIjhQhq4WpgLoUIhwjFGmizZtUtFwEaf9KodGbNE+yqUdvD8a1tiohLoICBrwPDTmfd4zMpXxqTlCjt7K681v5pRjiiK9ve6hpAVK0Lez6WU5JReVW7E/XI9v/sv/J/717/xePPHkMxm15tkjk8tywJ2cEAl9I3dU0Q7SX9EW2glgwGc2m+fukvE6yk79/Wd/4vPx7/21vxoLzgpBmTov8OLi7DQBpAcP7yfwdnJYRj4GETL81q3bmf6AXSAq4FwXeFZRYfeS64DzU17g+tkRTi7Ag4cJ3NBmaMW4ur4Q1cpvja/ioZ3c6XDnyUrzwVzkOgdh0l/mSypQnJnSzsjgftc5DgChASKgIGhq3nzKhg5HxxV5pGxd0bYpnCr+5j1n/qmkcM3oR54DcDVdEH3lv4qfBq3tX+vXofAa2IAFuW43xRwwC/rxDLQnohwgLGVjU6p0auiIK6V7p/Fs7SbVOOaeCjV1GIUqn+OUMT8u97pKOHNEJ0DXEBbAph22gfoEfZxf8gV8Rn2ZTqpXEXi2EeeIuomGk/1cRRXu7SWQ56drCAkoK9cKVN1JYKsAtgfJ/13jzbVB2YqBSpsE5+kffFPr+tVWcPnOnSmUafSw8kNA0Khc+I4+wjPs0gSMQn74gT+cR6Zh0NgW5FPB5B3GQ0NCAIK6kUMlT49W2/8Ze9qoc1vlVXlu7nrBJsEVjAT+hibQho/jTFu6uomgLrIYEIJvQfGa95ViijnCmJBf32h5yuzqiEZqqfMKCtAWdgaoPwJo0leep2zaiHHH+Jy0NGiu97TdNjAmPGtKGmQMfYUu6kiMLeW7PnLPA8edH7xDGZQHqIMsEPBR39Ugs2znO33jHnUzZka1AjhTJnUI1CZwt72dbSZKHz5KkGg2y2d1oEAneDyNxRYgAl0FoiibdwQk0L1NT5GgbzOK2AEB/+LYoV3yCffTuDo/T5A3Uxc1O0AdxfV/3HQMDTj7ikygvziM2PnB2NEfyqQMopSh62BYgLPt1WbRKcQ6iaFPHwDBcEoAAnhYLjtBMERrDhGdf5G7nOBleIaobW0Y2gI96S/P8jfrFmMDv1I2+gl05HB5aAqgy4f20yaeYf7SBsqA/lynPeaVVw+DBo6TQDVlCZDxjimdGF8NVUEqjfAugE6fGB/oRYAS9IaO0FCnLvzLc55xR/88Qwo+AGxHJnGducs9wFTqZ12j//ChtpqAirKF+cJ4ZwT23aeSVxg3yqZdjBVl0XecDuxeoE/QzchjQG5SJ21v144J11eeMbBHvUQnGG0r3bEcc6VjVlADfOyOD2h9585TOWas/Zy5Y4CCEeCnJ+f53s7u1ipYhrGBnu9+//vZfspkJ4E6jXa+NoIOJ20n3uHjHNPGVj/gvQQNmu369jvvJG2gxdN3766cGR/fuxcvv/TSSi4JTjkvqce1wLVBYJ31h3rUnfmmzwb10Gd2Q6S+kAcVV9rK0i8ryMlUVzoFGTtljyn/GFueO3pMWpVK34duQTCM661rdKVsKQc+wR3MG+VF9MtJRb18wy/QXGDSKHzoRt30u7s2IR/4Da+Troz70It1hx3F8gr8KcirzqOtqJ7XBQjFSU6Oi09oG3IGABe5of4zbmfbQH/mMmWou1C3spc6GBvkH7RkLJEXArfwEvSmXtcdbSr6t+gVXzHHoL1tvra9k3UYyEU7dAIkP08qslmHHm2i/epc6oXIANdpdezUpw4erYITKC9tqoZ3JUjHeaCdVO60nQ/1UZfpDtWvPHuH+pkfDz+tXf+sWcxnxlidhjEXfIautJVxZv6kXdTOhhOYFTQUqPY+Y9XVy7lvsBIW5dSjAAAgAElEQVR/0x/oCp0ZOwFMg4GU5/KNsoR22g4dVq730KAbVCZmIICpvYlM40P9Yno8o/7PNbEC9TDL4Df2GXXTNvUlaZ36VDtInP5LJ3cnpL3VAFVll7KcwObuvFjOajeSOtqtJ0pPZAck9LEsvgvwr4BRksBjF3IdB6h0L52P3fPHK9tAnE97k7YJPFNWAdrXV+crIktu3KhxQ75Bb+apu0q6ALYANN/yh5iJ+ErhXlc7qqB9OSJqN5YAtuAzzzsXfVb8gXfkO/jp/Lz0KcdImSuYTTBK2aY1f/jNs9KV68jRpHkLusk1+Nr1Nq6FtYq3srbTzpQdGTRUjhXrt0+LuYF2YA5l/ymrefZsUk4iaMTYU75lOM7yNn3SfiJzi7gO76rjiyWpP7p2iknRP8v1veTDtasUx2Kj1tXFySlXJxTtFlfWPocGOlG4R+p65xv1gmtLQ2kv76SNF5W6ig900k5x3Xf+q+dnEHr7WI595jf3u7JBHcQ1QHtC+1K5QB9zLg3L+aID2+AVdQ/K16aXtnx37Wf1maRHC4TT7lMH65YhDZN3/95/+TeWKgrcICWVQA9ELzCrwJxc9C9KsHhPZUWlgWe5J+M6aQQjbRC/Mzpt8KcPOldoaFTJaLZRgWf9KkqUS5m0g/95HkZuty5vPYR1ceMdFI+KXLpKrSEIrNdKojGIKmD8zWKb4DUOgN1SZDWMFVBOQoWIk4KBhqYqNMvLaQwYuI1xzEhPcnEaowGevXGmwtre3oiL07MY9gdxbWMYFw/fj63+w/jzP/NKbCw/jTgDnDiN2P9WzE/n6Q+Jy4gBTm92oc9JqVW7PfLMjxUz106Q/iji5Cxic43cfvlq3DuOmO5+No7Wn4ve7c/F8WAnLmIc034vD0JPA320EUsE1EblzyvBVopgV8C6cNFfASIEvEoKYyLw4eRQoOcCzk6TJsRV8DQochGe1iG6GlucXVG8WIcTHh2fxj/8h/9bvPbGm7nThUjA3oBUPNOYxTIXWA6DxgFSk6p2gDipMhXWIOLHvvSl+Hf/0tfj5nXAlvNMhXVycpg7atgJws4P2smETcdMW0SPjgoQlt+NsFpyNgsG7H4pf9RHv1BCaYdGo4u4QsjoDcGt42MOuCPdUCmFKlq0RYGhdzuNlyiH3ko4r/XbTqjaZme+3SvlvxYV2uEi4px38RPc4b7GkY4b2kD9Gk5XdC3DV4VCoe8CoLIm8C/Ao5Lpgm3krON/tSBXSjDaRF9ol3WU44IzDY5WBzTZP6Po4EnqIocq36O1UiJYvFBiGGcOPrO+Ls8SgbngX4tsp48aj8oiaMZYUibzQoXbOQKAxDvDtYr+QJ6W3Kp8wyogKpjV1lKGra9AnDo4VbDXeacz5vKkQD8cFpZvny44+2W4nnNotL4Vb77zbvz2P/9mPDw4jIMDQJa7K6dZthWHzulZpsob9FGCRjFrCiop6YajMhrYXcXZAdPZZUwnEa+8+GR841f/Utzauxmbm+u5s4TIXPqz3gzcxbSM21s3bqUsxwFCftfDk0rzw/g6b6kDGsFLl5cFXPzwAgg9GP9rW3W4YynxlQ/Yg9RQ4niXftEWwQeUOZ0ie7fqkMwyMHHqLNJw5T3qOD+piD7GT0d7KXQV3cHcx8jib4wojQH4mmdoN/VyiDkfxkYgn3KZF+4QoFxBKPtMm+BHDHvmtjnkNVxNZ4G8UTHknkDy9LLWf/7DJwK10rPqoW842Krf5gZV/lC3255xmBhtXrKhon9tr0q8co8xYixpX8m5Uni5pmGlQa+iyzM6lZkDlAldBVQz9dRisXIG8EzyWlPYKVegaqM5EHmea/Ae40EZGO7OGXlPQ049RaVbhy/tcueFaZgYd8oSdBakdbecDgzlmcYJNBFUY7yK3y8LmB0MUrZ5sLZAE2XrDKUPRlDyPGWZiq/AuXKaKi/VcaA97+p8NmpUvRF66jSXzxgj+oEs4jnHoJT22mVHfbQTOjgG/E1Z/H/99ddXZ5xoULreMuZGsWtI6diiDPN2C952o0qVHzrtNbxcT1P+N7mq45H20R8+gsMaLGmEt11Q6kW8h/PBg6rR+XgeWQHvQA/khecMuM7zzXVBLNpNfxgXI8PhC8/bcPwF3pTzpr2kTmnsHHaOKadoAxHEtaurdi1Qpw435568R9sN8oAmzDPmHDv35AnXOsrDeUCawxzv4UYe1s178G8Z0RWx5lr1w9cBu3Vq0nblFu3l2c9//kcyhRTzgyh25M3FZJIHkJvH3J0Fi5ZyAOcG7aIdOtbgA2WL+oD2jdHu482N7K/GF04O5hLzjuvl8Ki88PQHh4d94z5OdEEReIX31G3oF/eQp/TNuikP8EWdgN/k1FaPVgYp93mO3TyUi0MFOc0ax5j94lf/fK4L7OpRDiOP4FPaqyOdcaHc7lkLOiigF7QGBBVggu+UubbbeeQa5S4m6qVt6mjIQoM6KI/3KYv2eNAx6Y5YI+EzwVsdsMwX2qsOro5EvZStTctcwp7RVqPfjP9bb73Voilr3Zae2sGUjwOTHQikwVJf0tbjN+NI/dBLgBV6C/AyZwporh1WgiH0sxxStTNDWilHAP9Jg8TZK5T1g0/rDBRoSPAFKZRcB6mD8jJVWwO6BUfU16QF/WHngPoO7XFNka7Qn77wu0CxynqgA1mHNf2HF5hPBmRwrhPlK9eZJ9DIgBXP1OE3582xg4y2MUe6UbCJUcxmQVot2rC7UzvIdNbRBtrzvbfeyvoEamkHNFI+ul6PR2u56wvdj3K1V3XQFCBYO1tNAVpO3jq3ZEHwYgNvoQcBA3du17kO1PHg4cM81yQDyy4uMqJZ26v4cpnpytJG2t5Ovs+xbOe3ycvcp8+0C6cTH20jbUG+E/toaV2ok7MBcewgQ0znqpwAvL2Y1TrGWNN3z0hyzXetEVyHx9EroAHy352llOH6S1sZG8pCn0jd46JSQ9FmbJtyOO3G+tpwZQNSNs+6m4/ncYC4exN6+pHnxBsMbFUvSHCdwJDdOmBc530XuIU+Z+eVetT1iXbrxBZEcw1zbaKv/Ked2CU8z644+Yv+QS/LhRcE7Win/YSvXfe0a9V7HX9lE/fFoHR8uY5oG9MfzwoTH3N++2xhXpUOzrnHb4NL6CNtVH8V98vgs3bwMbKBseN9d4VxD9kKv+rcNdhOvZS26MCiP8wfAjihlbgB9YmRpB6f5zCW3i+WCP3gdeQQZxkRqKNehxyrYKIK/aXOlKNrlYmDsUw7hkwr4D29kreWqY2j05fnbB/lQSfWcMoSSFZOiw9ob3CdD/YRaTerbzjZKyCU57e3SbfbDmJvabxcMwxI4DnoJl+KtVJeFxNT77V+yvU+7aAfYnW8y2/HWuBb24LfBhgUZluyhbEU55GvS3aUUxWnDgFx6pLIb2w+nMa8j56CIwTZw2djazvpSMp17Vf1ScYW/RiZClhJwAGfLm6CAwsdy7WefmmvJ+42LN2dul2H1dWUl67f2uXUgQOE39CLsaZ87WDxM+65jjhv1RP5zd98p6xqjjxtTct0TLs4ku9pP1s39IUvxVdTr+oX3m6fONrBNVK5Zdk5xrPaiczfOY+vX8tvxonnXeOp23L9u9tH6QJti14lm8XhlIVch/Zc1z6SJxMfWy9eUc7Ac+qh8nPxX+EwfMTxlf068bSNDCBUdmqPaldoyyRd/vu//TeXFL5SjHpXefQ03jXMc/LM//S5BxCz6/mnMpQbrruNxolCwxnEdHw0Yi379ds26BigLrf2CkYoYGQMF2cIxsAxofU8jdqp8HrLytgow6zA6DpUmbXJwVcIdL1LDl6XyQS7UrlbL0+pnlOIThu6oAztlbn4mz665Xl+fhH90VqMxhvBOcXcQ3iTEobU/L3eLCfPINZic20UvcuT2B2dxq3No/jZV5+KOHgrYo7H4iji8N2YHp/GEH8EKbEeRx6QDtieKZ6a9yPPA0kiRqytR5xNIsa9iNOzyHRQBxcR081rsd9/Nia7PxIPFjtxNtiKo8UgJot5cNYG/UvGb+CSAKuGpQC+YwfNTL3BM4y5IBTlyBPwnP8TFNuqlGMq9U4Ojarzi7MUyoxdKqJ5PgH5hCtX7fnFJL75zX8V/8dv/tPicRwAQY7Z5p3OdAP9TOFDe3CAMJ4KoRHnFlxexjNPPxV//T/6D+KpO+SPfZRg7tFR5ZHlvu1ysl2BC3XYTgr7jY2VwuBkVKniPtdQGCmTxU/vqTwrSCgASnsBeF3Ya0G8ii7hehcY1iBNwU0asxYtxW+FiOOmkNCZQ13Q17lRi900D0b3uoKVvlCv0T4aHVy3XAUofVJY+h6CTC85Y1MLZy1GflfEY0WNpqe/ec4zqrQdYMrfAqrQxkWJZ7kHjTUSea6r9Aug7uxU9FSec9G2pRNFpcIE3QQoNZ6IymRh0RHRlQXKGBfsAi8KuJbHoYOgCRHoylcVGwwQI114FhpQHmPFPejpjoL19WEamhr+lIViqtI3WPRr/vSudm5tt/QP01jEE0/cidOzixiON2Nzeyf+4A/+KH7z//qnsbt7PZb9tfjkk08zWg1+Sh4nld90lrIL2ZpO1yVypc57ybUAj2I6ZOfRny9iMuWQroivfuWn4i/8278UGzhVp5dxeHgQR4ePkz4HDx9VTv2bTyRIeOP6XgxHgzi9xPFQirVGUAEpzUHdUti4TjEHoN0KqM6UV5U/3vZBvzLuS7nieoFXdUiw0bkJ1C6unAI8h9JGHzFSU46dnqzmvVvXWRfhFZ2CtiUVgpb2gjEx2gTeWB+vZb18eEYjweftl3ILA52xNm+8QKp0KBnMHChDSEOhW146YJrjT95z3lMPz6oAwrtGINd6jrOr8plSV633o9odlSANyjfpJ2rHFtdYHyjXsVCRox2MrWs8327Dp9wuSCQY785CyqUc2sCc4FmdRsxn/rt+QG938jC2PH9rr9JTQCMVNa4DlgHIcw1jkDzepOYQxIMulGU6I9rFmOvsgsfcGaLxS/3INXd/yYe0n/HNlBHNEIK34AeVREFCI3KkO20HaMxdBxiLDUys8dpcOXHoH3SgL7Sb7+w/u49aigja4yHTrguZ7m93dxVlJgCuwaGxRh+MlJd3lHc8w9zSgKYeHRsCOtCO9tBvnnVt1FCjTOW6irZ6VzpmG4/zPH9Tnmm+5G3pRFnqqvKThgHPQFNBah1s0sat8SdnFeVKfbzLodDUY6TT1jaG33FGTtNveJIy+DAXXVNIpSQPlX5ytTOa6+7Y4V1oJd0ZN+7pCIGvpIFgqA4u2gE/w7vQCjq6y4b2FFBRqQuon7YJgqqDy7Ouvcqn7rylXwBFr732WpbBs+P1msuMhTtZ1JfU52kvHx1O0FHjhnZAB+kE3yCHMLBdwwFT7z7zTMoBnSkrcKIdzmw6GR2E0ML5C23ZfUGZAKXILcfh8LjOHKBt8J0gn0DK3t4TWSdymHaz1uigFCjOsyja2JtSkHbQR8bh9ddfyzoAEVwT+P7444/SuYMTBdlKu+gz/EZbdLoKHuEYAlwBuITnKJMzWKA944Tuh4zhXQOTGBttFw1MvhlvAG4PjNc+4jv15Weeyfs6lemH/KNc45oBJ1yjvcwn/gu0OF/UJykbulA2/ZTvaDftgsbMNfhY5x9jwXvKbWU2fXxwsJ+ODHcVGYk7y/Rs1RaeY8y0OegHsrTszu08v4FzH+irzkFT0fCsfKRcVfYngL9bZ/+kbR11YCj285tvvrVa63FGSu+8SIrU3UqTxyHA1A8IqN6snMDJyDMCP+pH0J05wbcHhutoEpgRXKD/8oABINBDwDLn1Pl5ntkB3xh4olOSbx2TjAn8hwylLNrpXIAPGBeeYQy6jlvHVaCWNFfUR7DJtRaA6LrY3ZkAfSnfFIvq3Mgs1xFSGfNhDtX41fk0tJmdrLWzoc4zAMT0GX5nSsEnn05a4JzA0aHdQpnwp3a+4I34AO3F8XHj+s3kI2RYOuo7uy3HpMV6/DieaGcdajOyy4QPZ3iZ9k3Zrh0hSHd6gvO61hWA23JqgzFUdPFZS3kDn7h+dm0UcSHGg/uMAf1C94B/dCjL513sQ8As17ZFpdqhj0Z3p+Mv005XTnbu6Qg1Dd5FO6OI9glyuz5wrQvyIhN1mmmLPvns0yvcR5miTpK63rwCX5hzjCM00UmSDpLmlEdewkvaT8z/dM5tFyhLW7Qplbs6Ox17+8jYKNfk966NL1ioAx9Hqc4DeEU5o+6denoDw6nbuQnf81tntMAj4wcN3BUIXzFvdOow5soDQW/6oo5eunztQi0MrcBh1wzuaYeIx/mcupl6BgGcyhzqUs4q5xfTyjpB+XwLjlMOcwO64RBWzln+ZFJAsZgBfMZHnSx6hSWQQsm+0SYxAMd9Mq0AXW0M6atO4rho77ALgTpq/a8dIKbqZH3mYyBJ6Y4VjCrPKEMZe+U113jHoAvboiNCpx/X+dBebZXunIUevEObaKPjxxhxnf6r9zIWKx0p9ZpyEiEnuedaqG5gudSBvMTOU3cHLwEToU3laK6g1MSCMv0gQdXluHUnYKbyazoi6QABK3nOwCDqw+F/83oFlPCf9utgKBB8kg5QbTLaKg7kfKPOLq5FOdXuCvIX/3UOU69rtbgAZYiROy/47RhwH8xUmaxMVbfQaaAtZ3+sv4vj6ZijzVnXvDAVy+TsMMeX9+EJ+5ftXtaz4m/zZe1s7M4962eMlRVcE0ukPHUMeUEHjLLgqj11Jok2FrRQ1+Xv3trVjh0x9LQLWhC5tpr6pesnbdHRKv+LR+hctI2OA7QTa4S3cv35b/+zv76ESLxMQfMoZR7iClhrbEA0Uku5sAlQ6Fks4LnyIJfCUKlpVHgVYnrpcrFcv/JgdQFfF2QVKYUqnfN9FzkBJK4rODfXPQy7Di+3bhdBFNciTAlW+yjjCloqCHhWcFXmS6N4UUYnwol3BGtpv4JTo0XPnRFjHGK9tbYeC4DCXj9TzvBZH65laqxFbxG9tcgopX4MY3JxGbPj07h9fRCD2SfxC68+HS8+sxHx4I2I3jTi7JOYPXgjd3/02AlyEbG4iGCDAg6QpmPnWSAJQQ4iSOGVAQqziPPTiPVxBBtJOBD9cHA3DvrPxcPFjTgd3Y7D5TAuh+uxubub7YRmqfy2BU9DwYXWiYmRJOMmDzWnSb7fFmyV3K5yk86FRU0gyhLA5m+YP4GpycXK0Zb0HlUkmYdz4gCBD//xP/7N+PZ33swzAxAC0Jr6yQ2WAqH95kwErruA93qM4yIPcP761/9i/PzP/nT0lgjJSUTeqwWa5/2vIC5AvIS9Cy/34BU9vz6r0qIC1hWCZfJceVeZyLzHO7NZpeYRVGJQpbFKWVdgmUeVVGEYI0njNj+gg8pft37HkT4oLO0zDhABRNqkHOFb49c5IeBnflOu01YXX4WoICxtgy8EyrhunmDK1kHKdZ7FGFARM+pN2kEzFVLBKw+I4xn6yHUULJR72oX8A4xn3k8uJgkW1zM3kk60i3ZoLPKbPuU26dHaKi0C1wv8uHJyKOwFoQR9lTfMgwSZxld5NI2E0WBwcUiZ0dL1URfyBVpX9F1kVBC/absyE1rw/l4zpDEkNUzSSGnnGaScXB/Gyel5OjygwxtvvxO/+zu/H4tYxhQHysVZ7D/cz4M7b12vw0jnU8o4ykPmpiiBo2FczkspwGnqgjrq9dO5hOTj/7AX8Xf/3n8dd+88EYO1Zbz79jvx/ffezcMG4bP1QQE7Rn3OgojAku8utMz3y8srBU7jjf4KrELbXIzPz/LwX/kZmQ5YVTxRqUJKqS5ARV52fhAhVOBURbcBRtC+J9tOrvGwnASAtii1OEEoT4CTdlCm6S+MxKM/KlqpwE0rR7fKr8bIrVtPpEKpEq3yQJ3MD8bC+aGyxzgDGAniyMsq584HxmqWh3TX1lI+5cAAnKvUASpb1I+BzRyBd7upXWgTBjc7Z8y3Xe0kZUJFcvE+7WIOQ2fG0Egf6mWuOkehZUZbntVBu3xUJo2mkr8EUdUNuE9/oalAdlcGdZVbxpPzuFRc+UZm8j5tI3c+PAd9BX4Enp3XXacL94i0LiOhImh1CrhGCPJ0DRgdDPSXNnSjGQX11DegXUVdnec3OwoZJ9ojj2pYuYZDT9Ks0Cb6wtxScRY04rppQIsPaqcJ7RHsg14C2UaOd9c92qKxhU7gukRZHFpLxCbGPnUir2iDO5EMXnGnhDIV0Jw6NEh1JOgc1xh0t6GR9K636hK0AZ4DeKEfjBNzVL3DuaTuR/toGw4M5uWHHwFGV/pOeJFD0PnQXh1NrtlpfBkV2nZjQi95UyWdfgnMKuN5NyOPG/ggeMp8pq3QiTXSYIuVId/SV8p7tLkbSUVfPfNAQ5Exchyhm04g2sA4q5MIRHsODW0wilFnJbRirKjHyGBkHg4Q6mVuCB7Sb3VtaEEfcdAgLwAl6Se8IXDCs8hVrruTUuCFfqaMbUay8oIUUTgb2AFCfchRPqSM0mbp6qpEbmrneBgy9887hj597QK5tGtnh/Rj+zkutBcasTOGfgnaqm8qqw3qwJFDW3iXthaf76xo//777zVQqPQe+k+5tE+QRcc0clkZCx9+8YtfyrE9OqyUkxrbzn11OmWkZ38oHymf8WM+CFjTbviCch2/LqhI++iP8sw0j/AWbaId6lCu5S+//HL2jXvoVfAkzwvauR7TThwFb7755mpnFH0pHa6iuukT80Tdi3vnbEFlnl67lqmciDI1GMDz0OgXsonUlrRP2cN4kfpT5zbl8Y7BYAJO8qprvY6k0s9brvvhMJ0RBE7Q7qOj2s1UwQQFxLCbADnJ31ubtQOSHPWCPrRDOupIom+0n+uUw1jRT3Yp6KRjbmoD0H7WNcZImQPtE6xqQUMZ2NOARx3t2r6sJe4MM8gGfdpdnO4SEswUJGOHyO0W/KV9KIgisEF5tJP/tIH2oD9o/zvX1eW0RbQLBEn/lCxrwTPQEqAOGlKuwQWUAS3Z7e2OO55DL0wAsgVaovdx7gh9x0FDm+ApAmKoF77SjnEHd631x3leHLs/eE79HXAvZfx4nOuMtpO8CW/RLnELxoq2i3NAO+ZLLyrADLmhbiQAxvs3WsAF7TbIx4AqbSl33/Ie84c6DdCDt+EtnFrasrQV3oUXaC/0HI4riMTdXZSda8i88vprszAOrB3a9/sPsCvI6DDKNSLn7Pn5yqlokC3PCxKrk6XutV272Ggn9wtsrYCp1FvWK0U6H20vaKu8VuYI7FEfdKT9/N+7Xqm/KFfwGHqp3xcQe3VOKTTWSaeOAl1oD/VTtw6Q5KFmj3JdcNjy5CfGgzKho0GHArL0SycRbaQ99rf44ipjB+W59msDK9uoWyCZsikLOquzdAF1sUNoJi5mJhZ1eMqqAMGyXVwPsRsA2fmdOjQpx1t0ubqEdox4BGPL89pG0JPAP/riGnt+Uusvz9GGza3CD3Z3yl6lzdyTB8RTsLtoh/YC9KM94hulh+FQKgwR+0ZHCjsfsJ3qTK8C8LXh3Rm92c6GoN60m5stqf2vU0NMRD7W9nJtgybiY2KY3XkuvcVuu44o1yX5SpvJdZmxw/6VP7UFxeVoi3TVhrQt2gdiFbWzk0AFnDBrqZftH+yvzoIDT1RnJzABWYoj2IOLlQXyBDt4pGkXx6X+XKfbEQv2zbZrtyIXsWmZazqRS2cpZxKf7nqkzQKN5DfX0S5I7/yDF+BbUmCJnUmbwgfroHHa0533zlvrUx+Sp/mdMuy4gvrVIaGTsory+e+akXZHVFAW1+Cp4Xql5uVvn+e+balA0MI4tAWlnfNO3lMf18kEzZXF0t3AROROOnNGxfO2n291Tt5VXnX5ybEXd7YdygCelRf0KWjD60yyL5kCi4sONAAxHeAFOs/fXaZZTCsSnI8gDR2QYCrxKsoykWWl0vBDJ8lriFmPgq0raGgH9fKsdaXy26utNxDLgcjBjDpEUIO7uwhU9FrlNmO3hYsOZQgyCBoJpNAfFgHaCEMw6RLA5Tzyi4t8j3ZJF4UDz0t07tF/I1IA0PscwrS1kWmZ2A6bB3Mv5xkZwYfrAI2zRWTKmK3eMEaDeczPHsS1weP49a9+KdZmP6hTz88/jTh4LeZHRzEA31tELPlm98dlc4C0Q9Gxv/k/nTGOieXnWSDUyujiA70YRDyYPBUHy7txPH42jkbX4mRtJxbrHNpeW3wvT+uAUBQ2+8q34DbPqJwokLseOo0vFw0X1ZVBF6UgUY4RHgJHlGsKJHhGMFo+yHx4vWGC0d/5zuvxv/6Df5AgLs6g41NyDA5iMStv+Gx+5TmlLtbcNChn8xgNMSwX8fJLz8av/5VvxMsvvxinx5wtwMjwbPG0c0aBSTtwgBSf1cFERk8KUlG3EXsqcAgJaej8UzFR2ClMqbu7MLnA0ZYyOCsVkPND4JdyiXoZrxcQR/kqa7zXFYLOYYFCF1j6QwQNApS/mR98BC8VxM4r6oFXjOS0HIUr3/CG0SfQhf9dY5zyBbRLgSrPdCrZwzpvReFO/QJ5Ggwu1gKmqQy1c0McJ+ivccEOEMq4OLtI40ZQDPrxjGAF76C4uVD12y4HDRQNAUEkDXfKoR8CXTwnmE29pJLSWYZxmjRvkb4ahipDOhPpq5E/GIimGjAdAXTGqILOR48OY3d7JzY2K+JUWYwk2L6+G4f7h/H8K69kGZNpKZQcXHXvo3vxnTdej2+99mauAwBZFziJHu2v0guWw6XA/Vy0iIgeRFxOZrE+HkS/txZTwOg5ht8wprNpyqFeP+JrX/2p+Jmf+cnY2iA/6n4MU5GcxOP9R7U1M8ohPdyoyEPKN9oY+pye1rkW9Ad+yVzCLfUZihUGfG8Qsdny50JXQWOVORSjUgoKXALAL8OHMah5B92I5HPc4SGV2OS5lvvT6BV5U2VXg1fFWsW3G7VVO9kK9FG2COjzmzbSfg1+wV3XKXnZulMAACAASURBVNrDNeUK75oWQeWIdynfeU+KFej70QcfJN0pg9/cR2kseXGSxiW8SxtQ/k0fplLoHNRZQd06B0pmXx00B+0wfukLICn8qkGCgS1AwFgra5RnAm7UQ9t4T+PN+aJOwvhST9d41uDtKlpZx7J2ogo0A7JBK2Qc72PkO99oF0Y9dIb2RoBqLDOmps90HOEDdQ6DRwTAXQ/kKeUb3+7EEFR3V1JGtTRDj/coo6t0agioPKqzKHPhP2jAh3mbvNcOoVTxpW+CCirkAmyMN22DNvzXUYfcFJyx78ov515XhtcavIhnnn4656q5pgUnlKuuh4wxfZMPTCVCv4wkkycZB/qmccIzjANjSnmsi9yTJtADgF25Sf89eJp6BAbSebe1ldHAAOP8RobzLt8a8PDSXovqPWg576EF7XL9S3CzyS5oyPvwqOsD42xEIDRHntMnrvOfCG94M8Hb8/O839UppAt9oQ/ccw5QDs8z/+AdaG+KGmmsDg+fqKfTTs9P4F14hP+lb2+sdhLITylDTkqfN/WaRmHXyCKin/nKPIHuOBAEQ3USEJ1Nec6DMtoLOMe5cXRynLtEeI+yBYHWmo5A2Yw73wQ4UB7PWw78wdkcrAG0AXqlPjorQEXZYpoSnMQagNKKep3ry0XNEyJRqY80EHwTVa5OAy8yftoSr7zymZyX0Oqtt76X/CrA88QTt/M55BM7JKkTWcy8oL3whDzI+oUzElpdTisym3vmt1cvIwgCAFabhjGlbWm4tig91xrBEmhhGlXqANgmQlcdBZoxlujtPGdQivNZO4+xk++7DhX6yzzqOvqIiGdHAGMFb/EbMJ254jhpNKtvdcES+YF3AWCeevLJpIfnmlAXugMgtfzOeENrzkRUbxQoFtCkfkFO+I0x0DnCO+VAniUtGFP15ApEKeCPscAJxNh05S8psOCZm3vX/1Q/GQ/XRGUG/dA+0ibW6QE9dWTrzLAdOpXVG9TrScNFKifXJ9cg+gSPqHt6dhbzlbbzm/oo3zWa37zDXGNsjLJHjkBH5ght7gLPrvEFypadDK0ZJ/gLmiGDc91tIBD1KM/5+4oPLuPktM6J472n7z69St+V+ncDU+Aj/iaSmfVovF6BJaQcUS/RVqGvgjrMId5jDsD3yOWcQwSd5Q7ByqSgY4gdIOz4cI2El/mb3SWUyZhAF2iuo4KxZCx4jvvp2DSN0aAcbLwrriKomoBYs0nFL5D13O/qETqpaCd0oHxTp7q+SCvGhPuMmaA89R4c1VrAczhRsk+cRzgtRzz3uKbOynOpA0wreEj7SSxA5wztYSypr4DvGjNtSoK34B3LVbeH57IOzvPc36/ArHZgdxfwM1CD+tWxec65TXpx7SbGgDLhXeqhXQmyt/VVkNF1W2eb/KwjWduUftA2nXDiK4wNH85CIhUgH/lUm4c2aWcrF5kf6o7MaeQCz3mf9itzaL/yQPtC/UGHgA5X2u+6TRlcN5OEuhX3lbPSiPeeeeZuOhN9jr64O5G2bo2vHMTaJtoPjDnjrN2jbGZstrY2VrvMGE/OkBQzoX4OQU9scFLgaxfMtZ/w/eWkHNzU4W5LdA70ANqBHdV1XtkG7UVpzrfYKO0Q2M70680+c+6KFyZw3rKBMB5lY9U67hrLM5SVc7lhUDpnlPXapmmvNj1Mm8R1kLrFgcQmuAcPFfZU81G7ht/usuW6faNO3+/OI+rjw5yAjq5Hkwz+gw/rHGjXOPE/6MgHOcvf6jvpyIQmRIh3ziBmt434VQLxLcDe9Ub+VmbbLu5TJm0vfajSPcpb4mfqFD88lq4PvKP+RLuQXRlc9LiOTXBs1RdrDSkHBv8txz501xJ5S17Nti8Ld7R96A1Fr9p1Id4gjjjoF55P/WRoYAeI4yw+53iqM8lf2orKVtphf+mXeB/X5T34XgyAb9cucbnLWbVd3nUuiunUXL6yaX3W/opL8Jzy33p4Rj3Suc83dfNeyrG/+1/8J0uJngvJWjkNeEBglgEVbMSxILhNQfwXGNGDpkBWcddohcHd+idw4uLXdRIozLuKN3XSSY1Zwb7pooxeOsN9hHkq0eeVmkRmVFDwXClK15r3uqLpuc8Hwa1A57oDrOdegFmjl0O6KZNnGTyBBRUYytQQ0qiWubnHbg8GaTKrSPjBWjuj4aKia4kwIT/MlO0bvQVundgcrQUxC+f778eXX9yIn/7ik9HDCXL6QcTlw4hHr0dMI2ZHEYiHJRj8JGIxZbGOSk/DPGEHyGWlqFmrVG5Baj4OLOuPIy6XEcfTiMPl8/Ewno3jzTvxoL8bpzGKjZ3t9JycPC7vISlu+O56PqGzggeFQ0YugLIiI1RgasEoOvKcCuSsVxNZfjRSBOWJZxkrwTXKYPwFUgrMGcbaYD0+uvdJ/PZv/3b8ybdfj+1r23GwfxKj8VpML0sx/P9zgABCm3703/nlr8UvfOXnYjwiB/dhDEccmFU57px4tFVlDkGqEFOB5Td9V/C4uMG3GEMqT05e+Ya5Rrm0F16n37u7lS7KBUOD1MVuNqvtbRo1KiE8l1EAbccLdbqQ6GgEEHBLKveNWlCRZm4AVgsMqRhSVzrFWpSj/VXI8zx94r994prOCZQz5zHP2FdkB/NfYI32Om8FklEuNcC4r1yxni4YYTndKBc93rShIkHbVtppycPklRaRpIFO203fwmKeESXrBcor2FWEpKeLlIu+CrrOqpWx0iLcuJ+HMjfvfXcx5R0BbK7rZCsQeLw6YLBmeDlsdcSsLQexPhylc1XFirr7/VrQGOACQS+DuZgL6rCUoaPT83jrvffiD37vD9PpwQ6Qjz68F9NZGaX9XjkpSO6gssqZQewMwdlL8TgjSdGHONraXI+Lc04hqu0g16+txV/99V+Ll19+Id77/jsZ1TPqDWI4Hubh5Rn9Mq/xYaw0zqD13l4BQvQTo+7spNI2wB+MAUAl511tjgBUKgoBerlNGZBIXnF+usDznFHAl9M6HE7gRh4hWhTe5YwhwSGeY065iENv33OtMhrD364zt+9UzmnK9wB2+qkTmPEnqhnFXKNAmvOc4AtlGCWtXOA5wRL+piy++bADBIU1o6VT0SWqeWelDxDd5LZvHEbcdzcEkc+ui/ANUdQqTx6aPh5fRW/ZZ41YlTjXXA0v5hpGP31nPLmvQ9L5SZ9ph/PEvjKPGEedqI67gRmUYwR4Ko29SvXHO46tABPtMJKFuqyD55VLRuMbiMH4G1WvQauzlWd4D6MX3s7DRts2cLaEMy6A6TxPP3mGsRDM4R7X3XGqQuuYqrcJlNB3xkVHjsYOAKqRexjZtNMIUXiA+gTDXDdotzTkGdZ7dSnqYUztb/FCnQOmwaN8dAeNbe5GuNV6V3SmfZT/0ksv5RjrOORbnhMkV09VZ4SOvAMdBTm5hpONNilnmbeM7wvPPx/vvf9+Asv8Flh3/VKHoW54JyNAr1Uud9rPb+eYAOjtO3cqavTsbJXzXH0TmqRO2JR/nQ+W4/pJvYLgPKMhzrvwpmfLKEMAcxwLnqF+3qdeD5KmbvrPPMHprU7Ls4yZRiLvMAcZN3ULxk4win6q9zsHAcQ9YJeyMi3j5VV0L3VCXw+pFliln9okrrmk+HM3SDe9l04cz1ITMNva2Y1PPrm3kp/I+XQwtYhv5gB1u1NSuayzz1RwOgtc12/eKnAO+vEMqZkY88PDSs1Zcon0FYCG7NZrO8omFVG3e62AB0AggBVkKPIUcJtyBZQBWpzbyOXvfe/N1U593qsx3I8XX3wpx4Rxom7O/Hjqqbu5swUHizoRcghAetJSJkAvPgkWtSjrU5xCjWc0IHH2px23tZX9hO/gIXKvkwaKOcf7pDqjTeq00Is2CZBRl7KHuiuApKJriZrnXVL88JvrlKPOyDzgoG3aJoAADQFEdLbAXwbmwH8a1FxnnvNbXYg2KXsFJhKUXCwS6HceCvLBb+baz03kTc/DMcDOii6Y5s4n9WHqoj/wQfFtnUWmriJo9PjwOMuyPe5go5y0Uw+O853p7CIBZcZAwML0dfC+ux2QRV0QjjLUWxhD6EGfjdB3TVW25vtE9d+8mbtcoQuyUnBDZ1bqff1+lmPABnPGtdH0rYwb40O5BuNAP9qIA4p+ussMuasjv+tEKsCoDqymfB0bGRTXgrIIdoEvOBeAunT2aCNwWLLrAm1nXvDhXCJ2ABu5rl0FXWoXPbo1865sMsaQtGlEK/OOjnHabpoxd67SDhxtzJfpbJHvKNfoP2dFyffwnn2jndyHFjhGcE4q95P/G/6hrEzcYVE2sfJKZyI7HZOHW2pJbVaxF8FtASvuG3ThDh/tOZ5Vt3A8uedORebr4UnproyfawT8MbsszIY+0UauUQbXqPuJm7VmURbl4IhkFxT33ckqUAyvI0vgLfoGPW7eqTNIuge781tcZ76o3QyU4e5E9RSdOfQN2WP6Jco3nejNptNqUzE+zjvnlOCj5abd3TmwVwCUb2jMGCiHoWMGcDVMgW8dPDq9ys7bTP6nXYw/MgiZgBy2PMpUzonB0BZ1ZmUp9BdzcM7wHHVrnzKO4nvU3QVbxXLUDXU+qkczvxjPCujr59jQNvV1xo1nU1+Z1OHhAs+UzdxG/vA3z4kL0idoz3UydGhbJ91XGT5Kbx6tN+B8tlztbOZ9AXHt89F6RcyXLVjvYPO4phSOUjJAxxVrN9flf524tFXnI+Wwzk+nBZjzvju01Hu6fOs4qS9303d3sQD1NXVgdTPq666DrmW0WbtWvUGHnTYg7V4sCoerdteZXOoSyoGSPxUkXmNQ5ydpo+m8pRx0Eco5b7sLwBf4rYOGd2kj16r+ggX4OH/RRbY2tjPbAM9Cb+xK6JrYBfjqVjncKc+2iyeKscjH4nSMEWeSCKp3cRwBeh0j2hHSkXocZ+TFyjaZTlZYF3R1Jzp0ZE4K1nflsH0Q85M31d3pz9bmVVBGyZHSRyiHb+aDDlPe29zYSVnBfZz50/ks5Z42kTS2Dq9rFysrxLd1ovKeOF/hR+Xs8LuL9ykfkifbjhWu0SZ5VCcFY+B6oX4jv8lnXqcO2ut96NzlRXlSezv59+//nb+VDhCFMDsqBB6cbHxzLQ3qYaUYUqi6eGWUzGUdLKTSILHsMJ0zyhEG4D6Lmp3nXRcH7jmJux1igkAUPeNbuwWWC/ja4dOjK68y9+zjVfRSOTw4BF2gKAGrdmC61xQObg03mkJl6/Fp5a4UNBGwZSCMBKXNCkc9Xyo1y0k7dH6t7RRZllI3WPYyOmO+7MfZ+WUsE0ZcxHx2EePhKAbLYcyOD+Lm5ml89u4ofvJHb0Y8fjticRhx8Alh1hGHH5eDY16OkOlpxPwCMLIAfWyAzOTU8vXnwSCDiGnL28/35TxiMt6Ng/krcbL5XDwa7MXJcCdi+3ocHJ3GaYuWl+kdayJcNPqlObThXAEZNsGwdhYF79d41OLvh0PQGW8WEZ5HmPIbfoPGgmMqCQLdi8taGDdaVNjh0UnuAvk//8m/jPEm0T4RoyFp30owNtmeqSlyYV02j+wid+nmGQWsf9d2duJXf/VX48d/9MuxtT2Ok6ODODkt5Y664WcdGGmgTCu/Jn1y0XE+1YJRkVTwCu+lU6HjTe16WOUj2suz0IMzQKhXANg5pMGJ38z5o1B0IUswZFQ5jrugo0q39KXeWsxKGAmO5QI1rEWK6zxDWTyfRnLnIExBG+qGRioCzhF+C/rwtwu546tTS2WLSCrKZJFBgNtfnTfOeekJ7xlJRBt4XpCNuWn0i4uiUdOkOEvnxHptcy5lpSIhiHh/4YUXVuAbSgl0oPzLaY13GiEt5RvzwB0ktNMFCv7gt7JHRTAVG3YZLZcroFNFU4CDce86EzWQrhScq5RR8LXRRtLn8OF+8VsDvpXRROav6DQcxM7mTpxOynEyGNaulX46PWbx9rvvx2uvvR6f3t/PLf3HR+e5tXE6ncfB44MUMEVvnHe93H78+DFbksv5kUpNO7RuMaXPdUYR6tbmesSv/MVfjh/90hfj5OQwljik1kohnkxItVSHzjJefuBPI4pdSN0ZxCHqGI8Y2R98/EE88yS5wyu/6hV9io/hGdIdaHA4H1Qw0tBcTBIY4BpjT5RoyrkWsTO9qC2klK1RCw+o5DpfVfZUuoygUi6uDcl5STROHeZmtCnj5fzUIaLSQVkaD9CBsXfd0rjTKc2z3HedLJm4TOeYijDfgHnyNTlWq37ABaJdK92lZxZAc4A/+0C7a30nsEDHVSlj8r/KKPVrkGhA8Jxpu1Q83dnJ3ELeqEtgVNFH00UJ1NIWZRPtSyW5OZYZXwFK5dnx0eNsH+WYSoN+8K7zg3rdocDcJf0ZAAc6imuf0ZDQHzoLuHaVZaJ8VfB5hnbBKwCrptZx1wqyTN6mb0SNfve115LH6IegE/TCicF7Al70R2BMeU0dOqDVr1SMDXKBZ2kjbSOatbvukDKK+5QN8M58om7ahpNCR4YyUlBGwDl5rR1C7+4MaEFb1AXVyZwjjDXjXyljOOS1jAHuyysCLvQzZVZLZco4898zNARIqUtZ4Drm/GesjG6VJsp7Iz01AnqD0iNoi+lBmBfu1CAyuHYYLZNuphcDzASYhtcEI+EZaEJbkWsCHtDDPnAdmtJfUwtRPn/DOzxLmTxPGyiTsaHd1E9fMWb4UM73vve9VbQoEdyuTc4jx16g0zmk44AyeZYPdWncyJ8C5dBHw5e1RUcCz+PQqyjLOo+GdwTwKDeBt+nVYeld8BYerV0vjOdhplqgLPqJkc4OD+TWcl5pBamLOUAZ0EgQs0B81quK4KN9gKSsC+yA29zeaqBTyTPohJzG2aItUwpmpUCgDNMwKXuYdzp3qY9xIiKeOc74wXemDeVZ2ks7BYPVbdSr4FeAL+aqhxp3nbjKykwbNizdDacDMkSHOiATayTlaOQ6njr2PDgbIAIw1sORcWB5RhvjTR/Q0+wL7RZ0pO30R0eTumd3h4KOFviYueR87NqX2hTMOfmFXQCkJaK/tBWnjcANvJRActvJx2+eJ22R81ZDmbYZMML4pQOUHf+ZxmdvBZq7w4FxgH4EQSALdZjLX6TLoy0Fgtb8UKegbuoiBRb9gxeYozobqR86n53WmSbsDHX+MI7URXuhLzRn7HievkI/2gXwLhgPzyIXqZ80XziQdPa5K4E2sZ5Sfhc8gM6OqfOfekw9Br/TF/iQtFvsYnCHJDuDcPC4q0hQSNvIMyCyj20nnLKBctUDUp9sZ21Qt7vWtMNpo23nPh/oST+Yx+fnp0kjaGZ0MX3RBrNudxdz3SAZ5AiBP7yrXKMMnjE4w3VHfuO3jmzmHClmcdLQXt/Rka0O5kHP3Kce5oigP+UpFw1CgAeYk8zfjXE5n3iXNF6me9WuNJ21tp02HH0QwHMthWeUYeIXPCcQn/Z2ozFt0E5PvXJYKa/gadNn8ffk/GKVptP0Te44SsCv2a/QTCBQJzTtUhZp29Ie51LanJsF8KpXul7raNncql0PtMV1UsxH/Ek5A19kcFtLJ0fdx0d1dgzlwkfiPjo4dK7SJ51E0NG5OpkW8C/mwXiq79Jmgxu5fgUGF8CZNv+ydpJRD7qUz7tem7WE6zqgdX6I88Fn9EnbWp1UOS2YDx2glQEZ1KcDzjWM+tQvGWc+tM21F/pRj87P8bgyGtCWLt4I71D/xqgAYt7Rtqc9tNd5Bz/oWFZvRi5wX7uCs1rkgZQx0c71WNQuEmnnM8oCMB6uye/oDLVGXZ0F0bUV0RPEFrQl1FNpD/IMWV7YA0HTBZjz2/7AG9oB7l5i7BPAbuC1Y0fZyiq+y1lQNkDiEA1L07niHNLuVMc16IS6xdIM3CteLR1FEJ66xC0E/bkmDsg7OtFsizgU99ipQbBev50xSUAkH+qmHPE92ln0rTnWxbJyLR6sr86MLEyg7AXsy9Q9t8V5SWddKZPVR5VlOvPon+vGeHy160BbkPqcQ/RJOQ2NxbfUAXnHYDbajPzr4mFixkeHdcYabdD24Le2F+21zB/uu+ur8qpsj6tUVeqUlEHZtJeUb7Sde6xja6NKjamTyrq6mHbptNurYE3HGN6krXxog9f5rQymHOVm4qoNt6TMfK7tdNXBalvVs+RpnbLKe/k/advku21hDJXTPA//8M01bUneSZvrf/kf/6slhRkFwRkgNNqFQsNF4xMgzEXGyBwKoxInvhOYycVkZ2ERiHSRVphSvgKGcoxwoQ0KATrJb8tXqFHGaKMAchcl3kHwsnXS5+m84NUVcFKHV5FeRW+eDhDrVngrUPitQKGdvMcOED4CMSqLMhz3XPi4pqB2gcQBkoJy0EswedgHoOnFsDfIw9HJsXW82sLK6eWT6C360Z+Pox/T2BxOYne0Hz/x4kY8d7sXcfYpW0MiHt2PWFvG9MHbsZxEIFLn5xGLam4Q8L8GADkrBwiR/HUwSKW/gj/BJi+ntQtkMr4TR71n4/H6MzG79lwc9DfiZH6lbDhW0pJIDQUzNBdwmCwrgkGvXp510nbOqAQznhp9y7VKzYBSzuIKr/DbnRLUK1CkEZSTozmW1lraloeParvnP/tn/yK+9e23YntnGMPxRhwfAcQS1V/ex16/DFUcILRnfYCwIJKTRQCQOuLLr34hfu0bfyWeefapeLz/IKaz8u4KKtjf4vlKt1ALXkU9UT7PlrJcHktBC+eAyo4LmoKB72xnLjZXh4objSXPSksGlfI1wnjX+ZJzrwHQ3IfGaQg18Jc2uJWaMaNMo0O5Ds9zGLxCWkUGRdbIDBV156eeb2jCPGUcKRdjxIWyC8Y6hwVqVZIxNlUIoKdOJJVVQSJp5Ty8itwrwBoFznQ61MuYaJCXgC9n2/qwIrtUOFDIqcttxpTTjXhaRAEzLlr0AxmrAgF9oIXv0z7uqQQq7xbzij5XftE2nYwuNHrX6Sv3dKZBF1L8Ccops2iHMnFjraKRjtsZRhpCOHlU5inz5t6tlUOz0v5NgjRflLns9eLevQfxe3/wh/HO2+9nWr3TC6JpRpkKRmOIg+lo087uOFOKIeIzA8ASQVTn/Aw5EwSDpNePAQIqH1rGj7/6b8VP/9RPxnhjEDfYospukYuLTCmgoSK9zcHLt5FRAls4QIgITIN2eyPu3r6dMp3/ymR3MECj7lqgUiyYm6Dh44er9H9E8jHOzocE99K5XNEofLsWGJnhwq/hryFH3e60SOVijTWm8kQD3rk+8xx9pDyNCOuvSMVykLhml+NuK2ncVVhVTlQoXAs5d0rHCW2nLNKtFMhSAKc7tsyNzXkfGnjcR9FF4c318rxyMOu0GaYTuhzezB+uI4d0xqgIIZP4PPfc86ncMv+Zf8oX2+Y8Qp4K2OicoE+uT84nFT7eoyzmOv0BwEuwd1FRYcxvgRcVYtrNGAkM0lYAL34L0lumOlWCjY/LqeK7PGNEo2C0UcGMhyCRwI1rAe3SkZagx6NHOa6CgLTXXUMaI5ZnwAoRk6afgL8ph2/4SoeSMkFFU93NdF7IJMoTONYJa1AI7UC+0xbqSpnRHB7dHQXQANpjjNEu1ykNSUHADMRpZfBNu+Rn1zfar8MZmgOcwleMt+XJW8pXndXqwwJAAkgZgdoCGeBTwUDKpC7owFoC4Pdw/9HKOW/AgJFY0JUdJemIaAdXUgb0oQzKgo9oMx/o6fpBGV2nDv2mPGiFo4mIY/42QlU5Al25Ds9JV8EZUyPSP/rEt0Alji7lYG7lf/QoeVWw10AGDU/1QMqmHGhBXxwXjVidg7RZpwr9pi0CZfCX6zjlQx/agCznQ79v7cG/NS70mXfhqXJgXMsotwRfMvK40jZAC3ZF5KHGLZWMTlt3dOks64IJJQduZlRjpbiaBIfdVzBX6UG0UT7T6ZDnIbWduPRf8Id2ffazn83xMCIbmmmw8Q0NvvCFL2T/eI++Uz4yA0fKn/zJn+T4pDOoObeMcmcM4AcNQw1/dWvK5nBiPuh17vwQAAZ4BURlflAm5TsmrovUK+ikHk756rOMF/yqTgw9deLSP/qtzing4hxgLDwc2t1IzAP65dylHe7WhZ7KaQ/aVifX/lQP1znleNNHnQ+mbaPt7qygHNITseuEdifoQZqZ7cq9z7MCR7XmVZowAXhlBbwucMK927fJeV/rKG27kuHFT853eM/dhDgkP/zgXjnr5nUWEzQztQ40ef+DD9LJIpCiLGb8cIK8/NJL2V7OfqpAj52Uu4w5jgrpQlsZL9rqekVd0Nz5JvgBH+tclT+oT4c2bdBRDH1wrukQYEw9PwTZiOOKMtg9obwmuETaURZjkLuIW3gwsgoaQSsDwpAn9Evwy0O7lY+cwVIOEIJ7tuLeJ/di7+ZeTKaTuHnjZsqut956K8uETkR3A4KKi1y7Vno/Y/f5z38+HanQQXCQ/tJHnfSmJdRZjaOL9ned/6yVyg7KImAHxxTv8iy7zJh3goyCozqyBFKh2+FjQOqbqXfRfuSe9mfufmxzU3mnk0WglL6580RZbLAfNDagQYxGIF0nhms1cob54G/tW872M/WgAR3MOWUYh6BTr7ILOhugoB5yZeuWDkcfaHc6StsZiNKYZ6Eb9+gX9qs2k+BvdwetNOXZz33ucysnAXMvbc1p9Yv/KU+bXUef4DXkENd0SkIzHTiM7a0n9pKX3nvvvZX+nkBlSytrwIUOEHldHAsHEnWXbl2OAuqA7/lAO+rmHn93cTBBQceesWOuUgf6L3RBNhnMoAxX/+UbWvGOtrPODvVSdUKDU7QVMqVypiisnQW0xX5w3XX32vZWyhrXBOW0vKTeD83UuWt8r5wBKVsXV+fIMo9m88KnLi8KIKU+dBrXsJX9M62dVWKaRfeNXPtLh+XslrLl+egIhuaUIW+pS9JPbe+y/SsYU1Ca/ujc0SY1oFwe1tlku7Q5aRvt1JbTRiyHTQHR6rjaTvAKcwU9+JpR9wAAIABJREFUTYBeHuM93in7unA36uCdblm03fWYd/iwwwMadZ06/A3NdDikDF1G6jOXl0VD7TFxH9pCsMG13eJn3tFJkX3tVdC6eIl2ltjjGtkiWoAi74u76bTgmvqEdmg9Vzuc1B/ou9iPa1DKl+aE5VsM0Gu2N3HETc6rqoBR18a0WcLdRSWP1KXS+dd2pqrzyBdiedDd8eG7cL4K/uK/fdQ2yjWxV3irZ1iNxrV7SVzK+aSzy3HVQeM8pe/itF18irYqJ+TlLh+6rkCbHLeWQpLy1IHEKiyLezxLPfKfOqPtsc+MDfNKG04a8tt2OW7p88ABUgSp6NBlvxidhygcoqtAJ/OOK3KFvzWWFe4yr0KKCcWzLAIqp3QSwrmAK5gVzhBL41WFVGHKN89xXyX9fFJRfSqYAuS5YaIRWePMdvPu+nop0YByMo9toE0Sy+gGhYwApWAWaWG69BDYhX56w2lvToKWnzIX3raFjDYmWNwixjcGlcOyP2xnUBARvcDRgKI3i2W/vOUxrTG4sbcRg9nD2Jl+Gl/7s6/E1uIRkFTE+WEs778es8tP8JnEGgehI5umFXUN5tSbsdOkHCDLynZTNFtEzLjWiyAjDbtA1jfX4uHlnXi4eCrOdl+MT4d7sdi8kWeUMLazPNSoFIFk3Oa0WoFOi4qqVlBJTwBYFztoTllGp0LLs2kJzYq6M/f8aSpeKZCa4dmPqy16yUNnlfdUh8v29m6wrfzDD+/Fv/jm/10R1OPNuJgwMeDl8uL2BuXUmZBxrFcCMxXtxTJm84gRiGZEfO1rX4uv//Ivx8X54zwHBH7mQ/95XgUQBwh9dhJDA/olKKqh1F0YuUcfXOi6Aoa20U7Kk4d6hIEsr/JQ02bninSG5wp8KO+6wMUZh1s34QKNKRflxIgLFxTq5DnmNH0QRMFppwB1TqisqoDZVr49R4NnUHRVGJwbLmY6GHIutKhd5yltQQmGH9yWzT3LU0bQ9y5AZrspD/4R2Cp5ULtoBJF5t8CIOqDz2k4535jrOkmgqQKdZ6Bv5tUGUJ9WOg9B7Jyz7aM8cLETwPAZhXmOEdu32sJP3bRLxUdFn/5YP/RCmRYswsCjHpUj3lFeG5FMvZcntfhetDmqswQ6UR/vscU/laFBRXpohKbhefA4Pvl0P37/D/84Do/O4vHxeZydXmSuPdeD73//nRivE/FJ/uKKxhjUTtrM5ZlK7vkkzwLZGLIDZR5zzuDByEVRurkRP/tzPxmvvPxi7OzUOnRw/2EaiPydoAYLcyedGykxNf5Zh+Rx+pUAC2mSFuVwdbGnvRoc0Ib/CUACvDY+UVapzHAPOqk0YayzC45D3ZUJzF2NL6Pg4A9Ba41e+cS1Jx1I01rniC6udW2RzkP6jVFLdB/9oY+0w/WLMa7ow82MSobGAtnOe+rXcFGpKSBjI04yxRS7GStdBcY0zwM6IiNUflVWeAeAkG9ABWUVZdBm5T/1lII9SmOLuVZRigVuuuarvAvEAEjYB41N2sBzKubU6WHzrMHIO50+zm/awTtXwEalcsTYUNFMB+9apXFTputoEgTiHuUY9aqB7bpBWTozvKchwDM4CAUw4BPKo2zowBzG6LZud8vy26g3HFTSWIMJ3u0qnZTJxzWKPjCGjDHXMNz5r2zgXcowGov2CXDwPLxLWwXN1BEFegRYkSdGExu5zzXpVaDio9U5KvTXulVcKcsDtZWDrj2075DzgdrOXYxMnUTQ2raa2sr1Cfp2lXdBCfpopC/1uk4KWChHVaDpPwAi9fIMa/7KUF5yIGYZ75TreTars1ra83MOUP/wgzxfgvIEx2kf80IAj7bo7FPuQo+1ASDEbgL97vhwre6CjTyr84E5YGQ6PMN139EO4LtrhCmjGDN1GRwMF5fl+DK1G/0zYl1d2TXcdF2CNVx3/U5n8sFB9jnTybRUUYwtzxlsRZmCKAm6rFfKONqlvo88dOcZTmMOC++11JXQiGs4PwRWBClwrpb+UWlx1JHsO/W8/PIrq6AG5Bs7TB48uL+iH3z+6qtfTqAUHpxNa/cmPMwuKWWVYwPdADR1Mqg7QUfa6o4fHBnMfz44jXKtbtH+6p2CXtKQMXWnPH2Ap/kY6MLv47NKoyjfUib10maCC7ogGOXSPnaakQqp5EPpdFynfmWNaU0Ex/k22EPQlD6y+9K+66RFjhiEo4PFdUbZRoQ7/QOsd8cH5XSdLZRnmRwg7vpO2w9w8l2/HgDYAj7QAxp7DoiAEzs24AtAaHUveZLy02HVgA1SLWn3qvery8LrlKlTGpqTfhOaa+vSz9qxUI5dxoI6dYxB3wzMmZFp4VpsbNauDGgKT7DTgnOTaK9AonY59wWW1XU5nDXl8P37WR+6vwFB6uSOhza74APfW+MaP527zGGxgwRkOMfj+vVVdKjABG1iZyJ9z8O6GwjIfcYG/cl1V3ktb4lLFK/WwejurIPfaYuOW2hgQJAH7EIf3uX/wWPSedV5R/bTnZ7KxPfefy9eefmVrAe5QYCHYBeHzlKOGIk4B/ehBWPM32kTNOc5fEEbmYcPHjxa4SzcxzmFjgkNaS+7iNC7cUQmYNtsS22QtFUb6KgOJACHM4sUMepJ7P4wUI7yeZcUWPyt3U3gAc8bmMA9eYszb+CN5LPj4xXQCr0cE8bItIrIGp6Fpy9nlZGB8tQbPVtK/Zj+ie3o+Ov3KrUN9abDZn0958cKY1qvgBnKUhdf2exEBq9V0JF9dKco/AKdzi/KWS42wd/q4cowA6twRPMOfaK+DMg4qbRk2gm5Jjc7TVlPeWk/NexKfSPPWxlXylWd25TjmS70kfbSZ96lXu0SrqU8nZfOItgOf3hPhwjvURbXU1Y1/Ey8hn5CM/mL9qS903Aq+qHuI7YAHbTdkR3iPK6btMMUdtSjg117Wf3i7Kz4yDVf24TvdBT0yqnQxZYMhNFxrH3mGBQeV2lRuUbbyJqi4yHtqhbofX5WgW/Ql+f5uGZxjWwFfHy35lgFonm4Oc8zf3i/bBCcMRU4xm+DY+Qr8cXaBV1AsACzGAAyy6h86of/tQ8ydWWzOZjD/Ff3F38T/6G8wjnLPqKt2l46O3UA6QjQYYCDmvehMw4QQXJxEM/C1MGmfk65t29XABN9F6fCCStP4WxeLOaZ+r9s68vcmaisdD2U9t0zsQT+eXY+q6B0dRvqMNiOMsbblXJSvtNOhSa0SyyOdoqV0TbWX7E5g4ccG+pV3mmralfyrV7meKUzZnh1Von2Xtpt/coUxBgaRMZYOx/V28UAdaI4ZpblXCSVmPOB8nVa6SxfH3G2STmV0/4dFQ3EB7W7xTeUG2JvvOf8oG3qxlzzI64gr8mL6l+uTzkWUTtetSsSC2/rmeuHbXfNkgbQTbvK9UrZSh1iYAaV6FhxzqQ99T//D397eQVGrOcuAAWBBoXEz45HAZ4CsSqmVMh9rwtqy3C8o5Kh4KKxdkbhwPMa6BCFwdEApz160BLsIs3UeW0BFlxIEBuQ8LxAICeGC5MC3MNiLi5KSHWfU6B1B1RQ0oUXmqUHabS2SsGjkab3DEZmcupY6U5CBTP3ANBl/q1hbYflMHoXzDTKLonMP8289Qn2DSpFTX/ci53hMkYXD+OLz16Pn/6x5yNO3otYHkQc3Ys4ejeW5wexRLaT7goHCGmtcIbMI/ptB8Cy7f5YcXGdoR7TeaSXFkFzsog4jBfj8fC5eLz9fBwPr8VyvBMTjKtF0Zo2pZLVIixg2hQYpO/qHMSmstKbXZ2ToGBRwKZi2SJ84AOFO+Pr4rYkUhyQvDlA0igm5QIR6ngMcezktthSTLa2d+Mf/aP/Pb71nW/n+RfRJ5oJY7Kl3WrzeErqq3lF0OfEDSJHl3koNWXdvXsnfuVXvh5/7sdfjcOj/dU2bOpUSNSOgWWCcQpteUAeR7l0HjiHdJ7w24WN/isUBWtT6PRqASSQLwVtA8OhiYZxGiLNyGLHGoJBwToaljCHbip6zn893V3j2EWOfnCfLcQKFuoU4OS7CxJSR/J6W+w1yjR0aZMAHO8xtwQDabsAJs93gUKBJ8pX5th+61DGKIC7oK394VvwQQdwgZulFM2nlaqO8cDwRJbRLpVLUhMBDhuxM1+WPOyC2AJCgvXUw9+0nTY6Liqc0Grv5vUsx/niHKJ+6ACvuIin8XhwsNqNB/9xTo1KsWPCOPOefIrRs96vA2PPWg5blTeNWdrAtUE7zIzUdKno3NpL4xwHyDIwdBbx0b1P4zvffTP+39feiOvXb8awGfMffvh+ptpCslBeRn5MSed0GHN2pK31Y7koHt5sRuNiNo3NrXHMLnCmlMx67vlb8Uu/9Ivxuc++EqTw+ujjD+P6tRtpzNAngApomgD2uNJRQXvmocZOGZBr0V8W+C/v0F/HwZ0VRtW42AuCAzbgcMFApd4EXDAWmuJNOy5OK5WFCgLPUR9tgj+dp9RhFJHtZTxZQxJEP67DMI2kQjmG7oAIKHyAcIIatE9HC/xCu/mtQk051KHiwdxn7LsAeIIbW1sxuajdlRr4GnWkf3Gdo0/k5MdJQj1ER5cBVdFj6gv01bNVcMZgID3xxK0EcPkNf9EuZSP3kQUarSo8ziPKNtKvK1cTeGzjkUZ+M4KQCyq5Oj0ZC0FzdQ1+q4Rd2y0AgY9KsmA+c5By3OoPjdwZpxEpONIFg7kmmHM5rYgp7uuE4m/aydhXGp9+jrU7m1z7sozF1e5d2yK/uV6kodAMViM6NZIZc6P+1HFUyHWQCgQBiArI4lRwTYK+Kt0arkZ1Am45/gX4lKNOJXoZBYwqx3TIyIvqitLE+SIosLtzpUNCV0FgI7Yol/bDS+b+14GkIapOmA6p8/N8Dj43nQptpY3O+5KrxxmBD5+QygWQ1DkH7zGu1q0eCx9RfgIRDTTD6GOs1XsFa6jTAxRpjw5/AT1oyd9Hh3VeFgYn8+273/1utoPUjAJwOjXcvQktWcOok0O3XeehE38zXjpz1HfhUYASDQzl0OHRQfIBbTAFk8EpvGO/5CnGjzoEhbqyl2dwzEAjo3zV7dUrXI802txZQZufeebZdF7wweH75ptvxEsvvRzvvvtO3NjbS+BCWU4bGYcPPng/08JgjAv0FdAP0FxnM/Ccc5Bn+a1OgSNYUEygkcPKNfr6veIj6AX96KPgOTzqTjP695nPfCZpiaNEAIlnTK0CXeBD5AI8wbh2nZruQsB5Sjn8zmjXtnODstzJQRtSpg9KR1H2aidpy8Fjrv08ZxpR+kHgwc0be7VrrqXhAzSRDspyaMW70IRr9I1ykA3kajcIQL5IPYS+bm9XVOT5ebz04os55zSG4auPPv44gWF4RL2LNZn+4uTIVFFtTaFu+JPdBQDgvFNpBGunEvKBZ15/442s12hYwVzn/hX4U05h2s74MrYZLEIKyJbqhx0j9Bf5IJAAzU3lRMqtjXHZsfQLunDgOb/ff//Dld6mQ76r354c48y4vjoDRMdJ6ae1WwOnmWWrXyA3BNdw2jz/4gvZ13fffXcF2NFH2lkAXdlariHddTZB6jzf5ihpAN8J4JdOcDP7z3kttJ0xUcd2fesGPuD44HwHeIXxgGaUrT4jRqBuAp/s7lb6SfrJczqi2KlD+52b8DG8sT4aZVt1omNTPz58HE89+VTyzf7BftxtuySgO32iPg/91pGhzo2NKL3UqeRRwWrK5X3mNW2gj5RTzrNKlStAn2t4OxOGtsOrlIM8f/vtt1fymfcpC15LvaOlIyH9Ju1N/X4+j2s75ZxgbWDnrjaabRu2M2mgs+fT8T7vqHshY7S5uF7lXQVxajuq16ov6mBOTAjIuaVLqfWnxoYxNhhI+5/xgT9SH2qAngChdKMOnh+mURDpwEv9hfQ/g0HSG1n03scf5tyizfTRuulT6oWjsnt0TsF36DmmKVKfyXnczhdJB2Q7kB4HCG3VCSwIXrZj7XSmDPVO7rt2JuYzr5SxpnvkWdrFNZ41GBT+5nnK7DoENtcrfZ7BMQLd4jDq0sot+skcZO6KS0EXPjqouEfd0lp9Wj2I+gQceYfnTDnseuk5MfbV88ekjzw0bvIPe4IyxSX4zvVqu5wxXSyOOnTAuY6p46tzsAMk7RpsVhy048IpGI/E1WblAO1F7ewSJKdd4nYps8e1Qwg5IA7SDaaiXjEayhcoVm5Ca+glbamLv909RwAYv9WR+b7SLWq3NP8Zf+0D+q5OqfNBjJT3eU4siG+e1xED3wpyS1N4zIAq8Ur1T9pWu52qfmWwTh7B/u66LBgvFoc9mDpxywZB/ewQSTvU8/sup2k7204c58hwbYvKvlKylrYZZLD/qM4L04ZCzukASft6nTK3U355rprzh3Hp7mg1VSS649lZ7ahnHoph0ldtQOWF49DVAaVR2s8tE44B4tqYYnPIN2lImdrk0Etc0Hlhu8WDDNBSrhbeXcHRPEv/Db7gb8obr2+tMkbkutqOGKAOaIveAD3hT+0k+qh8cAxsP988l86UNn7OATEOn6EN8Il2VzpwOaO5rd1dvFvbWn50XqsDlZOznJvKbzFWZSjvuL6IB4hV0kZkUu9/+m/+0yU3Vx6YRSmoEFNPPZUKXpJaSqOoyxgqzlTgZKezAhCCmnoFeZfGQwTqU8HsClujeZyw3U4I5k3mtb0LYjApclIBopyWR0/lgjpoi8Y3igvt4xA0lX0dGF3hwTOpPLX8igLM0Ifro60rB42C0HZqWFieCw/vumCNMiK6QB5oMF7fiI0N8sH1VoBeCpL+uCnJtTuFPPjTRXlY13vL2IpePLW7Hj/y9DC++OrdiIffjph+GnH8SabFmh0fxeKsdn3gCEnvBsHllWksFg3414/XY1MBGbXYJULKG84PWYs4i8046L0Y59c+E49Hd+JkfD0mg9pGRVvOM/p3HKPmJXU82cnhApGTicOK+oNUYARoXWCcJAlCDa/OUfB9DQLofHJWyjmHyWsc5/untSURR1GOYeOLGzdvpWHwG7/xG/Ho8VGM1nfi6KgOX2Rs8UjnxBnWtj6dIP0+CvZl5tzkPBAOKPja134h/sIvfiWJudVyDUID2geflbHzcJWHGRrxSYfbrLzWg/7VwT0qD6YW4beKOrxU/FqRDYJygMPQhd/57Fql4pLuXSecwCrPsRNEsEjlUiHmfOBd3zECVeVHoQjtXbR4X6EnoGfbFHIaL/SHOcX7KJ0IXFMOpCHTnAIaxdTBR8WcsUZoS2cFuAqAhraKoOVpaLoQJc+2yA3udaMFii5HKaD7UYegoaixQHpoqGCpCgz3U5a23Nr0D/5mTAX9VDx1xAgQGOWH3FWG1I6JOh9FRZdv0+KgnCi7dRBKkzIcCxyw/8pD2pLKcdu9hCHFc8ePDsvp3IyyLs+hEAw9jHSzthoy74gaPL+cxHhzK3dw4NW/PJ/Gv/rXv5s7tCbzOiRyf/9x5iamfbzbHyxjPq3zCCaTkuGknCueKUc2DhD6/9TdO3Fw8CgO9o+DYIqbNzfjq1/5Srz6pS9Gf8H6RSTww1Wk0sHj/TQ0x1ulQHJWjqAo40FdKN/zSQFm/IbHjLLmmgt1d6HlGcGzzONPHuyDSq9HygnzZpO6ISMm++XQFyTUEHHRpm06EuRhFSidDbkeLyYr8Il5xuKt85T3E/TZ28uynMeCh7afck1noeNR+UJ76JtKBOOV4MkaKZsOVjupUGbd1US74CMUW9c+HR48Zx5WnqmUMUXrAtQ4zJPt+rU7gbFmjvA+POf6KDhb+brPs888x8dIGZ2g3Odd6K5SJpDI8zorNdhNT4JMte9GuRLZn2Dwog6Y1PGorqKRyHzSIIK20EyQ12fZnUNf3X1EXzF4KXd9oyJ95QGBd8qgnQCdxas131w/AA8TiF0rBVCHAHVCIw+kVibTfvUkd1Kqg+lsFmgyXUfXKUEfjbykDRodjCltY0ygJ/NAZwXjkilXjo4SjKB8D47HsMhI/mtlCOn0F3yx3FLqy0GcekMzuDkoNo27o0pFyHXK0ClBvfRDBxRtpJ8pdxog4dkEqcc1PS+dEw3w45rnSvBeHtrd0pswToAuAr684xjmM9evJR1oW5cveYe1g7PGaCNGHrxOX6Ap4+1Y85vndfIJSJgqjP6NhldneD3//Au5mwS60wYMQQB6x51yScdESjp3wEEDdXDnhY5Sd1pojNF/I4B5JvN/b1QEK8+wk4FrrBMAdlyjLQYtaIzzW0ea8kDnL3xBedCB91MnI1XIrdLboKkpf1gDSWEqeMj4svuDw8AF/WlHngd0AzB2smoLjgye+cEPcIqXo7FkS61POEBwKmvEw6M6P3DWAibSV3aXKKsYF3iAQAiM7ZwHsbYCs1gD6IPrvTKKcUYWkA7qtddey7/VcaEPPClI4nzQactv+KkLstAP+BN5Q1nUyzfj4+4DaEa7j8/PMkKfsQFE5SwPynLXlWsl9XcBQPUkHAjQHaDp6bt3k6auJdqJ8INBZrTDXRact/HBh+/nYefKE95XH1T3ZOxdE3lOHfKdd95JPiLdE30AOBZUZbwol3ZDD2hL2dQtCFSR/nVGmuuX3ysH23ye48czrrvQXmc6ZdInHKDQlHNU+A0NykFUjhXu0Y48GwQnYAMo2KHr+kL5Oop+8IP72WfGUTAUGipPONuBMbucVNAH79ImHKs4hXTAcU1HNX2g77RDYO7sstJ3CaTp6KAu57I6OLzNRzs2bfnT2inFXKSt0oVnTA2lk0PghnYzxxg3xhKHk2PN9S6QiFxgLAH7d9thrdRHWyoI6axStxEk1Q5lp0zBdGibeEBru7qzO1WIIYM+PE85AqD0UxAbejGX4GPaojO99Mpppg174fnnV3phtyz03btPPZVj+M6775ZO2na/Jyg4ma3OAIE3oAVjTFtSv27YAHyOzsA9cRVtL9oH3aGvzlEcAemI649ydyBrgWtbgbOVEWC8XSkR5QHXb3gFGUDZ/Nd5Dl9QD/ztTjJlOPSBfjqYdL6lLTarg82hH33g3g/rMuqO6qTwJKlv+A0vKYu1b1POjMphT1ugJ3QQHOfaR59+sjojQAxH+yt3Rm/W+VQGvXVBRq6py9B//vMsMlxbnh0q6guU61ppgJn6K302qEOwFJ7sD+psLqOUrd8dEwKY8CL0SMyg8QC8ffyYc2RK31UPUtZCY3eQaN+I7cEDXIMH5FfGVbuev53L6ktieQLBlKVjQxtHGcY96oCH1BdpC31XNkCr0agyhug04++u3bO+Vjih9rX8CU/SX/EN6qMvvF+6ejluaXvy2rxSOq/Ws2ntDuFMBOjnLhieV59P8HVeuKH6qLLFYA/XI9uHLlF8UEF3yt8fxiO00XCA6Eyi/Yk1NCcYNOWeGInpu6Whtnk5Uqs/9p970Mc1mDLQ9RwLdVP1ap2V4jK8a6Bk4VAVsMd97tFH11rxO3Fa8eK0T5odKD5I/eITudaOKsUWZyFBU5zg2NQGHwpYDwbFAzo+rftgH/4vJ5mYF+3z2f7o6ixp9S3xWJ7RDoYOOGXQjfmsrZUDwbJSPzo6Sv7xwz3PRWKcKEtZKDauXFm0nUxmGBDjOj8rrMv1Wty9aFfpzLTpHVPqgk9MiSiWwLsGejuu3KPtvruzXYGz9D3tvq06G0yZSDuc+zrGeFcdg3f58Nty+C2upP1L+fKjOJdzkXrV4wmYdRwcQ8pzjaNcnu1iGdqt8nA30IwynE86SXg+MfPGI8riXEf+u//8P85D0M2BS0opBoT/GosK9hIkBVZwTcImAN0MR4UZnWDBcWD5pqEKSolizl4VHTru4qIy5mAqhGTGJPaoBrM74dNj1lJguWAUyFZR7jWIJejYKqdQVdA54NDFLfoqvQ60k4BDtnjPRYF+qqgWQxawnot5J1frKlJgc5wCIY0ChN3IQ7aGcXp+FvNpgcoAfJstWn+5xoHcTIzTirpbG8f6vB97W2vx6INvxV/+pVfjxbvziNO3Iy4e1P+DezE/iToUfRoxBMgn1VWbz3POAWFsE4yq//yY4CBZq3cmy4izRcTRYi9Oxq/E6fYLcXz9xTgZlFJEO0/OSyHHAcL4MTZMwuOLipRwfKdsKaFodqG0hRd68Y6TMBeAaS1AfFwcFTII46OTyp+71q/UVSpYZy1ly1qvPNeLNnF3dq/nM7/1W78V33n9jTjYP43T89qaOxj04yxz6EWsrVdUztkZQELxS44DB/iyGETEKy+/EL/wc38u/syP/1hcXNbOBHmMOjOS7ew4BYzAqkrhou3kYecG/afv3nMCc01B7uIOTQQeuTZar9RBvJOGb6bEqBx48JgLCWUJMpUwWUuDNo3Xlr+dtit8UB7T8GiH57owu4AKumm8K/zleWhhZJ/jR9tV1uARFVloxfv8FshSeBnBqBec+lCwGQsXLw0A2st1ZBl1dYUnNDMygjlDGZRFfRrE8qeyq+hf5yFtb1Y6P8oB3GDRpQ8CQsxhFbw0BC/rEG0FOXXSPsZKhwXPefgtfwtUQSPalYbgqBxxvqfiQRuNbhQkgh4JijUZWkZx7TLRs897jIeK8PpG5e9H6chot4tZ0oZoPelCu6vfxzmvU+62yJ3JaYHOnzy83yJJL4I5trt7I956+5349muvx/ff+yAVHByOn/zgflsYy3AgAhIHIvepb35ZPKiCQ4Q7UZV7e9ezDT12Mwyh71lcXizjS194Pn7tG395dcZAKXnseFiLhxz+OyignJ1YqdC2nQFnZ7VzcIbjpp0jAO+o5PE3/ZbeRBYqgzDEVYTgKdJr+MHohB4c8pkyf6vSRLEmaJQrE3lHxRjFyKi0rkKsUdfrF5hKOfCZzkmNCec5z5srnPq8rrPTaC9lKL8BjeFP+dtc3DnOvdp9JCiBgk+bAQrhb56hvdxnJwc7oUgLo4ElzUwrI6igocA4QC9BIuWdSrSAJtd1fuhgll7Oc9dvlX7alTKyGXnylcYS/GyAFJn3AAAgAElEQVR9zlXe1RGTDoo2/wS3mSv2WVlWesRVHmPKV8+AVjqPXSNN2UNKif3H5TzjnkAY9OY95gBzWGVaBwNtMYp4Z6ucDDpYld/qRPRRAAx+cA6oS2nkmBpFsJU28h7l0j94pCK264BoPyrs8A9l66ShjfCAuax5nvs8Z1o2ImK3dyrdDvXQV8ZMJ1QBTJU6JI39TiQbsgM+JUWZAAnPC7hTH/MA2lGfTjKeISL7j//Nv1lFectH9JlnTcPGnPFMAcqhfuimM565oy7KzgX6JrC4sVW77PiNcQ1dGWO+oSuhEOnwbNG6lKkDM8HB999PWhux6BpvVBn0peyNcUWZ0T52gXz00YernWDSTD3AKEb1B9vq/AbMkM/VwaAJ5QD+01ecefImbfno40oBBm0EzgVM+BbY4FnKMtCBNgAq6szkN3UTAS+d1emZPziaoAm8QjuUX0S03b//adZNf6ATDnn4kjo9T2jSDHYBC+riWfmS+WKKGBwceW7HfJ5lu7uNec8YI5PY7YaTpGQBB5vuNScu6bg2ckcbDin0O8EgdVMdYjrYaTe8Smor9TbqFvQStFc+03adTpRBahb6ryMNvmQs4QnGRnuGZ3AaCHLx/N7tipTXgGfMeA5+dgcBcwBHnDsCqJ9nCoAp20s5R7sYH+p3HWMHAIA/fE17aJ/jcO+Tj9NpoPOINnEP3lDHYR7hyKIO9UGuvfb666mnQCfnHn1W3lI/fVWXMNLc+ct77P6Grp/evx/PPfvsysGgI4ezDNk1QDm0sauvUY8HhzNuApns5IHXoRl1uPZDM9MyOKakAzXlEu1T9nPoK3SmvzgDdTJAmwSBRuXQGq0XQJA7f/Ng06P47Gc+swIxoJkyTLtdOZ2AfrOb1KvdBUU7BMUZN9pCvyjjzTffzHmVfJzpMUuXMrCFMUDmGVXMGRrsVBWEoD/qtI67upb947fBJo6t8lC9qfS2OoMMHkzw++Qkvvzqq1m/8lm5qwNIHmUsOAtgY1yHpyNHdQbo4HWc4OcPPvwgdrZ3Vs44+okDjbYyX6hTAJxynI/udtC+YEyq7nkM18qBrO2Izgof8mza061vOp3c7cJ9wGX6bUocnuF5Qa+0py7nuXZDc5zhFfhVQVWM6TNtXsHX7iDTrqJ++kRfWBflG+p0TNAbeJ5nqENbXn1utd71CzPSKWYgKrSjDp2+6mja8nduP5n1CnhLF/iH64NFBRSyPvCb/jMX6Ds8eTG/wrEEEmmH4NnutUpBS/udn+66FgeTf8SjaCPjlfN1Wju6DHwyfRx1+JxznjbBg4LniUP1KrhFvUe9irFQ10AOaxsKMkOH5JsowF9dibHX4U09rgWuQa7vynnGUrtb25B6BUHV19UnBTXVtWiH8lWbXHAUmlKvAQ/a2uoy5Uwom9rx55p6b2IOy8J0aA9zVB3alK3iiDo7rJPMHanrEsgNaJ+ITQXQZF/Wy0bxTAT6yUf9l7GlTWTYIJ2VfRLThG7sLDDlEvZNyY46J9SzxihTmUC98pmOXlQZ106eha7OHa5DD+WHNpE4jjaG9LFsHSiUxXjDS2K48iXfYm3Uqy1Ua2LtUlUmUgaxu7aN+sSmuKcsRwcSB670oHUeKe3WmSDd6BtpSs8uL3P3HTs8CBig7zqBc77iHMjgz8LJKF+eyz61gPyaA7XbquxAsN6t4AwQMWjnv/aW80b7kyA12k3bcIAoy5QDYibqluI42ijOUXVTAX/oRRS5NjTjxrNpM10UJs1vMat0zDZHk/qgskTnAfIG3YD5Ln5XeveV04t2imnIW6RkLT7EQdnPrBrOS3EQHSzpIGk7d8VBtAtcy+GTnEdZdzmh+GSfG74Br3edEMpf6E5wrFiBzhXxeJ/TjrAv4hr8hnb0X7yMesVIKcf2cl270vLSRv37f+dv5Q4QBEkaNlFbaATr7DjfqTgDDrftJ3wLBghCOOFVsgUbJI7Kv0Tf3b2eE6gmWXn4nOgyEmWrGGrk1L2Ii2ml+1DRFazrL6/ScXmNtvB3CfGKpCDtigu7k4f7tkHHkMCB/eN+AsmjAqD5bR9gGspS6Egb87miHFMeC9jObkVDMxnSK5znnDAGw7jM8z+KQUZDlC32Z/RjQHqsRQGSpLRiTM5POXB3Fk/t9uLm+nH8/JdvxPXt04izdyImjyIevxdxOo/FSeROkCyKNE9ndeC5/2HfhPu5z4+1iCnngMxq48hyGHG6iHh8vhdHG5+Pgyf/TJyM91YgPg4QI60zErFteecsDvkl6REFLp7uH662Siu4nXSpKDbHiUa6jgD4JA1ETlxuDhDqFbhczgu0W/FtO4tgNw9nmsaD+4/i9//oj+N3f+ePks6V47Dahbd7tmQx5AAllAEiXms3E04i+IO+IER+/md/Iv7Df/+v5b0EwBcFXmlY1+HptSuE8d3arlRWtIvfCHC9vS6+ChE9m10Bo5ClDCb02XmBLFyHp3RGEomvAShvsqi7WOIAqaieyiUNXRGqplswpQV8CZ0VPvSbvlAX10ej2upLGUb4qFwqJ7jvog5djCwRcOFd2u88Vg648CjIVQiVT0Y9uDAqL3DslPOpvPIaVSpzACQaQeYONtonQV/z42bkdUVn7mzVYZ4YG4BAZaBtZ9ns+uBsBr6JIkggf1lyVKPERYU2CgrRngTBmtzjPWWd8o7dV0XnAhnso4su7eWejixoym/vHx5WTmbG2gWGepAdzM/D48PY3NmOxbSMgs1xLcaz88qNujneqjb2yikhfXD8Ugd9mU6LF6Ahv3HWpkI+weA5i/sP9uPj+w/id37/DzNNFrs7PvroXkWo9NhlxUJVO1yWM3ZSVOpD+IaxVfam4tKiUAAu8vwizjYYRvz6r30jvvSjX8hUDpwPws6CTAGzUTv4OIuHflxeVhoklZu1Xp23Aw/y4W+BXxdmZJgAjutCV2kX/AOAACyBRkTEEpG4mBbvqzSW0l8OS8rnnrwhwEU7uKcySvtv36m0CdBMBZXrgHYobb5bculqV6QgIsogzgloojNWIMqIctdm1iPBq93t3eQHlcYyUOo3zwuwmCqE60YAa9gBzBJZw7N5bsBFRStVih74pUAqrrmzifGgncw56Nt1Cq14sHOoufMcugkQwt/U6Xb84tUyKhgDIxs1fHjXQAxlTy8WOXf8eJ1vHbzOKwEb6KWMKx2joh1LVpSByjMc9Prt734nr6Mb0H+dmmn8tbOgeFa60HblF9c31mt7Mn3meR0ernvqIdCXcRYsFzCi7cpynWHQi+cBIU3fqAOVdpWBUQ5CyncuAWQo03T88p1pvHq9uPfJ/0fXm8ZYmmZ3XufeiBv3xpoZEZmVWZmVtS/d7sXV7bbb7bGZUU8zxtawChDDYIT4gIAvaNAgsBBoJCRA82E0EmIRH/gCCCw0WAK3Z8YgPJvx0na3e62lsyqzlqzKyiUy9rhxV/Q75/3deKs13FTkXd73fZbznOc85/zPec7zcfYVevKdFDGd7nLyAc8V4Pwg5RLjI5hA3wRg4RVo6xZ4HFQ4JCmL9rijgToADtS5nN/0F7CKflEffaFvjJ27bWgP9GaXCfSifEBcdQ+e40VdtMOoW/pJu3PXy3GlmYReAFDKXB1N7KTLXTPNXNOBRR3yleCbRjDP0m7GFjpy79077yftPCMNHuY5nR4CRtADfufFO+2B177whS8sIpcx3slxr3NNvnadZT6yzrEjzHWnuxTJj4BxtAmawAe02R0DtiHle2MYQTfmAqA/dOcez4txDuDwANynv44NB0BThroM+hNjpNymXzpz+Q2ep33D0Sief/6FbDupg3iR/opxF0TBgHf9JcgBWcBv5q7GocELpwjtNeiENlGm6yHtY2cv9OA8LmWTADK87PzUYGM+wdvQiHYbAU59XuN3wGR4THlvRLbyzGuUzwHr6izQWtkGnZETKXO7tRZqs1Ta1m7ON5wCL7/0UjrzAZH4Hf0CevOqiPnSWWgj7WOOE0zR3j3M/co85gj8Qd21g69Sf9JeD96Fx9WxuY/5IAgETyGn1PUF4uAPXs5pdTjXXvUm2kdf4L+SgZWrnVfbxuB56oWfKRPeRz+m7azzgDKpvzTBS7SXtsAXgsKC1pStnqdOgzyCZkQqs4OA3TDqgbQDO4/vXONenETMBfqeeuB8Kd5440cZ4MGzzifGH9rwHZrxWUARXmBusHMVGsBrL77y8iL/vjTXyU//qM/gCehF+TheeEfmXL/61ILHuZc6DApytxE0sQzoSbncR7vcXcEcoZ+Ct/I3bTKi33UC+kD3BCij7HC+u8b6mb5SpvaRdoL0oP+mY6WNB4ccAL+94AOdEtwHb3700b24fv3p3DUGWFavwhnoM2XorMIRw04c2k79zCXGCRr6W9m7tRuGZ6EBu0RwgDB2RuZyHzznriFtvLadIvhJBDVrCjSiDZytx7lFlAXgiAzkGn1BdyQFFmOgzlQA5Xo6opE16qaUn/hEg/mokzFH6B/PGTgg/xPgQdsZB84aYizd4cc4Uy/ppviduaU+TP+0T8iRT7navWmzHBwsQDNS9wpEutazbrjOHp6dLNZtdWodGWl3Tis1s8ElOvPgbX5HDupcUIfgGu3Pdo0rSEUnE3UIlNIn5hJlU6f2G3ys3gEGqdyhHOhtdgFliY5o9Q7Lgf/PjmsHpDic8j9tkCa1F+MJb0F75aDrsP01UEpZ6FioN/K8QY70X2yFtojFUJ9Ygnq2enIbw3MHVYGmpUtSBm0WC+D+tCUbu9Ax8B5t5fa66ZoMPTkbSFstbRcCfht9mjqWewS0jmJG5G/j0IIm2n58Tj1sTtsqAp6XOztZ72kLTkVlOm3UzpNe9FV55RoArdEr6ANZDZTT6rVcF08Su2Bc4SvqEKvgPh069F09hs/cT73KOtcq5g59VN+mPOQ58pm2q0uJUVBG6fyFQ/Ic7+oAfNbRXEF85cz1hazUZtDhwq4Q7iGIjh0gabc0qeTcxbfAx7BbUkeugFZ1DcpEJsasdjLxh27qZ2xUHCIzBr55afO4LiFL1LfEz8TeVlc38inGTBtafNKdEW2Ml77RNsaQsvzuOJACS6eBThzuRb5RjvaUawl8A12lP+/wLdcZG8aeP8ZT52aVW7QXw6Y/4nF8Zkcy9netfRxvUPMvsdQGz5GHpTXl8uIZsRPu8bPjSv8og/sYH/supi8+7hqStvq4MCUx9PRBtDYOQH/7q5OD58RstOmdB+oCzn3HRBubd56n/Um3/+Fv/CfzjGRptu+kl2/Qi8n5JNgNwlka7LLodS/S+sjg3Gu0lgoLg8lnI5QEQxIUbPLPKXRrEpbTo01gOiMhVWoU+tQtUApTEOlLOiiJIuhJuwVKVOyc4GmgNFuqUEBVGJ0gCnfaKyPzmxPQxTg9sIMCJo0ukbgygUAe/aB8vVVuOSMHZUaPH9RhUL1+r4nC6wf5gwUzxyMADgzqFU7TKBAqJrG2vJppng5Pz2N9ZSmeurwaW73jWD54O77+8y9EDG9HzB5FHH2YqbDiMGJylH6NTH81PYuYTxoHCCmBm90fOkDICDXl0HTuZW71Ijgug8PRT9ZfjffXPxfDS8/FtNuPk9Esjs/HcXJ8FuxwoO+MAV54BQvVpnOs8dCn4dSpBbwNAEt7HCDwUgFvlb9QYZ6L6qy80SvLJXwEmwi9cwHIsuelaJCmJyf+dBpv/Oh2/NZv/9004k5Pz6ObUUzreTDtyQlbKrvpoIhlHHD0oRsr3aXcAeLrK69/Nv71X/vLucX+3Xdv58JwdnrSRCuUN3I6G0d/ZTXfWVRVrOFxHBUaFrwLUMILRlHRboWYPKgSzGFeTmbeVe443EthKV/rjU/Dd155zdfWSjHjHviZzxpAOm5U9pxjOjwqP305LHmp1KpIqNjwrtB36znfTYOikNOYV7jRb51p0EOwToWFfgjApXBvFmjAGMFX+mx0A+XyMppIga+QlAaUK++goEGXwUrlLaevLgTyAG2gD/JpGnOjAqWNsG4vtMpGDZjk32bXhrtXqCtB5eWLqAcdXLZXUEF62R6jbhjflI/NIqiBLR2hLTkglb3JW82hppuD2la9c3m3ohYvbS2MhHRedyMNABwKjKWG3a3rNyoaeIno78t5dlB/dS0Oj47j7XfvxN/+O/935q0/G1fKK1K42P6z4QkBN7nDAxrhWOEexoK2ESUC4El98DfORu7fGEScDiNeeflGfOMbfz6By4cf34uHjx7EzRvX8zyl8Zg5TaRAKVKktEs5P8Tp3M3c0eZmZjzyAPNmYWYsiARFOVP504BwPaKN/GnILQ7z7l4oaM5TnhFUUUkQVBb4cr2BDhmJsVaRLzjZjISnPuShRodAWylHOA44wLzO3dBpYWQj9dFGlQ/XZ8ZC5TeVyrWNjCpX3vCcxj8GhGulEVk1TgVkGPlmKh6cH7SD/iSwnGBbKe4+Q/8xXuVRaVZgx0U0FfPbyDjlgUocfEvEKWAFhr7Kmoa0+gZtMDrK37xXGVDrbslKDHnapXxjbExFk0ZWk7PcXRBGuFOWhxEbRa1yuzKoHWE/Gc0DTZyvpiwBhFGxE5hYG5QzBfq5/vFO/93JQrs00hxb2qNu03ZAyYfcT30AFPQZ0NQxETRm7E0R5foN2OwOPQ0M6gH8AcyjTz4DLTB8BPP5nbmm0ajDiLLVGXk3gjuN5XHtrKUsU1ppxFMXkaE4RSkX2eoZBq6vKUuasxVMPwU/8dsXPv/5TFlDO+gXc8NoaN511nC/hwebkuGThw+yH85faWcaDM5IS3nbRKwZta6uWvOsnMqUSd/oI2PtbubUhbrlXCXtEt8xKl3DTUsjj6qnMm7t7fPllLqSjlRoBV1puwEN6rYaD3yHZ1544cU4Gx7nvADs4nedjdCVcuBdPqdu64HRjT5AuwUrx6NpptNCT8Kpgu575+478eorn42j4/1cM9B1uE7QB++p/zUyUB42it61GLmBPDg4OkrAFjCDfjInSWNFehj1ToIXOBMFWrCrA5pzrghpxajLaLNKTYM+gO7WGPBHlUcdHuG39bU614aXeoNtVd9Tz1IeQh/ugU/rgPACk92FjrxjTOkrtIXneEFDz3bQXpJn2Tnh+i7YiMNGhzK5+XVQMB6snbTXSGrGDj6EFgDnn3nttfwsGE3qSl7wlPJOh2ga+M1aR/vc5c6ZHuyUxGl565kbyePUDU+SFolzDHTg4ayUf2kTf9AAOtEu5gn3cg99cncZ13VQAQRT/q1nnqkgvybQhM/oKGVH1tkQ8A9t4H70AZ100IG64W/WNcAXzwqhj9QFn5kWiDoEYSkDnZQyGTvooAO2bIFhRr/ibEIGzbLuqwsHq2AHdNWuJLXRJw8qiITykCv8Kafoz2c/+9lsP+NOGbQnQe3ceVu75VY3amcq9BOIYzzVNaExfXY3h3Tld+2oJ48eVyqZ9aIRfdShZtomgzdSB2P+4+Q7OcndKqlvNQGQjAF1tXeBtdc2eBW+MT889js8Qr2MG2lI1atdP2gLc0kw0bWTsf7o4w8TYMMZAH3FKwRtGI+z4Vn0G9DOwDDtenAEytM+I/DFMcJpJTgF7Y3cpn/qhwQLuaPyzt27eQ981waJoDnp3RLYbZyL8JJ2DfQWRBMQch3Z2S4+og6u6cRAL0KPY/Y6R5FrXBdEN3Wd4Kq6GePFZ3eJAv7zDDtEa05tLQLMKCOdfbNKJbewz1vOytqh3U3ez6C+xiHJ563NS4sUg9o3Xs9AiW7hJ9CZd9pF+lLlwP5Jpc4S5EOWqqOmbjm6WKPEnBhbHRrI4dxp2gTPtEFg+j+bXpy54LgLpqoTwtPQTJnLeIlx7eyShq92QcCjgNG84Glp4Y5uMToxtrRxj44/BUrKN5SPXKAMA6loB/X4PO/qiIK8YmRtBzM0oy9tPZE2XYDFDc7TpOFVz3CeqWM5L9UNqIssJpQrcGmwhbbt6Kz0Q3fEpC3WpCGyzbSN9lKOvItjXWA+x394vgD5c11aZq3ux6Bf6SYZS9cZ9WWe4z7awr3oBIWdVIC0oK3OAPUDxk/dhvYa4U89tZ6uZVAF7djaqrS2ptdzneE56EW/xTn4zgu6iofouNP+ZEwEom2DuI06pnJAGdee19qd6sDKEdJ/85K/6D/joK5Z52fUuTq0EzvVNslztJk5iq5aMuQoU86PxqMch+QHgngbnCadIJzJknZi1U8Z2mY535YudEv6YzAiZ7qlLrRa17WlkEXaz4UxFDbF79oWtU5UoBXPOn7iPtCfcdG5zvgbUMF84ndtK3Ed5J/jIZ7HtemkMjvQjsRKG33Wnct8V0eGjsmTzRkf2s3ySpY3LbxEnY++8Lzj2luuHUZJWwIlZ/VuGxw/+qde5pyS7m29XYeZOj7XxMdpA7QTW2g7NuxTb1DOPuUrz4pXyZ9iZ9SlfUpf5UH5orCOwnVoh/VRpna3GInrUOdv/rW/MudGJ0kJKTyHeM4AnZnsKIhFODuv8XFwerwgsJV6j4wnaKDgFczm98HSxRYlmZFGQnxedFRBaxsdwAJNisFV0HjWHRbtyaxRrhLkpEQRof8yn22HASiXSUGZDDCAgECMA93tV/490y20mdHICD13Kg4yu5PZyCGFjaAS0SHSqttEHUKTSae8b8vsCulUBGZ/bTU211ZjPp7G2ZN7cXXlPL5wqxcvPsep9u9EDD+MmBxGPL4fE0h7GDEflcODNFhL04gZ5300aa84Hxx5izFK0N5sHjGeR4zycPDIrf1H3eW4M74V493PxPna9bi7P4mz2SC6K6uZuz8XgpjmYj6f1w6Z0dkwt4MNNtYyKqTTOgPEBVLBCa3pG98F6oz+gC+4poCpyV+AOPVAH+isIcXvKuHy+/7+YXzzt38n7n/8IB0eRMORQsp0VxiHOD7YJpZpwZoD18D7J/NOdOcItYh/6V/8Z+MXf/EXc8fI0fGTWF+tubK83InjQ3IOE2WC93QegxUP0CzDjRzWtB2QsgRaeZDxXmNga2hruLHrABARQ14jREWj7dVH+SGaM510SxUlQ79rwaot65S9sVWRZwoP2mSkAjTkefqi00AFibF1a5sKGr+Z3oVrKhIq2Dh06KvRxNXvAre8xwVWx0cbbKMe2sZcFAyifRVJfrFDgnmaym3jjdb5ogFO/RikLIQoYCoW8gf95aXHWVCY79THc+kEaNJUUJcRykbZlXOphLsLiQqtY5ELFf61Jp9jGubLZXy6aOhcUrnOcyuanLXINMrWWSMwJdjkgqXiq6Gmo8uyqZ/PGlQawIw/Z/TQFwwCo75UAjnE8/qNyj+uE8sInozaXN+qqIgGjLh549l4+/Y78Xu/93t5uOF7H34cS8vrsXWp0ocwvgl09kqeHx9Xrm3oxRp0fs7BYIN0JOKYnAdr04XTFmcL54P88//Mr8bPfPn1ON5/HHtPHseVHSLvyhn1yeNKwcU+N6MQp9NyuBfgV4rKJw8qQrztGEwjoF9jynzGedJbWco0WoLELqx5LkqmoLtIy1P11nZj5io0EujWwMAAsl0qFxggvIzgbjvi2MrteDj/VTwo0z/miIamSpaAeYEwpVwoQ6fj2vEpb9NWopZwqviiHUYk6SBBLhEVJajieks5baVFo6L4/GJHSUXjM/bsUNrM+qiHcnDqeAaP+seDBxfAtIYl/fJAO/uF7OHF7/abNm1sluLtnBbkhebIC3UQd8a5FmmQjUakgCsnstun6dPNm88kT0ML3omup97qd0WBIuuXlmr3qsayYE9FU9X2XoABQUvoShvhkQQljyp62ehH10UVehRplX7mlAqpEeA8i3xQBqfR0ETJUDd0pmz0JHUeHZ58F5CEj6EXz5iPmz7VWSREJV84oimT/rmm6Yh2vVjoVs3aD310GitreGcsjQ62TIxY+ts2AAR4KQMZY7+4jyh5ngUMJ7Kf8RWIoT0aO21HNvQBZEm5ePN65Xd/552cO7SHYAjnhY5BQRDopSOA+x172k15XCcCVMCOFA20A8BKEMXxbst5+gI/0H7TBLlLBvrCdxn93ZyTkjpjfxD3Pvwg6WGaHJxUgJYvv/xytoGxEOxmjE+HdTiqziAOsTYqUMBFmSYIKuBH/9TfXIuwK5gfh4ecB0Y6GRwG5Hxn98V2XLmC04Jowf08qHxz81IcHZEqiBRXzTkI55wHUDsv792rsxh0FNEHaIzRLRAEkOFvrvHIGe7RqIe/kEGCZfyuDoqDhGtXrlxd7EYysp3doWmQdSqNE/zA2OeuoCaHtHqV+gHv0Jn5oENW54HGXPHAR8kblAf/eQ4Uz+LwFIygnfBYOwWPMl7wCFrw9+TwIHkCRx/zGgeHOwOZ83tPDvIAcngE+jJvjXLXADeCXdsp9ZjGSL9I9VRnvVEXegNndvA8O6v87JwFoF9pUp268wN+gU6encTvguvqWhUgcJKyioAGAhh4hl0fKU85VLmRDThFcMo+98ytxU5GaIaTybWDOumH/FQBJStJe4FezgqEpvCTOx8E0gC04T8AdnZs6PhyHs+jHNfQT2cX9TP2jLFgIONCfT4PnR2/AqLr0PuymSuPP3XIV6ady/R+DyvVYIF+j2PvsNLB8gxrVqYlaaIu6begC89CX+yS27d/nPMLnZBIaNpDhC7BQuqcjK27xajv6Ek5QgmMg5fdaXSwXzvldnYvJz8z77jf4Cuu1e6vaY4LbWDcaS8H2nvYOb8zBzNdatNW2sg446iiv0bk28a2fcBcpc60UUejdJzDu+4AyAPrV1cTjON57RKdg7STNkA7HDs48Rgb5Bt0ZCzYSUV7DaZIR/PWpbzG2Znaccprvuto4awW+ItndFQkAN8EXiCvy3arbAMFtpJa7+LcKvo1GFSKOsaH+9f7tbPLeUpqCMfAtE5c5w8+urxbB9lTPvOMMzCMHofegvQ6sGirTjTGHLuL5+AF+Iay3P3oPFNX1KEoEJmAXeOs5BptZk7AF8zmJh0AACAASURBVDrrKRu68d35Qltd811/1a0sQ4yH8rVPqU87T4yGa3w28lqdTpDe3TTugmkDcuo70IZ20EZScPEM92uTch/tQI7YB+0z+EychM8A++76V4eTJ3iW9sGv6nSUC+3Vm6A1tGAMxangD663bZO2reg4cT/P6oDyfupT7+Y3xv+DD+5mu2kH7eI6PAUwzD1Xtmtu13l5FY1eO6VKV755/emUE9wLfVK/5QyYfu3eF6hmfUTHo3zoJ3haNlvtpHYNTDurOUc329KA0Mgtz06jvdpXAskCvHxXR6LtzDf0guKJmve8oLEOUNdz26xsSCyoOR/KtsJntEl+gC7IYb+rNwvQU5cAsgFW2hvJK41TRQCeugkyVAetuXWB8yonpHs5lCqQpUDxXhwNy9GhLTs6G8fjvUo9m31bXYuT0wbLzew+neB8Itb3om3hhODM4lDSTLy4dJcCxu0H/aLdpHRK+dkEP0NDwXTsSuwr9RJljvJlOKlzA8FOqauNP8oP1CPerL4ODyoXkH+U55g5P8W21Dd08DFm3E+ZYpJ8p28lnweL3f7QFQe7PJCdbx0FQB0ASDo8qg7PLq7d7dSn7kT/L1+qbD0Le39ejtk837XRuWyrOKl0l0Y1XoWTEDhetvnaAoMzmIHfc4ya7DTaK64vlIv+JPauTFBOMLfUQSijbOw6W4iyXT/4zjhSrj4CPnMPfVN3En+HVyk36f5f/Wd/NR0gMrmgvL+plMqMCgEqyIHhGN0GOJEodoCOKYTpAM9q3KogX1orI0ZQj07DxAqZJFLjwZKAAill2NYBgSyC5iJmMFXcbLdgrYqhi4WHElKPixlt4zlBRwaU3yCcyj6/saiSCoa2sojZTiZNO+qNuuy/C4lODsqlTdIQegvqp0dypbzjTk7Hxbr6a7UdfjIfx1Jg1K5GZ3QS4/37MT9+P/7pP/tKPHUVrwUHot+O2PsgYnIaAbYzipiNahfIMljsuFJfscO60zhA8rzvxgGCXxFWIT1UjCOGnYj93kY8jGfiZOPluHPYjfOV3ZitFIMR0S1YnbkOh00uxZVKXzVha0mvcmvTfwFCJ7qCTYHhxKHvgnN6wJ0QWW+TmiUVvMaIVxApLASY/q/f+d345m/9TiyvsFBvxsH+cW5Lmy914hxlOCdV2hX1Pi8eHs/qvTOfxbO3nolvfOPr8eprL8blS2zDm6YjaXV1OSajUZycHC0cehtrZZATzc6CQiS7AAK58zHyS9C2D5sqxRK+AEyS/10gMegBHuURjSGMGXgDoMAXIF1G/jQHda1tVD53FEHnlwsE84o5RbnwurxbislgcTijCqyGBeUxdgK58j/vKGuCxNzPvFX5VimAZ6jbOUR5PMuLNtbOk3J08XLxc47RXiNIjFKivXxWyWEu14Jbjg5oqvNGx5KLjekcKNd5q8MT5x6fjdKm32nYbG+Xh73x6AtQCkpAS3jw4AlKfBkD5BHd3qmt9Fy3DhfwOozzeAGEaSSr5PGcyiltd0HRoaNjSwALGlCHChD9py5lHOUSYcV9fKZsgOQFf0zLIYThSz8L6Krt3RXpshqdWYESKhIAWgAI7965E3/yp9+PH96+HxvrlxZzwHl8cPikWewq3VzN21mMxuzIqW2jJyccuF7zbDzESVpp/djR9tytq/FP/fI/GS8/fytOTg4yVaLjqLFMuWVUVgRqLfSz5Nv7n3y02M4Kz+qUYv6rxA56K7GZoPxJggHQRqNaQ43xgh6CuCpOro30F35x5w+OE8qXfzVmeF7lqb1GEB2tzIOfKAvQmbkFr6tk8ayAiAaKfE6baA91CEweHx5lfRhllElZ0KoUvHLU0k6BCj4DhpTSVeksU0E+utjG69wpRasOH2SLtA4OlRaeFfyhfIAZlU7mCIYG6Qd5IeN00paifAHIQkvoyjwhCpYx4Tv3aextXapUPMoe5wI8kM64xjmpUaUegQyUX9SdBOtUxpxLOuehpwYoz0Cbfr/OihA0VDY6hxx35iB1Ij8w8jQicQQKlur45Tv9KRlfh/TSVvqkoSU4rdEB+Ev0u/MP+XXnzp1Fqil1N/iDMmgfsk8HpfoP/VDn4h74h3vcGaD8RT6oixn1Rpt1kNNu853TRnd9CLIwhtCGv0rvcZifPbtKfUqwUKUe/hD0gO6sPzxHmhCe+aM/+sNs/61bz8abb76R13QqOe9Y73guI853K3e8PJBA1/vvx+uvv55OkR//+O3kde6Hd7hXsJw2e0ioQImOdOdah+zVHRwxJ4vUVbRJ2QU9TVPJGNB/3t2dRP+p07nBuHKGBXMUfjppzsbjnlxfzs4SuAdI4p228jKy/XxcObSNmuMQYuqiTtriWgUdkIlcg/fol4Yk9ZbD51KcnFQ0XRkzq4v0UowFz6K7MNe5rn54YdANcv7DN0Rw8wwAigAW46uRpA6vLp35oTP4ogALxhzHhvoEcgadylzSOPDMMW0ACf2gn6T4U2ZpnLFjhTLlbcpl3KhL28Nzdbhm2hONbNukHeLuBB3yBj5QL/zI+BlhzDPwj+nF1AOQP9CBa+70OGicPOrMppii3azR25d3kp4CmvxuGit4Gv5wh5LzWYNTeU7bv/u97yX461kC2pncwxla7EigHtrHuDhf6S/tdl0FiIaX2Y2pA8m1Lft3fp5n/FCnfCewoIMR2rmGs367rjouyHHmqk4f+shOGkEKU8wxJwBPnIPuuGLupLN1by+fyUPelwfx3nt3U9cj+pd+37hxMwNeqFcblj4pz2gHnwV34R/6wDgbBU9gB3MPetGPZ599fgES8Kwvbaj5rJvgPvOPubK2dZEGREAN+nIdGiC7dIp4xgnXcMgjix88rnSB56dnDTBfaw9thVfUf08PTyqVZKd2e8Cz8BpnVOR6Oa8c+vymcx5nLM6xGtezeOXll5Oe0Ah5wo6Pl158cdHHD+/dy51FpXtcpIZ1rYM/xRm0JQRv3EEkQKo+R5sYX17IQ9dW+sd6yxqoQwzeJuWddirt2N7ezb5q5yvD6AMvgmcSjB9enBlo9D304v7UQ/oVOMZ8oO/MH1OO0SbmOuNtSjr6D/3Z8aMdBx2uXLm2iBBPx9pZ7QhwzDe3LyXvtgFarsML6LfIC22Z1JmjDssW6KZMd4EKdquDQDOcuNqUPKdMon74nD5Rn7aX+hBOMJ0a2hPQhTnoLgZ3DkF/d2LSHn53zqpLaIc616jHFNDqzNCLeabuz3jA9/CDwUg6KtR7aBPXKZ/+alPLN9yn7sm4j8YF6FGXu8e5lzGmHIOf3OFA+ZQpRsQZPPKyupwytADSwpN0TEEPHIgGZPCdPqpfKbPtM2OoTdnG8JQnjBdllF1Q5xFpv+ocQR5iY4mLMRY1N7Zjv7EPkMPaTNKn7Jdyemysll2trQ4N2DW3vVlpbrW3oS99FTBVDii71W8FUze3Ph2hDq3aACvPq/PymTmI/YH+pMOSvqOn0H90etaLtbUC6Cmr7ISLgEp1RXURaKHDQvuCfvIcZUAvnR7OHW0G6E3f1a3UrwXNnQvUxWdxJPU0zgjlxf0lW8tZzOfSj4rflA/03cATbMBpl7PTri3w2oO9svfYNcd5SVV2Bdfxms46uetZeTjiCAN2JHC0QoOxek27v9bri4BFyoJO0ObwoHAp7RPtWG1WcDbnivNE/eK4Sa8PCK89Jd1dQ8QZKQ+aqFvKE2urdQaf9io8L55Hu7jvJ207+ud4UC+0F9+iX9CfZwtnKSeYc5vf/V460sVuoxq3soGdvzzHM+Kd7JhR5iZvD8ueo37arRygr+pz6l62W/4onqzyC5ssZ5O0o3xtRTFubWH5j3VPm7vt3FB22H6uqaMqeyjLLDJiV/oVdN5oByqj6GfuHGwCCTv/zX/+H87pSNvbYyckgosRFTqpnZCc7WDn7BSNECz0PrUU7nVhpHG7zaHUMorE0IvEPZQl4G/ZOZnScVCpVHhOBQUFyoh1QUHaTh10HqIxqczFyD2004XVRbc8cNUXFx0YxEHkuv13ux19k4kYMCeGHkHpoWB08gpSqmzRJz6TikaDV1DL8ch7osBGDgPjNeivRL87i+nwOOanD+Jy/zj+3M++GKvdvYjRBxFHH0Wc70UcfBLjw9yMETMcIDhCzssBgj3Pzg/yZJFn3/NBEoJk98MsosOZIBxA18WXcjVOVl6Jx/OduD/fitOljZgsLcdsuRuryyuZQo1/NXErf1vRNOL4vBTmdp8UlvRbvtQQcmz08jKeCoQSGBUh7wLHd6NoBOyYXEZyfPjBJ/Ebv/G/xZtv3c6zCw72ORSxG5d3dnKb+8ExW0z//x0gnBrC7phf+NrPxZd/5vXYvrQVm1u1A+b69d0YZd8KIM52Noee08cEqMYX10gRQ5/L2UAEVwlXPNmC1oCKLnbQkP6x6KoYUIcKjXOHBasA43Ii8D2jsVgQz8tw5jp/gmZcU0g4XgpllLP0JmucNA5C2tXeNsc8SwP34cNF+hgjBegP9Wk08pn7jHpyXjj3FMbMLa+1FyvGnntoF21wxxfzkms5R5qDbFPxXBz4Xg5IwQyVRfgKWsA7Kq2UI+Cb0WDNtnbq4CW9BZPoozzMdb7LrwjiNMgPj3IMjdIzTRp8br5OFfxSosq4VLFVTtI/jXrlVtshpGO5oi6mi3ZAc6P7MN4wjhkLF1Ec1IK9yiTqpr6r16+mUbSyAkhXBgQ7GJRt3DPoVXS7iid1Uf/HH38SH3z8MH7/D78b9x+yRb8cbYw/RtKgicqgTtJslYIyjDNS0hEFkefypD2dO684tycVHDyV7M7g3LGI+A/+6r8b157ajeH5SUwag2vWmcXSvJPyf75ExGE5rOQPZX6uReNy3EMP+qFDVaMaAxYF1f7RNxWtMopqyzLPkyZGZQMeFERkzlKXShB8wYt28JuAgo4KweM0ajq1nsJbtA3e95Be57KRFMgOwBfq41nlBN8pG36G5+jnzuXtHHfy3pNWh3Ld1YWc4lny6Wsw4FRl3HVeQh/ajZJsuqWKRqqD2QuwO0ngkuh254/94Dr30X8cK8pAaIJcpNxSciuNVf1e5TpW1Fd/HBhbDhAUQWitgXB4VFGE9JlyVLTgO6PJKJf52FY8aa8Oep0A6dBsgGBBZ8oWBOYZ2tA2YqEXzwiGUwa0hZaOkQYo5SinHTNSB5WhWCCFMlk6GgVH3YIv6iKMKX9Ej/M8hjH1p8G5UU5zf4MXEjBpbdWW3tBYp49GMHVxvZxc95O34FMNPRV6fuNPWS4va9DqOOG7IDrtZ8cG0f6uU7TZnVW0gTFm3NNIy1zLTxbAPn2kzR4KTnkCPoJvABjU7W4WnceMH32xLtI2Cc5oCPAccpQ2eDCsBonrLv1k3OmXhrD85VjS3+vXACsPFgC0uiDP8xxzATposALG0/+HDx8sDmGGj7hulCegHd/TwdSAnerT13O3rmkMThYpvLiXdm1dvrQwrhhbHDjtw395lrGEH5D10MH1U1CVHO2uVwUmVBQZbVJmwZfo89oLruP2mz6xIw0ZJGBBv13XBdDtC7KPF/LPnWSuyTr4ifwsYPEgzyqiXThf4CP5Wocku4Vow61blVZpPGbnTTmey8AscK92fp3GeFR2DG2F31gzoA2foa0HZ3sgMLxE/1mTdYroDDFdHn0jtzTpcYh6V9+A9vA48ov1WHBDYIo0PTxLuiB3nLhm08bS4Qq0gT+pn3bpVGBcPV9B3lL3Uj9PUB8g8MqVRTs4n4DzDZh71MuzPOfuMh2g9r3NhzoGaZO2EjzEvFb+UiZAMO1Hh8BZQvR/Op6bcaHPAkaOVa53Ozu5G+w73/nOgt70mTHAWURbfvCDH+R7255w9xxlIZ+NmoePKdedhRxaDm8ia03FmGv8cmR72anAGQ84WpCX7MhhxwpzTGcCdcAvlA2doRdnvPFuBoTV1UqbRv85T4LdJ5T55ltvlWPoUu2ALNn+UTz30ovJ7zqRal0r5+C7776TZdEG7dtnn30ueRh5iD3R7VUGhulonLtnbt6sVF8FiFegVdpw03nK0v5gOR0GYgxE8PL8eDKscWK3MLt+G/uEcSnHcQFQ1Av/067bt28nbzMenLGBEw3HBfSApvAHfzoXkTs8z5iZwicxiDwLsc5PpK30lXHXofjBhx8unHfqgjjtoKcRpoJj6s20WScvv9FGdQPsSp5NR9Cjx3ntyrWnFvNUMKodHHN4UgAV/E47oa82D+V4lo1pHl3ztIOvXr2+CGZwneHeD+++v9BX03G6W4FbOj15z52mTYQtDj/naa5T6wDCBaLDJ+rQjA9tYBx07pX9UsE29kUgUd0fXufP3S7Ke9NTitW4LlOO+qyOE7Ek5aa2Nu+ug6yBtA2e4EU/uWagH/NYh42BQ8pI9TPKoA71NNqqY4rnmfumXqFcwXjxDvpMCi5ezGvqUT90/WMeUx/XBb+5RycBGUDcVcN16OvOZcqDjowPc06bQj09522Tmks8BZ6iHGglHqajmd+UO1xzPRPg51lBe+1kx7XXK9Cb56WFc8l1X1vZskuvLZ0ZkIVz40gPaCpiZORgucqUX2mj+r22Ljwi6KtcdszJNkC72zvfxPDoA/TRhnB8+c1DzuUN8UnbTmpfsQTtC3V3dXHGRbnadjhBD+5tO/iVRfIT/WSsxWzUgynHcXadpX86hTy/hXrhTxzoPKMOBgambFYvLTu2MqiwNnj2aep683KcDHol3wqPOsrzlK7sXmkcN9xzEcStrkmwgrxD2isxGnU36oVnCviuNrgeiusOzwrv0kYyOBbeQWadn9euWsrSxrD8kwZXGKzX7gV1Gj77UtewLch11+DU+0YV/O6axzjoSDBYSxtHDJDvtFe9jH6Je2mDUl7VXXS3fn4X/ypQvzYgcB/9Uj5Sl/Yev+3uPLXAsSstYZ3DyRkgOoR03EAn67Ff1K8+5pgVHYq3tLksSzuAa4wZz4uNiHtQD/qrgZiupVxnHE29d6FvVLYTdUADdaE/84562vaBtgBtoUzpXIFV6+Wo+u//+n88L0W/othcRASBjODwmgYcz+REWS4hmkpO4zV0IHhGBVCwVsaSUGu9ivYuoLfyRLpg8RsEVLg4MdsCt9ILFVDJCwFh1BrPUa9GlIMhgEj5MKELkkCdbeU5f/Oz4AFl52QfVo5CylCQcM06BL9kJPuiMJSppK+eQRepZVItNeA0bZHWLjbTJlqC+8iPv4pzoTOJyWwc3ekwxscP4+blTvzC53ZjZfxxxOmd2vrx6KOYnn2Sh0NNTyI6rMONAyRlaLPjgfiCJnNL5gvlM9nRupOIcTfifCmCJBzDpc/Hx6NLsbdyPe6NejFZ3YzlJrKPKIWcEJNpzGcVvb2UDh68eifJQzKoBrA05LuKB59V/jS02uCzAtJrCynW5E1U8FlGGm0rG/G7v/v34//4P78Z7MA4PZ3G2mAQt55/Lnn3/Y8++sc6QCbRifms0mDRvmvXrsbPffUr8erLL8X2zmbsXL6UKbBOjg7yoEOFvoc2KZBXBwW0Y2hjpKuEK8Awnts8AmBAOrF2TkbnKELNuaQwI7KXl0KEzyoJKSynsxT87RQdOpG4j/mBsHChpy4dh/A4z/GS95l/Rs4hwFRwKasEdSnBOhDom0oaSq5bGJ3rvvOs3nXmN20UbFWRomwj91QmBQ1UFjQcaBftZweI870UoYp8435kEb+xYCA7BFapF5pAC9rLZ55RRhgtwLPt7cEqNgLCCUhMphllB2CFwXg+Kict/eMPWhuxXCBR5Vh0oeM375XH5B3aY39po8aH0dICnYCcGkUuVtK9O63oa2WuipcL4nKfHUYcWF5GOWPoQg8v9JcrAovyBOhdsGN5Jf7RH/xxvPXjO/Hk4V482HscT1+/2RjCszx3xCgx0qDQ/uEEI3kUK/3a6tmdAZoRLVHO20z92ThtcVwi377+534ufv5rX42nruzGh/fei5ODg1gb4BDrxGhWjgPlDjSEf6ErfLm5ukUivEUkGG3Y2CiwH4BlpVtAJMoWhnZbaS4alkOEMk2rQJ8cD6PYuAfgA37FoHE8MPQ01jUq6Defk8enddaPfM5z8IPRFNTjmqLMce2lHSoMGjvuxtq5vJOO1QLd68A6xpF62ZEBeAINdK5WOid2SW6lcQA9AQSpg+3kApzQhLZSH3Pw1VdfyzlUClMpelynHD4TpWoUDjTSGcv9RGQ/evQgZZAguryv7oAM0rFDPYJ4rgVP9guA4A86tmncduZQnqA1dNcpqINW5V1lXP2J8eCzgLqAkAYn11zL1b2U0QWgXpw9Av+oG5kOsLdcUbaME/dr2EM72sl81KEmcOF8BrDiHtpo9CN00PBxzaB8gVENEJ6BrjolUpY1AAPXqN882vRPvYx+0x6NkYt1riKBHBfAbZ67c+fdbJsOH35jTsB3ONB4XvlvahT6oPJPfZZLxDXzTceJvAhPwPe03wgs00UR8QmfMRegFzRmLKkXWiCH6LvpKqCJhjy8qlOf5zLlxVbtuEyQ8/AwZQLjYtQ5a4NO4nQ4dnoJRJqGSlmKUxDnnwCMuzKVA/Inh96yswcjgdRcbUOAtpEGSKMZWpFWgrYIWrELAh2E8uDtnSuVdkxwgbZ6bhl00BlGffAi/THooQDbg8Uc5DNOB5wNpGph/WunSqNs6levScCoASrhB3eOQEf6iayAf3imHObsvq3d16SrMniL+9CfoAWODJ4vOVG52ukv/OcO2pKplcaNc08qIpExP4her2T/8TEHur+0AKag+QUAez1TJwKoQwN3zKgzMA5G+tJuaMghxIBWAGDQmuvQknn/+c9/PuvPyP9+RRAaPQ0Pq89wD3VCE5wPjDX8Qf2MmWdxlByvlHrKm0uXaocec4TyOXeB6HoPqmdsAA8FC+gr6yFlUQ805xq/4fQQdKcvOhzqDLFKp8ZYpb6zvx/PP/dctlk7jrK5j2sAx8wx6jdvuzobZ17wGZrRD+Yr/Mxh1LRH8FxnFnOQspUh0Eb5Q1tqjalgE/tD/0i9xJi7dhLBmrsbWoePuqYwtjxDqkLWQ3in+JE0asexsVnAEb/RVtJ2ITf5jgxyzdXxRt9pF+0rPbjScdAW2kAqEddTytVZwL3Jt7GcvLJYWzfWcm4wD/JQ7AacoXx+o+3mv4d3mSNtOh2dnqWTnFROjNHxcc17gXdl796DRxlMsb5RgR607dHjx7G7fbXs85WLqH+uU3/qjw24jp3vGuuayzizSwRAFP4VoKSvjKORybRX+Q4PwH+c6YZzznWC3TrsUNKWot+METzKs6YV5Lq2iDqjtoggpToE8+fq1WuLABh2qCRPNcFjOU4TziK6GoBwpuPmHu0X5/LeQe30pU7K14FsZO/BQcln+dlAUsH6FdJSN0EelM26net6gy/QB+h3/ZkbeY15JHaCrDD1zublSsMFfaAL2RJwELoGMAe0YZnzzqc2xsR4i9fw2bVdeUNb1H8dU9rqS2efwQVtYItrOmyoQwBTLIg+0X6DZuBd5zY8JCgJXXlWPZXn+E1niw5Z2spzjKF0cT5yL0465qx/XEPuUGc63ufTxU5/d4DQT+eAu31cFwTzGJ/c0T6sDBLaoTyrk8y2ma7LIBS+qwsLrgrS8zz9Vi/juw4FQXLHhGdsM+019bwgPc/yW61zJd+hI/eqL0IDx9q1xvfSQ8sp1V+uAAltHcpOh0pBKykDaTO8hz5nwAptdne90eiuNym/e7WjnzU/9Z9mx4MBMc4/7Wjt3jY2qAOecnUUsEPEZ9Txxf64TxtQXEF7TTuJZ+gLc8w5rdwRk1Rvkxb0g3GlXnUPbUVp0wbfoTsB5PVeUfy9XgXGijFYt7ivO0S0IfeOKgChv1y6O2O3f1Cpg3GAaCu5M82yncsEb0AXdAb4TLorQ5DvrIk49gXZpXHqBcOL9mtniPUULUquUa+4ILyR+O1ak3q4V+2GfuJYYtilT5bDQkxEnoBepPI2yJ3nxcEF2NVroDFzgbrheeW7mDTtUVapu5czpMaGlxiMn8te/LQDRAxIW0wZzk5y8EWxVG2faYNfOt7SShtO3cfx9jnKKfy8sIe0hRo9jmfEHHSmaNuKeziPZp3ayKAM4Dn4QMxRe7mNI0p/6uR+5Zu2kW0T/5LXaLuOevWSzn/3X/76YgeIi4QEdrHQaBLAs1FcJ4VResKabToyjAwkINRWMl3MKJcdAjKNCzTvNJb7jChXueR3B7dAwPJ4JpjdHGipAcq9DiifVXydzNynQsp9Di7vtN+JpEBuA4oLITQr8IH7NUYFGmifEVb2WeDS7yo70N5Fh3tkhPFpOVZc+GQsF6pOs+NhPpplOqZ+r5tGObs0iJwenuxHd/gwvvraTnzls7uVBmv6OOLh+3G2fzdW+5FngnROKxVWr1OHnBe9I9BLdYBMK0NM8M6ZIRyEfMbh6MsRw+lKPDi/ESeXPxMPl67Ek5WtOJxjUJRRfH46ahwgbDHsRn8JUJA0IvM8MNmJqYIpqOsEdoFwcnG/hpFjLN14T+WuMZjbgI6TQ2Wy2+nHw4eP45u//bfj7bc/iMGgdvxM5wizWZyN8F4DrtZKy6bfEoTNQTts/yANz6AXP/36F+JrX/25TIUFEtvtzmMyqnQw8vRKc9YHvJJRCWdExBSIzW8Kolq48HwXgEZfXajaSjp9AyyEBi6eLOLwNqAloIKOM4EhaGAEyemwDrJCaYGPXYAoC+GswS5/uujyjMa0CpLzRCVd5VcBxLuOEPrLdQ1o26QCmgtUI1CZhyh8KDbSgXaplFIfz1XU72q2W6Neo0RjlvnOsy5mq6sFOAhg8SzfqVuFS1mknBIYVVkygtRFg36p/KuE20ajJ+Xv4Wnt6HDxH42r7alINGnJVCKgH/Iu5WaT81nDRaNUhUdnB0ov19oGhY4cysCwI1WLDiF5lbooe3JWDgLaRDtKWazdA1lnvyKvHU+MUtrnYrSyVPSlYg2ZKQAAIABJREFU/xqfLj4TyhpO4/s/fDOubF+Jd9+7G3/6ne/Hsy+8EKPzSRpirP3Q8/H+Xu5u6/TYjTHMHSCDAVv4R9GNpYwM0rHi+oB+wCFjvHCE/Jv/xr8cP/3Fz8X9T+7FE7bUX2bRXg624RJJn2M+ZUs/uZdrca0Iktr1h3Nq7+GjVMrpQ0XFV6o6ec61RYWJ3SmmqCD6BvpAQw1Ao/34zcgoFSFoZnRFe2eARnumBOhXOipeGhaulSrCABg4JZwLHA4OeOf62Fb8+Mw8m0/LUYHzAt5x3aHfACbIFp73EGB3lrgW03/uI8UVZSpvlRt8p58A2RfAeUU0FfjIobYXUWZEHlmG5dEf1jj4GUNMY462Cv5DZ3iROco4MKe4Th+pAwOIOt3KT1sE69vpWmgrckMFiudJEWW+eHUVjRwBCniEF20A4FAeUI9OasFB5R004vm2DqJOwW/wSY4RETyT2pXG/dBAsEpdgjqVm4JxRoG15RpthI7QzbSB9gWZwo4Lxtw1l3udxxnt3QSTGAXNM+7CdQ3nftqloaR+hcHONdoPYIsDkPmHo0InO2Amz/G8DksAKsAExstzoIy6ZJ4ZxUkZ0JjvttV1jXeAOQ/Dds1iFxUgNs9prC6Msv39hZNgfaOi2amfdqmoM5bwBuXRJteKthFGea5jtLGA/OdzvrkbjDPJGDdoSPkapHyGh3DOsAuiDTBLb9pFAATff/SjHyYtPb8C2eqOacYZXhCIZxeJ+hiOeebB2flwcaiqsr4CHSpIQnDSAAyBUlJJcR/10l7OHeAav5fj4DgPGmeHF+Uo8+gfPERwAP3DUeLBls4p+gW/wme0GdpShvKT64wr7/TH1EQCOPBYzf2DvA4tlQvcg/xRb0sdbxXHZ6X8oF3cc/fuuzn+zJnPfOYzi9Ql0Jq2sX4w9+E96Et/6btG39pq7V5jPAxCYSzhaeUdNOW7PKu8zjV6dRCcNUGaJYOB2OGB0wFwjzkCvdhhwO4Hxpl6ODOAHQ2UCR+o12lvAThogzAntY9ee+21uHHzRnznT76XfSGiXwc1393Ri6NGnoDu9AEHHLzzxptvZtoLAW4jltWBoLlndGRatgY04AwFdnSg08Anpn6jzTq3cChCP/rMuPBsWw/lN/qjjsW7gBTl6ADSuQaIrlOS/vCZseNcEXbduPbr+OMe+lWO/4ME4RkHUmCpP9FWaIJD7Xw8jBtPP518BtjDCzAIOrpDjHeBFNMPtfVw2qAzlfoF/7iXvjPGRMpSJ3yoTpH9HgMGbyUP0AdlsYAYbYdGzFudrKb/Sz142pwf2KldsvM58rnSkzjf4YvpeekQq2uVLocX/SU+hPJJRck84RnayzXoSx/o3/7+XoLMfDdq39RvJee2s+3a6DjDGOfk/cZhqxxw7qX+1Oz+bAcM6HSSfqbXQLZQl7I57drmIGD4kR1PpOwSZ6Dsp5++mQC3u7gzaIZzEJtzX85Pz0seNvnaBTChH3KvdJudOJ/Wzglejj1tZn7jQEZOw7+mFpPG9KF2NXw6xzw01tamLh3z6jht/YTxOT47TfnFDitkCPzGvVd2r+a4aQ9wzeCTWp8usjjAd+2AH20+sQ1BtIrcruhwgUvXNNrsfbQBuQQdBOFcP1yjGDPGiecpl3fo6Bhrq5YuyVjUzhXKZreW67f2oHYc94v7UH4FChUQKB9mJPwBAZDlPHFN43rZDv1YWi7HnyAr5asHinHUWlSOO17KJmlCvwxkob3IRcYcR2raTk0qPMeC+cP96FmXN8upwx/PGJhCPZRPvQYYMX60j/5SFv0VF4A3tDmNws9532Aa/X7p5LSN+6Bz7ZDajJdffiXrRt/SeUTgWNpGKxUgDU1Y19gpIB5CWzj3ttbUcn6kLGl2Yhfflz7v+kV/pG8GGG0R/FYgM/dzr9hAO/2g2Cjl6/zQZqNs+sZ8EKNBn9H+cpx4d6x1ktI3dVIxnPZ6RRvtL89Ae9oisCxv+Jt8qjPPuuE3+VMZwhgqqxxLsSJxGvVAgkqkHesF40Zdj588SRsR3Qm6HbNTDZ30YD+2Nms3OWeAsAPEw82dr5Sdu3gAvBswm2viLIXVVbCngZmOM+/QZtAvu5CXazp00l69efPWIljEdVHsttOr5wDhKU+Qvm2jKHO5Jm3UOxODOSYTQqWPL7ygUk27k0PdWmzY+cO4aa9SDs/IC9rblMGZHspBMRztMuWBPKVdRbnaf+olpu5HjybQEHs6MbbmTFnq5sVv2jCuC+qhYpO0wzUIxzp9cb03+Llt56j3wC/SSTnDucuUZ93aAMkTzRkgBsFSf+q8TXBw8UdtkuBV+natG/zJA84N6EX5bby+8zf+039vzgUBRycMA8aLCjTGk1ka5wT35+QbVwSqoIwTyUa4gNF4GZ/fZLitRtGWidvl85uLiSBJW3GtOipKx85RR3vA+KzzQ8NIAQeB+BNAN6rHye9gcJ37FH4CiLn4dotp7D+DQ50wrwOkwFTAMWBMGieLUYNGxig4eQ4HEcILetFPypC5a/EvAH6pUxO0G+UI6hJF0aTMWeucx2D4UfzK116Jnc3TiKO7EdP9iNMPI47ejelxRPeoHCCkxBqdRebW579SueqFI4Da6LMpt45xluAAOY/Yn0TsD74UoyuvxP7G9bh3NIo5Eeqra3F6dBbT0TRiXocnkSPx9KzZgtccRAUNoZmTQdD6Aqy+OMRQRVdFB5rymwBuG0RywsiD0FPwCY/3zvbV+L3f/4P4X/+X30gPOBHlT47KC0QqsDwAvZlUOkDQRRKAahwgy0vduLy9Eb/yy38hvvTln47N1UHs7e9FTMdBmgyNwU5Gp1dUHX+nJwXGs7OjhH8dgM5nDHBpQBQ215gPCnv4rA2EUIdKToEu7E6oM3aSRxoggM+maNhtIpTgHRdDgVGFJ+9cN4pHQaMCjWHCHED4+V6AArn6C9TUEE2lpTlTgt8EglWcFcSMmYY1Y6uDw8gd+sdCxz3epwJG+9qKcypPzZb4NAabv+pnOVq8Dm34nNE1TWqgnIeNEq1QpU5eLpa0R2GMEqV8o+16/DWwdTLlojopujN2afz0SsFqR6BYD78DqCsDlZXyvUqwihhl8qeCiJFou1x03DHTliuWnwvOuJxyyh/qgDYYhbR/GrUFnD64dgjUcf34oJRg6GWUGLSsPKkbcT6dxZ33PojVwVoqn9/+9vfiT77z3egtr8TzL78U3//eDwtsnJDr/iCdr6TcAgzDAcIOEDy0nUYpZGeWC/WMbdPziMxg10lffXz9z34tfukXfz4PUj8bHsfWOjm560yDdK6d4XQnd3zlUb9QdkvOclAS53q4OB8dFUjvnHZucGvNxcrf6fxC7nOPaxYGErRvOwaUbTo9uKaCpMHGMxkhvUJUdKV8YD7xO/1QhsILFXl6nPQXXEa26Pxvg5cqd0cHZVzyLJGgyCcizpFNgrWUwVjShwKqtzMKW/5Rnrh2thU45ZHnE2kEM1doF2NCm1HYjADnXs+UEDSDvgtl/PHjBEmMDHbe8q4RBDDOZ9NgpoHWgAvOAeihQ0sD2zngXAXMMwVHAhrNNmvlunyg40LlD1q19QXHCv5w5xlylrkKTWiHBhYAFvcYXUR6nI31yhPvTjyd3Bik1KljR52IsXHM+E09jv7B7+4AErxHdgju00fq5jeVb+rlfBWd54II6TBstm57r45U1yHTGnGfKQuVe4wLfAAdedFvHcy0VWOa9nN+B3NARwHjK+hKn2wzfEi7eBl5pTOJ75RlZKRrIN8plzLovzokfJkHYV+tSHRoJIhEf3mOMWRseI5r0EmZAjj3pS99aRGJy7jAmz/1Uz+VbaTOdJjeu79IR1b6Y51LYR5qaMHv5pnXwML5CL2gNe8A99AUR9Y779xOGcnuK+Ytu2wA0qA97WYOAaph2OIcpx391cEit7vyHnmDfBAUrnWutpZnepwuoFPt7oK26gPMY8YCwAPHBW3BCaFRpA4DMGhkZoKi+/uL3TfwIOUKCOvYMcUejg8MdcqGBgC4yKeSZaUnmbpAJwH14/hC3tBG2658g+foE/0sp0k54+FN2ua8ZGwpCwANPbEMxtLz3L3KGKczdLlSgNl39Y52JCepE3kOhytjoa6Udksn0llAlKRrDP2F94webTtWAZFee/XV7APjCN9wL0C3Rj51b2wUYKfuxTxxHpJuaKlTdhPrDy/khboO9OIFXXmRhos2EmHP7gC+60Cgze6Ocw1WR3Ed4Rn4xUg/6hUoE5SnLtPm0A7PT+M5UhhRFnTB2WB0O/01IjEdgJx70zqjjnYgl7jHsVM3VKYlCNOkr2QXAWmY2oAGdaTcmpSdCD8zt2gjZbIjQv0cWtFuZa+gCXW5LqYzsgEi1etck3jX+cJn7lV35BB2ARx4SXosD0r3gLfVU7RbK5BlM3d7Qm8d7dI/032NSzcmFSi/HxyUg4g5QRuQQ5le5rDWdM76oB6vHx+RKm4YT9+4tthFbcAPzwvmkpYYOuNQcueRsg6+0DHPs9CAcWcHFTyhk0LnMfPBz9RBWyiDP+cwuzXgkwSzNjYyHTIgHW3XhnHe5rhy7l+TOkhHbIEwK6mzOFbsHhJ3yPk6rwPhe5lbfz1pjQylTawByDEc9L3VSn3GWOm04TvjIhiNzCJIQR1QkL1sqXIoU6cAF+3WRkhebHZCwzMCScolHK2mdkRmCF5fe6rOiLNtOvQFMnUOW7fymnaQ9g+ZVnK1Ur1om9Gu2tFUthB94F1QG9oiNwzwoP2OR9lJlfLYHPGCyq4H0Ff6GTAoeK2u5JoFPdSl+GwQjPqTtg11US9rprLP3fvq7/QhcYPGJqLNV5+qnUgCm9wjT2t30l4zL7THjHuZzzg7KFO9WNyOtgnM8puy2Z1DZOdw7NR51ZUTn2hSm2nDa4fTBueCeqq/qSPxrGA2drZ6A2Wp19UYsau0HGrcX7K9SZlO1pAGL2HHorsY4aNcIzsXGSUYI20n+EIsAhqqf+s4UP71B+BpdaaLPNLGBOmv96pLOYbKXYFn6tYxSJnqy2lXNkFk9IUXZUIfbXVo5lpBuTo65Mm23FGmy7/Q0rY7VwSpGX/tLseOewWlqTPt/AbbVcfmO3XSDmjGjlnei5blaOK1t/8kDzWXpzn0XD0CvEq7EXvaMtV91LcpS4zVdsiTpMbmOu1i7vOs6xrfT45Jj10BobW+VgCpugqHiPOMtBZX4vrByVECnuK6Oki1pdRDDBykfG0IHU2HB6Xfph3ZOOFcf3Re8S5Wo50vps7vlKX9pJ5FmYVtlr1i+fyuPc3nNraXeEwTWO28W4z/DLuvcLHSzQv3WuqV3gg/QEPa585cZFjbgc34i0XDo8WHlV7K/sjH6hq0L3HpbtGZ58QCEyNfrjOgxaOgoX2nfcogMR3qpA7nYhtTsP2OE22XH5gXtkVHaZapA0QmVPgLqtlRmdqGOgjnszIwnIAqUQ64DaV8K9aBkBOhGWCu6bnjuhOUz3q0aIPggYPfVrYQPhBBQEsFWgVPoNQUNLVVr5hIQqtMtBdUBVkZaocL5SAZMyORyxtegqLAMBc8GVah6qBqnDqwBXhXFAL36CHkjBQmRVuAqnDI8Ez39oRKsL67HIxNd3kpVrrjWJ0cxa2tWfzS567E6lJzHshkP+LkTgRA/VHEfBjRwWAb1lkfGZ3DmRXJ6pUWC/E9I20QwCKLD2eCsBtkGvHwKOJwZTsOVl6M5Vtfir2ljfjkdBwzwLPhJE9P78670V3ux2B1PVPLEIFNShv67gSRd1wQoR1jIINn/xpPPGeIQHMmEc/pZIKejIEKEzRFoYJOCpmalEtBGqoHDx7Fb/3WN+Pb3/lu5htE4Ts5HmaH6eesmcD0Xx6v80wGeeDTUreTzpDP/9RL8W//O/9WbAz6sX+4nymyaBdR5ql8dcpx6NhxKGEJkvFC4SZCm/E2spM2A3yQ+sqdCi7olRKLKOACcPiuwEepaINctQBWqjheggsKHX5DSKZB06RZAgTw4PUCtBgzosxOah4sFSCvQSq/C+q2jSsXV5Q5/vTs8pkxZrwFolgQVPQZWyMAuE9lui3wXTjb4C/zkucUuO2FiGsVSVoLF3QSMKWd/EZb2qlhdLZohGgUCmZDBxdpHbKU40G7lA8fY0hQd/LRpHYClVe6F+wAsS2Cfio1tGd3d3vh7NULL+0pg/p10rSVPUEf6uY+Xiz43Ou8on0aQZQD2MIZIPDcW2+/nSkwuEeQJhXd3MlVTgCjTgRXEsg+Psuxpn4UeOgBoEHdZYTM4tHBk1hf24zh6DyWuv248/4Hcfv2uzEaTmLapPrYvXIllXtAwrPhuBy0OBmWPx390V9n0SuFg+jp4fkwVrpL0VvqxmCl2S0xi/hL/+pfjFdefQF3CSezZb/ow+Fh9WU2qggTjcQpQjHnDNEs8xxH/j78sFKUSDuVsJpLOGzLKaFzznUCOrSdaUYqCnA7DzTk4C3XBg092jlYre29jgF1udBzHf5HJnAYM+3hjzJ1EHrQtAqoyv0kd76VYgqfauQAoAJo6FSAZ5E9toH7mbcqhRoHmd7tvAwc6udd5VunJ7/z2bUAOaishB7IHAAVwXXuQ5mjjwCgRoabcquixmtsuU9dhrGhb7u7O8mPGD8C4fyuse1cUB/RkOReotbY3XJ6Vs4AU3fq4FBx1OEFXQFv4HvaqaxRrqlsonxm5FtzxpByuB2ZK0gAbTAAcMYArpuvXzo6frwDynqQNc+ps5juIvOzNzoYepFRhRrNGNi027GRl6AJZQg0yKPQWMNPA4t6SZ/GdyJWqQOaGE1JHynPcRLooxx4hX6bxsE1uA2E8pn7aJvluM5AAwAiACWBdCNnKcudctRZZ9ycZH/ZYUIZtJUzAkwvIQD/hS98MXkd4IrfNO5YZ1nTuV9DEkCf9RSwmTUh50q/SQ/aHHoJX0iTXK+mkcA97VYHhB70BUdIW5dmHKiLsZV35R++G5FqwA3laNy1y1aPwGmwsVURz9CTdjMGNY51VhQGJm1jjQCQ0mCHr32OZ6Er89mze6jb1DICPiVTtxap9zC6aQM8wwt9iDLpiweSE82moVpGXckWaA+QiCygTJ7lOi+dquhUONJpM/LJFHy0F5pDG57XjmBs6YNAB/RHJxOIoE8449i5RJ94CXayU8b2wF8evj5Y20z+YmzUdxhTaIEh7pwGVCMFVDpKG92IdnGQPLTnGuA9dMbZABCvzQW97n30UVxqUh9BB52qpMD4+P79jOSmzaRhAuhN0HgyievXrhWweA6d2IlSOeV5nn7vH5BPumQb5dA26ObZL46zwJY7RNAt/uhb38pzLogCpW3IHUEaA990XhJ5Tj8910OHZLt85AbyU1ABHkRvoQ+8iNAnHRb2HzutBI9rN0Y58wVXqAs6MVc4SJoxom76TeokgQd31/3wRz/KtqMjMQY6FNU5V3oX6Xhq/a7I3jwIvQET4AGeFcRT9zCqUoBRWZjg1KwCtRwT5v+7776b8oU2E9CF3MEWYCcB84m20+eSI7WTjB12fKf/0EUghbHku44B+NJUnfTj2Rdeyvo6s3nqdaS6EQ/gWeYDQREEqqRNO6ozyKgrU+CtV/q70eQ8wU3aBjDumqyOS6ADnwFB4W36JyCuXq0ch16UwxjSN9JdEX3Mb6RcYfy0AfmNPjP3oIngI20nRZcOEB0Byhp4iTL5zn3wAamtkL20E4cI/UEXNRpYvcu5kHRY7qdTev/wMNuHAwM54cHByHnsNA7sNbhBhwG6ELSl366l1f7KuX779o8zkAdep03Ib9oi/eFR+sVcy/Y3GTG4B9nM+6Mne4s+UQfOnHKQlg13elJnHak/K9Ptow67dNbOyn6FZso6yuPedqAH39UvoYk7GNQpBXeZm/AJ6w79UHao84nFqENqp8rfBdzVrifrozyD8mgjf5nqqwkWSX5qnJ7Mu7Y+q06FriUGRH9rvapgQIE4ysOOoG3abc5vQUbHWaerYJ67V1hbTs8KG9IW5hn7y3PQn347j9Vv7c/xQZ1f6VpB33WSSSfq0b72OZ+hXsdf/nSseZ6xLmdxOTLUywTSucb5fNAZ/rp8eSvnHA5V2uT9YoCZtrhZH7N9o9rxaZ0C5+qv7hLU1qBe8T7oRuo9bSuB0zq7qJw/jBt9RhdhrddJJ/CaTswm0wjjo666vl7jIJYnxgINqIc+1uHww6QP9ThO9JnvAuqOB7+7RlKnNiVlyLOWK5ZWfNZJ2lI336WVerJ81ZZPrm8EKUIL9CrkEHVBF8pJp9xh7YhlRydneojP0nZ0gaWlAvCdi8pz7VT5SnyUevkDF+Be9Vnbzn3SMjHo5cLStDl1NIv/If90WiDPeBlgx71b26SSrR252vvOO23fnwT9L9o4iWgywUhnrvG8OK+4uXaw2LT2tvKD+2wH/buwmcrZRHnQWV4Vh2/PQ+tS508+6hfWA/1cw7Bt0Ikp6+z8bJH2HfrwrDypDq+c05FhecX3FTgn7kY7eYmpWSZyVT4Tg+Cds620YcQZDCChP6ZUp2550vZAA+rm1cbHxVUSn2r6Tt3OKfkn8V/OAJHwBQiXx0bCKlDag07HZTjSF5WAKOC/7fnxmTYQJ/DihGcngYPpNRmW52mTjgE+K+hhHAmts8QFzj7IwALqELaMo9ruVAtWefR9uTBzn0YJE51nmSBGLXJ/gjLjyu0s4KGALWWmjK72wBr9LjDvdftTk7+8YAlIHNU2PmkuOEr9KdSbKD9yEVPGcMhZEsuxQm7bzjzG04yJjpXJMDY7p/HC7jx+6cvPRozejzi7FzH8JOLJOxHHkzrMgx0K7ABhs8Y4YjaJYNeCB4HjBAGz1wFyNq5rRDjFSsTxbDXeOViP4eXPxOzKy/HxcDlOO/3ocLG4Kj0pnd5K7lJZJqdWzBaTw7FzYVWwQGOVKq6hNDAeOuAYK8dUAEsD34XZCSBf0hocGLnQ9dfjxz9+J/7H/+l/jr29I3aM5UIxPK0UWP94Bwh9Z2GssxbOR+N0Fv36r//78dLzz2b092yKMKtDpsaT83SACOIn8DfHGK2tYRqYRhRiJOsUZFFWKa7FZ3MBMgLuQRsXFVPeuKC5yFCPCw3P6PH2OYQivAZIgRJei0V5i+swz9pqVkpgpWbDAULd0BTeFiQsB07l/lcIck0Qi8/MpQIfPp1yims6vNIobw5UpT/mUSxnwO6ndmnAAwJk1FsAaQHaKPs6NnLhbFI5sTXXyC/nKfOPOu2PgKsCNQV3swWcMXTOC7DIX4JFzlXTWqD4LJwmc4BttmzWAdWdbu0OgqbpoW+MY/pSC00dJKyD1Xli3fQFo4L5geHgos6Y8YyyROVKMF3w0yhK+ppyb7kir6hf+ulILgWklCvaal5r+omRnMDopTpHhXsBc1wIi6cqdUgZ4REjnIU4U+edzC38B9/64/iH/+APY7mPDO3GzpWdnC88k3NnuRfr/bU8cE3J0umxflVqJozP9f4gyxxNhjk3m30cQWD5v/DP/Wq8/PytuLxVBp/GK7Qfn1VqONqZisO8HBbIqgvlqqIBNThciF3Pal28cFxQDnSmHMFBlVHoDr3KaVJbqSmb70biMlYergj/c41ddMpMI7c06BgTx9NINBV0lQQALSKxnYM6WKfjcgryQm7g9OAePutMwHBnzpUyXlHMtAtjWoABmhopDp+XMwEwtgIJKLO93sGflEHbdQ4YjMB9RIuhkJcRUWuASqeykjLUJdqBCMXD5WDh94owP1ms6dBWXUYllO8aFYyVirKRNSenBVy6u4G28NmIMo1i5oO6hbTW0cFYMC7ca4AFc0NdhX4hMwAZVYIpL6OGzkbBORXu5qHdAmgaW/SXuQwAxtghy9977+7CUc793CvNHUd4RwCANhOtz5rknBCMpnx+E1BDaYV/4QOj/pSBvBNlDy0528KydKhwv04LgRraYJ/oJ4A4oBm8RzncB90BQgDy+KxCDo+yntFWlWVBDg0saAawDQ9TvmWq//Hdw9h5Rp6iXYwTdenQhl8KFOUA9AcLxy/8eOvWs+lYUQ5Ap6tP7SaNqRf56Vgxvmn89U3FV7mGKYf7ylgv5yM8Q52U53ziPtZHyqB/OAyoGwcyDjPaSzvUXaVhgT79RTqK6zeeTudaRms1a7xR93x//Hgv28WYAt4ZrOAY6FCFV+Efxk0wBl5QJ1em1tq/lWP1wQfvL9KxIac8k4uyKePu3Tt1sHKzO43+45hEnvHiGcZOIIe+scYCHCIPoQ3toizTHpZRN8y5IqhW0bd7n7JToCltxYmq85T7OUeBdtMfU67RR84CQL4D9sA/6G/Q4uq1G0kD+JMxvf3OOwmcGnhhsIEyTbCE/tW8q2hOeYP+cF4Hh1/jFLn1zDN5QDSgL/UQgU5Eu3bEzs7lpOu3/vjbWa+8z73wBLKFft15971mHSfKfz9lZxqknTq3kba0nRHwI+2gDOpu6/PMISOwBRldL3AyXNndzfYBVsM/ODAyWAZdqwk2M8JaOU+Z9J3dJYDkvACo1T8FxQHX33jjjYWT1J0yyikcN/SdcgSv4H/qBtBhlwjtUT/LNbgByqCT5xUBgrprg/H5+KNPkgbwFX0X0KMO1whkMvPUQ7tpu/KQfprCULuX8k9HJwv9i7kMvyCrWC8KIKhDraENf+xg4h1HiM5Pd98RROD4w5vS1HRmynD0L8aFfly59nTKF1LpFI8WWEYdzBlTaF3bfSppRsAG5cLv1HVpayfpwm5cnTLcB+/ygjaMI+eu8ZmdQzj6lNOUAX8zJoLOyHfXWui3x+68BvxK0LNx3kGvtKEbPAB6MKcFmNVruUdgB553XOgHPE97xRi4Bu/yO/L30aO9xU4z1ifXsQQ/Sbm0Xk4/UmDRDuaVuAVtT5D79CRiubAZbRR3MQmktQEogdHixysLZxLPYxsIKiIDBXJdx/zurtKlld5inVXDsi6OAAAgAElEQVRnxHmZOjJ57R8/ybGgbA+O117ifh1s0If74RttDeYI/KpTVN0JOkBbbVXoQH8Zf160Xx2Te5AFvNMfd04oi9TNBdXUVaANf88990LOK8eX9dE1E4ce5aBTtPVAdxXRLvonKO36yDvroH0QwKZcbUPXpa2tjYUOZOCJDhb1WegLT9JeU+PJR6QCpm30S5CUNutocs105yF16FDN+di7sBH4ru5lFDiyS/nEPLAuZYqOfu0Kdfe2U4y+cjaQZStXoYtgrbaAZxoMT0qn5BnnaMmfctbwHG1YisIIxc8MmhHzETPSucQY0Gb6kc6ZeaW/El9yPlGO8wSZzP3oWtJOLJJ2izeJW1Y7L4J0lSm2UUzL8724X1tHxzvtVf7qNKCdBrYwlyhHxyFtEC9tA81lm7UdUWT/qP5Tp1gG393BzHVtsgpcK2d92yFDHel4Sf6vc6m0mfjsWnFy2jh4cJI0Kc0JrNBZTD/4PceiCWCmvadnBEN2U0YSkJGO6OZMYeVb8sC0sNHC8qoc513pOLWGlO1ezo827fprNbb8pgwXR4Seids1tBa/Yhwdw5XMGHOB12qrpP7RrA06bl3zaY9t5Vn65hj7u3jv6WlhAfzOXKAsbUSdKtyb62TjIHFOJV3mNc6Uz3qsY0LHOgHylOfuNegjlqR9RDnWpS4tr62tVVYA2sg1ZTTfld+u99DNnWfyyyjx0Rp7yrSffPcsL9cd5Sf1aFcUJlHOdepWVoktumYWdlBYlOtq2uz/7X/xH831DFG5N1Ag3zVCLUjlSyYAgFYJFQBSSeB3jT0FpkKlDQ4m0Nx4QmkUL8pnQGk4i5rfrV+mWumUJ1LQKSfPKduMLw6cVJhoRJRBKBPW+QIsniivBUTXQs391Gu0HoTjuv1iQtI2vpdBWtvCKZ/nM0IFsKXJQ+4kdPKk4tW/OHuEflAfbRGo7HcLLJNxoS3lyJCkf+l1Ubj0vE2j2yOKshvn0wKHOIvi7OAgNgcR273T+NyttXjt6V7E6d2IOIz45NsRs5WI/cPaBYLzA/8SGXDOM4tTHTK8nA7PTEPDQoRM6bIDpDl0mN0g/B3MIx53XonH3etxsvpcHC9tRvTXA1fM+egsussr0Vmp8yZ6uQOnAFL5RzCfMdIwERRmLFUykz+jokpyMW+89QI/AmOlRJ4utsFRloDL48dPatKts1V6HP/P3/vd+Pt/7/+NwQBjeZQA/3g0jvNZxEqvG71mK67zYTqtNGwuzgjcP/MLPxO/8he+ETdvPp07Q05OypBDEGxtVr8F0sjhLj+Y517wE6Nc4c61UhhKUOugELzCaK/IIcDzmpMaKRg9LsLwkger86y0RvF2EU5wuXmVYKsoMwwbvgOGuhiPJlWPqUYweDTq3A1B3fAvL8pGEHm4IGCM84Y55LwRjHMu8Y5swDj0AD8drvCEBjRzUiWNOnjBL2X8lQJnn7nGGmF/nXPUBd9lJMpkski74SJJeZQtWAXfea/RA463xhH1IkdMl6Jzam1QWzcBfYgoJ12aCh/9oy4UdAyXkn2jpL2yKEGIZrGVvvymwiIt2ve44GuIc02ASwVCpXJzUDSgXzqioQPj0DZYKVOlXkUiwe7NyvtKGTqAdKSlAtYbxKRxNtPu3d2rOafvffhxrAz6cf/+w/jDb/1xntMzns6DnJ5nw1GQ/oedZ33S652dxvZ2RQ+eHOzn77zWVgeZ4LOzVDK7FlqAfYCbWcxnET/7+ivx81/92Yw8Sl6JMoiH49oy2W2cfVxDER6f1/b0Mqgqqss5qHHK2JbCzNb92jrMPfAgssp0IY4d9ak8Mz91yGvIME7QTmXbuU2bcIDQFtcfeUZDn7a2DX2eEbjmHnPeu55rWB0fHuVzzHkAL8qFR6nHqOiSCYD/lbtbxQsZ5foMOIm88VmMeX7jHhRn+g1QDI0oG5rY9pLzFSFPpDZlFGhTO9m4D0CfcnQiMheJ9lZutulhxKR8Sl2Uy70qecoIZQC05z7mIJ9pr7sN4d+j40rdwxjI98wlaIwBTf3oFR6GmVGTp5U3NsG/XkWY8dndAhrC6l+mslDGSGfqpG4AAEFr7jXSSaNYnQuQ31QD6jc62FSq4Tl+AwBRmRTUbh98TJnQwjVDOcfztIm200f64s4c6qyDrXuL1EVt/VBF17VROcEzzB0dEjrCoRvjUkD0boJHpDhSv1NX49m2zKdOy4L/caoBCDJm/M54Cz5QN+Wyw4N63GXBPYwrwD9RuKx/jB/rEG3hHdrQVz7TZhwAb7/9VtLGnYDIe8ZPfqNP5dyrA+w5PFnjhrKQAUSNu54CVAp80La6joNpJQF2gSB+gx+gg6CF7fIAZyOPuefBo0rB5c400jBpTANcUV6ljTnMNE6sT/C/PCwgD5/QPq7TLw9FpZ2sH6R8LH2m1hcNeXZgIBeUS/yOM4vxgDfdQeG8k4/a4FEZ5tUmeIDxQ54ARGrckmLRuQ+tlLOUyxonSMEzbb08QbP+Ujz//HNJT/qrnBdIqjM9KqCB9icYu/c4x47D1ElF1l8FDB9nv9o8zr2mM9K5QJvVW6EjYDBAAmNBv9PeaM7D4NmUM6QnbFIUcB80JyUUB42rB9N/n6MMf08jdVz6Kfzv79CRchI0mk/ixRdeyHWNOcBYtsE/gy64Bt/QLxwUANI4G0oHW8qACfV/zhmhDINdBHd1OnMf5RkswLyAF6EHbaOdOHkYM8bPXZXQg/45v6gXmr/51ltZ9zM3azcGv+H0oHwNem1HHXbaJtCdcqkLetFWxpr+MF6uGZzBgfMLJwP3o+ulA+E6DtpKPYdMYC6WM7YyHzCHcZzCUz/4wfcbnaLkRwXmVcod6Ey/eR6+ffLkINccZbhOjs997vMLW6SA2UrJwxyh3YwpfeRZrrvDpQ0ECW6mE2teNv5yp4LSxmPskJrLqf814EuvU3oQZ8YkGNM4OL78+ldyPN5864e5a4I6X3j++RwPxlS+AShmnAXtpT+6I7wLPyNHBcp/MuI0HWjNTgXXGXcf2FZlsuA681SZoBxrO44FbUqPmOW84uyd9vpLNgH1OXaKeA4P7cfBNx8XzrK2UQfjMs4CNJ7thiznrBbuox7BXPiEeantA30YkwpKQV5ezTVNuwXeps/Mq/fuvJ8puxgz9cc27rG5Uw5O7pXXoJt6gmBm6YWVtpR35bdZNlxroT1jyf20g36o58GvPM812uzuH/ojIKxM1Y5xN614VdvpIJ2gp/oudEHG4tj07CueJcKdOqCBtNMZrY4EHzCvBAQp152+8Ip6P23Q4UOZym3KE+CvNaii8mkngH/qgc0OJO+DPvZfMJ/2QzPmqs4XvmuHMbbuuFG/FCymLZRnkBTlOx+0N9WDeYY+OX+1i2mjdiXlZXBhpiQuJ27Jk8rkIQ5GOdAEDMS1wHlTa04FD0GvxFQmFUwqj1zQvs5iA+sS32FsDXDUXs31pWmDWJE8qY4gOEobsZ+016iLAAbah43De2WJ6eauTvWssvcLp8TuUB9X76VczHLqMZCTMXStsD3uVqR+8S2BZWigzgqviW9CK+qXN+U511He29eUYTpflC/iK2JjfC9HVckL7CuBZd7V62wftEm+zDWuMBcxympDrV+czYn+kXKg2b2LY2PapJDvgCE2+i5lEvDDGGpjUS7zVRyacmkj7ZDndHDIt/JZ7Siv9di+aKtTF59JwcR1eErHD+MhlqhOQn0617QvMthoXJkMKE/sWGxMOU3d6Kyu6cgM7mnjYjwr3i1WQN9Jsc3LADuuQQsdjUmz5mgE6uGVNmwX++tJjgFBF/Vc4XpFgwrsJDe48p+yiqcvnD58h57qr3yXN7O/swq8FrNUlvCuvFeGSyPupzyDxuib9jrXaJ8BfdTNn3irGJSOj5prFRDFZ4OBlNW2136ItdC+lBN/86/9lTwDRNCMymVklYw2IEdDBTfScF+/iOCkEkEAy5H52hO7/bzluYjoWfWdgeaP8vRMKQBTSDaHDCJoystV2xlhMhZTXiot7UmgMD8+PkxiazgJCvMOkXnJIAKuMpmLuBNP543GiIPmQtw2wu0PuzQcJL3QLF4LcGFYgKeAKr9rEKRhBTMtVUQ77eOVmOgS51c054M0Hs6l+SQu9Uax3T+P155eimeuLkVM7kcc3ok4O444fhxxfJhh0jOCqucR09NyhmTRpMDK3RCRhxCvZP7FrDJzETN9cIYM5xHH89XY774UJ2uvxt7SdoxWL8XecByno/Pc+THk0GHAnzkLfQkhxhda0i/GVjAlgaYmT5w8sBAW3YtzGJyY0lOAUR6EPkbuK5wODyvSf2tzOyfP937ww/jN3/zf4/EjQP7qz6A/iOOzAkQHTcSygA9EYbsexOJsAgQioPqv/eV/Jb7yM1/Kg+m7SxWxwE6Q6bjyigkm4KFVIbL/OhwE4QUBuK7SUgpbpXjxZTmV+gpDsLaRmpebCc/CDi9hiEEvwEkWu1LGSji2F7niO87aqHsyn28T7ZcKwaqOmfLkqrio4DnPPEhQMI45R9tROomwYe7o2HKBF3xkwXPBdQ4boWjubQWoyr7AiPKIdyMjSvElNRCOk3Ke6YAThHX+qxSihAiMqdwBcApaaETphed3nW7QFR7TUDdnejpco9JmucBzqK4vFV8BSObG4WHtqrFMc10b3ezCqiPJ3Tf0wz7BQ4KStFP5Rd9TKWyAMsoiBR9l8XwB+rWLyMVbMI3n6DvPGpGc68eoIkXoI210XnN/LmKdAhVJKSBwyPg8ePI47928dDn2nxzGGz/6cbz9zrtxfHwayyuDfD88PoulXkVGkEoGOXK4h3EwzAPT6Re7P0hzx0Jfhi9pteDzCSIyzznaGkR8/c//Unzxi19MB+2sSWGwdXkzOo3CocwfDes8GoENDuGGbrTZuSkPQAucJDqrNUboOwCJShZyv7313uga7lOxF5zQ2KWunB/dMjq4T4BIMIQ5ixEtKMQzzkvawv38xp/PU3f2jRSK5+fJD0SOKB+QJShW8JLRZPRXJwh1pWLVnDPk91LwUNwrmg/j3VyrGPG8qA/gk3uKTxjn2mGi4g6/4sgA6Nbg4D5eOEbgtTw09PxiFw19cAzoH4B2pZrAQK78rRpLzBe3PPMM9DIFA/err1AP858UWDzPd+Um8grHzGuvfSblFn/kun7hhRcWhiVjRlm95XLoazy6vqUS26zb6j84i6vsSnNHW2uXWi/BVNfQVMwnkwQvNCCcvzwnCKgR4ZrLNSPMlDn2TbDInNuMoXOA9limv/GcCq7rF7IamlEv5XC9HBcXB49qTNCWdkAK45spUzKtSxlqAhYaJLbBw88NjMDBYcpG6GBEJbxWwMnhInpJXRewljYI0jKXBN0ZK57lOdrirhPlAgYbzwuMwud8B5yAFmkYNmvf2jo7RR4uomwZO3VZ6v/g/XsLQ4/nWbcBReUr5QFj75kPBgGoP9guovmYNwLZGseMP3/Qk3FJg2dQkc0ahtQNPTnXAhBJnYwdx09fr7Rm6q0aJTpYeIax5jr1wEuZypCzo5Yv9DcNP/jBdYSxRObQ7meffW5hOAJIUKdRpYy9DuNXXnk157/O5HLk1pk06snIK3gCvY9n1fu5x3R2Gna0FXAV3oE/jBhOJ8n1q0G6C3gB+giUUk+BN3VIMN/pPyC4c5xd0+tbFQHNeqDThXKgnaAJwCmAPvMfmn3v+99PkJgxwN4BTKZ80i85z+FBDUONZehBGjfAfQFMgT/ml0Adc5R7aDc7o+kveiJOVgM3dGrjwKJ8dXVsLmVb2gWN7VJ2SRnbtFEdhM8Ctez+MNqT+2kjbeJFf+grqbzYIWLAjboS93FuAy/KBHThGX6XfoJHOm8K6KlzFbkPPmHM+P1Hb7wR1556KttgxDfjxpzUgGc86ZOAuikGnTfIK/XH8aj0T3Ucn+mt9nM+w+ca7c8/Xw4ldHXtX64bnSl4U2tR5cwXeIVGL730UgI/8JqOWNdynKfqBIwnKezgfwKXpAXrFHPcMaMMeNT5pr5B343gHJ3VjpBOB/CwzrlSDuS87heIcv3pq3k2h9dwsNH+4fnJYqcr/SrgsWxa2s5OTcaBtlg+7TEIIHXF5tB7gw6YU4Ii/MbndlRp2T+lv+F8YXeRtgfX+L1sJc4oqDzl2tg4EwWfKIM2tdOz0See5yyddjS+DkZoS3mkhM4524DO0LYcdhXxzzxL2dSZLwKIeJa5Lx9DE57DKaAu02dndDMOyFvmMM/Qf/rSjaUMzFTuO08J2OTw+dWtjYVTlLlNu3ke+tAfnpP3c741h527c0DnIbq9Dmf1E9NrqcOY5oQy+BNcd64479SD1AHauJV2iICwdIavaYsp6fideqmHdg0Ga8nrBglpN7VtYPrHM9BZIJJzaCrlW4F1vNOuBAUbgNJdNfCpug7XzYxQ+m8Bp9zDeFE/fAqfGRALPSiL/nqOovqmdet8Uo80LY1t4X7a7jyQDoytu7G0Y8T91N11WmljOwe4//iwzs2hrfCEu8O05bUrSI3n2mHwBm1gZ5e6XerpnToTh7roq7oQci7rnxYWJkZEvWVrlCOCl7Y41+QRsSHuob/qpDhkBV3Vud2dX87ByryhQ0+HsukzdcCIScI3hclUKlLP8qNex0pdxN1KArzqDLSjvdvBgAJ+51nK0vYRt5AGlEF/tOnFOqCPso4yBJ3bwdXaiRWwUU6Awq0mizW9jetQ9jhTTTM/LtINFU5aKSdx+PKyPeykrN14JVvH87KltS9H57X+uo7TF7MYlDystFg6LWiPQVvqqvzGX2FBRQ94x76I4yYG2ys8lftZZ7TRdarQDvVodRHnK/ewA4RyXBvEqcRy1fsMkDEQQUySstSXxMC1O4vWFQROXXzXCUM92o1iMrSBe1JWTCudImWBE1IPNinPVSBzOebZASIO4bymP+pf9pXvlKUNrPw4bRyA0M57oLUONnUWrmu3cp128qJO7VXnh/oN12mb2BljI26oY5ExpWzXa52RvKd90chu+J1nxCZ4Ju/9r//6rydKTqc1hDWMqbydxqlAjDpgVSZVkaEj7UUjwafZbJEvXgFFmbyoXCHPvRoXbZBIr5IOEwdGoUbdCiQHz4XQxaNAw8oFyqBwv8Ai5a00uUJ/EgSlbgYbwmosqNRZl+3TmeFCoYFLnQL1KnN6oCg3gad+TU7bJwAg47EDxEmo4Sp4XwzUiWVO6h4jqEopGbMrpzPLaJtcgHpldHRiHJdWu7F//3bs9EfxCz/9bGz0H0YcvRNxth9x/iTi8H6eB8JB6Ii0CQejs8NjGgHOj2jnoHTQQ3w3HDKc/NAldQ3jSrqZiLNJxElnPQ6WPxt7y9difPmZeNJZidNZJ4bRiemQBZGo2U9vgaK90pl+8pk+uShpPEkzUrApLF0YXATkG9655kKtoMxooSUO+t2NaWPcnJ2O4m/9rd+M3/+D78Zg0I2TMzzd/TgntchkvsjZPZ7WwYalBBKZU6lHGh9U/BN/5ivxq7/yy7G5vhbD8wIhV4nuj/IWkws3BfopIGNtX9RZIMjmTgu/e/aG0QL0xwNFXTx9V3lxgaDPGOkKSbfAtT23CgvAnjKeSQdSbaO8Wghru3ONDflm1xdGo3MGwaozBNrSX6NsNPIU9pz74ILlQsccNhKzLQypE6FWANTlFGgouCq0KqmMg0LTeqC1XmLnes3NWvTaiyTPcM2tzQJp0Eehyj2pNEcdvIWx6lx3HLkHxUBDiTroGwuTABhgLkKdtBmpxCaQX8C3yk1bzmAIGvlgpJ1l0Q/BQOWzShM0ph6VI+UsbW4r8fRRICvB023AwwLYkZsoYxhUAjSCR9TH+HGdw0BxzCY95rXzwz4JuLuQnp+YU7SbwFN3pQyNk2FFwE4nswTjTo7P40+//8N49PBJvPfeB+lxnXa68fDRXnRXejEfk9YwYp6RKf0YD4liahyzmQKricJFOHVmMZnOg+NDSMG41iu5hQ/wX/u1vxTblzbj8d4ncXn7UqwsVTT4+UmlhXNekPqO6KXRsOaD61opjxVxUo6Myt0sQGlUBIAo81dFwZRJaYw3W+vbjhAdetCUe3WAcI6S6yFrHmMnWOGarizQQeXcUlmnzbSlvbYXX5fxrUwuPi6ninJZx4RGhEEAyCrkF/fxInq7jI+jHF/6jaPi+LRygCpjqIN5Qx8FfTQsBSl19KRMGtVWW3PUMld5rh0hU8ocZ9DsZXtwvhBdXkp3LWC0n7ZrnGqIC/QqgwUYqEcDXvmj89Wxlka0hZcglQY891Ofco/oM56BbrRHo4l3ypRuyidBLdoKSMuzRgDqyKoo9GnKSdvAODNP+R266wzToWA7VWid6888cysjTqkHBwD8odEguMcuHdrPem2kFuOh4gkfw/v0R0BEY0Oni3xp4IlOH41ertNGdT3aI3ChYxtZyv3IV9Ysd27wmzShfg0T03rwHZ1X0FNglz5gSOj0YAx0MFEmdFBf0TjTkIGOjjO0pC7XFA+R1iBogzqUw/lk8CpzhcPKAV2oF5qZssAddhrSOa+OK4Kelwae405b6V+tkRjU1X6MfXIC058EJYfDbKsOwJxT6xUVDz1w/PSinALcC010vsAHnr8BMAcYyU4ZZQz6B1Hwgj3S2eg9oyMLqCLlyiR3gJURxLk/lWIHPtBG0bFFO3imHbhRa1wZgOa8p58721ez/cpTwRXuNzIZgEzHnrJefeb4rBxxvDw/IXfijM7j5o2bcXBwtNhJAj+4k4T6KkXVs0lv+oHMo3+UQ19YR2/euLGIgKPtgIUA+kRv81rdqMARX8wtaMmYMUY4n1i/+S64T91coy9Xd3YXUfWmYEsbYlRymM/QAr5nRw38R99xguNYvHS5nGbKPucsNBbY4GwQHBL/H1tvFiNrduT3RWZWZe1Vt+7SfbtvL+yN3c3mkMNFozE55HBkzYw1M9Y2lgHD0qsfDEM2YMCWJcAbvMCCAUGG/WL4WfLyYMPwGzWLPCY1A3NpbsNeuNzu2337rrVX5Z5p/CK+X9bHhvPiIiu/5Sxx4sSJ+EecODpXBRtNK4eOaBt5h3ZyLgjACiAKB7znOLO2NWm6BBrQ1/mbMqAfO2zYlUUaNHiMtr///nvxmc98Nm0gZAx8x24sePXw9Cj/hobICUEi08kxDvlck87Y3QHO9Z3N2okITdzNTHvgKWQu/YEmhwcnya/wM3TjGfrJ4da0m79xfKg366ik3/IndUA7eNS0YwcHtRPH9ReHBvISR4dp3aAF5TK3nn32E8kftNk5pq4Ib0Ifz3SiTPoA3eANdyTBxzxHvzZ3tlOeHx8cNgD8pS6tE5M+bPY3KoXrep0lxLuMzeZGpXo8Pqm0WkZ2upMDGQh9nnjietKM+cHzlC0N+Wau8pw2+8svv5ypzn72858v7X5BOGiBA9EzP1LnwtHRHBrvc1znTBwcI9QJeJc60NpanquhbuPcYl6xu4n78AJyYzSeNmeBVAo3HHy8p03amVfO+OG4gv4EzuyLDm7OtmMuqm97tgG6eEW8XwY2GNSETIDfGO/RRe1U0h5S5lCnvExdJ4PzPIPFuWkwDfOBZze2apeKGM52k5mAHYJvvfVWA7TVbg4dMvxNn+Eh+IZ2VCDKXoynpV9WHy7Tizme2kC+A33gfR0GvOsOFHVInoE+6iDUox3qPXdNQGfeVwdLLKNJfWvAljqSADv3dUQoH123ddryTbnqMmJryAP4hHupv8wLd0seaLKG0CfqVvdkPNMmOj9fzmMxIMFcny37pIJrHFcBQnE2nQG0Wd3UPuo4EZ/jHfV/+8o9MRrgF+pSX9W5QHt0ThYuM8i2O57UnU6ceaWP0w6VT7R9CCBjjNj5oZ5If7iWeNvK5fkS4nJiKWIjrFXa+M4fxrnwmnI02V9lt/zNWFOvQcyFuRU/c8/7XNO2plxsJH639RvxKe6LR/Ee/RHEbttBbb3KcdBRwHPcFwAWVFbnZBy0I7UdaCt99bwf6mUetLFbzipTz6bPtF/MJm34Tuka/A0/soODNZrzNuUrAXBlTdGmUnrhYEU+KldW1yuoQj7UxuEaY2GZOEzkQ9dIaW7fHUPXwsJ9C7viXe1Hde3EZ9Yu04y3sbB0xjXB5kvnTQO00y7Xno31kuc8SzucY/RPXYI+iQ27hvrblJm8C2+Ky9hGdmhyHXmhbqwzRydEjl/0WvZWyUf03ct5VfakckEHAA4QsVTlm3af2LprrjiWbU37dqWCE/kbPlPeqY9yTx1Gu4JntfPVA5TvzmF5UntB2ePc1ramHue2c1dZakAPZcjzziODHDv//X/z9xYyh0QRCHWB1/iXME46GVTvFPedlG0mFWCDSXRaUFd7weM9B1aGVVg56QtQ/MUDmey0nljBVME63qF+HSztCMI0lK5wMGWlmHIxUQjBdApJFXzq5zmZQmDPRYF+2Q+Zoc0UGv2WO5iW80ehwjd98rkFgF0zyFxncPnv2IzH0+gsetGZEnU7z38cKIejIoVI5tur/HndIOJkHNPhcWz1xvHEzjxeuxWxEQ8iJo8jBh9FnP084mIWwwN2PkRMDssRsiAd1ricHARU858zQmh57grhf68OTyfqmjQ07AQ5iRfiflyL8f5LMdi5EaeLtTibzDOfVioauVOhzjyADgozedCFChq66BsJko6p5pBxJxVltRcHFyhpCq8qfFLITCqCo2dKtMki3nzzu/HNP/2zuPvhgxhN88SSWHQLlJ7OanvogvNVylEda308yHVQMGeyUOz1K7vxb/7tfyM+8dyzQZT49k6lp9rfq8ims/PjAqGmBZITZQC4yER1ccEIEtxT6SRli4ZAG1TmOQwr+VKhLCBLH83TX7stiIgkor+ASt4H4HEOU4epbygLcIS6Kd90WRXhVgsi8y0N58lkmbIOekBvFx7mHnOasvmk0tUA0y5mLgKCnJTnnOeZNnCmAqdM4TkEqbsI4kMAACAASURBVAoFz/I+71muef4FLT0DRMFqxB2/dQBTBnOOfmiAumA/ffPppVOJMqmHhYf7gIRpRJ1VWhV5uwyTOqi3xpcDGMlDu5a7g3S46mzRsVKyrM4/SL5rnBcuNi640FkZRdsFz5FROpAYR2lJP9uylr8FC65sFU8oq1EqNE7M8W9Uggqfkd/JizFLY9CIFgwpyhBwn40qXSA5U3l/Y2e95EHUVnkkDHQnRd3R8Wm8//6H8d6dD+Ldt96N7mo/js7O4+QYJ0QE0dSjPHRyOwan5zFuoqxT2R6VgXkxKvrhwFxl8Z/PMuVff70TkyHbtTvxO7/7V+K5Z56Os/Oj6EYpyMOzAoxroS/HLJ8ezpQm8ojfKlGudcx9/qa/0EXFijbxt0A/33xUVlW424oC93VGJfhP9MP4Ist23WmvPe5aUqYwhwFTHVvK0yCzfaYxWe+XwY0MMhIZPmFMAcLKaGUnQkWrIRtwiNInZY7nRbhu6wwsAKUOw7xydT/XX56p1A0VHUx72lGvPEM7XCfTqCeSvtkyT9n0TWDs40YNgClGCe3XMKQfp6e1vdw51laOqVPQjvsqiirsbYBbI9O5wr224aDixVjA75RBm8j7XvK1gGXahJxmnGkXzwNGGEkDnVwHjbrjXe4z3oAD1u2h1BjrGsbILyPVBdGpS1kpMEI9gizSGmNJXkMGKFeMjqU9AN2ApOk0bHYW8Td8AQghOKsc0vg1OhEaq3fRH9ugsQl9oQm8AZDGddrimqmxQp0ALjhA+OSB9U2UbDsNUwJbjUMAGtAX6EOELzuLzIXvGLnOqZPRPoBLQFZBHco00EbHD3V7gDrtF1Dd3avdAeq48uIysnBeEYXs/OA5AF4dH4wRIBtt1TlD5H7xVu1wbNO5rV8neJlb2wsM5cP84NBz5Tl9oN4/+7M/XUZS99YL2GHuJoAxrZy66tk4HnRy6hTjWQ9g1sDhOcbEiDicG2VXVISuu79MhaATlD5BG/NO4xhh7pdzh1QmlQoIpw7luZZCHw/xTOC1SdOzmNfcUx/QfoFWRk4TsQ7vesYV46EMPT4/jq3NygNPOZ5ppf6Kfk7bjLB3bnDWBwdyoz+p+3JmBo4NeAXaq+eqz1KvKXWNrtzarRzM8D98CxhtKiDoxBke0I758vWvfz3vufYn34EgNaAO8sL0IERiel4E4wwtkfHIRByh2oy8rvOY+n5++3YCydCXeoy85m+BA3hAgMzoVmjgGKj7JfDVOHcYC1I90Q7oaco1AJmMaG/AIMoB8Oc3jo0Coyr6mXIFTs0HPZrVjnN02gRkG8CPVHWuE65PpuLgt87G1WZnKW1vz0t1TviBtqz1C+AUkHatG89LLzG1E+WaqpC2qlNr38DPBfjfzB0e43GtJchAniflGnJa2ccco3/MN8rCIaet/c477+Rz8rNzpebrfvKz65C0oN3oc7aDCFoOQV9bKcDo4uJ0GVEKL8HDCWJMCzSczkbpCOBcmNQ/tuoQ0z9/64d5jgc0whlBOjLnBfxLpgbnAfQntRuRxM5d6s6ddGdnuXPH9QCepC+0gRRV7KSifzxHH15+6aWlM53D7mmjOxIFnnS20B7KYZwZX3VryhP4ZXzhW+hacrT0w8RALi5yfmuLJgA+q/Xs4Ogox5S1iI/YCrxBH0iBRf8N7OC6gS5ls9T8Uq92nlAWc+XO7TtLnMHdRvAmfEOfaQu8d3Bau5b4uCuZMt1Nt7WzvQz2Sdvm5DTpSx2muKO9gtWUQ98ZJ2gHLfnNupWg3nbtjBecFVsSxxG3oY8CktqPOqsZr7QlG5vGQJbU+5vd5zojcAjj4OM64y/A63ou0GhqzcRNGrBbHY/+mZ6P3VaCnvRPpyJtkifc6aw9p62Vzrpu7XJy14M2gvgZup96E++rB9J2aaP9przUTlaX1pZ1p4e0Vc9u72TjngFS0gQacV3MCrpqC7EjnnqUa+oB2rXMXWg1GJzl2sJ13tceno5KN4TO0qvW8tPkR+yntB86hQ/yN3SAX3iHHYhku6jxr2BGnqMM9ALa2bZN0E1oA8+5swZb3LThvFPr+ONfsJXlMWkiDV0bXLukfZ4b2zhstYf8dlcLZcFb9FW9Vd3K9LFlb1Z2DvEe6hZrgJcM6NaBxvPaderegteuW/ym/9TNRyyC8zP5UAZj6lwTcGZHKP1w3pDhgT5zFplzXdoov3lWxzwpsdJGa87yqnT9lyC6ulnhJiWjGW8cKIwp+p1n3romKk+VI8rbwgILY2nzL+9pv4Mz2Dee12aDpvyXfsr7xPiaYOrEWBo8gbaJcbgDifabmYM20E/6I75isAh0E0PQ3ueb+UKGmsLm6tw2+ETbgvdoc+pVs9qpkmtqPlvjQd+YF43PerlhIHV3nGgrFXwv/u28pT+OMXVCF/5/3Km36NbOGd5XPvOtjlF4YclnZTT18Q51SHOeE2NybCxDuQBviPWps7jOFR5RTvQ23gV/o7ch06hDGSme2vlH/8W/v3DBo1AKUkjpWdHw9yUFoYC1E9TBo3MqkgISlquTQcBGY12B2nYotAlune22qRCpjGtw+1sQkHZCAKNDYBQIQ7tvNrkd2311MBLoXiySsLwr8/OeE4WyC8ArQEyggesykBOO34IXArOcoeICqwBRcEC7zdXansXfCh6Ud9qQER0cGozB3WOio2BOYjwjtxuHdHRjPl6kcophubrSjZXuJBazUSzm09hfn8QrT3bi069djzh8N2JyP2J0L+LovYhRxBTZyPlr2bDaFULuvmb3Ujo5+k06LJwgC5wiRF1PGydIJ2LQ7cX9yY04Wn0u5jdejsPYidn6boznixhy7vpwnE4QF1mBDhcxQXQmPR/6LIgO3aCfi4dCznfbY+LkcvEVmMfBRB0Y9gUEdDP67c3v/yD+1//l/4yVtV5uJ1vt1c6nwbQEB5HDbCNjvUC4swMkJ996P87O68DlL37h0/HXfu93g4Mmt7brLITVXimbyKc0GM7rIGCFl1u/4U8cEPIRCzP9EdhL8C8XsUrfxnVAAaIdVJ7kK3N70z4FFQISxcBc+i6AJejKE+0cVaBeLu6lbAIybGwUgOMCWwK3cqwrWFXok4BNigIXEc5n0DjmXfiAewJBOTa93tI45R4Lgwqg81bBTPm0ux1RpMzgXQHeNP5J4bVWQLKLJMAU40S9PKMhixKrgs3zCtxr+9eWi1NFvFVkCs8gMwB2AGY8sJa+AMZYJ88aNZ8L2rSAQ+WLCyd1l8FVkRHKFB073GecBKmlYdsBBY1c+KhLIEJDQscq9F1GP00rpzftYCGi/TzHd/FsRbNNJpU3UgVa0AQHCMAKbUZBwPApPiyQGyeqwHbK2nHxs4ps8ku/nCIrvUaROh9EN1bize99P77zwx/GxjoHv57E5kYpGczLIZ5LFLnVbvQap3XKi1lFlSh/1xvFbTIdpSOkOT4kvvqlX44vfPGzOZ85M4St3qVwlQNlJXoZzUjqB2W+8jkV9nRIXo3j48Nsh3If3mJMVJYwmHQMQnNoSnkqSfQHvoJWRoJx3wj407OjvI+RpGLMeJE3nGh96uW6SkoBn1uZ01be0pBX8U3ad1ASa+s/MkV+Lx6rHS2ON/dwlFRwAQdWlyw0Eo31id9lJFVEItGw1HPr2WeXabEoBwMPXlEBkx7QQWOU+xl9hFN8tdKkIPuQZxXRTrT4TgKsjgXtVckr+m3nM0dHB8v0bAK59INxYgyUF22nJPOIvikTEuBplE3kt9EsnvmjfFbh1RnDO/YDucOnZEal8xQk8z0VR94p8LqUacaID6BLOborBRntFHCmrbQLGtBP5jj8qbzQeFJhF3CgP9QjeG90Mc4mygP8sEzGT9mojHC9VcZpbFNmKfY76biifqO4NRToQ+XxLSOG8lX+XQOgE/TSqePccf0w8pN28Z8gAc/GUEZCG9rBWprgWpPa5vnnP5GGMHQENPEcC+rkN+2kPtJkmdYDBxD8QDt5T0PT9kFPgSvKYccf/WKMaQ+8J/CUht9KpahQDzIKHH7HmDcS1fXP9EaCOxoeZdCR7uNO8jTvQ6O79+4ujV3aBoilY5v2MC70ZziraEfKod+mV1nrVsQ548t9I5i1BQS91HHU3ZxXjDHgc60hlYqLNRMjl765C7OiwJ/IPrDGQjv4l2d5l9/oS+xKITqbueM4UCagMh/Gvviozk06POAck+MEdS2HcpXZtAE+px2MDYAUfaMtGSBxcpztJFKcXY/wqTsa6PPt9+4kUMv4JNB5UKn3dHAb8QhNAd3a87bOcqg8ztoZyFKizAF5Uzfqr+aYEYGtUciYmw5Nh6jyzJRz0OZHP/pRPHfrmeX6II8yn9B5KZ/nOG+LviOzCeqgH5xbAjhFIA8faKHewth6iHvbAFYnMqodvkmj9OQkD7YWeIOXaDe0EtxhvnHGB7SkTTqSOH8GnkLWwws48fhOXarRR2g385s5QXmmiXr33XcytZDgKP1FPvD77bffWoKSHgitnlvrTe3EGF3Ujq62A9n0YwbQ5Jl1E4JwAAtLL+DD+5wBAj9De+jH+NJ/fvOBPvAUOpS6QAHldW6Iu4ZI+wbdmd8GqcjPAuT0nbbVcx8sgSd+QxN3etWcvDxjpW2bt9f9jOxcXclx2t2qyPbR6PKcIZ2MCUZG2cOcmyNAxff+lXIUEMjh7lhoCy+jG9Fe6PThh3eST5lnpFWBhjoo4E3pyZjrVBN4Sb2vsQnUgeE5Pjjr2Gm1t1uHkfOOgQX8NmAOGrC+whu094c//GHMGuBInnTtS3nZBHoB3OlkZ07QL9PWQp/tjZ04PxtkLnWBe8qBBsx/bamLcdlk2smCc2IkBn551hN9NtiB/qytVB5+QSQDbe4+rB1jrGGUJejJ33zsU2+10oXpzBAgXczmORfhH/iA9GmsgW0bNPW0BtR296K2JGf4IQ9sF3VCY55DVjF3tPV0ZqonMS8MplIXMlhHe7p09nJY6wyjj9o6yjh4jXnNGKu7OreoB0cyfRSwg95cN6KbcTHqm3bSHu3tsjNLJ6AOeEP7FAeIDmRkdI5VQ6tcnxr9xwAAnQD0KW1WznodVVogaEGdjEcbmBeLo60Gq0iXa/t1MLAOHZ5R1/JZg1PE18To0gHT7KCmvMJFLgN4oYdzneDcu3c/XNp1YofzSTkstBFyHsOHa+WImI1rN6q6B3XYz3Sib5Z9g2yVh9T12rws4Cpfus6iTyin0P8KO1pPvU8dgLp5RnrYT8pSx4Nu2toVvFI4Ku/Ci4wffwtgi2u4q8eAFHV0QVwdEM43bXXuU550E1/VzoOHxF65piPa9oprYOPJr/SdZxPHavQ8aEE5BOpSnzq+a+ZHDx/krjYxFrHkxI8aDKkCGirAAcdHjmszRwakxG/OADHwphwmBfbj0Lct6kquR0WTykjQxp4Lxyt8Y7U5Y5E+6SxQJ86Hepc7SyjX8aB/yOtc45tALt53XvNsyvUhAYE19tAcnjCYgX7RD/ENd48qVz1XiHINNGjbq9CDVN/OFXF46ZV06ZZsgVbwb+IkmW3mMkie5yhHW1PsiG9wW9qsPNHuVnbZF8pUbtJG6qNcUmDxrmuTazE0E1PTvlH+iOGKr/EtVqvtx7viaOrAztn2Gigur9OJZxgjsQTarK1BP10vGbvEFv7Hf/QfL/hRgOblYawqkEYc2EAbbWPaThGNXRcJGRWiagDzncB94wl0UJ1cMovKIM/5rACP1wRMIZaAmxOUum0PBIHZXKBUFnIhbbapyWRtgJX6pE0aBY3nmvoQhkYq8QzvUU+bHjzHdZnj4yBMTvBueelcxGwHbaOde5u1jZsP7dGQ0uBgxwEHR9Wi1ImLRgFd9Gj7InpNjlGAOlK+dGMWmzvrBaDOTuPZK5243r+I117cjhi8FzG+F3FxJ+LwfgzYBUIOfbDEScRsWDs7cHLkfxwgq41DBAdIc0A6DhCaTKsRRffPI2Y7r8RB52rEjddisLIbh5NOnM0jDk8HsbJa3mZBQmjGR6Gqg00QSmAtIylIvdXsHtFggE5tgDwX6iZ9m4stzyYA0WnyezaRVKR0onwM1//jf/+/4uD4LDqxkoBr1VdnlkynCMBFOm9qQwNpdeaxuV7RLBwOj3Pk9//G78bv/M6/kocsf/DhnXj88H72bWe3ciOenrDFvpRvHApEZMLfKhQFNF/ksyxWLqSCQhr0ppwwfZGRBCUQCqCTLghKwTTeg+4KdEEzDCyeycWviXxisSlQpEDairAoB4XGgouX2/qdQ/THhclFmHpJb8RYqdRoPCik6aeGq/l7lR+CQioTvGvkIXTQUQAtkDvOH+auBoq5SZVDAogK4ALpKmqMetOYa+RNRtQ00Sf0iSg7+gF4Q3kY3dSZRn5zkDTtA3zVUcLYMO4qpNs77LSprcnUWWBDHXDKOOztlfPEcXGhEhRlnE3jo4eda0aoWjbtgw5cl9byBPW5aOAghP60BwACg7FtEJNDtxZ6dguUsQK9eD7bHGUM8A7XTR2CIwEQbjqs3KiO5bxbEdn00bNS6AdOEIyTzY2tNCBJ/XdyfBa3P7wbjx8dxA9+8Od5Xgjz9+iocqgTbSJvSKd5l8W2IkLmYxw2veing3iQyvQC0KS3iNFwES+98GR85de+HC+/8nyMOedgMkxPMLu9zk/PMjUHkUmOHeNcSlcBYSWPykHCdcaetmssucCrLFTEU0VZCCZBQ41FD0u2bJ7BYWbZbeWaulV4GFeVZSNhNXA1jhgXI9VSier2Mmqb+0SQtIFrZAbyQRnKb0Amoyw0MminKfTKqOPMhIq6k07sWFTx5DpzivrbOwK4RlnQR1nPMzw/GRXN4SXkGn+bKgeDy3MkXFNwPlREDHOJQ0A3EkRa8sd8vkwPo/In8CXdqVeZyDdyAR5HztAuAWHoznUdh/C/cwcZAOCrwyfBneZwP9rqmDNPdTJQj7RQByrjr8bCM0JMH6IRwX2jl2kTa607DBhzrmmYt40479kHnqPv6FK0//btny+jRXkGeqnwK6OMOJM2Oo7sq2uPsog5r4JLn3Tg6UigPIFFdQR4VLnMmBqprkMBBdqILlNfUB88RrvdtQBwo2OJdtaaWyk2PPdBHYX7/BcQk9aMcaWv4CDl95e6nzKYb9LTFOgzjYePSh9g7JTxAi0JBO9zKGydNaAB51qKjDWaV7pDGw9c1IEHr+AA4D3OiqEsAC+A89Pzs3jxxRdzpwx6BmfVyCO8r960tl3pEEy3RRnQ6+a1Sm1HvzNSmTRZmd6uzjTQ6IcmvM/cBKzmmdqBVWdwUQa0ZfzoL3MS/tMg5D76h7tWceACgrIbQd2Z9iKHHDfqpl2MNe1tR8YpAzgDREcj81ueMIobGjn/lUuuoZS3f/1anpcBaEN6Jo05I1g9Y4E+Mm+IQif3Pu+WU6HSrVE39OM35UMLo8jpD+3JeXp+nmdgcJ//731Q53l47o1GJ7wJLzDv+Zs2ytuMPVH7jNXe9s7yfA2e0aZ65lYBfrSJ3am861lLpS+gF5UT1vRF1McaUDpirXu0S9lI3nwNZ8ogbZ96mYfAA8zTL2WlTgx1e4ETAz6IumL8HcNqJw52HFcFrBZQuZdOBM8owJnJOwcnl/SmveWcYkdlnXvXtjXhGZ6p4KGS7Y8f1Nkt1EFdjBP10CYOc6eP/KedvI/ObKop+nQxrqhuo7z5m7LgO3crU5dgG7yiTamTD1lqUBx1MebMNfpca+tZPH5c4Crtl5ccH9czUxWaFqXmS0WtMg78t86lTbVZfScVcoFQrIe1G5Fy4b1MfXR4kuPCGSAJHI1Gqd9NxjX3Z4sKKmJXlPUJXiBzsK+o++GjR+lopO3wDnTjvpHzgo6UKYiYutR4nPNTW5odIGvs+GvpGwB5AN203XWWtZS+Hhwepu7L3/SLdGy8X7pHpSBzjOB9HdVPPlmO17fffjvpry6s7tfvVlpZUrFQDrQ30MP1Lx0PnbIJtZ20hZXR1A3v8pt7fEuTBLW6dQA2/Wd9oI7UxwfnTWR1taMdTAMNqBs6rq5Vykr+1n5iDqF/OTcZT3ZE4ITWoa/9RrmegwUPV/aAXlwMCygT5HQHGn3x/C36bNR/u03ON/hEe5iyaYd6kTzsfFX/cr1Bjuho1+6W7vST56mTvqoza0dCV9qFbqBdrrwSkHZdVt8RRxML2t2+PIOR+l3jKRcHGG3gXfUgHSGMbzrRuxV8qN2vfqz8px76Bw1xjsFf2gnQAAeIazr9pr2su44x7eE37Vami1FlkEcTwCgAqVxgPGizqdQINKQdbX6l3Vd2ynEqNkH787DszQogIfWVWKDYAG0yQG9tXVupAoEoR50aWiFvPQ8w+bhJ+Vk6YwXVMi88b0k5zn36oqxVljBGfKiH/qfsagK86I82HAGytVYUNkJf4Hn6YvAEtOC6Tm7nK3KtbNzCVrQXKc/5oZwTsBYP1LGmbuxYWZaYjuNpACx18KENfHQeObfYwcg7BneJgfQ3ypkIDeBZxx95u8QJMnipAn38T3uShk1KPfg014PGyVJ4JrhCHXOg7QNtxAWlu3Tmtw4A9fTJpGwWyuK+9WqTu4MButB27qtjwD/8ZnycG65pSzB9pb/UU6W5TirliWNk3er51MeH+tKWbRxktqPkUDm6+KgnIg+oP9eDFfTEG/m7gigqewcOEMrFxkAPIGBFbIvrjFny+qJ0C9f5S9yidkjRVtrPesEYiWm7zuBAsu2WA72gp5g5bRcf5H0DFHQASQfnnDKOftpm5alYizyaMqLRM6jD8eMa5YoJ0l7ns3M28fz/6R//pwsmpU4BGENjkkp4mI5zXcOCawp6K1Qo5EON900lRLADwhshyfs0CoZ2wF3gVQ6oU+OoLUwgFL8dLCYI11QumIh6hmCKjLRooqPtvIJp0Th+7IeCxT7zvMK5jLCKRjYdhHU6oTTeXcxso5OC5wTKMrpppSKonXT8rccxjc/mMFqNIt6hDcmM7D45Py8ArjOP8ZxxMcUQk5kt7v2YAZhOYPJubG+uxyymcTo+j931tXh6Zz1O7v4ovvq5J+P61UnE4nHEye2I87OIw59FcAYhwSDMwUnEfAwzl/MDllg0O0I4hoS0WLn1oTkMHYfIYBQxGLMTJGK49nIc9m/F7MoLcft4ESeL9XjE9vVegVtMGHhPA0ray4cKWugPHZKOK+VlFVSTtoK5vOsYORmgtVEFnAGSQm5WW8sWHSJGcF504k//xbfij//kmzFiq8q8G+PJOA+AxwGCRzvnQ+MA6ffLAMIhxU6cOWm+IuL1V1+Iv/W3fj8+9anX4uDwcdy7W4d3kq4nx21Wjg0EFR9Be40vwVCFq3xFn12EAHwA0lnEaQP9MOLNiV8GDHOE1DFlnFLXOEHdy3o1IPNeE3HkouTYuAiv9UlJU7szdDy4XU154djRDxcunTu0lZQbglsafzzbBn65z7vMC8ddZWO5EDdbNgWHeJ9nBdRonwJRhYpxYMt+W0DbR41OykNQyy8KYt5FSVlvnEtERhoVIcitTIR+5G/HwAQA0lCpuc4Cc3n44nxR2zCVAchHjbZSHi63PUrT8vDXYuEiIJCzXCgb0FmFjn4aidlW2mkb9aRyjaI3LYBa5YSx5l3HmQVaA7oA94rYcJHeu1ppJRgn1hgcTi62FYVcjnejy5588ulUFP0oe3GY1BpQO99yzejUIZP3HzyKb3/re/HDH78VkxmK6WYcn5zFqNmJYNqw0Wga66uRZ/f0+0Rns77NYzafxf6V/dzFMmJHR3cRfRyPo2k8+9RefOWr/1I8ceNabG6tRQfvbszj+OSQ7PfRbXKMqhhAK5WvAsJLgRGwcVxVuBwvgQnBE2gi4My7jguyjL6zngF2rG+U/OJ5vqmbtDWAVhqZKp1GafucB2NSFs4rjbPUAVY5KK8OCqY+I81r7Ig4KXATWcOHMYEGKjG0g/epa+msb6Wk8dmL4cUSPNCoF4BVXvBbw855LeAwOK/zadopdFD+6L+KniAWz9A3UqTQdlIXlVIPyFe5cKGRugP31BfoF/NbpdsddLxboNlm8nwahQ0YwlgrN5AhfLjGs8wRjVHq4D8glgaUdOQabWb+OY8AfQHXkTPQCICJMYd+lG/OYxV3vj3YmTbKSxqSGqDuPGivu8pGaKHuwdrEmiOQpoLPHCaCmug5HSxGNAqIaahDJxVfvnO3Q2Mk0ifGwvWe65TjPKBs+I2yeIa+JZjS8CDt58PzRhDDvwK00J1xFASizexgEviiTPiA/ppSCBrZB4Ek5h9gKW3HqaFc41nKZnyUrYII8DLvc4/8/cgaHRXUh3w1/Ubqv9Ny4mrYaeDSRuhQ27v34ic/eTfH3nRg7tihjQJ09JudAjrIae/65kauS6zpCdQ2O4fkEdfvJ249tYzUpb0CUttrGwmswB86rGk3Y2DE5Oc///mkoxHOOkPoy71795dOppIn7Ibl3CTmU6UMxBGr0cg1eJ15R/kvvPBik/7taBnAJdglEKIztca8DlgtJ8ZFrPQqlR5zhz7QL+4BeAn2saNE4JyxMZgrQc79OovDOnMHcSulK+0ncIDIx9TlhoAhdQgpn/c/uJ0ODdqmjuMY6tgUHABc5EMqKNf+04vazcUYQ1fqRu6m7bC2lnPjBz/4ftKKcYLXKdfo8Lt3yinh2SScOUM58BM7DQQcqI8yTk9Lx+BD0AP3id6nPOhqMAP8rtziHv9xmAmA8T59lhfU/XRWurboiJTGvEOdyoTzs0tdtnjupIlEf3GpUwhOQj+cMLTLg97vP+Z8nf0sD/kAf/A8awRz23NqXHe1h0u368aj+3W2Eu1SJ6VsbVAcitx7+qlnsyz4u+TcUY7R+nbZpjxj9KlOMeYgZcKHnnVncEqdqTXJHNxc4131NpxIvMt4J7iewRi9pAvlQVvn99Z62ZNch1coC7DeQEXLpP/IIeW5co1D0HNsJhXIsrpahCt1ewAAIABJREFUc4iy4PNlWsrV9ZSxN596Iukt6MrOGHTg6XySjg2d7rSPOmlXyfuz5FHKpk8ceM+zzB12cCgf3RmY+kezLt9/8CDrYw1mtwb0YI7BCwI72o15ngc4xc5O8izz3YABxo32ML58I9NqN13tBjIoUqcJ7SMYJ+1Z1v0mhae6eYLD3Urr+fjoMMulPNd1AbsEFtdWl2fv0VbTKNIXHSfKSMaMOvL3uOYLf9N/5qh8wFh+9OhBOt+1B6nbHUrKtNRt08asQKa2Y0X9SzzFXROvvfZajlVG2TagNGPA+kM7uM7vwah0W+vUrnAtZxwNynANdRcJ48EYULd6t8ER1skcoN2uY+rfgqLwFu8YlU673AVhEF/bHhWAo06eoy3iN9qV8BQfZQbPwEfKSPrBmEBHUrjSR8rTAcW72rnQnjF54403Uv+gvTp4qef5F57La+78VJbQD3coQ1PaTf0G48jLBDrRfnU5xsYgZAMpBP+d88r/dKguKp2V80c50aZF2ZmFS/Acv3XgcAYIKe/YgUWb+BSQ3pzdsCjnvxiE47y1XanM+U9Z4ibq0jrryu4q8FYHljYnZZXzGidE7aKB3tTH3xU0Q1Ba7dgRqLYfYgSMgzgE79WnAH5xKPFO7kBjecR12vRx0tidy4LB6p/0T2eYdpJ2gbyp3SFPK7N5V0ccvMDn6KhsbXVunVzWId6BmIdHKVu7NPGL2TR6mdqwnA/0OXWTBtwnwJCyDcgtzKVsvlIiaueQOq64kXgvDhDkA+9Qr7qnmN9oWrtgCvMqh73YVWFftUNCHJYqtXN1SEAT3mljJtxTJ6TPlIWMQj4brJtra6/St4lTU768KkatraudpS6jHa7jSD1CecbvnZ1KEVlODQKAyg6RZtgH6Gk6ARwb+ljzowKn4BGDUikH2UCZZ00wNG0UQ7Vs34H+3KugrcvdbSk3twu/5zr16BvgeWils8P5SF+U7fZHrIP22k/Kc9cy+oKBMsoOylOG8Sx0oQ/Oc+e2OD7jx33pIp93/rv/+j/IHSA2QmL7MAR18WhPFI1M7gtQUjhEazsyBGr5lmlVFnjW6BkXJMqSMSlHQcpzdMbIOyembaO9Oi9oG38zkDznAFmXDJcLO9tvm62fCj0Hk7YY+cokchApn0kgwygUysNcSpL0QWlz0HQ0CQrlIrcor6ST2AWEtic41pwBwrsCNLQl+4XgIZfa+mqMYx6jadE+aR3lPV1Ma3FD+UJJ3drajF6/F2eT81hddGJtNo/x0Z149to0fv0Lz8Xq/B5iMeLgvfJ2PP5pBMGQjQMkcIAMGgcIZ340jhCAWVNjcR7IhB0iKQwizocRi27EWTfifPXlGGy9EBfrz8QHg16cdVZj3C1P+XqzXY1dBaX8VfRFf6OEGHxzcVqRbYLNeZ20X82hnfADkwU6QHdo7ISWDxQSCQ7PStDx9zkHGvcaT3WP6IWj+Cf/8/8W9+8f5Dkg0ezoKQFa54B0O6VcFUiHZ6jOQaHv/U7E1s5a/LXf+1fjt3/7N+Phw/txdHwYi1nlnGfcMDgREizA7v5wrrBLwIOXXRAqnRKpfqqdzr3qf3ngAUR0fLhom/sSsF2ALoXZWile0MCF3XnKPBGMZ3GB5vIw94jAB/i5evV69geQQK+x8oOybKcAmgsldFvbqCiKNoDMfSMRBMGMIGY+qjRQHvUK3LgAKs/oj0o4dIKGbWCnhGIpWrTTCHgMdfoJnaCLBwu7gAkupZzrVb5yeE7QUpmovEKBQl5AK4EOQMJSSitqtPiHlGrlGNago39t+cKc4D3uu4C0nWLysjJGeYAM0KCSBoILXHdhoD5oxphAExywKkcaRJTN3CoFofiQvlMe7bP/6RiJ+u1W8UUT6cfz9o1x48Pzm5uVC9Z1CEUQQ7V2XtT41eGmtUPkxo2bMZpMYzHvxXe++4P4zvd+GKfntXX0YoDjpReT6Sz6G0TtT2K32YGI864cB+Xooy0q0fMZCzkL/Uo6P5+6uR2vv/pq/Mpf/Fxw6N98QYq347g4O4mru1cCEGEwKIeAUZbOPxwgLuTwI7SiHzpxeEc+Y/4IYvGMwJwGbMqMJjcnNMJA0RCAXoybay9j1h5XedyAAOjoPIMOKqTKyu3NAtEAGk3HYd/gC4EgwT7kFGOigk15ucOnOfhcPUI5xnMZ9bpRNBEAp808o8KSIPBstswfTLkCrNCFQ9CV85RTYPKVBDd5DhrZ7nKS1A4N5SRykT4ApH73u99ZKrOMQ1u+mnqHuQ94Uju3CDgoxQsZodyhfI0zwXJ4lbHjY/t5RrlmXW0jkL8FOj04lt+ClfSbtjgf4S8dx85h2qZBS5+tE/6r+VOHQGv4QQvlnE4Ky1CPoZ+URRnqZeo+6jLQfamnNEaJTh+NRWgBHyprjJBFrkBndSj6DOhNehfBenU06mCsNFAFDQVSdTwyBwU6aRttIW0Mu4TUFZXflM0HpzY7DS51v0qDulhUft6a4+Wcce6ZvgP6qKSr21GOBgHz4fHjOhScc0Aca6MKBaqu7F1bHipP+3/yk59kfQD0jAftIGoZWmHo0x8NPGiGviCoAw8lYN0EEqSR26uIFd4x6tk5RxuNgvvgfh2GDK2UQ2k4jsoJ2uZVaESd0JOyaGuCgE3qD8bKccMBQro+5YwGP7THiQm9kBPMN3Z3aJTSNtOSOfa0DZrA06x31OEuTNZgeABnobvQ0raYVvoPDWTepZ3u7KFf0N25TZ/sVwIC04qMT+MwbSHONdjKeiiXb8Avdm5kmp3xPK9pFJNCSkcHaXk4I4B2lyOjcu873vAsfK1hmm0cV9SbAHgFIVzuFlJn04CEJ6CjAQecYUHELW1OPWTWWbaPct2xCV0A8wE0oBu0fPrpm+mAOzm9jOzlOvzgnHz/zp08d4Fr5N+nfeU4LFADWgCCHD56HMPJOK7ulUMJWmDfoJNpzOo8gQa0lboB0OmjOq27rl5++ZVcz6G9h8pDA8/H4H3mCjvl63yXG7mjTUeRMoDncDZAM3Ru1gtTtMGLm2sVuYqTi3EjNRl9pK+uW/c4mH61AgXaZ+9Bk2c+8VzSE+cIz9NG1zN+m+KNZzlniI8ymjqmi4q0pA2UA4gOf0APU1rVnK+1GR5K4KpJm9uLTtKYOuk785Sx0b7VloUHtRPoN//pLw6QnEfj0mPQ7+AB1r0KOiz76+DBo+R5eMX1hPHc2qy0PJ1upXVlTsE7Ou9pK23gDBAdEdSrg8R1wHnPe4IwBisaUc11+Ip2wu84Rjh3ROwhneoN+Pncs88u9TKjj6E76ed4V52X9qlzCRIB6FIXad0AoMQVBKLSYTKos1822K10cJxyRKc79fG+u+ig79UnrueYUBf/ob8guqASIKoAtoeWjwYlg2kzc5hyoRFjlKlpm53b0NMAA5wG3FcvZDwAytTxGY/lOjyp4A0dntpRzFF2mcED7OTgtw45+ofdwLPDsembKyjAYBnazJhSpw46+IXy2s4BeAEeUG/UFpIHXE/S1m8i2GsNqN3G0NRdarSHNuDwRtZhB/KsehB1qT+3nQHqbtbNc8gmbU/6rjNEfIjf9I9D5KkXuZR4TxPEpPxUj2KuO/9yPh0cFGC7joOoHx98cDeD40i5Np2SludKfotRJQbUBOm4Awc+vHqldmpyzhX9MFuCMqVtJ4gluP6lbG5SWOmYpG1tXYa5TvmcAUI/BVHFshbT6rPYIvXRT/qStFipcSpnRKVOogzq29isYDB5hWuMlaBnyRn4mhSStWuPDwFC2pfoGcoybHLnh/aotq8OeuujjbRP+ihzeY92YmfQb53NvKd9aZnch4bwtTa/urAZG8RBtN0Frk3FSd91VvBNmwTI///wSPEH7fzRqIITGfv2PBJPpc3Q8PioAkX5qONTxjQuz1jG6YEjpNvsfCl+uUwHCw0Yy3TQNDs9OINCnET7RNy27IcKhkIeibHoYEhMZ6Wi/Bl39Vb1X8aEQ9C5r34nD4i3uH7QBjFFg4wMnCl5VQ5EAwOoi//91dLV2jaf88QxF9N2ndBZ6HiJl6Q8bLAfxi71y1Gtq9qB6orcz7k0rewH/NYRWFhABYmCp+RcaQLGqVtbFT1sbx85UUH+tFsdSxwa2svz4nTyW+p5V/eXu4Lsh7av45jrfBO0kmtoc6QEY+LGC/6mPD6JgzUB2JRBe9sYE/d0ijP/DISTBmLl6tG2V90AWqpfd/6Hf/gfLVQe9bI5uAIdCm0BFQc0Aa7GI2TnvSegqXLhIELENsDm4kKdLkgu7oIFCkgNsFTUG8CQ8grIunR62CaBQsqhTDpdE5oIxkoz028GXlCilM7aiQCDQUzKFkjXwLY+yhFs0kiyf5QhAAwTuAjTLsrTY0bbWKgdOBcDAUqZ0PJUzlNg5Fbs1dyZ0PbA5mI8vMw5mABYA75x8J4gRo+ta8cPYn91HC/c7MWvfubJiOkHEZOHEad3IoYXMT+6k+eB9Fk/cH4MarcH565f5A6GiLU8CyOiw8KlA2TBRKzr7Aw5n0ccTSJOOi/GqP9CnG8/HYMrN+O8W/mDB3iQ572YZmQ1W9I60e3A7P0YzSZxcs6W1IjVlX7srK3n9v3T5nA0DQPGDDrDb9Bc0BEaO04qGjWxAYVmMe1UpDJnqJyenMXuldo29s//5Bvxh3/4LwI/1Poakaqz6PYQfnSqlPZZp5x2KLudWRnBpL9iz9T62kq8+Nzz8Xf+zt+Oq9c4o+NRjPPgrwIeVlYr2l7HnoBDt1PR1MOLQaavANBVKNB+5wIR9SoZxR/lBfXwYueCW0ExqDDieB8g2QVNHqP+dvoonDDQEyGrUkCZAApGlty69Uw+U4ZCRW26CFGv85h+ushxH2XShUkBh7KSQOa4ctAKeCiTqNuoIiMbVCAU8jpz2iBqLQqVJ5SPQtT5qeKGwoFySRugp8KX67UgVbtcKIjg4bDNEuyVWgyDWdBaBYhURdTBmKYC0KRLUvlwARI4g48FXqAzNNUZDB0dC5Rc6qQ97q7jtyAmNKHf9pdx0mjgHf7mUwBaGRfUxz3oaFS7C+ISuGkOKJsOyoAxWsqtycrsSbNzg/5SBveNZjRKyfYb9WK6GdpyZXs381UjY4g6B2h3fkPbjArMNIBEAk3jvQ8/ih+/9W4cHBzleUWPjo7j+IToSByjm0EKLN5j7uYcnhaYS3uHQwyGUqg5Q4S5yxzm79VOxK1nrsevf+VL8dzzT+VOl5Pjx9GbAQD2g8Nu2faLoCPalzJTgVvMM0I2jXyAqfE8aYBhyv0hBys1ETjIHw0hla/BsBwFKkeA+8wR0xwxzow7ZfOu/ESZKi7wsmuPypB9Pj4sQ7c9D4i4LsCSdDaVok2Z4zxEdniQOWNv1JyAHeUZaKDBbhkaC4w7BghRosgQ+gToyfPyD3/rsBNUrfUZx2mtYzqbNEjUY6ChEeX0g7ajGGpMQP+NxgH79//+P8hc9//0n/6TpXxRLtNuxozy0yHf76eBq34gmCSwT9+hhwaP8kldQj2BMapdYZw/UQorspf71J0Kdr//C4d9a0Qw52gTxgnjAH+1AQMdKYJK6m78xogiypf2Uj918TcGv+kS3FWh3mN0K9/0x50ptFu5oyNFkFiDqoDoSiMITWibPKBRK69SNv0wtYlyTjnl2LqWe5/zOnBWMOaCIfQHGkFHaN9Wsp96qnaaYfSaAoM6aSNrJEYy7TSyUrnmXBWEhCfhBcowkszxE7gBRHHsaUPlSn8x12h4nr69/vqnsn2UA5/RLuooh95ertX0g/WYOUPqS2jI+LljxLWqAMNaM0yNqZ6MLAWQImqM+qkTmjlXeRdHPc6mDAJYq4Phue5uGnep8A4OBniw6jwN6OrB19T/7W9/K9dH2kY5zD/ky49//OfZPkE/2lcHstcuVXcYQQPmALu1aJPrzxIM3dhOULJkesk85RkR4IwFwBtrDs8pmwUuWAOg4wkpbZv1nn55ILgArE4W0ioKzLueUTd0FdhNOd+MXYKPjYMMRwO/X3n55Yy6ZtwuRhjPpxnJbLAH5bjbiP4wHsot+IX26liVHwXh5LkEe4+Ps26eRa4w72mXhnc6/nu1u59nuc+zyEHSommPUQfj5xrCvEJOZ0BHZ57OSXgJHuD9pGeTjx5+pg04alm7cFBocKsbfeKlF+O9n/081jY3AkBe+0kDWlCL53WUwze7mzsVcIdToAFBpfvrr7+eDjL6gDxZ3cDGIoCndi/ZBnVGdtXZhzqEHGfAJOn2qU+9kfOSXSHaYPQVXYRztpDf9pMdNp7Nw5jQdiP0lXWvvfZ66lkctE49jDtzBJqqR8MDzA/usYZRN8+aEpX3K3imAoy4B521BZAb0OZsUNG27rTR0QlN4K3jg9IZKFenI32B/xkvdFrKQl7Ag9ZFn7E10EUE43Rg0wftMeYNfMKOF4Ojat2/UrvGm/WY9nEdHQYnDvOudqjW7hTKRNa5qxXZxG/r5D1+M7aMO+98PKL3o3sE9zUH/BLowy7xPOOtaOgcouy9vf38DR1YK3GWKCtxZGLrEVBTusFObG6W3aQd/+jxYQYdAlAhu+EJg8/gIWzL0mkrgLR0z4omphwB38miwH1CGg1ici7WelDnPrh+Cubfe/ww6Q2dKUtakJ4KfqQsaHXr1rP5vnaCOhSAuPOPdx0z3uWeDrLzc8Dq4j/mOPqv4L2OZPrE++o4qWOsrOU6sLHFmXSb8dZbb+X7Bj957g59L3pVlpIMeml2Eqs3CRojj/lAP/5W/2o7Jvi7vRPi/oOPygnbBKaon/A+fYR+OsBM2aLDn3Vc3VN9C35wHHnO3Txth7prc9VV6xXjkg7VZmcnu9i1NxOHm1SKHuYG/E096rGr/V4MB+NMq92JXmaXIDiRcw35tB0W1CUwT2DC5no5kMRNSmeuoERt1LKNKl2TugVjzH+yWnD94rRsRp5V36c/lE1/p03a7LKza81BdtB2xjfleAPCs6OLMm80gQLwKW2GNra/5O96dOZ1Ri/XmZ/MP/iLTwZADksPQlbXXCt7QZ6gTPQXxgcZq11PW2gjwS7ii/IG9SiTnL98C1qrszgnxQzgOx1fOva0vd25Bv0dW8aAcaFsHWhil+JZ9E39TMxLXc531I3EWuR12iDeoCOA3yUPK9ilrYeoC6ljJa+vbSYfOA/UM1dWaoylhestfTknvey8HGWbu4VlaMchP8SOqc+gLsaH9fv+/YfZPvUe6UW5zj3u6TgSd1aWiWMwJrxDYCXlJQ83u0yod3u7UrYqW2gf7dJZA96Qus6idh+0+YF2KKfOLsopJ+2pSweJ8hDaMa7KUZ0xZYMXr/KhTD7MF96lj/tXCA6q3cs877xlx6driNiV2EDasaeFba+tl8x03hqcRJn0P3WEJv2qOzFsA+N+PqydfG0bvC2b5HMDWdKmaLKR6JCQJvTLe4kBNnRxzUaHh3buoONZZQPlSnP6AL+4nsuD4l7KisQy/qt/8G8vXEDbgAkDauNluGKYIpbvaGw6mQQ/eYbJa2W8x/v8likFOmigDCRIIvNxXQ+fHdLAYUAVHJZt23hfRhMA9J7KWToFGoPc9sJALgIKb5lPRtR5oNIkIOnCQh80FmwX9FFAtr1rTizqEFCWtpSh0sx9x6HtAHGxkoEV7C7+DroCnXe5x3eCECu92Flfid5kELOTD+PLn3sqPvniZsTgdu0EOT2K6ePbsTg7jNlpRG8UCQZyHgifi0nt/OgvgnSU6QDJsUa0sCtk3pwHMo0YLiJ47WKxEafxchys3oz585+O98/I0dqJlf56RKcfYwR+h210nVgEQrob05jGxWic0dwc0Htlczv2d/eCQ5TWG5BXJ5NeRcZBmjPW0EZ6O9HYbZKCowOQ/USMxuSRPmQDYwqth48P44/+6J/HD370foAVr6yuxXAA2DlL2nFmAem/2AnD9OCwv6TvnN0hdVbKzvZG/Ot/8/fj1ddeSmcLiu/RIVtnp8GZDzo9eE9BjeKcYPmAXJ8AFOUYkA+MbgKI5W+dZURhmw5LhQIa8HH+0F/owIICyIkCoLICzTBWKnoAJbIUBn8j9DXSzGGvYM6Ilu3a/qthWSBYAV9Gg3HfxZp7ziflC/PIs0G4p9Grh9foC3ib9rQBXsrgeYWp4JcRAioDtMEFWpBVucB1DURBPep0EWNBsDw8XYJMPEu/6CfPknuZ3ziBprMS/IypMlTZKb1ot4ZvOr+abXsqHhoDKts1t8ujrszgHYFHt1zLNypryoTaeVQONOWTzgUPclUuWy5t0UGdjpzzanPOufE4czgr+1KW98u4hGbwiQubhjh0NLpQQMwokTz0drWiruBzgHJlH0Ylbat5zY6KQVzZu5ppsc5OB/Ht738v/vzHb8faej1398GjdIj0+72YdUhFRHRKxGa/lH3aM5mOY4yDFQGHE5b5Ni35QKA05x9t9CO+/OVfib/whc8GJ7gvZoM8yDiVkhPAcQ465IDNbkyGg4paYcscPL9Sjt5S9ooP1tZql5E8DH1V/Oj3bF7jwzXWGf7rCEhgp1EmqJ/n4AMjHn1WZ76KngYNSgKHWJaCXeAjsiANribNJfOf9vKbcQHgBISlTN7TKH/uuecTQNL5KEBczoDaCeIHMIB2VpvLQUo9dabQpRKnIgV/qD/IqyqB9gV+5X3PJyp6VVSz6bq4RnspA+WN+xhRgCdEoX/lK1+Jb3zjGxlpS5/pi0A99Qmucc8Ib+ez6RkYD6Pt6DttV4m0budnW5Y7fwXnrJ/5YbSf80y5IWAJeEq9gpvISXiH8YEXNDAF2+gX4JLgrG2EnzDYmXdcY86b0kK+om5o5xrQNuSMlOKexoI6E23jWdpjNJD8CxACuEabBWoAWV2roZ8OKK7rGKJ/qcQ36wDX4flyCmKUDZapzXgWfifSG+eGh2DzjmdspT7TOKKUw0RJQU/K9cwK+sSY0C4d3eUMqANM+VAPUd20BUAVIJF3oI1BNALtzH36Lk9RviA1cw7AlDXZIAadj84n9BXoSzm01ajXMuBLV9dQYJ7wG3roTGbeY/B6hg7lMjbpBF+veS74IVBGfdDo+vUnclwBgjMivzlosIDfvQQVAFbpD3KDPpTsr3zzPG/UrzswWU+R9erJZfQAbnLWDjsU68ydNHpn7NSpc7I0/pSJ0pHytU8+vHs3aUJ0dsm1si9wgAhMEcVvWRjrOE2oy/M3XE8pF4BUp6HpNgVBoRHPkK5HOwgnC+MPbSnv2o0nsmwcKDwDn3uQsUCAemGW9cEHCfTSH64D3MPP8Okv/dJn0hkqYEc7CMZgHvD85z//hdzlBn1M5XVlu6IH+dAXwE13TTB26jLwDE4bnkXeCCJu7Gxle9ilyS4J1gH4HplK++Aj5h3PMM/hAQG53OmwXcAUH2hefLkZG/3a8S0A4FyHPjq/MiXF1m6M0U+3thIYlGbUCaiIsy8dORenKePpO/2ifa4r6qPargJP9JXyPvnJV5O/GF/6yHjDA/TDM6aUN/CUNpmpKGk7NKU8ygHoNRCJ+cBOFGiP8wSawPvIXaP5205m2qquXqBh5fYXBFPeCoawGz/5vZHpPKceTT96ZA5oUq5SNnNJ/drrnp/J79STGnudb/hCec892qqzGPmo7cAY0CdknDp12gqzCuYS/MlUMM2415qzkelUsp5GD2EOMWeN2EV2PnhYKS+fuXUr5zI7Hugnu284+0MdivbBX8pXAHAcmgKk2twEnPHhrI/S4VdyJxM8QxkA1FxjF9/uLsGLBXy7XqOT5ho6qNTDfCo1Xe18oJ8pvya124zDeqENNIVWRuvHSgGCW+tby1RA1OOchb58DIJRZ2Jnh/JU3RL+rXZsJQ/Dc9i/zj/K4h34xZ0O2gdtmUF7c23ItEKl/+twgw4CZeodYiCMIUC9oGKmI1wtQJD61Cl4DhrL/5RncAf9NPBEHYnn+Zvr/Id2gmGu41ynPbRTXTnX6k45Zngf2jEGtNcdLvC8DjWDOIzOf/fdd5fODt+H1oyvYGOCvE0qO8bVc50EGjOdbnMeik6SCoJZLM+tTSD/gl0MRSvGjm/xIsqX90rfHaccpw1P36qzS+gPz1M2cnOJHyzqbB3tPrE53oUO2qHS3blNPQkaDyolIrvgaRPrAO+ps5mG6zjTgVY6qtKzSIuFEV6yn+fTHlksMqUdZTHf7LPPQN/khUb2rDVnEDCuH8fhUkZPBr8AhgrU2sayP3E61q5CU+Eq+8kgIB6g7iamQNt4jv6LSYox0V5oyH34jHegs048AzC0ydt6J210zTf1cJufKdcAKXe6MhaMM3qe65nzXl2B9+BhbQV+mxrWtQnaMq9Lz6qMAspndUxxyAwq6m8sd6TncC53AJGSvWwt+kIKQOQsdafzpkk9urJezgz6XPpq7axI53hzjgj34btqT8liZQv3uM5/ZZKyUWeR+m57jMQxxuNKvSsY75gRJyuOS93wo7Z57gbq1I6F44sKiFNGKX8pL/GP1bLtGT8DrLjuGgpPuL6or1OX79tmyxDXhvYpZ3qVvUYMQ5tpf792rrlTXR0eemU/5k0q9UU5dihXuavMUo+xbJ008kHK00nhVBWosb4MxKu1rXB98fsKmihsQVyvhED5BgzEE2tyXvGe9BAD05mIvSqfUg90kX/U4bXTGCeuqYvzXOc//w//rQWVa+QJlKtwytQq/TKCvzXcXdQkJJVozKtsOGguIJRt5LDgocQQQHGiU0/7YzvdHuc92kfbVYT9VjFUeNGW3O7XbOV1QBSMgh0KACeRwgOiWo+AZJuwTl4FEhOAd/iv4UeZLsbUx8TSW0i9bWVW4C8HrTn/RKNUgamSx7MK5xQ+jReR+/znHmWPhgP0q9jor8R0OIrru6sxPX0vfv1XPhFPXptEDD6MGBxHXBxFHH4Qk/OHeR7ICk4P8CycGo0jpDstsD+HqfDDmPcaZwlHaMwiRov6z66R4/lgsg8MAAAgAElEQVTT8bj7dJzfeCUeztfifL4W8y5b3hrldF7nM2R7VzrRZ3vfCl7BUqDIPc1BWYCu9EcQwCg66S9Q1xaC8jo0IHIb+lw0CyUOnJxs09qOfjEcx7e//d34+h/8cW6nW9/YivMzcgKiuOfRIL/gAFnNHSUFYjKGpM4aT6fxG7/2pfi1r/xq3LhxLZXG6ZydUGfR61ReXccdBZFxde6Q4qXm3OUBeJSNwIVniCCBRkYKoFgIADhHFe7UUdGVlf9aGulEKCHJTqk6IEyFsRTYUobMo48he7ngEGlZILJbTXlewewiqOygXNpBW3VS0ScjSRnP/npFEOi9NrrHxVyll3lPvYKKjK3OIOejApt3jIpg/rfBOcZa3uE55JLOM2UZ15U7KjgrTQooovcwcMroq50mRjNlCq1h5WhWFvI+Y8hvFGydz7aR+1xHgYT+RidopCuXUKAFRDVIeV55ISBHeUX3Oqy4jLjaNqoCrrHjc9CIZ/jNM4KN8nfK/mYhVRbxvIZJbv3eqEiqtrKYKQCaPPIunIIl1KV8yoVzpd+AsORhPU8aA2hXf9Yzx/FwOIqnnimgYzAEFFiJ1Y2teOudt+Otd36a7b734FGcnFXU3fb2elyc16FYpLC5GAxjZa224moMyk/b680ZHiMiZyslFmmwPv2pF+I3f+s3YndnI52m3e4ijg8ex43cEnoW48E45g0YQl81+lHcmdvWBQ11KrrbRgMqgZiLk6VDhPdUVCnPyBMdUkZw8j60cy3UmVHzvyI+GBP4ZXe70kIxb42+ln/bB4ZTH3wD4GZEoBHktAuQlzlQBlTJEPqtwkZdtM8UVPIeY+icUXmkLnhHRZ/3cCa69inXqFfQXcWe37wH2Ca/IOtcc+k7NCS6tcosWlB2pno4O1saYgJPyiH60z6nQ8UZJYzIPOeWgR8apsxzdhIwhwCrGBfKEiyhPzqMVTJ5BjprlOkkF2DT2WH0vsoe/KuiZx0aGNQjgGjUDjpQrSOlAENTgVvKMZosdy01ymVbp6Fe04zRdnmubYhh9Bu1CF+WM70i11TsoYWpBQETOTPJNVudhba2I4BJC8FHwJL2Qns+yDLAWHZSMKbqTLWNHedOGUzu6BF8UHa5rhTI2M0IbUB+2sLfgLw6yemfOe1dR1KnaJwp7Qh5gXhlK7SGp3hWJ4oAuqAmIC733epthLDpE1zL1MHhgcrBX0Yx1wFXAVYBgb3PmDA3dHTxHHXpxIAmd+99lOW4e4D2Uya8TfuuXcMBUBGbtB/HD84NDRX0BcaAMUVuU7cR0dBSh7Djwzf1AxCSigQZhHyQ98poP0hdARmz6BTIoO5rShPAvkfks28O4Rak0xAk+pXPW2+/W+tycyAyoAs8AqDKO/SD8wDgLcZK+8T1AX52hwd0FChitwdlmUqE3Se3nn46aa3Ok+Blr3bgaEOoMxA1DyhD/3F+Ic+UgYBM0Ai5wof1WD2J+pDF8GcdjllGKPoW448DGzkN7+ZcWNtMhy+OEj70BbAccI/7/CbyjjFAdmU0b+McTzBnbzvlJ/RGBtIP7Rhz9dNP5IcOTnUn+IUdCjr2qcudjT99592s23vaicw1+kufkBmLSaVp4znkh8FugA085xk4o9k4dzHwznvv3W70kUqPQv88g4A2X+50ql0KjMPHbTv6CC0AkTXqqR/6sxtNmUT57tBKvbbhI2WIzgjapQ0sCIfjE9ox7sVbexlkwBxhPtLWi4tyAMNDOuFxkrnO4QDR7mNsaAPtToBxZydODo+WNIcvmf88o6NEfVvdkDpMEUs71terTEFWZZG4AL+Vpa5n1K2tcPDwftKKsyG4n4fGk06sSfEEXRjrmzefSBko/QTzLZvxEYgxBZdR7YwtNGK+6NAWoCGF5QcffrB0hh0fn6XM8HlkpHYB18Qujo8LNL7zwftLhxQ7zgzyIQI67Y5OndFGW8p2qEORle3b25WSjFQlgqKUcTa8WDpD0sm2KJ2IFF44dLRjxBSUH/B/jstOBRtJa20v3tPJhYzdv3Y9+UGeN/UVc10nvzaC59OJyVCmaZbor2Cdc1D9lDnLjgSBLd5zRxLPqPsIDruGM7bU5U54dSN1FO6rM7tzmrbSF2gIjds6MP02EIB34a0r+7vJ88wZgUmeg05cQ+7wYdxxXEIf7WZthTawCk/QBtqNXGKu0B9lvM5vaItDmQAoHLXa9KQMoo3oi9AIHYdxJAUR9Zn+TxkIbdyVK29CRwNXCLCkPQZnoKvRBvEJgBmBRvUtbRXq428dru5WFVNJnGmlcInhee3C4HnXuNqdVbbIxUmlrSqdpBzbrOGDUelrrJW0i/dpD3WxZsrf3Ie2fJgDjAHrci8qWERQXgeXvEuKbwMgaB99pA06bUvvWE0dhTKo1/W89KbCWeRdwWpBY/U52qU+azo46tOWds7XXG8OoG4Fd1K+gQH2GfrC16xl8i7vC1AzPspnaU590tH36Y/tdK6pK/KMzjpB5lqLKl0Z9xz/xLMaZzG6F8/v7ZfDUL2FthW9K5hBHqI+5wtt6K8SpHUcW3u1+1j5tLVVuhbX1A91IpV82E2aIjd0XFKuOonjw3hQjnqlepJ4KPWVrVqBDGJB/X6lWuM5+d2dheK9aSNwtvJsFheTCmyVBtqo4s7jTKVdThDmJ3ygjYBeoK1FWdoa/K0M5T7rtG2iH+rWjDM7w8Q+4RvqqEwatevddQ7+UE9J27FfOM0q2G8rBZZ0oxx16sL/aheK80yMqbvK+WKXtIYP2rwAPXR8iF3pAKG/2pc6nrinvVYO9jqfL4NlGvsS/nJnP2uYGIB2deL6Tapf9RBxD7FA6uPT+Yf/yd9dqNzBWAyUjCoo531ekKgurjRYBhAclFhGkLhwOQmNOKQxKlYqZxJWplYoU2Z5JoupLdsBaQ8if2tkqyDxnIxOOxVOnSbXPQShXK7zPkQVyBBsFlAQZNHwErgRuCrFoIQ1ZcogMjbfMr7ts986RGgHz/GRAaWrgtzFQmEsMJQvNR8NyjS2GvDH9+azaaz3VzLPIo6ExWwYi9HjeGJnEl/73FNxbQuvxeOI0WHEGd/3Y3pyL2ZnERnnOIqYjTgAr84EWeDocBcIjt1e5KHD4JVN4DtbJHIXyNGwH/emN+Ns/6U47V+Pw+lWHI+6Ef2t6K9tZIEcfEyOQPrQ36pcssPT2hKYQjRT9FQaJaOT0ihqHBAKYBV+JyDv8Vx9aldFp18L78pqKf+DYW2pii7bAE/j63/wR3H79nsRi9U8uA3Bk2O80gnSIuShH5TTHGouj00mxQdbayvx+//aX48vf+lXcxdI8u9kFJPhRZ0F0uTmpVwdGsnzK0Qh49UsY1zeQkDBh9vbl2mlmPj0lX7Ai85lDKj2QsfhjToo3OVRPFqRCvyHDykHWsE7pg6Qn11AnH88SySFgKcAE0a4c7naX/RA6cjxHFZ6JhUSjLxUUOZ1zo4Rw5RP3wR3naOOqbRx8Ye+KKvOe741ppEDbpOlfyqwOoJcgAXn+M2YmFfX5xM4YUfQcJgKlOcg0D+BGwU8aZCqv7WlkTJdyGmPyr8OC37zHMYDcqgNDrejStiCzm8dYCpPBSoXwAevK18p3x0WylL6Db10aDkeymblusasDi3K3FkvIIz2KaeMzCP6bh61ZZFrpkowukp55EIrwJeKdQPi97vl3BuPK0KEssrrfxE3b96KBx/V4bqzuNymvbu3F4eHx5nW7ux8ELfvfBBv/fjtmBBstOjGdL6I8XAS5xco2BWhsiB9XyOrnbu5HjTzdzqtCU7ACuntmPI3ntiKr/3G1+K5Z55MA/3eR3dicHYa+7s7MRqcxYyzSRa11rA1PdeWeaUg2d6rAwnZwk19Aku0RYU+AfZJzQ/66BhfKm+lyFOuSq5t14mk00rjzrI1RlZ7tetCcE+FUSVEYN28obbPdYW28KwR+u6GQhbwboF4JaNMmaGThLmPAyQV4SbFD7IKvqOvGOF82oAJfWXsaQdlogAZMU09tht+Q555gKGKEHUbNFFKaaWcECRyflYbL9POuYU3lc5GSRO0p0061X2ftsHnGiaAbNCoZF/xHP1i3KSlehTf8LjRxfxNHTrJBWYFt5GT1d9y4DHGAomCN8ohnqNeU1gokwSidYjIBwI6Gky0QQcz5dBv7lG+OcaNbtR4w2n2/e9/b2m4uUNJJyw0AJwEmFSvhG48R3tc2+EJ6jFS0DGD1vSbMgB3jdjUWYh808gi1Rp0IhUPDhLq1GnuWkJZl9GeFf0FqEIfGIeXXnq5ka2nOU46IiiX9Q6+RiZqTBvRq04qD9JXI8DoI/2iT8wh0j2p47iOq3vTNiNaob3RcqxPGD88r46qfID3jNznfeY7IAmpuADY6QftfOGFFxqwt+QCqSg1xmpdqx029JW2P/vs89mWPFB8ZaXhgyeyfCLbGRP6BfhePIxDmTOUat2qucOuNnQZ9JdKQcnYA9Zr3MCPpP1q2xLIiY2tMtToZzrqT05yx4bRazzDdd7X+FFHoV84y/kQNe56yHjjrIAPeIZ0UFxDZxDkwLlCPchFeNX5AmDFOS3cZzckvGmUJXyos1UnyEZGn9aO2/b5GYxH2ziGHtooOLPqEG3SDJLmZj/1D41c0zDp5ICGmS5hHwd0OSxxADE/P/vGZ1Le8l9QFnkK+EeftH2ouxwddbYP+ht9Ox8VUEvdOt2oA/rzH/oJ9pNX3/PUcJZw/87dSskDTzEu8GY6dc8qe4B94D71aJizluSuqgePkqcMFJHGCU40Z82wBt185unkdc75AFxkPms3CGww/uifbcCSeYgDs3bzli4On+I0EshwbdVgV4dTtsJf1KHTn9+MGe0SMOQeNBRwSltkZSVTQ+J4pU3qcO6apBx2hjNugp/F0xUcgTz+6MH9HFuciZSJbGzr+GfH7FatNcl1WjAK+sPP8AnvMa6MG3QV6Njd3VqmfdIxqg5Cu1599bWct/SN9tMG+REe7PcqOlYZSvsFMd0FmED1ld3lGU60R3BbmjB/WGMJMCHFHH3mfe6r1/GM804bHL1S2VF8W2nz1LV0Srg2yDPQPefs8WEe3s5ccEdRrRc3U74C9EFHz7fAUSCwWGdj1LydTMoppFzsb1awCnROO2Ol7Azqz8C8i4t0FL36yU9mnxxTAdIKFqxIcnUC6KhMYS2g/I3clVJR3m3ADLuDNnPd+hwXxsg1nB06hYNUYJUArEAj7UH+k9K5dLcaX8/I0LGpbiTY2tbFla+ua8oLyqMedVPHTH1KBy7rCdd4TlvLNZnd29JMcNJgL8sROHStbetrBjnAJ2WnECR4mX6FttPupHUTnKcDJR1dZxV8o34FHXmO9qmDps7eLV0f/jAgjW/We8aSMrTTDMzItXrcOMSaXZDqkIwtcn48rCCickhsZNvFqcSboCM0lHe4rp62s7tdDt5O7VTiQ/3wNr/v3r1ToOnUc10vAyMpg7RdyjzozjrMR72FPuLwg2/Exkhlx7usrxv9CqSh/9Sr8yrLQhfYLHo6px0bZbZjS9liCvRPfYy0yYyF4yj9BNylu/SgL+Kb3HMsl/O4wVV43/VCW01bR/6QLw1ca+thrjFiXeq36pj0l7mhrqYOlDYlqRGbQC9tCMeaNpTMLPkBvVy/1MltL783t/dyzLKvTaon6n34iCCVoju0ob9880wGq62QKeEsYqX4wjmCHBQn5roOcPlhd3c/x1i8l29ljfSx74wF5SqXuZ8YXaML1nwvB7vjv7NzZbnDKu39lh7TXsOno8KI2WnXdrBpw2mTbDaYmDYfz4pdO3ba5OpRjoU4SGFzlY1AO9YgxLPT0rvV95HbxeNl58rL6r7ShmMEUn4uLlPKuw7SB3cU6mATi1Ym8S5lLrqXQcXSVceU8onrvE+/5R10YjFprtG/xP2a1HttR57zW15g/MVI0VN5n3elm2kfeY86XUvEDPRzJA/9t//Zv5cpsGRQKvk4mKiCSAU0us18Rq58fBF2sXOiC5QqMCSIk9vJyjedaXvvbA+MIMjv4vdxZnFgZCpBAd4zIqQ805X7c96kJNHY5BmjRXOAm23pMq0AAOXDhHyrMNJ2hRd94B6TjjI00vhbcNkFSyVFQUO7pA/fGvrtvkPXNijBO4Kk0Jh6uA8jKyB83gWGw4r2mvQiRGKRTmdtNWJyfj+e35nGX/2NX4ru/CDimMP3ziPO78Xw8dvRHUX0OacYQHFSKa7mOkLACXtRgOJK3SOjTKaDYlvZLGI4jRgvIk57V+OD0VbM9l6J89Wb8WC+FsPOdkzwrnZn0emy0JZyvoZTZDKLwXltTVZxoTp5Nm80TjpoxXvQxC2eTjIXaunBOKKA5aLYKa/72Tm5qvdjPGVr1nb8yZ98M77+B38YoyF0rVQ67FIY5qGxCHd4sxPT0SJWetyv1Do4mXJhm0d87dd/Nf7lr301nnvumTIgLs6Co0DoJwCpgJBzJ+fMvJQ8gFR4QSNFg5TI8+KvitIUcHP+0AZAQPpmTt86GKxSKOhUVNiWgYLnv4xRBRJ9ANhhfvAOAH/mAEylr860wDBUEaA8zw4A3ITnFUC8b7n0kbQNziEF2YjozsWi2aZ9mbdTAIR+qmzyHPTUYQnPUy7zgPlnShojMwT7NAh4hvaouMhDvM8zAlMaAAryXHS6ZYjTftpeSkJFftJnHakXg9PlQtnmTdsI3alfRQBauSAZPaaMNZKunByVg1/FuK3QuPjxvI4gF1MXaNpNW9uAGW2AZiqV0tx2wIO0j/vsxGI8nWcaTLSd5zsrpQQqk3yPtgmgKiNVzjRS4XF2gNA2IvVol4BTOf924/BRHY7GfZwgmUppvYxMfq/0VuPg6DgePngcf/x/fzOIMBmMZpn7/JiD0tnlslYRGqmATBlHFuRyOHKuyPp6N/pJ60msdHEQllNjPJnnZrcvfPG1+Mt/6auxu70e9z98P3a3NmN0cZ6HweHgSEO0U9t4OSg3wbK1im7oLipncRnftfbynOsKh+QKmhGBRlm81wYC4X3THRhdzTjnDpwm+kRFXxmoMoV8Me0VjgjBFJUWo+WJQOYdZAntof8AW/x29wjODMaCKFVBW2SCu824RlvJ5w8fAAC5ZgE8lRFe0WHwgoCfSryAknyj3qIzQSWRvtMOeUzdwwgb3yvQp9KSQG+j1/ndBlBVcFVu4S3T3ShnPTNAOQpP63gUbFE+GB0IYAMQQN/NkQ4fZGRusytFh4Rtd42TFs4rgCnaJX/oNPi4wswOAOStuX0xXpE7zktlk05XI5wpV+eOPPXmm9+NL37xLyTvQm/AbtPLCJoAcgH28axKLfWxxgq8URe8Td2eCaOuqTGk0wN+YZw894QxFPSkXBVr3mf9LsdbgTsq76410pbf8L2OgbbxLRggEOw9HQEazZQFfVyjy4jYW4L/3IMnjHLnOcasxpu86u/l7ip3VQn6MM+NdhZQhqb2AT5Jw7JJrwN9cOzAT7TBVGjOkV/+5c9lXerPyFF3DLhTSaP3xRdfitvv385noY8GiGMBDzG/Sz+5TN0HreEFdiHQhvbONMYT8AVDjf4CSNd6TRoVgLXtvMc10nhwrgu7ISrNEmlZy4B13cQBol7h+EI72ks7uXfAORRN6jUdGDpBiLjl75/fvh3Xrl7N/NSMCfT81OuvJz+5swFji76xBr1D+hNSv3CYNID9cFiATJMu7Z133lkerkt58AsfyhBQotyzQbWVawkoNGf/QDP661k42gTQ+Y03Pr1Mw4QM5Vmu/+xnP015Cn/Aa9DI9A2VP/tezlN1R3joxv71JVDBnESXgW95n75QL+OIM4p5qi5Ee3FoHJ6W85jftAGZ9tprr6VTQpnCXLX9lM25MLQxI23HdRAsUdD8FijYbs6Vgf6Mv4Eyyj2usZYcPnycfaq0MdPcySIQnzJ6o5+yBgcAvw3qYA2CVow9dKFc/i7Qo0Br9FrOQwEopP+ME44Q6AJvVtrFleRjd9HgwBNc1bGUgNBDzkypHUAa4Fyj7zhmGDvKhf+pw9QmfLM7gjnDWOLU51PzbR737j1cRu/TB/qIfNaxjl0H7QWhkAe0i/nkGo8M4BrvQUvuQQtTmKiTC97AB9CYCPbHD+4tdRfq1IbB+UA50AanNLSDT2nLu+++s9TleotuOtWeePL6EshUhzSSk/nz4MG9pZyBZka40w7AVvoFMMocZH7Cm3yYTzpBakzHy91C0Ht/fy/HhlR4gl3wHNHnpNpSN6ZNtQuyotMz/Vruajpa7u7A+UrqInavMLdTf12r1FXUSz+vX39ymba7zoaq6Gf0UmgHvzEu1568kXNKgL3TRPRq03fXVrOPn3n9jXT0CHARKKjdQf/tr7gFh5kb4V6pLCsQQ/uFtlIW675ON8bZgDHXSmgqP7R1BvQZnOg4zKATPJUYzaLOVDD1XM2l87wmKC2op35BW5gvRvsKUjIW0IadcHyXI6GC4xjvGs9p/qYf3Cubtc7a1AmTAGll4Mk6PGjZOcq8dX3VnqENgsna0GIvynn4SnyGOlxroCvX+a2+Qd0GLep8EO+BNjqExqPpUuekT9BGGU07+Bt5BD3gB20JsmcwdrTJNUZHQrZnXMEMtIvf9q/s9wLp1UWgRzsanvax+z3PXMnzgMbLIB/eh9Z7e4UhEBiq3BLH4jo30h5qgljhFeWN2B0AO9dZZ0mPJcbAczsbtYOc/rvTSzsjd29tVWrg+l+YnMECtVbjTCz7nXIEVulL2WS1w1MZKj3oG+3WyS7e55wr3KXAV8rivjpA4kIt+56x4uNOHuoQo+K9tGWbFEzOJ3FTbaX2+C3nHPBcw3PKDfsHjdSNaZ84Lqmktb1MS6fex/dav4LZzCCAHasNon1EnQQeUtf+lStLXc2x5X3KSTssynkLrUq3qx2K2juMl845xgEHCNe4Tz3iGDqpoKt2hfzjb3Hf9vyfRaVjunKlAocoF77hU3K5UnSqc66v1Vkd9J820yeeoe8GHxjYQztxMMtbyl0CMMRjdDTYVgPVtP8L4ynHt+1wraZuHMvq9jpwkWXsAHGeGbDmONG3eZP6cNisP+Jz8p27xNp2oXh1WwcfTSv1rjqN2Br0UC7SLsdAzM31RJ5xDWnb/c4daK1+qa2jHQFtTNvIPcoXy3e3nvY/bWjbgImn4QDhARcjC6NgBkVhL6PJeBJdhVogw4kqM0k0GYjfgvMa+xCdcl3sVbw1qtoEt14FlIBOe6A0+gUMeZ8y6ZMLWk5mFrMmWsbfbQeINHAx0DnjQgExXaB4Rtq06UZbnJR6sUvRLVBSpSwXgyafnQOmEFX4ch/6tR0nKgvWTxtkNgEkjXYBIYUfB6jn+t/rxtr6RgxnkzzDoz8fxMrwUbxxaz3+4utPR0w/ipgfRpw/KGfI4G4EDpCLcmrMSX81rO9G/qQDJB0hzc4IUuUAFvKbCGocIIi8R6N+XKy9Eucbn4jDzm48WGzGeG07ulubATqY4FcTbbYYz4OUUL2M1K4cc+tbm7GyWgcY0S+jIaGHfJUTvmlYe2I6WTW8ki+7JUBPTisVClv51jc34913b8c3/p9vxk9vv5dngHDwMU6OwWiYZ5OYoW02TnI2h/SiVExjLc9BAExfi6999dfit3/rL+dit9LvpgNkvpgGCg5CXKeDChwAe6UxqIPuFCDy+3Q6ShqpWHE9Fe/1yuusE0hlSmCsPS9zQSLd0Pp6Cn8UAkAZ+NRtgPArvFXpLmqB5r/gJrSjToxQjW+BCequ+VXKCm0wnQNOGcbKeZIHo632YzCqhZgyNFQpQ+DGbwUj9IQHFPa8w/hRBn1ViYFOzmfu0RbaqwLTXow1flRmoRH1CYimAnQGOI+CU6mFNJCVXQUgD/MwNmjY/qRh0Mx55aKLhsqYC5OKl+/r8MCAoz0YvsoSlV8XUb41JnhGMAJZz99EEDHWfHJRbRQBF0zlqIu1NM6yOPcm+a3yP/IMtCyD7yB2rlT+RnjbRZKxgO5cgyb8TRks3CjvXFNek1Ku7l/m1mU8ymmCw7Gi0NkJA3iO0xWega8mi4rSWF3fzEi8xwdH8Wd/+t348ds/j52Nrdjd34t7jx7GaMwCXbuexvOKnKEPOFXmcxRy5mk3Bsx7HCPNbpCcgytEQkRcv7YWv/c7vxXP37oZx4cHMTk/ywMGM1XFYUVAQhscILzH1lH6POVcoyZ/P3SiDcp/+HR7p1K6sZibzxxeYJ1ytxNztc6+qEgzQDE+lOdZBIId1EkdKnjzac09o681dmgDdMbJoaEHn9dc3kgAGscJQCsRx677yI62Ag6PuF4yjrSVa56PY1RtAVAVlOA93itjgMgQFK1eGi/wmimuMGDoz09/+pMsFyOQOadyCk+oXFa9RTf6CR9yCDrgEvUbIa0hm+DpwUGCdQZAUD68x5xJBbeJKtWohKehhfKVcRNs0lCFD2gDZVMe13U40FblEWXzX+PQXRvmYaYOyodO/PeQTuWKIJZONb6ViQL3XHPMnZ/yh4aH819jSj5lrXj++eeTxxgXZAz8DsihgabTA3opd5TJGlb2S8UVfoc+yBPBDUF5+sbztI3yAJHUHfk2Cj3nfSOHeIfy4FPATiL0AXUYX+jtWgEtdCbCE4zTyy+/kum4BNQFM+gXYwb9uQbt+bjLgrZBHwAh5ao6NvcYQ9pI23BA0AbAfvoAwOGHsTctCe2BN2yL4yMtXK95V6eGchWaUb/y1nRv1M+YYZAYfa8xSR+vXC0wNAHGj8qhwViUnOHwwzrjpECdcoyqN7dlCnKEezg8BLTUXRmHihp95heisZnTzB3aJvBipLAy/v0PP8oIbOYC7dLIVFe6/d57eYaA8xRHBSlujNglsCaDJE5OljsgaNezzzyTfeI9dWtkgHoEfcexwj0+RDa6OwweZOyR1zq+1EHee//9TN0B3wLUHRzXLlfeYf4wl9ChoAc7D+BXZbZRpBrc0M2WFUwAACAASURBVEB9Th2K+igXJwnAs2NBexlnxopxMC0Z6i7P8Pszn/ls/OhHP4pPf/rTzY6tisqDJ3Eg0CfmrDI0x6RJAYFeKNBIm3iHMWAHgLso5A9lIzzV61fQCDLWdSZl2pCDqOtg7LbOjgNFQAGZfX5cO3dqLh7mHHcnWuoIvUh5hLyjXuis7qT95nqBLltneQDqHSb9S8aWo159VOCLepjDvEP/0Tnoo/ZW8kWzO1f6Q5MK3tjOcUgQqHG4lR6+nrKJA9IF8uQN7RvehwdwhpycnC2j4Gn3z372s1yXcJrQXnfYuJuCNhlBqb7IeCG/oEvbnobv0k5pUuxyz7StyLmUF+v9TCtlcBFjA60YN9rNvEeWoidkxG8TzQpd0qF7epE7RM4H5Vi6+eSTS+DaHQXwwbvvvr10wNIvgxQFxXmXHcemvDN3vnoM9IIfAFA5xBwHB3KDA8xr7K5mf6Chuqx8biQt7WDnh7xN3QTLGJBUfN1b7iiljcS/IZfUpY+OTpYBkDUWtRPYgDnai5wnBRblQUvoePT4aNl/2oitDl1feOa5bLNr8umwbCDWHQNm4H/GLm2Ice2kKv7BOVh2AzSlf3XwPGtlzRNTyEFfA+zgB4PKaAP3oC3vwR+0H/7gHn3Ps/zWy0nBmNovbVLeE/ijftphQIHrl/SjLzr7BZgF2Jzf8CD8py3D8+o0BhsJos7mdU4o/Ve+8j56jbvwoK86LGMmvXUc8T71aRvyLHVrz9M/HN+817ZtGDODMChXDE35yH3xqu2tOuuSTzoUGlwJXpU/xZ0oBxrmvfNyeAqQc08HOfTb2yld2XWs9PDa/axO745Mytd+52/6AoCa+sm07DA/l0B0OQDGF7UbCZklmJvPdipwUN0c+wgHovYv6zKBBmkzEcR8cZE7Qlh7GcOttXq23d4KzKi5jAPEICx3CLima+tTruC1tBX3BNcxMFG5Br2UPwYECMY7RtrtjI28q7xv43LaCtrsBnFCX+0UA874LQ7T7jPtESTnGcoXfxA/EQtwHRNbVAen3UXjOrORMgiIE9+UNzc3yp4XXwN/g/byr7ssxpNZOqzUsaWr+iEOEGjXWyunA/VAU7KtyIuJzzZB5NRRa2aB3PRX3AD6toMo6QvP0wfluTxNebRBp//FyJTxBeInr7bSvCpLdGrOpoWvOd+de9Sps0SMKR2ai8tdJLyDXGSM+VvaO2fErfkWo6UtPFd4RKXD126AZjiW4QX5Qd1rfb0CANWNeF8+pOzRsAKM2QHiekYZrv/azNBEvue+OIKy9fisAqO0+bVF6ZN8IW84Jsprr1OWc0JcUSehDhna4XhDO20G3q11uQJ+GCdpJ3ap70IZ0qZ35x//l39vkYLlvBQpIzE1im20AJ0TSsBeoWjHTXFTqXWILqgUHRJM8FSj0MEuIY0HukBSmYj6JYaDrCGdwFGvlEiNdAdQ8Jt+OHk0cLlGmTnBuhXpqzJMu+yrC4PRBU4GrjPoMDyHqEJ8rrnwtRcK2mF/+JsyqNd2Uh900nFhe+mTgoxnNMIEuG2jAlRGEaSQVtJPejtuMnIe2YFTaqUbnV45VxaTYfQm57E5O4gvvX4zXn1mLTq9w4jBo4jz44iThxFDnCDnMcfxQdonvpvdINmnyjYTi05kznz8IThLUAgRCjgJFisRg2nE42EnzvqfivH+K3HQvxEPFusx7K7FbLWXO0ey74NhzMez9HiuZkRT7bhI87MZfwSOOzkYEwEnFVQNp7bhqPLjpOz0C5hE+aPtHIaXRsxgmuDsP/v6H8T9+w/T0XMxitjeqZ0NkzFRNChddQ4KC0lOxC5p48oDyufWrRvxd//dfyeubHPg1ywGF0TBlCFr+xwj3udf5rpuDvWlDHnFvmJccE3lRQCVdyoCCwC2th6bakaljToU6PBkRSGUMKEPGp8srApTaFVAZwGpRL1RDnOXMVCZRaYAluLUcO6YZquASYHYUuh4xnM0JrNKeWX7jJJwnJQB3Kfv9FWFlLL4CNg7/9zB4MJYrFNCU+CRZ6lDwMSt9pTFxwWU6wlAN4dl18JZMoC2CuiW8XiWh72xgLe90hot0MsIaKMu7J9tc9eFsoK+KFvgb97jQ9167zXU+c3C21ZceB8jB5Af3nOBgZ4Cps4h+Yz6VNhdcKaDGlsXIRVX+CZlGTnwml1ZvONCCR0oS1BJBYxxFFxM4Pe8tmizGQreMLK/Ij4XeYYeRieRdPDUlf2dGEyGqUQTnZDR7R3mIdF8e3H3w0fxne9+L77zrTdjvujE7vXKoXt2MYn+6kosetX/UoCLp0pBKJ6aj5s8sr1+prBb32CtQi5FTMcRv/KFV+Ov/PZvxuj8JI4BZK5wxkLJosOjR7n1F17a2GDXCrvTSlmn/0aFLZVE2tC9jNCDfhiT3Idu0EOQqKJaaoeWQDZzD1DHtVGepU+MTUaEZRqw3jKKuIyuOu8F/sHo5W8VWecoPF2KZqUF4SMQC3DE88glFW9B+TJ6ScN2ulTcBO+c265lgnuUBQ8TQcrfvFtnCnDOyCCdIYDH8AmRwfJQOcrqgEv7wPvVvgK7eQb6GxlOn6gHPgUYqblc+hFtx+FSBn7lduYDr9NPwUXoQNQ0Y9M+2J16ieoWzC/ZVXSm785byhT0VKFjfrP+UI9z0Hv0QwNKkE653d5JQj2sBcwhns8UARvI53F+6+iFfglOtdIOGPFG2wQnClCvNZe/VcShHRHRZRTUbltARNYHxosPPEAEM7kjPRiU9lAW9Icujr8GLWWRukqFueZl6VQ44xgXjQv6Dx8zJrRL2V+OrMqnr5NE44jfvAOI+nGDgfehETxhJCHjpaOEe7yvzpYgVeOkoc/0Cb6FVwUtqi2DjC6HRuWUqh3IGgKMdxmGdYCwZbpOaZRovCEXoaGGE8Y/4LbrqEa46WHUYwWFE1RodmEw/vce3FvOjbbhxzyq1Gx14Lu7cKCfTkOeoX3pCN8hx31FWwKKMn+UMbSV96ED19gFQ93Qg10o6aA4Psq5T/so0zMrDo4K4FHfNRBEHUpdHbrxLqmpOABdXj0/H8RRcwitQBHygOhvPtDSVG6UQUogaPjdN99s5F/ZJ+T/Tz4/Ps7x4jBmItKvX7uWKbSoj10h0AGZyhzMKPVepW91vXQulZMT59dhHsKN8wFbCidUpY/aWKZJUw64hgAi8gw0Qi4ytsx9xpr/zAnoz3PIDtrH2DAfucYuIcaWfpG6rNYrHJIn+by2CbzMXMJJ+K1v/b+Nfku0+MFSVgG2KZ8Yx1yPGzsznZycl9XoroLn0PepJyqdHQ5zrgOSMwegn3OR8Tz5/7h6t1jJs+s+b9epqnM/3ef0dM+NHA7JIYe3kYYSwdCiqEgJRdpWEiW2kzhIXhzAMRAjQZ7ykCB+iB8c2AgSwICDAAEC5EXwS5yHIJYRMQFk2YhI3Xi/DTnUcDjT0zPdp/vcb1Wngm/99lfnLxVwUKf+l31Ze+211/qttdfef1KyxOAYdJqyF8s+6Ds1+/rkTkf6Dm14jjPAtN0MPqJ8+i8IhTMBIBgdjf7gJOJDfwSDGT/WZnfW4VAwNzftcFeI6XoEQ6mbepiPArWUBU2UuQUU9ajbocyCToKdAoiCJADR/H3/tfCcwJyODsaU9vF3A1ZmJ48OaN6hXe6Mg960n/GHD6Hfnds5l0n55drAM1kvE3UPAMwz0Ij+GSyzuRoH41AP/NGPXmtb2wHcofn3v//9eoedBcxFaEHqX2hK+9wpUoD9/fs1Nu7G8iyxl156qdY79WbHWiBNx6bOSOZmzn8IOEqaY21zgRjS5NE+5y/9Rf5Cz7PTyDTeEQxnTu8XvwYbYayee+6Zkkv3+5lD6sfOGZ6jTdjMOi2gh8FDe3tPlfOKsugb48L/APjQlTbUWYJ39pbBk/QLutCe2JU5rwJehp4GaFAOdoPYDmXCl/Knu4lwjsqrtAG+oB9ln/RDi6GRO3fKru1zwpR4PE+90J36dN4USCcNepQ+4yGIfXWdAB4ddcOgN3dWiGFBD20Qdys9tZs0pZThmAiY8bzlul7QRlMrCybLFwaguPNafud5aCVoTD38roC4fgi4NOUdaFWpentQrHasgRACler12tsCu/A/dIXGzz2fXeP0Q51GALV0zvWkh9T+cv1Uj9SuFjw00BD6UQcAKuVdX3Fexp3lzmXOS1QWlSw7zLqBkxi+ICOC9rprurqJoDvOSt59/rnn2mN2mbAbou+80Kbc2Aj+QlBBrd89IIGgh8JKrs7b1maAeNZP7q+vkQrustLlFS7Vs6XIk4wLc4OAjHfeefvP2PzKa+cwdQyxUOqB3uJ0rm1+GzDuO2lX7E2dEuI3yuzhmDAuOnK09+Vf5gQ0Vo8Rd2VthOaMh7o+v0uvufdM1X9wGL2F9u1sJw3aCbvFtrJec7YmNnXpKaW3XpQjmXJcJ2PP5mwkdoDgjPZDGWI45WwaxUGxuhlnm7YYQY2UI84CLZxfcWInSJD6tVNc+8RnYpcG8Od9MSLK9TfPFn3HcTJDFx28Oq9Kp7i+OadaG1jZI8asA1ee1HlWDn9xwLKxk6FFXbwCiM4uiw5cg468q+1gOe4cGuJb2sra1TyjLcA3dKp5OdhpZHnBJXPkw8ZOAs3U6+Spmjt9Rxff0k7bXDzPdYO6GFedHtRhMJI4rLxSuHt3rGivlTOnz0W+KZ+y9BsoS5RH3KMOcXzHXh7jffqkPSa95AveLdv+H/39/6ZSYEURiLMAUMPJM2SqYWOGBEllOaQpi00aR3mCGzIcirteSp63HoikgTMUSMOOS0DKlmmvZlm8uDb0wHNfr6B1azhzLwDavO1t31qCchCTOhIZGk8SHww4B1zwlLKoDwDRyQvjcd3F0klPfdBXBqcshbzCn/t8pCvlMOEFFuijjiAV++GgyphDZxHXZEjp6OI+BJtwftREuU7k6hxH1PWinT35WXtm86L92mdfah94dtLawZutXRy0dn7Q2sNvVt6rq54Ka3TR2uiqnwfCLg/AwpXWOCOncuZzr5+RQT/BqOtvpbXjeWvvXo7b4erH2/nex9rR6r32YDZuh5etTXreUiYYB8Fp6CCZaoK0m9zORtrYN5VbI2YVxippjJ9Kjwo7W4uN1IQHDo6yK4NDk8+v5u2f/O//xyDn5qSdXVy18XS17pMSZ8qZINeLSnlFap3pJPl4AWuhAw6Rv/E3/qP2mU9/ul1cnBStiTBX6Lt4ynujRdKZsWBjEPPR08xY0jci7FRAMWTjTEAJzcF/3NPBIu+4EAi0Uz+05dks6lnMXLAzdzKvjfhxAQDgoXyAIw1tnQ58Mz9UCFzokRe0FRlB2YLwCkHOfuG60cHMGZV1lQ8XhFqMSS/Uo89ol+2mP85f2u3cVknwoE4VFFMswUtuJYbPKDsyLbsVoFc51haj+vZQeNofQDRAN4Z70XMegwj6aHBTnkaECwnvYmQjn1BQpIuKve9SJjTlN/dqG3I/20ZFhnYakcE3zxm5pTwiAs45IO1VjqAX/yNTNDJ5ViW4xrI7QIbRP/IU785b6Mb4ACrIX6wBbpGnXqObqYfydQacHQXQJz2f8rQUrGNSnOy2O7cTIVyA/BgejYx4d/+9ksN37t6rnSK4YC9ni1I4trd32xt/+mb7v7/yO+304rxt7XD49Wk7PSNH5bTNFqNKsVcOmJq7KEj0g5WZOTxqYxyx03G9D1Y2v0Kham121drLH362/coXfrnde3q3PXmXyPfWNjanbf+9h8V/iZjgoDjyrh8sd3xoAAimllK0lm3Z8ql0hj70zzFyfJFdOkGgpXMPGroVXsWCdxdzd/zEeafjzqhX5Ac0YLyYA3yoW6cjoKzrq44VytcIBoBFPmicUb7jbmQL72dtZCfTo6UjWABFIB75Qr2AoYLj/FZ5ol7AWPqPXDENC2UOdQroBggIzwhiUY66Du0A+IPu8CVyDzCO91xTnccq2dSNcUc9UWBzmDj9py0aMdSjUsb3zk6AB/Uf5odKnGUxTvSXfrnDSpkXZTdp/uAtHXY6U6CNRpGKNc/ofJR29k0FPWtIcvCqbBrhrs5Gn5hbAhTZmUHqr+h4ANkAjfAea5Tp2Shbmc8ZLLSbOugD12kbZVO34yJogkxGlrgGXfQdVNCeepRX8D1lAqTQPnZxyCtGJRsVTNmmkHMdVblWvkJ7HVf0i764Huictr3U55iZ0or2wbfwnXom7xHZTJ9Jg8Paww4J6RN9ZqVop5NU2cAzMSTW66wN53SBTj0VSNaoOI24T8Q67wFGUo450RnnAsn6WU3QwACJ/SePi6bQSmcmZRgUhAMEe4Gy3FVB9LoR7ho6OCbVQ3TqIMPLGO4GK8/QZ5xnBhUxVgFMSTvzVM0D1tqc1XDcnhydVuoqaE+5APgC9LTB3Pu0j/5973vfq2/6B1hIIAvvaTvA//Ah/XUdpa+Op2ChB1gC/vE89dAPyuLzkY98pNIk8Zt3EoSSPOtG4JZTbpqgE/pGv3CU0Rd4heepm10U6h2AbKSLwkHoWoqTAD2DMmJAJ2jA1HrUDU2Q5bQFRwCOKHSGzIWHNcacbcMagbyiP4IQyAjGgDYYuEB5kcc3gV/wMICpxjzjC4hEW+BJnL+0hbFwLpECy90w2pe11lzGZmLehN/CK9QJL1AHv6/OQgfGmvR+fBdwPVkpwJw5D7/jlCEtG2XTDsae/z/60Y/X/IM20JoyGQ+BcucNNDfSUbpDC67RTvmdOef8gW44ogRwqId5xjVkBM/xTID21j760Y9WuwR0BCyMylcmUwd8JBDqOLkDj37gaGAsSYFF23TyIz+RidSrQ4C6XWMpSz5GLtBvHarID/Ve3iln1GFSoBEshc7AHBako33u/Iiuc1RgPXQ3xRcp2IbyhuuML+ci2g6AUABOy428huezrjN3qYsdV9/97neXa4e6JG11DKAD/YdPnec4RQHrsobfrnqheXScpJH76ZtvFr1waBYo11PfMZdNhwm92IXCGSTHRzfBPmIKtOPRI3TVpBBjDF54IYfOPzo4qPqNAGcMcbYKVq9tJLJb7EM5xxlGtJM+QVfGSyc4ck6dgJTCBax3+0Swagj8u+4g+2yfNqEOcvgOevNbxw9t0tEj/gEf0f4nj7OzDtox9+F9noGXaIOOOOafOyYZN5zF0EVbXoeKmA7lUO/JeUA3HbbBr6JLOL+U3+IvBnvUDqPJdLkzX/1WfhFUlO/Ep9Qj5Fv6Y5nqwtCjAuQ6SKcOpo5MPyqt5ixjIhZBHbT31s5u8YLOHuWFazD3tCW05egPzzN+0A46Mo+gvWlkpKd2w3QcEJF2iVtRhnxnHfSRdlG/kdXM5fWNtbKTSeVLf+EJ2jOfRy/XIUyqO+VV2emz4F30C9rwLH/qCDgcmVe0k+CC4gXSh3V8jv4zLqSAZl6I3xCAoDM2+uu0UhGDhYCh4AApGbaZHVArdYj6TWYJ0zVSX84ri72v05D2uIOVtvPnnJJ/hnzLNYM51EuoV3zE8YZ2YhbaWNBS0J15SLvFb9Tb3YEg38d+S/ohdQbnjLaK9kXZGpvb7fwiuyloK31lN2vZN+w+WOOMjHmbX+eMj5pr+/vLucvh9O7+o93wRngnARfikbar+AN7cj1pxS7mN/gt/eM9bZbCTWaz4id4Ldhy+E88lme0gXgPGkIjMYiycbtNps2qvVn8Ost6TXnIJJ7lOeos++A0+JR4Ge9CI2WxuCvXeY81V/uX91bXwy/Qgr7r5IIeJTMHqarkY9cAZEJsrGQKoVzaqo5Pf6MjZaesAcPpc/SjocNFm5DytreyK5EsGdqF2k4GjGujcV35Cx0cFzGxcnB2GlKH+L46Wu307baz40WZQyeI9p24J/2mH9ACvhAf1e5XltAucYthG6EH7XLe8J54iXgXv0f/y//4dxc+bCQnyowHo7pADvP7l+DoXnwqRzl1siFMluBtjwDRYFZYDDvrBB4SxkWDsuPBAiTOYUbcU9gVKDtNHr4h02ei5GAYGVYgUOHIoJdRu765NOx4ljJhKAdZIW2fFNi0IcyciEbBK71b/JYpnXACarW7oEdZShvabNlOKq8VkNhzMg7pTv0w21Cg6q3jnkzkxBIcEUyudm0n7/wV6aVqss1rUZi0lbY2umrrK2ft+vBn7T/5619sk9m7rZ0/bG1+1NrJ/daO3m7t7L02P2ttfhoHCClxOBD86qI1Nj6sbyftFdhhpQL9c3/jRWtn160dXrV2tXmvvXnxVFu5+8n29myzvXkwa6vbd9o1kVy833eplPd8kejCdplFSKGkw60md18wnPh6yqGrHyeGTinoW+DrXoQKuzcmq9M2GedAuu985/uVz7yMuulae+/RQTs6mZVjgx0pBbQBko6Ixl9dRjmEjwKSfupTH2tf/vKX2zN375TD5OQk26IFBgTXqk8rgO1xflA2bWee6owwmhTjWcBQnmUuuuhljhNtnMUhabWyrdRvwSb4ST4SSHIB0xsdZTAHSJmyht8Cj7QL0BAAJu3h/JIoZirLtMHzSDBQBQ/KsbG4OZhK8NI2oDgipFF6Ufo0MHhfxV6npM4u3sXQ1mBVCAoqwivMe8rlf0Fk2spv6A5dXMSUBxtrRFeEn+rQ2B71G1CHqN4oLaQ5UymmvZSJgiqtabdRgvQPpdLt4vQLJUOQVBloXSoDlBfw5EYJNFrSKD7mjspXZONNtATlU5dRTxoQyira7WJpJNXqKKAw70Ej28z/1a4e4cRiTv8omz47T13cHXuBFhURdoBkgZ/VN++iGAsy39pKJDd/7P5AHkOrJxjRvU2X8+v29NPPtYcPHlYKA/K+swV3/+ig/e7v/W57+51328rKajvCyXk+K1mTMSW/17jTHaBs3CYNwDeKGW29usRxSKRJohXYBXZ5EUfBv/Zrn22f/1c+0+6/82YbLa7andu32nXfzYVSXutGPzRQ+aUjTgXugx/6QBm3RMZxGCp9Yh2k/85X5YJAoo5B10t4VsVBY05lAfkiaO2WZ0AnHADwKICta7tKH/c0+gOqJbK7FL4e3Qh9mHMAepQDEIIsYJ5zHV6lHmSE6xNGCtG5ruVGCw8NbR28lDNck+lzDKIbhTrGOnm6A6yrfFI3csf0MtQjQEJdvGcKDcZIEEC9AtmhgqxOQ3mOg/pQQMhEMFN3lPNxOQY0UqbsOuoKNvW6BsTJF4PTtKQABGXU9q3avAeYyDfAmZHC6k0atRqmlA9YynpiOhtorwJLufQVuvKuUYr0kTqMaFVmxskVo4i5SRtMiSiQG2MFZ0Z2mFA37RNw45BJeD25/p9fOvs02DUs6CdtQ75AV5Vn6DnUK3mesuFbPjonTH3BNQ1RxonIWNZW2sBvHVSmWAtIQ+Quh52zA4mI0wT3QEv4OvoXOlryPmsswc+sjfxWF8VBp2JPWXu3d4sPaSd0RD7yYW3DIKNs+g2wJf+5ZjBOyg3mFm2hb5TP+gFIROQ6c1S9l2910yFYSz+hI23VmC7e34wRwjWBCtom33Fopef2eNYXDhuA0BimOPQoIwcyQjOAUmUXKRX4yPc6eOD9oWHNfIMOzKEh8Lzo4++6TTk/+OEPix/JPw0gyXsAl7QZOpoiif4DfrLbA/AU0NjULRjctFeHJO8BCHANh0t4OalOXOtIr0Wfh9Hn6Bzwsg59UnIxBqSHQK5zBghjRIS6ayE5onkGGsIbRmojY5BV3/3ud4pfEhSxXnrNt771rUp7pEOXdjPulO2uSZ156iFZ1wHCD7oDKTtE4gg4XdIqaaeSdhKeS5rU06Ln6upG1UtZ3NPZwb06S6+D8egkvKcBzXMlc9fXlqAo13ieHSlEECFP6IM7WOBnPjwH/Ws321rS15QtCHizs1X9FThBjhn0QTkvfvhDtXapJ05Xoo9CQ/icZwVCXBPgVcbgtddeqz7TB+gqmMt7nmOijunOu4ry7m3mPZ7TvqUfr73+4wJ3KB8wPTpZAh7i7I8zTttQu4Wx549UYTzPfB+uB5RdwUPrcWgI1kIP5gh0hscMpBDk0MFHeTpqDXIwWrP0lg76Xp4lPz3zGl3XFJe0nTk/pCH1cd/dn/QNnjQVK/OJ+k0Xxjf6nGsUTkWusVZAq1rPT7Mzj3oM9nL9Yz6TEkxHt+lzSDFGPTgoY+NlBxbtGNrs9IEzMuQNbaFy0HWw8PEhu/oSZCZN1aO1V+AZd1J4lhQRuowLO0BYV9kZglODcnHcwV+1Y+Qg58Pd2Ytzk74ifwW2CKyjv5SrTcP/6menfTc/Y8c79HG4E+Plj368+J57vC/mQNuQBfAQjgyuf/Ob3yyegR70lfHb2Izz2DWCsrlHRgRkFdd5h7lccq9fI5d/8fQkEdrugGJsDNoRw6B8nYTMW/QE5hLvQ3fqoL+MCzSCPyiTsoxIF1PhOvOb80Og2927e8Vf6gWME2Ogk5b/PQxePqF+xtZzzNRRpJ22DW2xD1xDTmqrCNqNW3ZKsf7o9Be3UP/iOnSjf/AWv/mDBvA2tLEPgvDuGCX9Lu2iLbRf3cc1/qyyNCRzg4Fn7jRyLRF/EpAXb4EX2yhBiqPrAJa0nbGgr7TVvxFpQnBEdschdGEs5MlaDwgu7M5F3qtx2NurXR+s0dIT2cO5IOxAIAMLdHCNYA3e7Ho07b26SiCUDih0LnCK45Pjqmu1Y2vldOpZHmgbuh7OEIO41YvlYdcX9SpBa3eSQTsBd/Ut6KZOnjp2O55zcwYHbf7zji+xRh0XYqZiN9Cde+oPXOd/9RNBYuc34wl/lP7YMSJoAe12e0rys/OztlFnYY1qXHBCiQWTPpA2MjbaHJRFf00LWqnj68yQm8h+2oQOhSOFs5EKd1wk8Eye51xPcQZ5gLLV+8acD9wDyF0Lyw7vu0aYI9oH2l0GCLguiHeVM7GFToyHQabi4dD1+CjrCzR0zin/aRfjbWCIazTXnWuz6xvniXYtZalPIyepi62jEQAAIABJREFU2zVDxyPPQG9opt7l3NbBQBniwcxBxz/O66Tl01kCrRgzxoS/zY3oFA+fPFo6yQ2qsBzkqLikAUbQSjyBMsWSeUeskfkoz3MNftUZIQ8rh/h2x5y2Le86n5xD4hY6mqXfEE+kP+58g2biIJQrRiVPLQMA/qd/8HcWDMAQ2JfQ8VJF6UVx4Tf3nGBDL6NMjBKEgejgDJ0WLtA2gt8QxOso2QBPN0Z5Fk+u8ZygkJ0pAGR0k3PUdtl+ARIXT9ukQCmAhkNxO/gogORiIRPTBgdb4EhGAJi7AUES+ahxpBNGJqRdeuVcJOmXNFU4Uj995dvJpPBU8RJE5RkBJOrlvs8K3NJvBTj1V+QZ0WqbPX3TdRwg5LafNECsSVtbnba16bitjRft4uDt9sG9lfarv/iBNrl60Nr8YWtXT1p7/HpCns/eqTPSry9bW2GdI83VBSBha3N3egy+FVw4Q64uW7skNdaotaNFa48obuPV9mj0dHvjaKWNd59v63vPtEOUUbaRoMyfHbdRN9bX+1Y6x57J4+RTUUdI8dHIdzxcQKS7CkwJip1EwQBs8txoJdHg0BgnCAc5nl1ctv0nJ+2MQ+GncczxISXOtO9gyARlTuDBBVwADLlsv/Irv9R+89/+jbY6ApiLYoLwE+QwAo0US+HXeEFdxOwvcwNjFUUiCnIO26Sc7FBKtBj3UNgwdl2sLMsFRYEBkEF95lulfozgCKHkLeea4BCgVlKaeCB7QFW33ULvGNtxYPK88mLIuwo+7m1sJXpGsFEe5pv+cN0oJJ533mlkVvRbP2OC+85lgUdkEAY5xqf9p1z+Z64I0OgM4ZqRHyw2Ua6uCsDKmN940o2YKw9z54nJtKeX67Sj/TznYsr7GAHIF/tHPdQRMOT5ZXSifK1CinKgHJGXK9KiAzLUI2hKebRLWYoIVVES8KG+YXQwz9IWPn7HWbpotzay46jkSZdbjCmGaik105tdM44T5RnBRBvlexX1IX/hiE2bE1FSSlSPVkGZ3egRt+5WurzMLsbDSi03KhBsdrVoJxdENW+30+OzUso2N7fTl7VJ+9of/nH7w9//dp1X8t7D5LQsGdIW7fzisk3X4xCkDXsFeh4snXWLa1JkkU4xihk7RbCnrmZxdn7i5Rfav/Obv9E21id14OD11Vk75oDiTqP17tRXkXCd09H0zLMcCHy7coLTL2jFeOtE9EBxANrhddcU1xF+QzcBXuZunXlxCX9hHN3sUoDePKfiCbgLraEJgRAAG5QnuKE8gZddc4bKket7dkqR5igpYHg//U70ikqfIIn3NRZVcqGRMoW6nSdlkPUP1ykPPlMppr/8NsLR8jSkiS62XBwsrBvQwUOGVcyHfOoONcoC2IHnmAcCtiqAruXSmudjWCYVpzRSQRQ0p+3KA/UH5ib0sg4BI3WT4v8+X6FDASh37lT6Jeqhb5QlABVn9cMCgJV/9BmeUl4oS91FBi/w/+HhURmU1CNfKNsF+9mBwJjSJ/pD/To4OBeL9hmRSDnKDh0utF1nO84j2wj9AKh4F1AdPqXN7DrRKHLM7TdpyBgnPpWK7fS4Dg2nLMBmnczSnLlHnUSPs3a6vupowBnIx7lQRlM/ywteo8+C/jxHlDp097yCO7u77dvf/la1F37TCT50ZuH0ox75asjnGgZ8Q8cXX/xgRfTTHpxAyA1ofhN9nd2KgBQ612gXazP9hxd0YqIHLEYxRqCPa6ygBnVgsFI3zpc4xJLehfFl3HhX2gl6CEiXwYXj+ehoyePqQdoGvP+xj32seALaZMfrz6o9BWxezSo6nHqRb8jHAg4fP27jgYMIvoJvAB0AuUxH8B5Ryc8+W2A2f7//+79fbYFv6GdA2IsCYTDcGSP6AS1wriDHqQ894uvf+Eal13r11VfLqDN/vml6oLe753inZPDdp2s86A+7JXAeKZfkNdrCrhiegdaMHZ/YANflSIEmQycQZbsjQNCS/vA+bdOZuL3tOUPR7XIAeg545UBm+BBaMVcAhLgPL+ooZmclz1C/QLZziPaor0ED+q6eQB/LsbuSHbGCOOoiF6dJcwMwSMofgQZ1iGX/z7IDlj4hk47O4oxgPHAkQQOBwgIaP/BC6Vk4nOAn6nHNgp95Jzuv4kjkG8AUekEPaM9vd1QwBgIU8Kw7ebkGUEyfPS+KdvCusp4+/PStn9U7PAt/uvuN95HH0JL2cW4R7aGP8B8f6LuxGsCXMgTjPEi7zp6aBBykbndKuA4LJlOvgUSUK0hfdk/X84dAK3yM7kw/NtfiGM18BAwKkA7dncvUw3xhJxNth5bwkIE6cTTEjqYf1sX1ra3s2paX5C2+Ga/JKM5T9SfG9GdvvbUEsXnONRm9z92DOlwFAsvm6Gkg6Qvp6wAFCZYRmIGnCEThfpze43Z0mlR9yj3tem1s2uMuIOmKbCSSOTKVb3ZXBYSjnx7iXefizHP4NbnnqZ8yWKsNREP+CpqqH6pDlG7UU43CQ/K5+i289PS9Z5f4A3yis5V2w6vaEfSPa7xrOfD1dDW2BLwlGFf8uHVrqYOQOouylTuxIzJPcdAN5Rp9c93kPW1e5gLPcV/nl/Yq17jH+NFe+V1g0blCf3kH2rnDB/nnrlruMw+0l+Ev5ZS2P+NDf+Er6BF7NtkAtGOMoNZJZbYR9SsxnZLBjxIQJA6mHBDj0rE05O8CMLujkL4ZNGGQiGfaFUbQgjnJE3zTLtpSO3Nq19bzJVcMUIMH4HneY8xcN3Re0176XHJoFMf3xWl4w8BBeFEQvsaDedpT/IhdOD71Pjuje/AFQLz6MU4O5xTngSgn+CYQ4dYtgqpy5iE8WvKhg8bZNUYw97ydniUYmraTSov6aA8OEG0i9DR0U35Dg5xzlPHmPbEZ5BR9U7cWpxAHpG3yi3KFb8ddBz11wDPwh+uagT3KDwFe6mbMdayIq9IO26tjkvK037hPmbRf3cV5UDjXZnZfq7MzhodH2cVx7y6pQrMrTScKacPUpXA0iXXQLvsYXCk7YZUV0ET68ezGOvb3QdshZXV3FgX7iGOEa64Vyu8EPoTu/PGhTO1GZT33oBt9EXxXX7CNYtkc4q7zVzk/dDRelW0f+oln0WfKl8eR5zoLbEutTdh3lRI/Tk4dC+KP0Gl29WeDkLmm7SEOMgwqtR/UXQEQHRMUJ9PuBXPUIcAzOopdN0iBVVjY2s35OtxzveebtdE2uP5SPmXxrY0l/uO8dm6IfzOWXDPIi3FifjhnWdPos04L2msACGPIOiTW5/qtvRW7+7jooNOasnWiu15xX71O3YF7o//h7/6XCwBJGo8RFIApUZRGdKeDeNwT/WZHNbroqMyuE0NhqbGqgStwksUlke08qxBR0Au48JtIagU4gwpDuohf9vzqtFHPNWVLYIFSFxQBSfopGKpRMhxUB17GtV1671RiZ31wIe4QWKE+BUURuiuSgpZDJwnPwRxDwJTnFFROWtsboC0pw+yXgKaLhf10cVZ5hjaCu6NJFrIqb4bjpLVpm7TVybgO+6Vsdg2M52dtbf6kvfy+zfa5X3i+teM3Whu919rjt1u7OGnt5HFrRw/b/Ly1FbBtDkPv6bDO+6HgbNYof1V8BOXwGDpA1jZaOzhr7XzU2sFot52sfbK9cb7RTjbe12abd9vD0/N2ubgGDq1FfWczgnJ6fbPVjn4JAqlU62l3ceQdFzAFkwYY9OU+NGFMyrDpTijGAhoyxvffftB+67d+q719f7/OILmaJ9egPMPB55PJTWRqHIVE3kfJPj7mzIe77W//7b/VPvT+59rxSfJhIkgdp4uLCBlSLGVuJc91lO21cvwVWHd9k+eYMiJcsyXUNmk8srhHcANSJBKixrfvLnFB0aAATPIaxg30ifc3Rk4B4GUwJ0pL4e8CBrCJEBWw9KBwzwXS0Pe8FOcLfWXXTUBnttEf1PxYCu8BrbmPsHPchos5/zv3KIv/uWY6CpXZgFSJRNUgUpmhj/zRP/ouQE05peC2RAMPnY/h8CzOvnt7lzNfsivMuUubUUQp04i7yLvsBhuCHRhR1OHio1wzEhAlxUWaMlxEBSDsD+1SoaC8w8MnRVcXZwxbFCnGwhQDLDqUKcjA8yrI6+PMGYEzZYsg5mQtB6TbXp3JPAdwg+yV5so35yV9feapAAakoYLeOqkAEAWIbt1OqsBSBi9uHNLOBXjcbc7sRaM82jHH+cgh52vr7Vtf/3b7k69/u723f9Rm1wEXSGOXRRklpYJS29YWCiFOg+zomrAukh5rNWeB8C7PsluE6Gg+T9+73f7Kv/kb7ak7O+0MoPDypG2s41S/bheX2SmhIjNcN+C327vbtd4JelGegA58z6KPAU0fC9DpPCp44ZqiE4F+G31bYFQ/qyuGXnZrsJsDY8BdHcx9QDHnOU4QHXemvhQopy8AtpSNvCmQczypdjJ+7PignjoXp/MivMD4Zauw0TakB4lxzH3nITIpwOt2tZF6EqmVSFhBWtdB5BPyxMM6nV/yJG1TtsZYiEykPA+3NYqXfqnQCyrDhwUE9e3/lEt7qQewPU530guwI/WknBC0ObttcHwk+idRO6sFCkALDSj1DfrrLgb4geuJnruzNHbKeOlrCO97/gn10RZ3iDFGyBvOKeEdAGrOCoB+lEnZXAMQdy1IH5MGSV5VAWZMh/KOMccJ4ZpJ+innogAgvBodKOCn67OgA/TEIcXY0FbT9yCf+OBIgPceP07OdXUkdQDaSJ+dK5YLHybNSiJ3cYDAc/SBcnCG8Kw7jEy7BA9wjbnDuVoA/vCfcwInCX2A1tCOsWL9Q2biCMp6mTP2SMHDGFeKkp4KkHpZR7ju7iPGhrbyro4cyhecpz7o4RhxnbrgLY16dybFoZfzQAyGoJ+kcIIWnDPBb5wnpkiqXTDnHFKcw2yhKe0BiHO9QYdTp4IWOF1ot/qTARdco1x2scHL3IcHRi16pvNJANioPQEP+qYcZEyNkF7fipPyCKdTd6rCT8oM+A0+pT7WfXjyrbffruhFaQod+UP+0BYAZMqgLfTdOWkUIoAZ94guJ5KRj7tg4BeBVPqeezko3rlFewQV1rcTsAIgbA55n4O/aA98jgz2PA71TOT+/fsPloFpzGv0BPrJWA0NS4146sZZQYRu5kB2u5NGTbkqUAMP44BgDDifhfqdK9CgDuE+SUAMO2SIFM/ceVzjqTMAsNFDztVLlf0GQvCMc5j63vfsc8UfAjjQnvbqFOU340IUP2UwHrRXh7f2JnxQusg158ttFU3UrwD+iGqnTbQdPsbZQuQ4bSdqnXseZg/duMdHWfno3Zy3omxGd1LnG4ISprHivrv1akwm4/bjH/+4zmygDM/4EnAQzOJ9+gRdBcB5//jgsPiGuQefeZ6SkcjXBJb1dEW0x7HlWeokxzn0dt597Wtfq3qYN4LOzAHoatnO3avZZdveiPNB0FdQGDnBdaOckdesTawpyChkIb89YJlxUsfPQfRx4DEvoSd8ShsEZWk79+7/7M3qE3zH2Lzx05/21Hacf5Edw4wVfSQYRv1IeQItSZuDc5N6cKjT5nffe6/kCfeQFa5br//kJwWcjhrnkOy008uc4aR+gl4jCI/MY2ykF7/pr/KPNiHLGGMAK9Ymd2qvbtwEhpZ9up5dJ4w5Hx0SHGLO3GJsuIeDpoIsL7OuCjyKbQwjZKEZWQxoA+U5T1nj4BmdCtplGYfsKtNeOD2NU5qdoOos8BL0Yt3mE/7aXe7sgQ+Rsa4jzEfP/OBZwUSderE5L5YOQehAf+FLUxwa5AgfQWMd4rRFnASZSLuhQYHip6ft8pK0etlFO7Sh6Lt2grbY0A7UFtFJqv5Gf5VZ2qSxX+Y1TjqroG8ceAl8EFClvcyhvT12N5CuL+kguQaNLH99I2eGEUFOmQXsd6ccz1gOh7yrs1Kf+ptzdjHPGXjwJteGMljg1PFg7PlAJ+hcjtD3kuJ3fRrdx+CAG/wljkoctTwvKKoMZieHOjnzCtqx40BeZ+eHeqRngqjr4xzBwXHcbT8cHs51z/Xa27213F2KLonjg6AF6MX6CdalM0dnA31UhyBFK/0VR6MtjIftpz4B4OF4R5bEXleHF88Qq7MesT51aHUnaVnztKc7VuemfMaNsaFtrF/UQ9tcH7QrpK87yXleBwu2rwFuQ2yXMz9wcOhEoD5oZxvhacZGPLbs6XnO48kOjASTFkbVHY+0Xdtl/9FB2YCrm9kNwXO0/cmTBH1yzedpA2sGdGGnHPTgw/W1zeh6zl3aA++rB1CGuyqGOiV18KfdBn2RR5Me8Mw7jAt10jZpxv+sdUmrnSwv8oSYtzpf/V5JhgzoYj+VZ9xn/tJmna7ck4+QqzrTxMf5zf/+6ejReWEQ1c9+dn8ZECO/iquUXO/rycU8tjXvucOW38gbnRDKYWWiWJh8S790KKljDHFz2kj7GC/eMYUZ48FY6bimPjEy7Sod6+4SMaMC4yEvir2xJjBuSeN6IxN5Tr7QbyCOVg4QDHQPdixG794ZjfnhAujE9/BOOwy4qQDWOcBAmq5Hp4UTQqEj+KMA5914+gJCZ3LepDhysVaR4zAlyoKIRrhQr0ykUNcgpCwjDFQQvAehKF9PviCDbVaZkAbUO+mOlBuj53C5GDlIQw8l7ZGeKn3QxoF2sdSDq3fYRVhjV+Eio6mUw2jU5+LFeA7HZbjAFSjAAdWjRUNRRhmettU2Jq0NSR3HWezI+ra9dt2uj+63n//wZvsLn3l/Wzx5rY1GJ60dP2nt+FFrJ6+3azAtzu9CTl7mcPT55c1ZH+W05XwQlG6++5kYl9etra63dnLW2vVqzgQ5W//59rOL7Xaw/qH26Hqz7XPA+up6m6wAJo0KuCsmn4U3hnRwzJ2YKikaxTVz+lhThoub5SjACjTsgl0juqIL9/fbV77ylfbVP/h6u6CvK6a/SR7N84sZmXNK4KHYTiaJkNf4i9Ppuv3Nv/kft3/1lz/b9h89XBrsN0ZTolXWV+M846MxUMJwkfnBocoqcwBsgtuUQ98y79g2/bCeB3y0LJWFABuJQsiic3OQtnNBQUv5CBjqMr8/dZVXv0fM8SzgSSnilaM1O6iY06kjsiJKSBZI/qgbYQvPza6TYsKxENDXecFzw0gV85/SR1NkCMSoyA7BVNqoI8L837RHzzF04z3mvHMOsEnvv3OMCHrKQqF1+zd0V6F13ImUEjQeyjzHi0XVFBH0223c0IV79oU5G+AzW82hmfNbPhjyC8+57Voelq7QlhyqlA0NeM5FCGWX8lyAoR10he4qJqX8rEQ+q4QIJqGsPvvMM+38Ksqbct1nKdcIs6ECSD0qSbRz5ToymcPuoDGgrvITQPbw+Enb7YpCzZe1bO1k3aEODz7NfIjjDr5kHlDOJevBGfl6t9vR4Un757/3/7Uf/+lbJbs2tolKuGjz7jDheQ4t1Mkz5UyeOXLzupE4q9awdcCtizZeTYQKO9XY8MTPL/3659unP/mxtrY6bov5eTs7C+iv8WUEhDzB92ye9Ayus0ZTaDQVjXrEC8CKQIR01mipsupQ8AALOv+uOcC977QySp+5TZ2Zszf5geHJKCxJ1wONmcsYFqYFYqwE4eN85pDJsx7lhvM3Z/9EWU/aiBqH7rymXOQVbRgqe+oA8AD8QT18A3LDM9QJiJ/3A7aqlHmAOf3hHeriPm3hXWWQkYOknjHyDp5xjVC+0d5hKi7o5lZ56EskN/KU+YQchNbMWRw1yEz1I/QuaAMtlL3ICBVP+uiuM96hjwI6WUMSHCKQIhBkv71Onn/4heeZw5ShA5M2el4UbWCdoM3uOKQN6IbwaMYbZTeHtzNOfADXGWf76brC+GaccMzcRLnTDh0O8I5OatfHOI1wFmQHozKIurhG+3gvDrVHy/d5D34ovawbKpGl+zWegNP0m/HPXJu12/1cBPUuZQu8AYCDYwLaKVN/8IPv94jw6JtJUbTbzzhJxDvly8eUx7ke0AZAjr7SJr6hNRGItAUQBgAqjp6t4k12d33jG19fOucNsBGsgjeYk3EcrldbAYTciRRgmPQqcXq4/mvUMsdctxgn0z9RPn0rfh+v1HXqoN3QyXHC4HjyJCC/h92bRgyDlf8FhuEf3kfmM37MBeTQrZ2sMxpJ0II/7QHa7W4m/odfTTNUB1X33PiAQ7wHOCfYB38ITgCSsDuDdgBuYtyzNvKOsof3aB+/0TMAWamD+U+/Nc4ch6Lj0VnRlj/ozUc9A974xCc+WW0Q6KXt8AY7DSrFye3MSw1Y+kebAFUZB2Qa7YLH2AXCmMCPN3ZaDHd52h0ugqm0Eb2C8svhNBoVSMp5EwmMYQfEZbVHpwHPCDLxvn2incoqZeJVfI9VvnSHj6EHBjV1Qg/mEm2jDHVF2kzbaZ/2U62ZBNwtWkUmM57aQhVw0tNOwLfcFyyybZQV50xSZcK3pVN3Ryr9hv44NZg7P/jBD2rO0TbkzHCHzhCwgx90MFM+baydCvs504HxoD2CG+prynX4m/Klhzbqzm6igClP3v3Upz61dCpRnmCQcoW20P5KPXSY3WyR4wGGGQt+F8hTgU7hTWhRc67kFucYbbXLi5tUuIwTtOAegBrtQV5qs/Ie86HsIgKsJivtzm3olnOt6B/rAuNEP/kzYMXoT65RJnSmDHdFqCOqd9An5gfjC20588N1jXN8Xn755UQJ11lf642dXESE4wilr7QVQJW28z7PUAf3oB2f4U5DHRE4QAyOYCcJ7UNuMJ/YhVP2CNHqK+xE3ywHiHOX8uB5xknnDc5w9A9kv+cqQj/XFG0zUrsILBVYtJV0R4xZ6WFXCcxTJ2OcGacHD96r/hkgRT9q7q7mHABoJq/yPo5K00wxR+4981zNP3lLILOcLv0MQAE+5al2QfSPnEOH/mzktLsLaavZN0h55S4Jy+F5aKZcp6/u8qNO1yTGjHehmXRzHsXp/mzxkw4m6uVdQUKdpdDBoC6B5LOzBGLw8Ywbd6owhxgTZAPv1XzpgaeuFTzjjgv7r87GPfoPvSmHNjF3Xd+KxquJ6ud/bS768v73P7ecqwlMeLSUa/SDINCyUefZfaqDFD6lb9qtOEpoF7aB+pNOIubh+Wmi++mbtoUy3jmI/KTtPE8/3Dm8upbDq09Pj9qtfli2IDhlBGvLodgEiuFQ5H0d/DVPCNjp2RW4juNCmcl1bYMKkOhzOwBu1iWCyKhLmwxbTX2iZPJzz1TboR9pnQorrPPCgpvgAKF9rt060ngXPYzAuzgozyNTegCQc4Cxdmcj84DyDUQTg3QdUcYV8N2dceIEQ0eBegbfjoGBjvRziG/JS6yj8AW/kQvMBUFnbceiVg8gd82at1GdhwINsEeQbbQJXxgOJejPAfTOKfXgGtPJpJwg9d13FilvCP5znVCPF4ep+bYgM8pZu5gn8EvnDQ4QyhBnkJcNTiF4GBoYzMAZQDr4eVYwvbCAwRkk0JJ2ulaq84k78XzpcavYjnGq8HEtgK7aFcGOEmjJGapcV0fVLtUuPz2/qL7ofBE7kU/IusP/9F/+kcb81hYS43H8qds/5AvPavsiCx48yK443rdN2p2MKY4e6sUBgtxBf6Zs+Fy7UR1PHZpv12foxX0d9tJRLIHf6mYG3vE8MpGPDh/KhBe5rpzRFrPdlKUjsWRfX891ejFG/EEj5KtBY5TjPNDOd56JBY/+3n/9ny2oiGgevv0Iqgj6C4RwH4VZIRNgIhFWApkqwjIc7/KnUSMwrVEx9CRRvo1T8XPBHCro1F8A/ixKsQaei5kMA+HCsGmzg4xwYGKWEtUjMXQW6ADKAh/vFu9Ji9ArIELrueeYAC6Ew/oUCNJV5qYuykORoWyBP7dhKUT1xg3baP1/fryggYqmURzUq8CkDtoNvSiPCXB6ctKuV3CAxHs7uYYPprVlcbTCeRbzNl4dtwnnWlwft5Wzt9pf+uWPt6dvnbV28tPWrs9aO33c2vF7rZ2+Xj8bDlp2g8xaOz9rbYWy+sHnOFmQ63Uweh2gyQ6K7AjBEYIjBtFz2EbtwdUL7XD1I+3+5WY7GN9u16s7lRqpFpJZotyxlFig4CUNw+FCzjMaHwolx4DvIV9CK/nGHL7h95vDp9zy99P7b7V/+tu/0779vbfrwOQYjVdtbQ0AJCmv9HhezVDAA2LyuSDnV2vtF179ZPv3/9q/1fZ2E93kHIqiG15FcTASuoD1SZQ7PvA/gK/Rh4xzFqNE1DqXWNh0ZKhYAkIISniIuQCaBjcKO3ObdkNHlXEVIJ5Dued3DkFNOiT5X16jTZYtmOAZJBgRQ6EJD1dkzGrecaGmTNrrQsOC78LpYqKhrPOAd4wYVAAqHwLo3eTeVGF2kRbMoy0qvhgKHiRLOdwDBAeEFJjnusJaOVZzej07RhwXxoqFW0cQ85Z6SlE7Cyiq/BQgEUySXtAKOcFnuAVdoEqFAJopP6SjiwgRXIwZbeQeQIgLFO9Trko/7Zc+3Kto+7MYSuYc5r68VmDzPLsLeZ6xZzwF0VyMVHKsV2UIOrClgraORlnwXVhT/1bbP0z6B/ogOK4xXgbgPNG5yttK67JAaQ4giMF7fH7aVserrWHMre+0r/7BH7Xf/b2vtY3ttdpRsr7OoZ2mN6IfKInIr5U2ZkfJbNFmo4B4k1UUOwBQ8t/PyxHKoelr05U2u5i3D774dPurv/lvVOTIw/futzsVoRRDgo87GORTHCA3YFdkEWPlIm9UD78TOZZ81IyJwLLKCfSDphpqVcd1tkjzAdj27K841jhTJ4oJv1XooZuykjIcE/iEsqIYcZA1QG+iEJETUVSyy9SdZ3GQeoZOlCqVRZVUlTj5qGRor0OAJeDV4XLX1VBp4j2e07DwfeUx9fG+jhsPqja1IO0wDQzXGIMELQBA7y9pY3tLwZwwpnGwwKeR18lLCq/iMIjxEiNH5RobV6LXAAAgAElEQVQaocTxHG3W8ZuoqrWSEZQvIMda4xhAc9ML6vhz7jKn2PGhTsV91wXBuoAPOXRYQ885GrmWVEgEpdAXdwoor+jT0HggqhxesywdZzqk4hhhJ8VORcjjFNFooT6NaOQOYyfN3dHDmnN4SH7ZbKemXQCcAFWmnxnqkpG5HNQeJ3IZlbezi8jnGAfmsX2Bz4iE5vrrr/+46qGNOFrcQePYRJaH19gRwjNR8AOAaVTRXnY90pZR31ka502MWNdIxippGLaXh8kbqEAbK1Cgp46hbHam0KYcGLlaabagG+uGIN1wPIbGn1GOzAn6y3cZuavZMakuo76EcwAa/uQnf9odEnGGIWvhIXjf9AO1m64HJQVIuVXP4pjZ3oruw3Xq1bkDDRgfQSxoSn2sM6at5L2js/P2Ys83zhgJTDhXjBx7m/MkKpVT9HbKgmbKU+cAa4iGFSArfXB3AryvzuiOGBwgyAQOAOc55wu0ZY58+tO/UFG88ANOIcpXT6X+jZ2AU4nAe754go8OJXZPmUqMKHr4BJmDM4/5RQqsz372s8UzODbgGdtAX9XxqJexrzW1tRqzAHSRX+p40Fvggr5CJ94bpo5Dnv34xz8qo3mxkt079MUIfcdbW4u+4RygDuhGO6ErNFfPYkyp192go+tFOaCgnY4MeM8x+/mf//mlnKQvnM9h8Ix6D+NBih1+f/KTnyz5Dq1NZQEdhk6DyOh+NmRPqwWw7PkN8BTrgGB6RRqe5kwC6qL9Okm05yiPM00K3Otp3JSvlHf7Tg5f99B5D4RnbAy2MqKV9ru2q5tRP21yV5i6uYDl9u2kIuI95xc0gKa0Y3NruwBk2gcPqVNz75vf+lbNLegqEIMODE8xbqvTSUV+P3nyqHiO8imXcmi7uy5pK3zl3NSRT7/u3LnXo/gTuACP8B5zgf9N/YeeKoCo07f6M86ZjbQfGuC0qPVaxxdRvNjvjE0/60c9mnYB7iEX0NmIPOdDhDiR6cgc3qX//F/BiAvA1Ic1Jwu0WUkqFOhm8CH911mnLkuaY/rnWmkAS/Qu7NAAYfSxHGs9TSM8UrJpFMcGzzAP3v+BF4pvDh4f1n0BvoOjnDfk+VHu+PDcnsu+20egkEhmHTe01Z2Z0J531avpo05wA7y45w4M2kCfcJoJyupkCAYTp7q4Ev12jbHf9EGHhnKI+U+90Jby6Tvtgs8EytzBAA/iaOWbusI/71UfkFXKJdrMJw42nGuM//nyLA3eZ2ck815nojJDoLewh/7RWSS+xWX53XlFuwUpucc7fJ8eBX9SF4V36Y8Ot2efvVdtoK01/rPMUUF1DpnnHf6QQzxbPNxxq4vLOOjts4FPjHNwlOyKoc+ulbyP3NNupG1mcqBcxqjKX4mzf7GYlcMa/ROdQ56mf++996Ce4f4Nz8W55biLs5H6iv9Ne0XQAiB8YXQ9Mwf/146jnsYKBwV0l37KdNfqu0/t9QAz+pvd3sEo+tl7o9gS9Ae9RPwBXZc2uoM1OGecYbQR+kFrri2zHfRdQ46nGKkArYAwPEHZ2r3ijpQ3xPsoGxrxlzSwsffFC+ET5gF/gODwPGMGr7Keileqe/G+qQkNOJiuJaACvTJ9XCs5SJ0feOGFWtNxUhUYXfptcJjCD5El29gRN0ExYpOnp8EKxC543rlfOMg06SWPz+MgE+/AsaBeKs7F7wQ2sVP+5mzEshN7Ck3XJHGGwsZ6qmTtVuWNIHzhBj14EDvKMdGGdczFisLXcZjxLDQ87ecGaldry2ojcgg65SgPuM579J2xIAVW4a6TyVIvHdrT1KnObj/kbcYGOW951A1vZG7HATkce9rgvJ9OkkFge5ezOJPhQxvAgAnxHjE95YT4qeMmHkBb1Xv4X31c3Kbwke4IVv6Ly0trnrHN6guMUwUL9TSDvCufuSZR7hAzF+N2jioXbCu0Knzk7/+d/2IB0EGnYDAaIuM5kd1GD3BkZ1CCITyTzQGACfS8UYEEcxLbcIFeng24FQEmUM+7CniVXt4RGLENfBMJr9EsUG27h21ggg0VSMFZDQIHROaibBVC/qdujVPqMwpo3NttWgUNNvrlYApI8lslbth3yi2FsoOe/JaWidKKQKJM/lxgeE5aqZTbDyORyojtAPTweZ4LMEW05azNFow9wPu0jVsYtYCczQ6kc7Dv+UmbXOy3Z27P2mc/ca89c5f91W+2dvGwtfMnrZ08bO3kUZsD7Jy1xpEdl6flo6gP0dx16m91IDtD6A5pY3B+rJA7n4jqcWtHV609uV5pl9ufaT892WrnW+9vF6t32lkbt/lipS3ml22HyMeN1RLYtHVIN8dRWjkGgspxMkRR0VCUVjyjwmMOYXlgqRSen7bf/mdfaf/89/6k0mBRBko0YKYAtYoOfg+ipSiXw+8gAYefA4x+4fOfaX/5L355GRkHHzCmRFUUoDjNAau8W9HCa31cemoYAFoBN+cSvCCoOQRJBOByPztLnIv0HfACvhMwdNGiXIBLlT75MI6Ho6Wy5U4P20F5Q6eIAjFGebbeMQ8yF3MwuwAhji6NCMZJJQ++Rqh5RkXnpipDcF2gM4BZooiN7Mv2xSjaeqGps5TR7ixVWEIf7jEHGX8UnXJ69m3O3Nu9lcPJAblUcBg/I0p4jzo5BN25z1gKVCC0BTsZFyP5aLuylPba/vBZzrlQwfL7RvnItlvar3NCUE1jTk8/c18QmX7xHv2hPhYX5Rn04rryJjx62va2o3S50GBwyFPUjwNkuKbQRpQz+keZzC/aRHs0nIZtv76MQwkjG9oTzU47VMKPz+M45DNUQmgTz+1sJPoeQNMdIBqRKFVsqXVRnm6stZOj0/bM+97X/vCP/qT9wR99vXZwkSbg+JhzdlhrAtZzeDzKGIKMKKzZHAd/HLvItq2t7DS4vFzgV4lDGXnH2SCj1n7913+pvfLxjzZ8D/PLm9z1jAW8o/yerkZpcYyUcY6P6xg0oM8o6OZEhsau5a6vgi/OG1K4haeSp1O5CGDrOuvOMuVMzkK4Uewoa6gsAYBSLwAnPB2QKdHXrmPuhjANJmUPd+1kvj0ufmNc3frq4dTUF6fs7vJgdc+iKL2gzgiCL4lsy3xQhqj8Q4scbH1dkfyuA5SpAUlfMQwBV5y/Q30JoBL+FSRGZkaZTGRh5lsMJcpSRgUMQOZlTikbBUzKeTca1RxE7ign3blBOYzv6WkOyMThwrxy3YKeAKV1UHAHoHkn4HiPXu07AOgvwDlzmNRVgE4Bn7uS33O+Up986O4z5D9ttw/sQqCeGP7IqRx86jiqXKt/cGYP79MuHZm8H4MA2XKwBI00jIbb/nFMMq7Qyno0EJEtGHYFNN7e7QDNW1Weu0EOjg76juNZPyx8rZ4T6ICHaB/jDE11InnId/L/5jwNxijrdBzdjBvAC3zA+5FbRmrnXIFpBwJop07NOFieKsOWvgJs4NyA5vAqjiLqFfTjmpHUtIF6GHNTEWlA64BmLIhMZn7yPPKV5935xLjp7H/MeUV9Zyb0h0dco+nzn/4pAFUOdnanF/VRZkCrncYZMJbBfKR86MHYnp9lzceQMz2Qegl0M4UMfaRcUqe4LnLv7Xffa+97/vniOc7pcG380Ac/WDrCD3/4wzrcs+ZPN3qgFTzAGR6c/8HHCEv67e4AwLdPfOITNe+hHXOp0uy88UY9z/hwhompAk0bCG8xD6EXBzcDONN2+IQPfXetfuZ9zxWgqmxBhr322g+XzjL64E4fnCw6v6E9dD09Jb1W+kAdBSr0cwf4TT+NXhZ0EnCh/c8//0wBfZQrsAkf6NxDbscxmfRL0Jk5T/0lT+fRpdyRqoN2uGbBh4yfgSHsLuDDdWnNuBlcVHy7tl67EAjIUEc3rQ7PAtDxHPONsdWIp153KpTe1lPuDp0QlMcuAsrTDisd7Trpj+LAzK4ZaAK/QDPaAuguyEKdZ8c3TkjK4j70UAbQZ0Bhdy2R7oryOdemxucyjivGBllB23meuj0UW/saeYJTiHvqS+wAwenr3DGQgr5DHyJkkSfURV9oI+/DMzWWJ3GMUL+BK8oOUrzBv4w17VavM9c2+vpmnR+WIAl1TNqA/NMZzj2uUa76gEGGAP/8z2HU6mg64gnGSCpB9IY4JwTRKKd0nQfvVJ8cI3UfbQCeB8Bjxxf/60xCtjB+pMyKczi7lAH5oJ12goChax+pWzKHOXz6SdvqZwAqQ0vnRe/s84l2JuUSsusnJRdIP4dNZ4AE8gLbUd2Lso7PIpNpWwX2kCKh978ctOM47Z+++0zxI+tB2TUXkXXMC+Y9TlyB/OpTx1oog/f39gKUaoNQF+3NbusA3c4RHTzIDfql7imwyHiww4Sx4P3Yu4lAHo0SJa6OZUpUnmO8lfPRyXaLFjgz+KYcU2DyLP0U7KXfBg/wv8Bv9K3QhDrph7v7+N/0WQRWMR48a9nqXfQXOQAPagtJK9ooICcorc1N+bSP69qZYmE6QaA944wDRLnjGid+QHnT6UrpBcxl+JJAOsri/7IV+/zRMew6Cs2p++g4Z37Sbu1ax4d2sgPEZ3W0QA/lNWOPrFHf9jf94JTE4ETkwUxmFWhCv00z9vrrP6pxX5skOp9yhiCo2CA7N+gDbU1qqwTMsXYLknLddRLnSNaz7M4sHag7p5W9nAMG/YJtBj8TGEceMAd3b90qvUV8g7pKL+lpltDjoYv6K/X4gde0O8UQaDPjYn3wAR+dlPwvmMv/PC8e4BokJiDW5zwTd6Ft/M84ug7QRtqmzKW9zC3aQRuog77BS8qywlQ3gjc97ql811Y3yrFRPNkzK0Bn3uUaO720QYPzBNBj5wg7fHyOlHj2R+e5QZaUc3aa4NP3Hr/bg3ZzriMBiWJ1rinweoJHcMQkuw19oP3scFR/g//EeeUl0+wN+Z/+QC/qxzFOedo6tNW1kv6p5+i4pv/iy+UYKAwza5i2tuskdaxMEvjKO5RF+8Qfav6dJW0/7+hsta2UCQ35UDbvK3907lAGY6pTDT7kmfX1pCumbHXDsjd66vYnjyMX1raCFZas6Fi+60xs8tgS9kkMyDknxi5OBC3EDW2bWJd4Gu+6jmtLOF7i7Nq/BnwYIO51yhKPd73VPhni7mJDPKNcoD2uReUAwUhN43IIeUU+dKGpF9FJz6CYU91rKtamPDB3rYwscfQcOZEDrK4XwShXj1IJ185UTAoJ5kCqENcEmCUfnB51mCjAbCKbjZDlWYg5BA8hCvXQfhUm6hKAk3guoDCJiy2TubxpPapWsEgjRAalTvtGPfRH4FdgkHYqIIflUL+gwBCA1GHE/ZqEA88ag6tQpm6VPgEg7qlQZ2Jm8cABMp9HsOJVXVkh2m3Spn0r49bWrXZ5dNxWZmft9upVG5+91f7iL73cNlbeaW3+TmtXJ62dPW7t5LDNj99q7fy6jS5yGHqdCcKuN9bgvn5M+nkgtRtulB0gK2MisvouEHaFrLT2ZPFMe3B5ty3u/UK72vlAe3A5amfzcVuwT2QcwHalew1VqqElHxcxgTc9t461Y6GQ4/5Q6FG2fFTC8vLy5nDoNm/f+NZ321f/8Lvthz96o02n4VPHw4USkJQUWHiao8yetNkcRXvaVkbX7db2tP2H/8FfLyVsCOAeHQX0WiHbLOfkZPfeUnlQIB0fcXB6thCqiEZxijdYHlOYSRuM8TjEMvcz3zL+lq2QMVrCszu8TrQrRhC/AQVvQMYYKxq8lOlOD56FzoAGzmsdm8qcclKtxJDXMch7AbRyHogpCxhz5gh/KLWMuYfNCRp6fsJQAdehoIJt26lPPhCYd3Him/KdV8w7UpR5+K+GAs8psCm35MdqAE15T1DSZ+mr6Qvst7Ry7KDpEEik7Y4xc1qFn/+HzgTlGO2D5joxaBeGmRHn8jv18D/Kgwon9UgXnWTUvzqKx546ULSU2+Z2HU9vdgYOHT9DJYxyjPyUd3VM4zRNZAIR21GMVYgrDSPp1cZErfatmy3R6zh2aBd0LmPjONFE5Jx3jtLW6cq0PT48aM8990y7WuTASQ6mXRlP2ne//6P2L//FVysN1tlF0ipyzsd4LN8nPVCBjhc55K3kZ7lEb847Gi3YiklU4axN2cEFWDVr7Quff6V97hdfadNxhGIA7aRA4f8CmVfDc/C8DlrqgF7Uxzhx3fVIx+BQFshzme9xzmn0rE6I7Nst0Jty3PHjs8oxxo6+Yiw4r7kXpTWptWiDMtbnGSNkg7vJPPCcdgiGOk9NpwUfc01F1Z0Z8DXgIcCBxrmyR6WH+oyeDhB7snTQ2Tb7RB0CIhqVnvOh8QHIwf843gSX1WPQd/hwX0OfyFX1Hg8Tpj3QA5lLG+BHZBFKPZGtQ2WS9qgUMu7UpSFDXRjiGpLRxRK5BIiiLOCZAlHqjIzk4/cgbp6J8Y4BraMiMlTZQPuVMxpW9JEyPDfBsyLUd2jDcq6dYggnTY8Hh4fvSNmX6EXKAVh4++0c3gwf5+wM0itmBxN1016NOspTDlFfzrs4WoLtrvPqm9BL8C9gD2fPnFS6Khw18PrRyfEyAlTjl7HkPcacNgBIAgh//OOfqDarYyGvGYPsurhbUf5ltHfgSFlIe3gHJwb95Hn6BOC3qJRAARAZZ2gBv1M231wXkKIO5p8GGM/yDs8oe+kzbRzSgH4wDrSHOqFxgfc9Lc9QfvM/sgVaFYBzkfN2BK3V+QFno1+xezAp4AQa6CvXKAuj1TlLmxhjvk2BNrvKrk4AWQ1I1xmuM2/oP22hHTrYqZt3SOHAe6z9fMPbBq0wnrVG94AlgQUA0Vc+9ak6w4Nx8OwNd3+4E4eDkAEBeE8+AniHP3mWax/+0EfrTA1tCYFV7sEHygb6DFANQCgIXXJ5heAO5nHOKYo8C3isE59dJDircKQoN6CfwKLyk/qMlmP84A9+Uzb3aBt0A0SnHvj6ydHj0pf4wOumwORdnkGewS/MG/QE3gEUhw7f/va3295ecvFDE+Y18muYjoP/Tfclf9MO2ud5Y8gr5g18S58qyGUN+Xh3uQOYOnCWCHwYjEK98P5wB6prFzTHwUA9ApY4GXiXtpNqirFT54UOOglptw4Bvoc2l4cwl9PgKGlIuQ/9BP+d+wCS8Bn1CzC6ZpbT585ejQu0oQzAanUp+g+//FkAit04Aa1rfTuKswH7Af5gnCtCugf8YcvRBmmA886+QcurWXQVxoPzVJAllEVbqBsamVaC5+E/6bKzs10OEHTIAtEe7xdvL1PkDFI7Uh79hQ44RVmb6MPmZnZ56eRnpwS/eY65Tn3yYJw72UVE35lPj959sEwvh5z43ve/X3NWHY95RPvZ6VEAULe/6WftUtnfb3efeqrSMruuU467qWhLOQfW47TU2Qef1A6+acD1oe7P3OG+KfYoF5BYsB8nKuUQZKITejoNALgynZSDlbZRDmNXc+I8kb3YRQYIVBqzje0aP9cYzv7wHCDa8Morr9Q4Cnxt3+Kg58dLXZLDip3r6h6MC7IHvmVOMO6Cb8on2sSco4/Il/QxgUgeeh79MKCdehI8QFnaUcyTIWDGHKFs+Nc0YpTv+YOUybjTZtpHECTX4AfoQh/oK7+HzhX427mtXkk7tjeTYlEnA2UVYN9lGdeRL7zr2SJcY6xoo886p9UplRm85/kxlE2/6Qsf7t3aul0AyO5eUkxCD2hJm+DDra2cG6PuagpeyySC3PVe+cmYON/uPJXgBOrUqUffaCf1zXsKUmlIGTpHdUrr2OQd/qBv2Tot/SEoDEcwZSifSVPOPR1t7BQTV6Rt5STugb1FywEoqV7ioefFc9Np0QOaQw/usaOL81PFI3CQ8CEQgnR4pMVjd4p4m+Cw9IGvtjdyVoU6kDJAJ42Yhw4ZsQT4jP4Y6KIOxjdyi2/t+ejpce4MsScd5fCXILHjwLO8pw3gvJO+6qAGG1Gu85gyyrnWU7jpuHTN0FYqHgJh6oGe8MP5RT8bg/ODSu4lJZTO862tBIBqn5+cHpfT2Dmlgwz8kD7Ia9riPMf82dpMYOrjo5zXw/U8H+xZ2tAv8VdowVlCtr/k3nSyXO+Qj4yPQWY6kCmL+v2IfxS+0oPwCcSm3KGDTrwmtndwUsqBFs4B5g+8Io5kPww83tpJ6kYdB7Qpdim43bSCJ3l/iDMO6S1oD03EYnjPbCzyiDZnHJKsWTdn0NqnpcyYzdrBk8Oi0+rmWtvo6xXla2NRBmUZBKL85tqw/xdLB3eChaWz88h0pLRhqM9TPvJZvqo1tqfxktfhV/6QXVzjvlmbdOxIN8cDeey4UUeNcbe51VGHmOjoH/69/2qhciegYSEKXT1iKgOCNRpjLnxRPGPg8lGgK0wEZbgnMOgzEJ4BoCPW48Io42r8Ur6TnTNA9LBBINouozoB3Z1hhCC/qU9QyUGnHsEJ2+JguMhTPoMm8DpZIOgT1acB5yJG/fTPP37r7XMBkmFVMFQW6IOgtgCJzKXA0KtFvfwJMFqvjC9jWQ79tP4ZDhSUv0m8uZVqpqKVcTKM27icTMmnt5hft8XFVRtdHbfV2WF7buei/cavvtTa9YPW5k9aOz/oZ4Lst8XJfhtdnbTr89ZGV63hp5pd9gjoflCwB6Kz8wNDkOhpNmbwR6qs0bS1w7PWDidPt7OtT7XTzQ+0/ZW9drCYtov5rF1xiDHRLmuTtphlN8HQ2wg9SPHFt5MCf/UQRFGRKWWgKwUqYdyDdgJD8I1AFyjm6flV+8M/+U77p//s/+3pvBAOUfboWwxUhN+skS+TsSWdjuA0yvzK9aJ96cu/2r74r/9a8f31nEmfBbMW5UZk605bGWf3jwtJLVYAZI0omwAozsN4OLPNLls5k3/U+UHZCg6uGZlIuykHZ4XOgpwdksUpymq2YGdu4bzMb4AV6vBwX+pGuec56pNny7nRF1DBCdpKH3I4e5xInAHCRxlEOxHYRlrRFqMMBYJdnIzw1DjmW3DMBZXvWoAGkWvUpwGOrOBjRJ1KisCzAPXVRdL+UI51KCMYI+RUOQzGMTJdqASsqK+21rdWxsTQ2HURgX7KTOhgGSwoLlrSjWd1GuvIlY5DuWpUCwCsizEyzagSyjB6ReOC/sFzRj5VeecBKHF43Ovp/DAqUVgr7cBmjGbe43kj4xhLFy3nnlH2Kn+04ehxgP7z8xxEZ6rGSqG2gnPkvJQgohDp72S0UvWxQ4PnHc/VvuV5b/du0ZIyGct7d+7VAouDkQPRT04P2+5Td9vF7Lqdnp23J4+P249e/2n7l//ij9rqBnIkc/rw6By/SxutEIkQxYH6z08TNYcTJGvaShst5nUOCGmz2DaOsoUDBHPx4y/fa5//C7/YXnzfB9r8+rIM9XE5TJIK6c4eqXNy1sY1EVfjtZIFgmMqAvRTh52yQKNcQFvF0TGA7zbWSF2wU3KC50tm1hlccegAZOrEMNqf/vMcz7tuGf3lPGUMTbNH2bSBezpLcLq4VnNfpdXgB+VLHCUBwuFPgD+dlPCUMkQFMzyVc0k8jD36SxyXtFeAtCJ4e1ADOx/cBUO/YtBI+5yLNIxwV1dw7a0xr1QCyPk4hSmHdlEn1z3XJIo8B4U+3R48uL8EOVDepSm00ejnWdqjIwhQgr4ksjp8J32V1fSXthnVY0oknAbQht/0Z5ieK+tc0uZAf9dBynD9cBxIn6XSz5gyL43CTdRu5CF/0BHeiSOMLexH5bwIyPF4GRVcjsqeCza6ZPKYf/jDL9X64O4W6KfsIHJWfoQvuB6QOYYvTgM+gm8cwk2fAQG5dt0i03BeBDDeqfdw1vDBacFvdgi5PsI/nM+hPuu8gubQjfWM+UEZOa/kqg4+h9+45zk45RDqYA/vCfILqBr9bL2MP2OvPke74AF+U5/ruuOnji1Y7JpmRJ4HM5t7HQCV1B/wJX1j7b+cXS2dDvADH50G0OEKQdbXc8pnfHFywL+cWeHaBQ0AMMKnCWBgLrPdl36bUou2wwOug/zWIcz853rmU3ZRTtdjnFO2O2h4/00O+n7hhRoP1zJlFv0EhHTdpc28w7oFDwCklMwg+q2npoSWpnvRWKv1aLpRvAHfuDsLYPTVVz9d/Mq4w/fO6zgjTpeOoIOTpLzCSeVB5PQRoF7jELo+eXLUdnbYgQGAOGkPHz7uO5viEKVc6guoHBBRUI6xoH6ALeYGACkR/Yzx7lO3q90A5PIFNPvQhz60tKuktak+dNTDjwC37sxwPjC3BOUA0/nQB+SbTiiBLK5nt9lK+8Y3vlHjAm8cPTmo+UKf1L1oM/xvpGd01exMLjC/R4tzX4fVvIV/6IPRlI63slvgV3lDCj3KVOdiHUbGUAdtqyCJvb2Sx/fuPPVnHEc8Q9+gp/wGPRwjQUXGgXbSPt5hzPgtsMF40W+eo32CaYDjOvZKv93aXkabm740TobttnUr6WPgI9pg0BD9p/yKgt8PMEofGUeecT7RVqLw2T1jlLspruCPAjxqR3ZAB8aacUfGMm7uDI7D+07j/CR2s0Efg25II0rfeYayCRYzkII6+R85pdOAutQd4YWD/UdVFmW6+5X/GR/6Ka+qH2t/CMbQB3aC7ezcbjvb2eVne4zgL0xgLWn8zPzANRzZK6vRb5VXjqNz2J0Q0OfhQw6MJrAIGiNzsksiduFW5sE0OwjlSXV5UpbU+nDr5qDnzKVFztfhfKnNrAO0Ab6BDmYsgJcrNXAH7mkPwXjwkA4zAWtoR5/cBcW76iCejyHgaqCXwQ/8xkEhn5CiT5rSNsaSeQx9kEem9tEBaCCPc9k1hTbgfGUe1U6IvgNtrQfLUi9lwX8GvX7nO99ZOhOVM/SJsg1kvbWdLCbazrSRNlCXdg7lad+5/lAOdKIdzBdtMp5T3gj0a2uJC3E/gPi0LWbJgGCwmbaQTiocIHGW3ap2jicBU9Wdn7pzr/iF8eZd2sN4KodwmOjAh8/oX+yo6HmX527hIDcAACAASURBVGlL4TulL2XnKbJQOarDRhtjZTwqABVMY3U1AXDI68IvugOJnc3qq7T79vbO0llEfzjPQ8eKOj/OSfEb6qJ+ZbDAa4H7PUsFQW4+hxNzaK/Sn8iJgNqxzS/r3R3wlB6UAoAtaK/dJO0SCBPbXpuRstTpxWAc14r473qctr8BZdSReZ7gXHhMAFjaq0dSvrY2/wv6uo5yTYeKOBHlme6OfjPm2mRxCKKjg3eA8eUc1qp3lAA79HWu4bjAgYTjQ5uKXTg4m7KGRd+rflY669nyPDVt/GBFsX/4n35LW7E09L7CwabBnDLfk0bQOQQN+EgX1wrxAeUl32I8zP/aMded9cv6eqpB5GjjzOP5omxxMEfaIa4kZkKb6S9zGDohK3X6KANK37mMTqqM09mx1DlqF3vONRGzpk/ah+zgohxoTX3qkGX737mzDH4Uo9eWd40cBkwaVJt5FYd0zZe+w9vAh7IXL2ft4f6jdvfpuwzmMmB3qG+LvYmvQ4dgK1mzCo/uu68cJ/HsGriO3/GtcwRaSWP6Iq+rxxVW1lNWu9OQ58Qf+YYWlCMfusbrKHON9xnoT3vV4bT/ay3/n//7/3bBBBkaHVRIRC2GCh8ISxRQvDBh0Mk0Hl4AGYEWG8c7Cg0VScEADzcHUBC80UiK8RgBYRSdnRCU0OvOb6OaeF6jj3ppL++pkNs3GVqPoGUrwPiOtzbb0gSR+d9JqIOijIIenes1yrefCjAnvsJEI1KmQKHjGYUH/+th45khwGQfHXjGiUPAoYk7RaChoB//K4D4dnGVwRRMMti8xYFgW0FtV+Yc1JEJjqOkvHKgebPztrY4aK+8f9o+/wsvtja/3xo7P9juwcHoT/bb8f7rbW3R2mQWJ8iCHSHsBqmDgzNBKmZkpbU5OfXr5Is4SbgPBs7vw6vWHl5ttZONj7er3ZfawXivPZyvtouVcVvb5jB0dtncCNnRZFyH/HBA8+nhUdvtuR1BLIkIQ3DjwKjJPAqQ52R1kVLQoOSoHDFGetZr++N03L7zve+33/l/frfdf/tBOzmZtfFopY0n0zYah44oIHxYOIgCv5rhRQbkzzgtFvMyNv/dv/ZX2oc+/EIbj67bEbQ7OazzJa5OE/3N4hDB2QUm+cUahxklFYHCjkWeuUXfuG5qDQyobLVOahKcIuUAnEd5cw4JQMh3OkNVOOUhF21TcGHkw4M6DKAji6rOF2g8dP7R9+KlDrS6iLBoI2cEc/mfPmjQQ7colomUh189+JZ+0Wf6pZJJO2mTC1Tk2fYS6Od5+mSe9uSZzDkELKYXPULGqDvKVdGpRW4lEYvyBkIVOpey1R0vQ+GPjHCOVg79sxwUy3sqqD5DGyiX+85vnSIuVEQACQRTrspZ5CQKS7YIKwN1/NQiMULxSE5Z6uZd+imYRrl8oLEAiYvX0pl2lZ17jBttFLQhNzWLtIq6jkRlLXUMI2spVxAjvAMIGQVY3o4il8WQPjEOjx8/XAKCGPTcM6KUOgRHA07fLNwF/mzfbtdX121eOT1HbaU7TXCElDMNgH9jsy3apL322uuVEuuddx61MXJnbbWNJtN2cnreTi4u20qfzyuLOAWoDyOA+jmycPhRsatr80WlAPz3/uoX28+98vG2mF+006PDtphdtUtyco+zs6zAm/K4kKriuG1sb7XT44OsN5yFdUVU7Z2bMymuA9i4zjB/4AGBAsaJth2fZEu0AJ3rl8+7tmnYwCMqOaUQnycahnFxbHXAupZTD2CoQBpt4p7p8QCEXduicOYQdL5dw3CsKpMDEGcXjuu8/MI9dQ7qMV0V5bDLBaUKWgLS8i6yxf5ERmX3HPLFNVx+04gBvPesA4EV5SPvCfwoCzGgkcm8I+hK3QDN7z58t0A9aIEjmuvuTlMmKBtpDzyvvhXHTuhvsIM05hvDlXuAqzqhNIpoG+9THuWqi/G8vCFwSv8pzzqkKf1hBxzlCCZSDmNtGjTGk2vuaoM2zE9lEkGjzFtANkFTjQOND+pHZuukELwqOV1RQYmkpUz+5+Bo+gF9BTVjrOZwbeSuh9RzYD08zvt8iDaG1yhb4IFyGROj6aGFwI80pI/OjayZiWJmTBkH0hclavXH1Sb4oXawsf21y1jBKMqkPtrLWkKbkaU6xBgzgZ5Hjx8t5SQ8rX5cc7tyxCfalLRG9IexBlwHMMHBwTv8pj7oZrpN9B6AzLWNrJ/KZHVh2yzgRzs9BwtngOnnouPcOJQE2XEgUe6Tw+M6lJz5g7NBQ5HDUHFg8Js0NYAj6DACN5STNaUtz95wR45gFG2jX46NQA9jp5Pg5DBpO5D57pLROasezHjNR6w3WzWPGAedOdADHsLRQb1EZaPPwT9GzzFvvvSlL7evfvX3q606cNOX2DxGcgJCk7bLMiKLztrp8Vnbe2q37WzutPWt9XZ5dplzHFa7w3qeQBRS3njgrQYhdN7d3Sk61LkVFzlXKo6zteXhv0S9w+umi2KM6YOAoRHEyB+joJVF1JG0ftlpL/jM3IaO7BqhfsaDa6ZwubuX3T3QwIN8ef+ll15aRpa7hgEKAK5SnmlE9g+eLM+2AAiGXrQfRwHPQFd0Gp0yRjjHxg1gKC/TdmgKvWkrckrjnzqZJ7SRvgPelgOuDnONs1k5rUPR3cqvvvpq7TThOfrqjj5AwLvPPr200QQmdf4yPvAT9SpDoZPnxMErtAeHFuMkTaL3HyzTcTGHoQ1jzvgyt/lQvudpOJ70iboYV8abXSGuOzpvhoDNxnS6jIxHRvHhHZ6lrcjA7M6KjS44Td2xRcKLBaL2c2poH/OqouivA6Ipe017Bk2p5+L0pD05eNQ2t3d6wFdS73EIL3TUaXp0ll2vzkv0Ztc8QX3oT/vYafTw4f6SXjqm1MdpL+1xLc1uuvA2bYeGjIWgDe+tbW7UvN7bvdPWNzhb7qrN+pxlfGkr7woGj/th0wCWfqA7cwBexnEGfTY3yN9/0F584YV22M8rSgqppAVTF6Xf8IA2GrISpyo0oFyeM8CMa/xBL/hLpzvvRo+KDDN1GraBDi9BMmikreGuPH7rSLNOdRfK1kbUHqfftIv5yHxDrg2dWsgb2qG+hPPeeQLP4ciEBjjd1GcZF9ds7TB+G0TAc8OAE/qmPaZzZulc7XNEUJz+DZ3D1Kv9Y8AsddJe/hi/OCsTGMS7jC2ywl3QOlioW+AbWml/T1eCc7lzT3wJOhSYvJjV/ONdaEX9ymz1LK47X7EH3anHO4DmfM67TKw5OSJVIGmMJ+3wMcF70Y/4iKltrK5VQMGtna2So1zXXofP2DFSUfItumfpZf3Qc9pNPeA0hQkuwfc4BqAJO0DYecBvbDf1EoFi8UKepQx1n/OLpPNizEmZRQAKz6qTEdgjXhC8MOCtOEWc/kmhQ59PTpJlhWfgNb5pOx/4U1xP+yY0jfMBfYJD4hk/6eMaKw7iPBF8h5auUbTj+PhkGQCg7K7AlJ7OcZXzSSu9MU4JQGtsr2nb2oy81NanvbYR2tC+6sc4qeRos+cVayPyTXYDgh1pd+zr4F3ipa7tygMzMDi3oavnnrG743x2g78wZyhTOTK6HpW+I4+VfXQWfMP5U3gJO7TWQ2PBcscIuYjTBkcPfIPeRz2xMRJApb4xxBoMEhW3cs1yl0ns/YDsypWymc7irCpdYZogaG1F6hEnRw645mlzu6bDh1xTD6dflEU9B8exU3mWMZJmBnuIoRgk4jjIpztbOzUPxfvEj3hObEyerXWs60tiQ8gr5gH9EN8To6LNYovKdHUQ+kBbxeqdg3zTL21Q6C22ljmT9J98xLRLRvT0irRVJ8pQd4Ve8pJtQqaO/td/+N8t3FpOg+MAwCMcI40PL5a3rkfl0QkcIGVozNliggEcQJUGSzgZQWaRCDyjoHJAuKYDgXKp0wVRptKzYzt5DiPSqD0n8RCQoQwjHXNoZqKmrcs2UQdtEcxUKeaai5iCbdjPRQvwzvtOAMpfOhV6FKhtL9oNtuHiAOG3AJJ9EKyjTAe0HE+TyVKpqYkQF8LSMFS4Cx4ITjjoAQkCtmqMKoAFmIZtVBnWAFYZK2F5fdom5/fbqy/tts/93HOtzR60dvBOq20fp0ft+vC9Njt9o00IYCcrEv6Aq3IalnMDWWlu/HKAkE+Pe/zhJCG1JM+PWztZtPZ48f52uPpiO7/9wXY0vdv2Z6P2iG3Ba5PGgusYjFenDU/v4nLWLk/PGkYWW31PL05LcTRlljQZLtz008VI/nX7PLyBsKiIBhb19dV2en7W/s//67fbH//x1+vA9/U1nIYr7fj0vHHg3FpPfYQDZGNj2h0gOFwC5I8mWaD+8//0b7Vf/sLn2uUZ23H3OVq5rRBHfu74ZzcKgBE8ezYL2L+zfWe5OAfgSZS9zi0XGHPVK6iXvDoJwE2fNPyGY61QVcjKK3xzbcQx0CvM+SxWtSj2PLMAmM4j+dlD0gDlBNV4xvaYcsbo7SwKcYpQnuUzNgAWGp32FwGdhT27O1hc+XaeJx9m0rEIbAKaeSYJ78IXNTYsZpNEqCIjoY9GErxAnUTQe+CxYCRCnTp5VoEe0DZREfalDKqLkyVwrDFo3cxv576GjAoxdVSO5+Ok5YMOLuCMtQc4D8ekxqvLOcpBOa4+bIRmUW4DtvEeho6OE+nrnBCIwogrQ2xwgBt9vNMPUxbocOE3tQp9pQwNPgwNjVxlFwYb8ox+uVBSDm1jTALw3OS31bCB1hqnpUj3MzRcNJk3tHFzdaPNL7PNF2WodlhUqqdJO7vIuS5jgOurWbt966n245+80b75je+0g+OT9rO3Hra9O7fb5dW8HZ6etJXRpHZ9qCCMOduoHDlxrnKYprRXxpcy0J0jOIb/0pd/qf3cJ15qO1ubbXI9bxfs7JplQS/n0uyqHC4ocHfu3a1dN5cnnMHFlv1Eq1Anc/FqlrF23RnKbZyerNujlWzrlS4qXsO1KmtsFDgM9YDhmT/wx1N7d7oBjUGQcwlUSASgKcNDoQXBaJu55LPLJCnWKq1E3yLPwdiURaQ491RylNsaQ85v3vMckMi5zGPK5hnoqAME0DIA9eMCguEv5ADPe0g3PKIuAh8ZQS8tBbGVI7RRnQX+Uxl78cUPLo1o8vZDI/4wKGbX82pH9JSkG6KtKrjUZYSi46kyjaFDndDUaDsdRl5jLgtIYwgbbe26zjfXUWTpT4CQOEeoR11AvQkaZocAu4Wm7eIsOceZxzyf8wwm1Q+uIZegMWsT14cp1pLi5c1lKg0NEd6zfZUmqnYFxBnKuoAjSyOMFBj0Tyc5zg2cDjipeIbDmuFnABTK4lORu13JFtww9Rnt1JEB3TW+GBP+kpok6cMA/ZEt0oKykbvQ0XSw0AunioAEdE30c5y8i3mMF0EUxhhehN4AmzzPmRCf+tQr1WYcF7SBcYeW77z7Tu3S8mwR+TVtO6qUo5TNs/AwsgG6MHbOU8acsaN/PAs/CmKfXSQ/Nu9RpvzFrgfK4U/jiTI8M8KobK7p/HaXqPO1jLDzyzJYieCEN6EJIDWyTeCDVBZEZ5tuxXU2OmzStyl34WXlFLRQD2c+wouAUrzPesM7e7eIGn7cjsmn3h2gGo+0UxDz3f1EoXMGCd/wHHKJcSUAAz7DvkCG4BhUv45MWmvIMtMMZm7nLKzd3Ts1puWsOojjDWCRMeY6ATqUJegCfX765psVdVlBCDtb1aZ7T5Me7WZHHPdqh18PyuJ8P3iRcnXgMSeOj7M7gnZCXwFKysQJA81Ml4a8h7Y8z9yADkbpc40dHLwDbaWhhixgvfxGv/i/DO9JgAH4090hpj+q8SlH3P1yfMBT3OM9ZArvcFi0aa2oy3z9tNm8/XFAr1U5lMf8hi7qNox7dtk8qWv0DdnE/EMHUR7RR+efzrT33XuuZAq8ouOJcYAXKIPx0tlMWTpHBOYnG2tVH2XD/8rx2l3SzyihLspxHlEPbZMvTBWm/khf4K06kPrivNLXZZ1LGjHGehgVqXOX96WFOx2gI8/icOA5d8PQZ+o9Pz7ODtqeak6QnnnHjhDaHZv0vHZFUR6yI0A56amSSo++qWsgL6FH7eraf7hMj7pMk9UPSka4zS+vaucsqUaU2/uPOSB7VKmwTMW6vpX5gkOpAP5pUm/Dh3ygCf2DbtkZmqAmg3iYD7wP/8g3jjPfBwdxANJuQW6uu/sHHRI6Cn453qdn0f9pk7gA5a/36GMAVp0W6gWFSWzFMUkAGvUwl5l3tJeyAPpqx0Clirxb/WPseJdrpK6jHnkH2UA5tgM+UL9S96J9zgltTPV23uV5eFasSN2E+ercpc0VOHN5WXMJWafeGhA659Zpi6j/QEfWSXhYkE8sg3q1M6EVfWC8tH0K6OrAJPXSZuaEMkF9twLa+g4Z3qFP0IF+qBsbUCeGRN2C07FHEkACD/Cb/tV6dnhY/eZ/yuA+ZXL2De3hHebmUE+HVjzDuuBZPMgQ2o1MqX7PA/46fygHuujoIwWWwKm4DzSg/drwtJNrfEhnZ3m5n/JxgAT3ClDOvXIEnYdvxAyc76S8Ygfl7u2dpeOFPusA3lrPzpuzq8uyv9RtBZhNf0UdjAmZSHhfPUY7mkPelzZ12eLBILSHxQeg+/FJzmQRC6idMt3e4zn1Nu326Gw3qaUFVLlPu6LHJ1CGMfFa9KvouuIAjhd9cA2mz+gKzjt1TVOeqdPAi4xnxif2pDgMOjVzhd/uWKKO6fp6u32LMzyTsqh4ooPD9ItgE0Frx7P00S4fDNI4H8gt9S+egV9o/8ZqcA3/xuM4ENSXh3K9bIpJAn9od2EQpXOCq8TmmfczRdRRnI9rkziycIDwWfLwRQIitQlL58Mm6riqNhtmrvaZOizlsGsOPlTvVgYzJsxZaOs4Ms5Dp4pyTIyDcnUmuraMV270bHgMWVj4XecZxkbnhGsobXAtphz7xn1xE8YQnr7u2SdoA+Mib0JbyjEIQ3xG2UH9NWfnwaP5o8/QIetHgqKHssAxVfZxn/IM6OC68017m3YpE3le3V3epvyhz4C6nTM8L/4otqN9M5S1rgP0gfXdnWs6PeQhaaq9Xvz0v/2jf7BwICGAkW2kELHhCn9ecGGkAYIYdMBzCHiH3y4cBfL1SI8hIBPjJELXtFl6hVTknexc16ngBKXTKobU6YQIQJPBjMCIoYmy5XMF0PXtRWl7DH2N0CFQKBjngDr4tB/DiS2JElTFWo+dDM+zApgKR+tAiYOWfGQevulDLTykaegLGu9qUFpe7dDoEYQZj+PuwMqiwvuUJTPwnmCLSksxQgeKarHp9dtWDVYVRb6r/ddXbTw7bKtX++2Ln/tIe/+deRudvN3a5qy1R/fb4vhBm538pLWLRRudtDoTZIUdINetcaY6qUFXOfujH1TImR+s6UByPMP/DGPJ1HFr+1et7V9/pF0/9XKbbb+vvTNfa+9etHY8SxTAdBz+rEVzFb67LA/x3m0ONtzOOQHXUWhOr4g8mrf1cc/b38FhxsoJ6VgL9goK0P+KWKG9o9a+9Z3vtX/8j/9JOztpbXWNiO9pGfY1phx23nc7rK+vLh0gbBGshWc0rgOUv/irX2h/+Te+1DYmozZfXDbOSKEtpB1jfNZWEu1AurVSTEgbBigzT2oq5lAOnTVtTRYohSL/MxcoU8O+IqzHN9FMKgcCbAo8wX6EuwIyiz9bI7NLTKWUvqYuxoG0VUkl4jWBNEA053sWXvo5rsVRbzv9BtDimgcJK0NUDm1jgT2Dw6JYYAVTaVNkQLzOKOMuVqkjQJ0AEPwRw2ejdicJpNBfFRj6ByDAGQqWDTDGBzDKdvMc5UYW3eSPZEGq3Swrif5g3hk5jgymTsFKF2GVO5VVFkAOLeObax/96MtLI5B0GvAt7xqlAOiVFGVZ4K5miVJlxsnrRspIK9pE+9NexzUKfDnLr6Lsc4/nVPTZuUAdGFhGBxlB4PZclQD4jWvm6NcxQtvdPmrUk+vOcHtkzZMelacSKA9Bl+LTrmQrS0uGXc0LgEEh5f2K2B/N27SMsK5osXvmHP7batPV9fbO/YftjTfebF/72h+168WoXRN9UPnayQWebZkxHDL3pI3f5WbpYGrNzcoBGofw6ri1V1/5SPvVX/5c21hfbdczjMp5m8+y62JGiqz9bkRfzyuC6Zoo8r5NtxxmFzlUUWXWdY1r0D/KIrueAtZraKoMG9Httn/mgk5FQL8Az1H6TaEF7zAuOp3khZJbfecD4+Dh4gGr4Q9z9Cd1A04SQFZkxtDhYDSlypAKuxGJGsyJjEnkj+tzQPlHSycDvzXomd+UFeAz+gx/1O9671ouOAJQjqwR/OW7FPseOUSf3YmjXgBAbRoXyodu1FFr82pSfMnr8C+0h1aUDa3c8eC4GgmjYUv9cdID4j1eOsx4nr7C30bx1NoHwDJIFcr7Apa0HVBKhVk5Dp14RucBQG/JkkmMfh03P/nJ60UPHNwaobRT/S3OqOy0oQ0cgg7teUb5ov4ogAnfEWHP8253p30AB0hW07bo6OI5djbAT/AV449sAah2/PmmTAB7aEY/NcgYH8pn/Bhv2ss3u0QKPOvpvnQowSO0nzLpO+PqGQ1cgxaC3zGUTfk4rR00jJMR9Cr4gigAPwCe0ELj32jtAmku44iHdqw7vKcD/IUXPtDefOOnRXtBIOqCl7Mucfh4Dm2uYIpBqjXGs4Dlwxwk7zoSg4idFTlgllQGylzluNGARqWRmgfZwPNDXgQcIoKfj6AA9QKoGpWtzgFdyklweFhnORE9D8CJQ5idItzjWWUQKbA44JxySMV4Z2+vwCiNJcA3+k0ualN+aOfQbugR+ZXUD8fnJwWGU0dSjMTJRRmJWM/5SNCGcqQP5cBjlOOarnMkqdDi9KH9ph9hHKgH/vr/uXrXH9nT476vema6e+5zLrtnz3L37FkuKS6XFE0uYTuJKMoixVBGoAsSG4ht2U5kBLD9FyQvggCJkSAJoheGA8RAjATIKyuWISewE8CCFTleUrTFcM2ll7u8itxz9nKuM2du3T19Cz5Vz6fnRzYw6Onf5bnUU089Vd+qpx5Su6pbAXLSVvmFcT0endV5LWe1Q4k2U6fBEMwFd5eUHjNOJ5BAI6m0eIc20E94jXEEyKRNpCZ74403sp/QBZ6gnQCMGtc6N5iPrjc805VbtAeec6eo/MQh3h4QzpjQXu9ho8E79JfD6D18njJoK3933qvzDbjG/ADYZCeLzvICmcoxQj8BcCkPuYD+Bu1wFEAbz+FDPyyHeOWU5z3mNGUIwtNn6D09q/UXuQCNSBfCYbCUZR3ubKGNn/jEJ5LG3MuUFNNJGu0CL9CI+sx3D6/wnmug5zvQbuqFH3SUuAbRDmly+KT6DYBKGYwP9ZKGiG9o/rnPfS7+4A/+oIJC2g5D2gOfG/SHs4t7nichP+AAETxnHKmX/tRaXGsb17/97W/luUvwPLSE/5DHHAwO7dkhx3XuI7+0ZUhxBS3ppzrdQ1J3PXqUqbeev/lsngOKvVef0ksFcKgn7bf1XsoC/k/AsV/OfmUntHF9KRrUnNRW0oYzva42tLnWoQHzinqNmIZ/Hh3VLsxe/GSUuFGzGy27wslxrZHXn34q+YO62cmkA5EAF8qu9WcQt27fzh0O3SDGClSp9OD8D71MBca7dZbUecp5aOCOG+UyfKbNAZ+zE4H34QMdCPAF84PrjAF9o99d2Um5lM892qqDjL6wVjsnxZPyTIBmW1K+wTDML9O6wUPqZIJkOnB4jvd01No/+oVM4nltj9JDa2cXz5tyRpvDNIquSe5yYTxc4+kfY6vOYzo7dSbo7D3akDseWvAc5VKXoNzWVgWgQD9oYIAYtOF6pc0s/Iu2IfP4cI8xws6CNtrgroHwIA6V81EF+sn3Xd1cbMngMngEfaxrr4/Oa7ekspwUdZSlPreY1m4z9UPGOMHYWe1O5jn6pC0K7VJX3Sy79fCkdnJQN7LTdZJ24uRnnefDuNEOdoIusKvQ0/MchbXY36udh2I39lFawzePHheNc5w3Oeh7GkN00EHtsOR9AVx333CtbPmyT+yjc04dAf527RVMRj6oU3d3VtE2sQbtedsuAA0N1KWok35zTduMstWVccDIu13sdUq6evSKs8vA9bLdypZ0nvGNM0Qc1D6JgU0Xdd4kz8Hz1q183d+pdy+dC5WxgI8gfPFVjd96w7HERLXVsJ9T1vUrxak2HfzCHMUBkhjmlk6Twp8MALc9YqhrwzqXSRsMe5z/HWcxLgIEbIu4iPKHcc66OynOKT9xl5aCrwKcKghCZ4b6AjTZWC97VOwZWoonOoe4xzvwEDxDOfAgfIPOJ2ahng4daVfq1Jwf0GSKc9Qz3cSzxHShl05kbd7tzcJ1xJodM51q0IJx1yajTHnY/jr2jru01U4X31beuP67psjv2giuebbR+Uk94t/0X6zRNZr6aldW7RxznYA+4un8L96fmAwOEF7kYTprtCHASwGrBZp5WLJ5jn86hRWNcCAlhMBIbVGsw1AV4BrzGht0jmvdKE8XWwlOed2P12VYFRoVQZVxJy7lV+Q3h4Zey6Jgfj2kCpVSvmoLIXQRuFRZkhkyvcyyPFiCowpLmcpIZQ1bB8XBYwucoC7vdoEUBkjAAhoKfGiYJYB2XguWzKbiYd5AlZyugmH0j4aPNFW4KUQoU1CIb+vw+jqHpcc0ttcvYnP8OH7+1Vtx8+llxNmPI/qTiMd32rkgd2N5Po0eTSWF4JwFLTIvfqms9ZeBHIs6ED0PRgc4b6my+DqbR+76OFv/eJwPb8bR2tW4t34lnkzXY31YHmXovLZci2HzPHLIZk4anFzzZVzMysmH4YH3t3dRnk6FiIpcltM8utBFQ0TjMrekEt291ovJdB5//+//7/HNb/6YrFiBP4duIvymM5RSohKIYObQQQ9TAnhjC8xG9NYIM9XyFwAAIABJREFUF5/Hl3/5F+OLX/h8DPsbMZuM0nmCQ5z2LyYVIQyBkk/zEPle7pTx45zCGGfuOGZ8F59fRmrASxkR26vFFKXWKAMUFO47Pzz3QqPaaIbkBw6r7+xq6Aqlmn+1a0JnmnO4hDJOvorS5Flo68LiPPLMBxcv3kMgAjDUwl8pYVSmC0wgKp6cymWcMXZEfHMPYIpvAf8yXsnjCkjODpNyOgLEAoyRc9cIn1yAm4MQWuWcHNTB1ZRH5BofxkFlg/LSUdCi+BTgyKCMEm45j1HGXQR1LrlQ0F7+NIp5zgjz5aKi+egHoJ8HqupQoG7HUvDVCN+zc+jEuUnldRfsVRFTHtN/DXzBVvqb478sEF0FXjkIS6tsuECp9MNrAp4JQrVDkI06cbcNgBNtlu68TxspV2NEJ64AHvdoD8/KdwLM3JMezN8EK0/PMz+tNB1PazdNLcqDGLWItdNzosMGcTFZZoq7+/cfxle+8ofx3oNH0R/2YzFbxMVsXjvXiFTfujz3RN5NWfpTDpANUpyMpyn/kBt8P3dzN/7Cn/9zuWPs7PQoNvo49dcyPZ5RssOt3TxEcKO3iPXe+mr35cPHD5MHu0qX4DdORueq/OguLXkYmgiCyA/Qv2TP5aeMg1GeecIHkA/eA9TgOlH4JS/qPA6dm5bF+4D8lTaHyBjyWc+znBrDswYk1rrHNQHuLgCmQ19Qi2e6hhBtgxdKKatAA2QS/UavUe+gr+pByE8+Bm/wPuUbucQ95IX8xXedX0PgRaUtcg4ZAUX7bYuKIDLs2lN1eDl9h27wns4JHRiCk7SVZ3muG42q7GSO8i4GGeAWcg2HBXIJAN55xfga1V+RgoCtD1fOAQE99QP1kAws2OhnWSq1nFFVwNlO0gsnAbohijvrhroKcpexNeUKv3kOPVPdREe7c17HpWuCBgr1sXbh4CCnubsNkI9pdLRzpgDiiLyHzvAaQAF8Du0om/HHkVPnyhR4DD/SbqPhaRv3KFcexCEAYAdtkbnQjrVgFZTSjGkPgqfdRD3bLg2uBOu36qDqdIa1tUVDHHoDzgqMQxfnNnUyrvPlIlOO8Qx8IJ/xHDSaTyvoQV7NqPknT7LN1MfuJB0A8g7vQkvmDPKE51hj+NA2nCaUxxy9mFTACYCMDlZTQeg058Bp5ZGGtbr1bFk5vdOZ2xy31G0whvMaGtFugwFIr0FZuzsV8ZwORCL3r1/PdtsG1hDBZg116gaUTkf8ac1XjFiuwRPwSjkkn2TqMJ7b2KzIXnV9rptys4Cra6vUb/wmAEFd8iMf+Wjeg+/gf9pGWfyR9oHr9Jc+muKGMvKMn2k5rrs7EbiHEQ4/3HtcYCSKos4OxgoaChhX+tPKjz+fX6zefeutt+L27ZdyXOEd5iz8BnCmQ5j+6oxSRzDgQvuMsjW2TTfDfGAcGDPqp82AmepegkMAeK5P7mijLB1lgMG80+Vv+s140Y7v//EPV7nPcQSwrlO3eespE6cDtIaGpulirHXyGAAo33XlDP8LAJV8q9RI/CGHDrbqfA4BDuhHSrebzzwTL7/8cu3iyXTKdaaXDlwdDIendQCz80H9mD7wLu2lfeyAqTN3KkK7nNEfJD/SRsaMNtBP3oOGtJcd6tz/+Mc/nnzMO7TXXSnU86lPfSq+9rWvrdJ6QRvqoQ7aS7vhT9pCv93ZAkA/y/OT7qeTjPpoB+2lXPiPfnHtwYMPcj1iffScKeZPOigvLnI3Ec9Tr+BxAo3TixwnytNxSIQv580dHx/F1f2DODk9ylSltPfevdotitMTGvMc47E+qDHgL2XteqV9FZxX9+abNhDwol5tBDY0ZT2hD8qi4bB2YtBmxoI28F6loZrG8dlp0mN7q85ZgUYCP4Lx9Ns1vT8cxDffeCNevH07z2OqM3uey/5TJ+9Aj3HTGTwTh+t8dnf3sx5+6xgQEKpdGxUlTBvke+eiGIUgF/PLdU/Zz2/GtOyGct6rS8J7zCHbop7Ob+oTXBUg0wYTT9CmYl4JPBpkUHpKOaapW5BbfjZVVdK6PactZj9NkYeMwrkDXcR36Avyj3GgLmV08UJlHrDP7lxRZ0PPEOSXR6EL/TOdG7TAgWsefrErHAraLrSLD+Wnc6Ppc7RNW14nJrydvEsOhsZ3vOuak2vj7m4cnxytUo6q39JuZQF9UucsvaiCziyTM0kFIAs0Lx1VMJKc5jroue5uYk6Q5TxD5hpnagn204Z0qBweNcB7IwMa+LCmi1t4sLY4Gms79HB+MmeYS7s7lUqKcWKHh3MrdUiCxvIg7zrHVac5dRmUxxkOtEm6yefqTASJOFbyPeNNecw9xg5aij1pO9k+7VHK05EonqQsgEbKV+0zdVTeU5ZLQ2VztbH0XfHblZ3UAhJ7vZ9M38/9pGM7AJzfnvfhuBpsCC0OjwtQtv1c0y6grbtblWodHS5tpkHZato6YqrO9a3N0qXFBMSLPI9ofVi7wORlnfKAgek43Cqnddru0O34NHd88MGR446DWe/yTGD4mWBo5A5zSXuJssnAoPNKOUS5XdzEgDGed/2QD2kL1zIgujm9kF3MX9rIDj3kq04MHVC8J85AWeJC0FoHiw5k6uc99STthOTLQa1n8hRrs2uCPC4tdViI6ycfBJlUKnMDPKd+JG7WnTfqrI6vcpzrYkCMHf2VD7s2T+LVnV3Z1OfZfUmrFnTE+5RDu9QjaQfP0D7ktPSA9uL3XZ6hfugjbkHdtJHr7m7Nde5//Tv/7RLiCRp0Fw3+58wBlHlB+hKiFUnKnwZBne1R0d8yEp1PoLilt+C33j3qtF4aVikScExcX0WUwSQa/aazoI5LQONy54f1wkB6QrkGcVSmIQbADO8TlcenBrV2WQBgABJJCwQrTMIzXNNQ4BnPcMjDc1s7FSD0S6+hAkPjSe+fCvRkUoJDISaw2BXEOl4sFyFLX6ArHtAUDD91uDT1a1CgjPHhfWitAm/EAn1X6eFejXstrHrLBGN8TlCyN1yPBWlYZhfx1OYo/sxnn42dvUnEyR9HLE8ijg8jRg9icXoneueJt8diCt0jpuOIDWx6DkXPWut/DjfGAcJh7Hk9t69FTNk50os4mkQczl+Io8Gzcbz3kXi8HMYcR0J/GNOMql7Edr/SAyiAOaw5I1F7a4GSOSEP4MZ6DMnQ34wZwTR5CZoybtKdpkB3hB00x3gZbOKt7sfbb303fud3fjdGk3ksydm15MBjzhwhaqcAtDSs2vkGtSVvHovcBcBW1mXcuLEfv/kf/9V47tkb6QBJQKFFNBmVvJk7Dso5mSDURu38YF7w4TmVDMCqUiAqTZFtgJ98/2Ja/WHeKFgpl/HlOsaQQt77zAUXAAS8Ri1ygXedD1xXoZGnLAPede5xTYGp7ID3PFCYeQiIRSQ15QN8yZs8o6HG+OK0MM0N7aAO+sJ8p/+AXdAE3pc+tM15jkBmvAG3oNmVa5WChXKMCHRBTJnQzougDOrB0UL5mZ7q7HSlTEojopkLBK6tw/PFpfFkJJRzX8HO2Cg3NUCd/+Qy1mntwuQc93BDo49UQoxqRjmuhbd26WnsuBilgd/y9Rt9Ag2htyAu+YxpG0YX77locwYIzzm3uk7p3GnRFCkXLXlTw0FnDbyhbDNSqXJKVwoRnutG7LiIsjAKmJt2QhkoaJD3Lyr6f2Oj0hYCEOX6NjB1Erlcr2aqrPuHh0kjnE7kTj88ehJ/9I3X40d3HsbOZi+WzLXxItYGOIeaOJuXLMVRWgDm5e4M+krEXs6lC5SYZexuDdPRcXExjV/+8ufjT37mUzGZnUdvbR6nR0RwzmKeRmet2YO1cn7Q31R4erWuUmY50Cqwocs/OFNSrC7YrVSReiqaGnqMkcCswLRKBWVRH/x69LhSkaDM0B8AZUBkaIjDoKI5a5dQHYR9ucXVNrrmUDfrP/IKkJXyeUcQXblFmYCT7rhy/VaxLTCiFH/P9IGH4HueMdc//zMf4Q8iUfkAaDP3aYfO0HLAkArmUfazzgApvYE20W7eY565dghGZTRcc+4WP9b4OEYHV69mhL0KsbKQOcwzvAu9lU+Up/GPE0PQnbYDSDvXaTPtpF/sBEBmqrBq+ENX2k1fqm+cLXGYwLkHwnNP405jxfoZa8YKMMGD2TWmGT/KdBzoozoR5aOHCZ4AJgs00ia32vMMbSo9rowSngOghj91hpaBVgCQB3hznz7wYYyVqfAT9SMzeEe9BoeGEaS8x9pgGkHax/pDW1g/GBfPCmF8jJzV+cY1ZBXOQGUq/XdnkIdi0xbGxDO7Ss8kUq7Og2G9o9+m/VI31GlTYE89CzAnffhdwTI7qe+4A0fDkXuUxVh7KDt8x9pVjo0yFPg+Oj5agTbwkwfYI1twhHE48HPP3VqBroJX1KVj4rJdh8kn0JkPdLrx7I10XJBHOts3m8X1a9cqaraBJ7Q1HX9E/LXIdNco5Cf8AXhCm3WYsCuENZidIJRHvdy37+o104tFGmE6eRin0n1a2olUUOssjHQotfQWOLQoL0HWp2+kQ4nf2gr0Rf6EbthQpn/DwHVtB0AVqOR9wE0+jBkOioPdg7zGmseH+krO7ud8IhAGWqifsBNEMJVr/M+uDZ71/AVoSx73GuvLHUTQmXtGNKpjMFd4nz+BIlPacA/aOsYa0spq6MY4MB+gHTxBf5WbtS7UuRjcM22X0dDSCV6h3+qpAs0CvdCHXSLWgbMlHVcbGxmhbnQh49/Vf9nJQr20EycD9fEu79A3naHKTOrJ1IXNIUqqXXkRPgS0xgmSwFILaNMJQtnwGrtqOA8CuVkp9coJqq4EwMZv6qJNjLWgG7zJdc5I4Rof+kQb+KY/6n0J+G8XwGn0aK37RUfowzOmxtFpxhioZ0IXx4dynGPwJPeOmt7HzhsOnbY87UToRP9GI+Q1jsf7K1sTeWgQgpH40FvnJX09evRwBejw2+CrkuvbuYMXB8hsUY54IsbFJtj1Bc35bO3tlKNpi/SFlVYK3pFfKJs2o4O5hsHLBgtwHhJ8/MILH16t59CQj8ASZeCwE3zO+b9RdhQ0oD5383CN9+CZwWAz1vvlCHTtE0BlLj5+VAf7Uv/tlz6c40tf+ON/9Sv1KOiXgHACs7UjzeAid0LRbuYwbYXH2BGkg0hgzrVA/Zty5Ffqonx0cNql80pwk3foCzRE/jAnaJdrI7ShTuco9BD01/kK7dXZxY7sq/PYXRKCkwbtQGd3eDi22vLwh07O5LF0DF+mItXxIOCovct15Y/OXMoy3R19dzeEDljBTRx82pE//OEPc9wrxWWB35/97GdTVkHH733veyu+NDCJfvmhHNqU582kXlqHlktb/sfZk+tFv9LyQGfPcFAG0EYxPHZ+MO4JCi8WsbdXaSWfHNUOTewi5qj3+abd/Za+QzqKVW0PB/HBvbLTCW4AICelpY7C0VntRmMHPPYM97Rf0QdyDd7ZyR2fuW5nuuhK5eRvzgjBHtJ+Yby07Tj7QhxDHNAADWjKjpDkg5a2R0xR3Vy803MGlX3iKLTdenmWP+75Dc24L25Y2Oa11Zqg09B1STxGualzXt2N8ijLOW4AHynytMfVz1O2szPh5rPpyHWNRX9iVw0faElbcTTRTsYH3Up7Qx4hBRZtYqzNlNDFN01lRnotykt+anrRT9hti9LNpKMyhbPV+F/HLG0Rs+vSjwBEeZV5rD6wtVFBXzop2REr1qpjl76QCiz5a63wPumYtOhkyaFvthE6qms5N6gHvaDWtEo/Dp/xm/FBZhmskzpwv9KyMde05zJwcDzO+Uvbq32lm9J21x3q5EM5OgRKr69zG/kbXZQzSGyH52m3uJc2n3zLb3kncd/ZImUWbXMnLmuN+pz6MuXr5NARqS6qM6rs6d1sH2WLESVO3fBEnhFromzKgMfFGKlHn4E747hnuyuwr4JSar2urEjqpdStPqyziueSVi39Xbf9uQNEbwqF2PhUGrYwsPsZvVQLTOVmVuGCSIAcfgAJ6IADJ8MLfslcAsumqDF9Vtezz7MoRzomLJeyeN8J4MAzOBXVUgakoL6LHYabUXq8wzMa+dSvYke5/M83ws97CjknjpN9sSzjQ+BXpQgaMSloq9e6bSraAUzVhKdNDiLvuNDo/ad8nScFvhTdOZhc0FHmp40KBJhNoUL9Gmg8K7Ci0FdRcDydPN6XNtxP+vSWMSB6/GIai5NR7PTO49m9UfzcZ1+Ig52TiNH7EfNJxOgw4uxBxPlRxMXjPA9kNq6jQmZ0A2dB2+mBs2PJvM8dDhGwF6lhwDfYGdLrR4w5D2TUi8PlR+Lk4JU42rga52sbMe71Y9rrs5miDggnonKzeIWVFsGFkN/b349JboNfi43lT27/gkapODRnHfTTuBAUYJLzORmXMwkjYzKex2uv/WH8q6+/Hk+enMV6bk3rxTjTn5VTgDIx8AskY1fGLOZEcGz0Yri+FoPhWvwH//6vxyc/+Uqm89rZHMTFuDy/BdRMYzZuC9ewts1N5mXMGDWl4iywQl2lDBeQCN8D7GkEcm4BZfMMgof3VNrgSeaUOyAqgqgAPxWdybgML4Au3qMdvEN9vG9efcrVq6wAFjTwvA/KrcjgStNWwGMtnLyr4Hcboc4UgAkjJpApBSKS0qoik/mtMkv5tA9QsAR3pa2gHmhF2wArVlEvgzKMWKwUuDznDgQAJp1PKk3wBgCJyoxywPkjEJWGWtvUZuoo+ljjVNFO0IFy3VaODNBQysVxWrsCVFiM0qMuFygVI0A95DVlMU67e9spDzhUmza50KpgOA9UPDSejIhLBWezHMTME8ar+G6YuZmVN9x37FRSGS/arfMWGtEur9lP+q/zhfZwXQXEbZDmIRYoU+HjXXf/0TfaoVIEfaDr6KQiidilVY76iohfrlc6L5ybtShfiYf3H+UhbYBu1689nXP//sPH8e4H78f33vpunJyP4vx8HMt5KVmj2TKGLTVSnm/kFrcmYAtILjlMpDZKJIp+bznPnYXsJnn1Mx+JX/21Pxvj0Wk8un8vnaXLWTlTy4FTUREZ5Tal/tr9UkolIFwdYsx1ninFiaj7CkyAd42Q6yq2rnfQUqeS6xPXUpbhgNlAGSlwm487PjT2KFsDstbwckzwBwArb3sOhrKE8p3LAMbIE8vhHUBw5jLgI/fgNcYLvgaw5n0MQwBkHCW8K10Atmkn8oc+F2A0zPbQD/gQQJl+UW46mpsBotwrHQJlt9JJqONAG4B/+s8zfhvlpfKFzM5UOlubK6BY8EBAtBxYOJJK/jOOGFH0B9pQBo5dz02qaP5HKzrxDiDHSy995CfoR3mAT5UKraJB7VcBMrVeUT9zrM6YKIc8NKdcZbPziPeMTuQe17uKOfRGjyQamLrhR3faqm/BA4IR9I+xpR2Mr7LMc+mogzbhZMbRoHF79+6dlaNc/ZO20WfXQnVcwDgME4AI1ikdze6oYGzVzTzfhjHVgGGcALfLECqHlcCs4Dd8hWOKsrhXu2fK2KcP8ADrDWtQd31QFruuGwGtU9l2CTwxlspO5FzRbhpnJ6RWqR1Qrk/wOf2FZtBVoLvW+5N07jDuGCBEyNEv09VVAAj3asdQL1pKmRadyTXaIa3lZXlbueLaiAOE9VzZ7pjxm348PjxMugCGQC/GSJ2f36SGKUC/dGh3UfFN2h+AZm0W+kp7BIxoJ2cveZZFlw6C5qRkQF8yqIK1gTWU/qB34GCkzdASvuIbcAxAWEBHvd9c74whvM77HLasLsEYu8tToG06LrklXXD0kPpLW2A0q9QSzCvaeDGtgB3uw4PQoeZaBYIInnLwLvLi9de/uTLaeY+xAKBn7rJzhyj/bkop2ghtdLoDetNX5i2gDTKA+ozadz0C4AOwV3ehfCL5eA+wzsPfSXekAwH6QQ++3eXl2KsbMWaOG+ePCCJqH8EjOLuUMfQN2tKWOrNlv1LpJei3lzTDMcE4Gg1uwJOAh2OL7NjavDT2oQl8iK7IWAB00h5z+wuOYMQz5t/4xjeyDStduhNs5XhDP+QT7WEcaL+pwtyZra3JN32BRs4VUv52MyDofGJ+0VZtGYD7e/fvx89+8pM59h6cTFt1xig/aBs0yJ28zZlHG2s9qvlcTunLNXeQQSGlc8GHYAnoyLSXsWH81c9wyrOO5Vq0Xra4wQUCrwKLo9OTuHb9IHbaTiplgfyus7VPYAnr8aLqp2zXYOqXhwDKuK/TD1nIGuN8PDi4lrwDr1EHPEAdtAcACR6yn4z3k5MKSFM3NjIYvigdrsAt9EOd+jwjqIN+75xJm2indl90dTbxFsaMceCe68VkUvaaO6NoR6UPK92/0m2WQ4X2MLb0CZ6kP+pD8gDtdu4jN+EbaIdMQ17QbsqEJmIW0NezeyhHUI02Qrcu/9MW2qutDV9of/Gc6Syd9zqfynZ8mLJJvZ82ML/45h7tpk3wHNeV2bTD9Qi+oE4ciXxoL32SrwTcKsCi0ndKf751PnFPHUjnl3Y2vKNOcv9+nedDezLl4XK52mVGO5m79NH5zDjqTE4n0KR2BIsTlX5/mb7t+lMV7KHzWjnH84WXlZ2GA0QwlvIICMs1uJ0L4NkfpeOX0whe4AwIeRUaCQSTAivnVAuWpL/sNJCW56eV9my9X7uIGO/UEVrkWNpBpIttugHtZCxwapbdVIF/nG3FO/ym3+A7rNHymAFBxy3VFnpoBoSCJ3DWXAu+pG53VSpPS+eunb3UWZhgpcdWXhiAJK5WNmQ5HF2jHBNtYPoKH0E/nUrKI+qmXvgYnjXzC/cFdNXZC6Mq0FxMTv1n76Dm9Qf3HsQGelHjR3ZJUDfpw3if4BA+YgiJKbQArWx3r9KA2iediDr3t4eVslKZx331IcrnQ30EympnMD7K4P5WpXbnzCb7pb4kL1H32ajmk/NGPhyuXabcSh4A02u2r/p0tbUwJfRZ8WMxIZ6zD2IK8o22n85P2sJ7jKVOERy8lC325nqSWNnsEk+WJ7q4Dv3QHtY+Vx4x3uoUOgXEQrTHxtPKDCP2pp1Iuer30AyZ7m/6r7MZfLHW481V4AH6F/1BJvEu7zE2yuXu+qmzSd2APkh/nudDXZTvnOSdLr7q85Qh1gjtdIQjv+k3stXAAe1q+uuzyi9xJ53r2vB8Qyvqp67cCfI//+3/esnAUYFE1QAWiCxv9uVBl4IiFCYwoGLKNxXQKIVaAn1ttwjE8xnqLYPq8sBMfusosaF2wAhgDeskaK9y90MkD9rUI1oHM1d9gi0Y3x5kVkpaRQ7ynEa9gw2RbLcKtJNQ4+boSS1aLgIKNmgITVXYKEtHgsZhAVQFStFGlTreFfhUKbQdKUxaHr9sZ9u65KKooa+Cq2CmLQokGNL7CneNJmldNGnOg3y6RTI3gZZetuU0ZstpbsNcm67F+mwa272TuHW9F1/+dz4cvXgcMbpfTg+iZc4fxPLsbiwnF7EkOPMiIjfAtPM+erNyemSgNIdz99Jv0Q7+jpjUTrdUFs8nEY8uNuLR+kfjbOe5WL96KyY7V+LoYi2Ox7PI47nhxfSwFHA6a5M9jZtxRbYWKFk5JuFD+qV3nvdVCh0zlVTGY7BTUc+kScIB8uDB4/idf/AP4+2334nh9nrMLha5IwUnF4pujnHb+pYLzWweFwscjcO4GJFeIeLnP/cn48tf/lLcvFHAynLW8oQtqo3wdPLCsgCCxVrxFaCEShzCUoWgQD0ixMxpXdtp5bez8+NVBJPCRcBaXtLpIcDMtwsBh6DDewKA5obXM15pTmq3CoYEZQKoca2iaolQK6WaD4ZPV24IXAuw8ozyRyOCMeM+fa7Dz2tRoM4CMisVC3QyPRb1lle8HAy0uxTBiwSpoKFngJRCWE5JFyzapbcZOaJ8kC78plyeUeZZPnU4v/obFQHpR8Obb+QRfeuCOpTFtTq0eJgpPPjNdRRmt1FTtwsAbZdvNe4yKm23wKPT04po6DrS5Hfa7IJnSgCj55w7PCNdzDl8/uRklb+V6N5cJzi4t+VupE0aw4yD/eoaYl6D34gESsOG3Jfn7DAYJCi2XKscpSouLog6a0x7I8/IR47BZFS7I/rDknVExhafk4+68voTRVNytEAS8rKXg2qWCtd0Pou7P343/sVXvhojBNP6RpyesICvo92U46ztslOO4uTt41yYsEWb6CZ3Vc1iA6ffcsHmotjsR9x64Xr82q/82YzKunvnR7lrLgGwmMfashfYKhVFtRlPDjH6ykiAF416cI44p1kH+Z8+7u/V84w/NIa34KVUkK9fX4Fnzin6IF/Mpqz1pRx5DVqrbKgkluFVOdVVhqgbwMEDa6GxQLYR2hqpOuWcd6YSoS4URuazSh1tcY0v2VjpKXjWXVYalc4tZY7KPt/d6CtoZaQs72hIcvaUuxMAnVXu0EVqN0wdusgzlAePGT2U6b7Wa/eNBh7P0EbqxxDnusY397iurEsZsTVIeUW5yDr4lTYQPJIGctui7dx2W3Sl6ar0gIDvgPQaaiqQ1I0SjBxkVwz9dxeDBtHpSZ0foWGoIa8CzT34pnSwo+w7BoMpUq5c3c91wDzKOK/4ALC7A5c+sasBMIpD5AtseroOQT46WRnjGo+CX9DHg2FpF+/RFkEcI7Npq4Ctuin0Yo4bPcl8o1wjYHNOt3FzLdGI4jf1fec731lFJNIHwEvSYOgwy3VzQIqh2r3A/AC0h/cBQ6ABfaSv0JfyBb4rBWSllKFdL7/88QTj4TfGlvnMM09deyrfAWROQO7JUdtZUn1hZxC6A89+/OOvJK/x55jtHdRazTXOTKkDuq/kODAeh49rx4FgFzTXEVHOq3KG0H8BYHUT5uVavxysGvq845oPfdSz4Ym7HAC/v59jwh/9JrWBugNtMAqTMaZOwEruM76ml0rHzmKRwPRkXCkMoLl2C3rK5m6t2zqy+F+gSRlaTtZKS4Oc1MBz3aWmdYI0AAAgAElEQVQfXMchQv3QRuCO/pgehXVVeQTwBlhY+sdm5oEVSFMOUJZ2CKlcBQWgFTzOn+/jEKF++Ii6ndvoCfyGB1LPbJF5ymbnjcAz/ddopSwBAXWDdCbN58m3tJPyGV93OdBfUwOpW8Dr8CXPUy/thL8oW3CVe+qjGtm0Dbp2wUh1Ep6R3wUclE3IH3aJwCOUkeBC1PqhrtYFb2gbThp3p0ALZAblwju0V+PbdQoadeU2NNauQ+7RNspwZ4nrrqnCoAM8py4Pz/KeoKa6OzQRnKV9Okbd9Y/8ScBuUWAy9OKQengO54XApzyhrkA5gq2MLbRSzqnjwVsr4LfJpdTvWgSsQDA0pr0V7FLzRMyANkEzrlEn/7/zzjs/4YxjrVlbVroe5mfKC1O4eEbCbgsyzECmrUpN1aKZAf2uHJRuM21nP9IX+gdtqHtzs+wO7XdkLbYSvMLccM7t7OyvzrzoAmiug9RB+zw7bTSpVE3wPHTgIwDFN2ezVMDZMKOEeR9ZxVhqM/D98LCcw2IkOkfU7wCAoTdl0vebN59bOQ/gEfED+pwAVpRDibpTv+nXri/6JJDP//A2tGYech/6qNcJNNG++x/cT/6ET3TGd3eZ0E7ObAH8JtWa6wBtob+n5xUEpUynbcwf9IEuEKjsVEYLBKrvcN01iDFxPYduYhye1VG60s0KChpWIBZtZuzc5W/wiY4MZYg0VVfaO6igQWQD7dUWpE7KcgcH9z23h+vKNeY5O3DcRSPIzXXmPs8aGFYBycNVBDfjvd52lDM24k20lTGEv7e2iy90TNJH/qc96N1gD+pF6nHJq82xwf+11lZqLJ5Nx/pppbhTn8cWkSZcG52ep32mbch5PTgh+OTcaykft3bqXAkBeu1g+gA/psxvAVPQhjpdZ2nvYkHg2CTP8+jiOdR7RopOaIAd3QJPKdc1EtoetNRFjAf3aJvBwzy3v7+3oqX2oPKRZymDuhi/lLet3fAEzxvsyXVljLgSvOk7lEF98DDf0JzxV4fnOc+6o62UUTZozX/rUa73h5sxzl3TBZqJUXZxDHeDcF+eoY2euwLdZ8vLs4nFJdXJUlcgTXSzccSAXO8S2J7iXCh8pPTAcnho22/v7zQHaAXsiSlot5ySJhw+iLIpxVGpQzwTnnBdcP0q3qiA78Q+B5eps7TBlfuUo2OHZylLOaOtJ57Lb2SCDgmuq1tpVxg4QV84o9UxMUhXnQldSR3Ftjj+2gjgF+p1lOvcda5yhnAX/9IZQluU19oO4nTQkLJSz5jVbmIdWsga+I5nnE/am1382ms8x19hb92D7cs3IPakXtNdS8SAeM7xoq3qJLTXcrluf9zh6jtib3w7lsg8ytFRBV15nnHlY7m9//G//y/SASL4yUMMkACDD29uloNAZYjvLsM6qWmAxqEgvoahzClIyHPdSAGVJRor4/EMvx0g69eoYgFj0HTewHQQojw9dZaHubst30j22mJT28qKeUuZchJqyGlM8VvFSQYEQBaopHydKA4W7XKyJ3DdwGMFguU5KbjO/1ynLL1jMgm0c0xSoDZGFrDhHrTiOWgFHWRmypOu3rc+GYJ64YUuY3f/10BNoUo0Mmdg4PCaznM3xcHmeuyujeLm9mn8wp9+KWL6fsQUR8iTiLOjWJx+EMuzdyM43HwWcf7k8uyPJUdiIHDZqbZe6a/oLj3GT4Ewnk05WyMzD8XROGK682I8mO3G/OqLEVefj/uTfjwcz2O2Ngii91xgho3ugJkqpmksDcvj3gX9VXoYK/lZAE4ego7pkGMHTEZJLuPk+Cx+//f/eXzltddjc2c9xiNSXKH4Ap40gHOG578W9lws0zkxicW0HDEfvn0zPv8Ln4s/9epnYmOwEaQSApTl/BIVDKJNL1ru/bUBRnoJbfpB3wTmATsKtKmD5/xQDrzB/fGkogOZY/JbAs3twCsXAvnWd+XLtZZj0sWPOeS8ozwdGuacR1gLRnqwOVHFLg620+hby4K/XfQKyKxty7Sbj1G1GsXUCwDJp5s+CweIc7eMljr/gYXGHLsqFMitwyeH2V4VShdCoyp1HAtO2h7oJIhGfd3FgXEXqB/0K1pP4K0rD3iHMvjQRhcPftsmchkLutImt9C7+NAnaMsz9Jc0J4BeyMDR2C38tbBq9CljeWe1ULQIb37D9yqSlClPeMgs/T16+DjTmvCswPH7H3yQOxwwTnS4OA8EaAWPaD/9YZszTg/ahGIGACb9cs3Zqmh12qrj0jYbjafMop0Czcp5nBlpmE8rip/FlYP1SiGapjKAPDw7qxztg0E5jfa327kA6xuxf/1q3j98/CTefPPt+Pr/981M8be7z3bMWcyaYjyb1xxnJ26vX9uvL8al9HIHh0oaU+NapHd36/wMZm5vLeKv/ye/Ebeeezbu3nkngQEOXSdHNqkg6EMq/KPiAfpaAGFFh9T6WRF+g/7lQYoaGcgztzgzJqypjFOOQdt5YNSTa2zKi/VKsadyUalZSI9VQCtlCdLShlqLyrFXbazUkglSaFw1QK4b5WgqNvmF9mnE66TmN0auzkNoSf/4Fphl7Cg3x3B/P406nTUFtB9mucxr3iHCkd98NE6hp5HNe3sl7+gT/az1oaI0dV7goABY8RwO6lNHGm7W/OC3TgF+024joFT6ARNpF8a7fSMAg3ER/IcW/BY8VmYI3uoMxtFAHchDwCXKU7bBJ3VmFU4l0iRd5pnlPegCGJ4GyLIAFJVVncSuRSritIm6jXAXLMOBQ7/hBXmlgKkChfiw4wUjinXMVF78z3z84P1y1GnYaTyi23FfAJI2KyddNwTgNDqggcC6u4m6zlkj+PjWsDeNhI4JdUfqEliiHfRdkImIT35Tx+ZWRSPDU4wR65FRr/TVFGDf+953c42q3TNnuXtAQJH1jeuMJWseYOfbb7+V9T19vaLyeYb+6TjSyIEn1Q+gHXS3vdB+e5et/ue5NujoqIPTK4IwlrX9HBnhLknBMvpvBLZzSh00wRvOE7lZ7ROk/eMf/SjP8RCo1M6Avo4x7QB04z3krk5bvg0oYnwYO4B45strr72Wa1z3fpY3K2Be/c7xPzw5Sl5FhkFv9RflITKW91566WdSPpDORTkBf8B/9EnnDmMM4E89OMEET7juuSDQj3eUL6krxWVKAHgZOkNveIgyCMKhLujDuFGWhl8a6vvFe/RLuacjkr5wHb7iGvMQJx11uEOCPtFX7hEZyNgyhs4deIR6kFkCy7SBMnnHdVngSruNb8aQetQJaQP9YlyMJDR9FuMJLeFbDV7XOcYdWhjZbRoa+I/y1I2ph/YL2CaPDQs0p5+OBf0wKIUxoRz666Hp1JVzt9lTAjqpU3XOS+M3dIGPBEeV+8o2vukT10lrRftwvFAf42kUOOVSnge0a1NCf/ia8vkz+l7bG6AdGvBbBzz9pTwPchfwkfeYs4yBKbFoo+lzKmio7AyeOedMzSVngD2Vv0nfU/rSWdJZABddBXmmXmw+fB22eZ5m6pa8e7rahdPLXdyV1sJ1HT5Qz55NxqXzzstBzHPsZPnwi55tVDuzHrYzyRgz3mddr10AtUuKP95FdtJmaSDY+KEP3UpezV2bLTiJech95aaOiNRz1mtNgn/d4SaOwDWCZm7dup0RwnwoE4c5ZTKejBX029zZy/e1OxljdS34gfn76FHtYCr7rdJlKjfpF/0XgAXwYk7WTtKdtG8S9Gy7z5AlyEwcIDrV6B8yNOn48OHKOQ7d771/L52BgmzwEGVpr/DNvIEm8AV8Ah11onB+ng6ELmhMeZRP+6WPuep5zp3uyCSdyzpldbzxjLYG7fajPKOdw5ZCUZnFM7bHuaquqWMKebeyF2fl1GN8kF+0Gx5RRqmbKC9dK5UdppJTx4PveFaw3MwAyj/1ZoM1sQME/uQvntHxgn5Ff5WB6kDu8CI9t7qseFHq4ZvDlBu0t3b2llNFrIzUdILG6cTcvUzRlbrWWeFe2GzMi82W6YR+Hz05CvaXZKrVlsKHnR7qoIxB4istaJfgN/73rAd2eWjTsJsd2tE23kGOsGbThzt3y/G/vbWdzgDXCW0eDk9nBwi6roFH8paOB/Scru6v3HEcsm8tHbB6nPYIz4inFkZRWEXKzRb8LdYJnXXqM9bQkDnDp7uzmvpc37lHCizXNecefDrY3Mo+A8BTHtfEKnTqlq1ZaUXFJ6jXnUi5xizKjtThXTjp9mpX0QYp3BsIzr3S4Qv8Tpx1usx5wbh4xmrXXt/eL6wRB7P8q+2f8y8q2JAzlMSbEwsg3XNz7AjmC3ZDD/E8caXZopwu1MWYpDO4BYxwXX1eO1G9xXK618VgdWww37u4L3OE8tKmiUorhwxnzipDGP+VDZDn8dYZeI6V87WLXdAG03nr7O9lCvwKZlLnVXZo1zo/xJx18qTjalrrK2UXP5WzyvJdL7nmR93FOZJ2QOcDfXleO0JHIHTQVszdF+2ICoOt5Hme0Y4Uj3bN4xn+tHOll7KLb53xzBXmVBfzlsbiYb2/+1t/K88AWQ1aVGSbzNj1/tRgtNRLLaKS3G1OWJlIQ0UlTRCV6zRcYU89LAA1QUqpkSlhLupjoebD7y54Sl0JbqyXkeEiST8gOILLgYcgRTgiItlKV+k/AC7qvUpDYZ08q0ClD4K7PCsAY51r65deX9pE+xVqgpcKBhdFGUgQk3rtt8LNiCaYs5w5BfBRlspgefwLSPJPodD9piw+vK+wUoAv284EaG07paWLLm0TtOaek5v/xygo7G5pZ6H0F2sxnI/iqa1R/OztvfjEK9ciZvcjlucRh/cjjh9FnD2MOLsbs3NSU0UaoWTKWswi1uaRi6N4fZ6LzpkgdUxGfuP84IPueI4TZeO5eP9sK06G1yOufzTmV56J2WA3zklvtVimQJ9OTOexE328puOKrF0jYrbxno4RIy2dF4I7Tro0PNvWVyLwCmCuA48+uH8vfvu3fyfPAsHRcT6ex3QWsbVZQnZyQQRSRcTzDoYBO0HoF93a2RnEK6+8HF/6pS/ESy+9GJNRGRyj0+Nyak1nFS25UU7KJamzBqRtqdRPLDICfkSW0hdShHAvy8lDwWuBSF6aVT5FeYqxph7mAP8rnBTwgsz2nx0IClbKwYCpZ2pXgNHZzhuNRZ5BAeI3IIy8p8IHzZ9//laLHiOlVuX2FeQgIlmvbvJCi7AwRQXlAgrRT2hD30kXQzkYWDzXdbqooLpIakS898F7q11qyjPnggoPv1Gg+S1Q48JFvVw3ekRQnvbxXixL1vLbCB7GQhkBnVRode5oEHJ9d2d/Na+lDfQQfJEuymDoanTT9k4Zg7NZRatp7KkQKL/4TdmU4XqgU9o0DNSpYzkd0ifluKAfprHA8JFXujTUGUsZKLt7DbhkVwNOFOrkGZVJaJUHgLPl/KniIWjIMwJAtA/wwshUylam24aUx5nCrIy2gyv70VsAbtR20aLJSYuc66USPhxsJz9puHMwOge3ZVquvf1YXxvGH/7LP4o779yN+49IbzLK6JOae9OUYejBgspL5B25d9t65o6umi/sqogEGNIpvIj4y7/xK/HC7eeDw/vm01GQS3dvdzsWvQI4KLeUtor+39qote30tCL8aT/p9xxPDAj4iXdpo/MQ3nL7PeUIsDHeKo/wBbykQ0oDht+8L6BO/4xc1HmmLNL4YgwMsHBtpX7XLMEd1jIVYJVZgy8En1VyUH5UUnnHYAvlXRrYzRCh/xj5rps8rxImaMb7PGdua5V9gXaeg2d0aFoG4yHISh3SNo2gFqWp08P8727Hh4aUy7hwj+cAyuBzeJC+U6egA2WWQVFb8LnneNEOwSl1I/U+dRfqoo2smYJdjKfjowJK3R4krLwQNBLcgJbKDnUJ9T91LCP/4SuegbbMW5w9AECppDf9lHeNCgWAcDwzEGEdgO3+yhma+bGbAwyQhOdVkukzvCEPmm9Zw8320ybGijZpfCHjoIW7jXgWOQmtAY6giYAaQBb0ph7aqmOD8modOovzUaXfoK0q7rS9dk5WekvW79yVsIlTrXRdZeGLL344I6dxODLWOExwhKhHPnpAWpA6Y4X+49B65ZVPrHY8UK7GQOm6lWqV/uZ5MNeuNl2FdCkla9ErnOs0h2vqj9QBr3MANO0SiCPth0AR/YN/UwZOLzJCmFzUjAl01REAXRKYaKlLM5Kv7exQt+ganoKE0Eb9hefgC20NwGXqYRwzyviYAyaLvzOyfbuMUdINAexpRHIfPuNQY+sR5IUn5S3mKMAR/MZzAonwBQ4QyoO3lSH0TzArDeZeLw+s/ta3vlVz9bRsF3gJ5y7XjAymH9JdwAtDmPLVl164fSvbRjv44OAwYIx3Pc+C97797W+vAiuYT8gaA+HoP+MKbekDuwi0i6Ap12gXY0f/mQsAuny6egll0Dbep46HDx4lH6AjMB6Mv+CmdgvjTv+YQ9qY0A+awlNEUNM++Pj73//+ypbjmvYY3x/72MeyfOrlXb4pm3oq3eWlLKUuoy+577wWRGKsNPS1G6CH64OyR0cJ/C94rbzUGaeziJRZyBv4DFmhTKPPnvVgMCH953B3ZBRtU88WCIGW1IMDxDNaaLNgjDzsGs57jBu8Y8owQRDmHHwAv+so5Fn+5wgA6MD40U7nAe1xnsEfpFzD6ZDg6tZWrjEJrh4eJf3LLiiwFkeJ5zfsbZeDgvWINmsPC0BjPOb8aTu5df5ry6OfpY67rDS20Iuy4blyyu7G22+/nWsq7yIrSc11aQNXYAb1Uj91IdfcQcU7mcrtpPh6d6d2BEAz08HxztGxelPtJId+qTtNK6BIBwypVnVQQsNbL95OetF/xhQHhsGe44tx7LTgDMpM+dVktyAYdqXYAfyk3cEcoxzsbHiKsdAhptylLN6lLPU+ZFFXPpte0TWa552nBmGUXVg79oy01w7BvuV/QWP6ztiqSzEOyFTuU7eODNpKm6ELu1R43uAv5St18bxOCN7ROQFP0maAYvU8njdIw/W4gp5qZyH1cZ9+UFatIcVL7tJCztBe9QXKQeYq9wUAKYNxvdKCX+BR/pwLymZkgvobdatbClQ/e+Ople0o7SnXnX04QLjOB/7tBiOXTVj25eisAhrGk3JcuNYSfJl4QMuk8t57d/M515nuGZbycdrQ89pl9OTJYeos6Lm7O7UTm50gN9sZcRuDrQxyS1nczkxKO66lgaON2JGuQ54DYkrMSt/M/KzzXkunO89zxQiWQ6ZQH9f3ONcLu4m0t/vlpNpMHq9det1gQ2gIH1OWkfM6fHQmaH+IP2g70P606dp5EswXfosJiFsw/5AR6qI8w5+OE8p3ztIe/ucd2gk9aM9kUsFC8hvPpAOq6ewEqDJeyBvGhT7JyzxrKixob4CPOrcYW2EElzag+h7lQUPXPfXYQudaSrPmCKAu7STB/XrO3SeVjUUcBscHdOCDPMABomND/ZzfyEj6B30oV4e0dbCDufT6yyxE9A9Z7Tjq4FHWKcscM/rFmIkRi8+I0fDNtXJAl3NOvXQ8qnmdDr2dnZUzWkzH98R+KEvZnfKJ4MiGFTEGBtlQZvZ1wRml5TxifaDNYk7KceguzSjT8Uz+bVlxpKEBkzqJXU8SS2hZU9QHlCn0gXK77RazMRilbJpKKwp9+J/20zdtKvVExtQyte2pS34Qy2S8uI8sok8GrvO+uh3jLNYEDcRddPT0fuu/+s+WdNIJNV9cHiqkw4LKXbw4zExGhyD9foFogpPc6xpE/GYABLk0VnVmCEJCGI1xIwLpGO+5WKgwytwpsBYFICos6CwTHI+j+aI9j0CDvM5B4BAnjIsCiGRinklgsinuGo4aibahIgsv4uDKXvYPGmjsaRC5sMrA9Fmw04VMxR06Ua+GJe/SD8E6GUAHCM8VYFQ5HKlDhV/6Q7uKyK0chjKVoFBOLlMzNSeM4JETjzq8JsCkoM8jfaeLWCNf+/Q0F7Ld7f3Y3xzGYPIkNheP4tWXD+JnfuZaxOhhOUGOHkVMT+s8kKNvx3ISQeorDkbnTBC+OSg9o557EWOuN+cjv0l/xXfC63gMehGHZxHH8XQcLZ6K0cHzEU+/FKeDqzHt70T0NuLd+/fznIO9nUprgBNvfl4g3TbbkDvRhUYE6/kUmOY9xtjFA7rCy6eTSkFxclLbiPG4f+UPvxrf+Ma/jumc3LWzmAFitvNxyIkpr+IA4RySMkyW6djZ2qoF7Nd/9Vfi5z//c9Gbz2IyncTRowdlfJI2ixyEgxrT9WFFFRgF7Hkagr0eRHwJxlVEeBkTOzFflEELLVJxaV5ZlQkBe34rPLsLDilQSlksEIjnXBgstxwztfvIRbMAuDoMnOvcL1CMfKsltEjlwXzjPmCM5/HA1zo4nVvdRVr60j9SwXRBE4EjQCXaYqQmfdO4VVDn4cSLSk/Dn6Ad4+72eAFHHQEu9IIDtkuaUw5tNiLq5Pgo5Q/Pa2AqB2gTdbooCW7zroKdnMYu2AI/Kha0TaXm0iAsb30uuORPzfRVFXnAR9mufFZOVXTN5bZSc1fLd8ocFZJrexUpZ6SvIDl0QF4KuCvvGDPuJTDYogxxOKQqxfWmJMtbOD9Snm/WIZM6hcxJbERqV9kr8O6w7eQoMHWzrQWCxTjUi/cvx5xt1kS6pBKwyeGV4zRyUBJUWoc71Yaz41HMe+wQmMQ//if/V7xzl/Q2ETu7w5gve3F8Mo7BsBRbgLeNNXaDkeqPSKbMeJLO0PU+cqGXERpkXiObVorBecSf/3O/HLdvPYeKGMv5KDZ6FZFJOkLXjIpa24nhWgUVcNh5L1CGyyCazQqsIIUT469x5PoHj/u/PMF4Uq4OYpQao95U+uAH/oxeUum3LGjEh3HWgBCsFFzRcOA6dFIWdw1ljbqugsWz8hH10g71Cp0FtFl5k2tvS4kE6GOkLvoCYDM8xNxknOmn6yfvIxfhXee5Dgjqdz4755nXgl9GbkOHjGJqO6iUvxo/9N2PuoHz2zWZ8jW0CkCqaHz+5xloQz1c44MchG6Up0FF24zQ4Tly8EM3rqXx2Q7ghQZ8SvaO0igR0NZwkD8cT0GMMiTLWSOAxTOUCUgKvegL7TNKX2cK7XSu0RbADWjMWBmZra4inflN/127Aaw+/elPZ/1E32ss0R/uASTSF2QDNAbcoG3QT3oalWSOcq4bQU+5ACqf+cxn6hyGpid4IDJlIZfoI3XJC5lrfV4GeYIPbd6wBrL2sDOD6ETPYMndYLnLGOO8djhCL9YwdzmWHJ4m6P/CC7fj5Ent/mDMoYk7JVmvaTdp0zg3hf6w3paRj7E7THDn6vXKA8z4ecA8ACH8T67+0XkLJGnBCaUX1y5P9cXu+qmslicHW3XOl4CtjgHBLsaSj0YO7wEYyBPQmjYDghlIBS2pR4CBczPYVcLHnT1poPZw7FeEI9eRDQfXr66ALtP/OW+4/969D/J5dxZ4foRgn3LHiHgPcuS+cgwaCQbAV93IaGjtocTUg4OAaziUkFE1hsXf2kEawzyvXFIG3LtfYK4Rk6uzQtpOf/oo8EZbjZYTSHbniCC3RmeBpxXYwZyG/zVWAYSpn7mVUeL37mWfBA6gNXSi7zh4oKvgrY4H2izYI72kQ9l3F1knMsY5iaNTGxKaqjuptwByCwZ7jgZlA17SB3hQ3Zb5wjXaTjsoD3rTbgEA+I06mefOX4FDyqVtOJ5wvHCdZ2kL7dBmM+0TfUMuAXiqE+kAckeI8oxnuYecMp2bwQ/Um8Ec7SyFjUEFrwhAUy/9dS64blCOoIUAAnzmOqF+CA96NkSe39EcINKt6xjiHXUFHCB8uC/QRVvv/OjHqyjNkkGVmjPBOZy/Vw5WzhXlBH0F4KTO6wcF5G/tVkCT6wzPpn7Ycr+v9UsmkGKOeuC5chocJF9SVp79tlzmmUyXa2g5KKmT93Rep603HK5ALVNs4QCh3YwNvMwaAh1xgNS4lT1OH/k8e/O5HG9TwbGDA7rRfspAPvI+/ErfruxfWekhlPH4uFJpuftIAJA6kFHIcc+/UMfjWXiXP9YPDOmufaBc0THLnIGftHXEiqjr6KjSKymDoCvtNd0d45jBQc3JI55DGanP9CsolrIN1mA+6WyljdAah5NBB9pplA2NoZ8YE3MYPaEb+FSgOKkhr630D+Yi9RKcpAyABshHcRyuUwffpTNfpuihP7QHXREZCn3oE2XQD+7RFh1dzin6bGAR4/FUO6NEsFU7W0e3so9ydQTRbuZg6j8bFQCsXm1fqIM+cpagNqm7S6AN/FEyqHZQTCeFbUwuSnenL6UDFgZ1sLuXWNnDh/cqkLOdV4QNSd3UAY0dx6evFk0eP364sp/hdxwQ7DjYaYE5o8ks5/IzN25kPTpo1P3JGsA5Fa7nqV+0VMqM+2RS6an5Hxo/Oa5017xPPWAGo/EoD+bm45kk2I8EnW00pyrzBJ1KEFvnJXNDJ1g5HCpglP5Sr+Mmz2izU5frNLSUB8VBunq+dgd9V3eS1+AzMRXuiQXo4CIFVtK1BTcpz8+aXbO1WTLNtVl8lJ05uY7t7q4chMpdvpWPh8eVXYd+FWZTWKvrILThHvVLd9oDnCCfcN01TWdCjkUDrausCrhV7iNPeRZ5mzbDqHQ0fhtcIlanrWQgEjSmvsQ5SYbfztyFDl3w3DUCuhuAZt8cO+2lcqK0VPotTSvPyAfaVDpT1I84x1PecC2l37TFsXbtFF9zvBh77ULqtw716eSRdmaVfOf6Rx1izfAfNGF+uPObcUt7eVl4nfg2fMVHOcb/XXzJ9Zv3XU+6fKH9Tf3a3tRfmErt4hVn9Bvao1do52rT0iaxa3Ef6aadocOYsaTsbtpKddWU822Xk3qlDr3e//Bf/qdLKjRiTiXl5PQ4G+2iZOQO92Voha4DWYxfwAoV0MH0th4cNCasyHlBEt6nLN7nk4K4eZMEGbaP9EcAACAASURBVDNPZMul53Zko0bLiVFRrwIR1k25elodXA1MHR5c3xzUu7xH22UaJ4vXZVoNsvq9SAeI95xQ9CEXk8wbX5GwOiwEk2RyFzyVHgWqE88JJpPqkLlkiNq9IxPavq6A1VhSydHgzrEdX04UmVQF1XFWUOnQEdgBqbsY1eI7mV/EeF47WZbzWfQvZrEZ57GzfhqffeVGfPT2TsT5+xG9ScT4MOLkXsTp3VieP6oD0HF+nEXMRhELogrbOSDJGM3XkfzFDhC/cYhMI85GkWdpTPvPxOHw2TjbvhmjvefjeG03+ns34mGmSuCgzGVskHKIKMdlO3NlfS0dINKLPiqI5TMXFRcf6AR/MjmhIYIlFWQOhR9sxqPHR/F7v/fP4s23/jjYYrqY96LXzpAgDU7y/LKiDpdT83UCRgNS9fKg49u3b8Xf/Jt/Pa4c7MXo7DQeP7hX4NWsFqK9TRSSYWzu1VkWOvwEg+QJhBA8XQtqHQKkkGK3BgCMghxegw4qjxqBLsA6URQoOVdn9LnSU5XjoIxTPuZwB8zhGs+wgFEvZePoMN0KZch/ADiAOypEfJMPnT650MLTOnvkR/qIQprzOrcVXk3HjEBVgWyXuaxpU7Wr2kb/auGrSNuMPj0pOUh7BdVdHAV/oSkyTqBEQwmZSZm0hTKKBytlFPXxDimwBHN1GFA+48a3hrdyQQXGBZldR8o/+iKYSPkYX241lA+64CwTj3Jwwlmexo88T9mC2PA5fG/UNs9A264DQjD0qYMyMFlwkX1scfb8D0GuPLeJSCgigVnsmsHNwbfSDUWVe7SL52gPKQ5QirlmJJnKlnI15zOyt0WBe52+yOco0tSJMuhasXdQCztjSd7qUrJrjqS8RGE/rsjwCgBghwqO6FkMtnfi/OQ8jltawulsEf/oH/2fcXyK0hzRb4D+0RFR+ihTGzFvW9in0+YAwbmLHGgOkGEf43Cc5yENBxsJOPbXIz79qY/FF77wczE+P4reWsms+bxF/JMXd1QHaHPGSa5LM3NQ18GbeJXX1pYx3EL2lXHnvBFIN30a9IKPNDJMuSIoruPOVE7wIeOkk0snmmucSiZjYkS/67cAiMoSzwqoa5AbRaLTVOUJRUv5TX98l/9NieR6rvNC4Mq5Y+576mJ8KcOIadoBH9g25jeRU5Shga+hAc3VO7jvfKQeylW55QBH12PlrGCq6YNch6GXMlEw1XMEVFrTCdfyGavLqCswHsoVwJVuGheeKZkJ6D5PAN3fKuEejgo9zdVPmR6wB234reODb/VB2q6MUUYkf7adiCrDRIbTRsrRsBfwFKCDxsXvtRWeb/UrnhWEoWxAANOa0Ed5mjr48D7guXnaeRf6Q3vHqNaNMrLZGaAjLkGQ5lzQYDeS64N79+LpdoisuuQPfvjDinhq4CxRjr1FRY6pO9I3HA2egcIayU7ITJvSzmRh3AgIgN6smzhkNUJxmnBdWq1FpSRgzHhGAA/+/s533o5XX/1svPnmv8m1lHeojzWSuZQg+B7gX+1SoWwCFqAhO0/oy+l5GTrcx9GAXEZeAz48ePhw5QhNW2JzM0E9ZY1OEkCib77xRjx782bON+rtrn86YwVXXYcz8v2YHa610wvHDLs+NRZZw6mLHd+staxF1CkgRB2c0caY86lnd9NJ5i4EgbPeRm2n5xwF+Ao6AvQTPQ5o1l0DTRdGXzhEHF4C4BT0ZycIQCyyDr4DIIem8C7XPIOJ/+/eeTdpyLUad0C3So9TUbHlcN7crEh3+AiwUEDbXUy2eW29Ui5RpunoAOHVX7RPjPbjWVM8IFfMQQ0gK0ijvsO3jkcPtU4eaTsT4S/nEe3KuTtbrM4ZoB+AG5SBo9O2aF9y37M3cCJQxp137650cGgEr9B35Ykyk3K55y5U6X2wV6m7NKTpI/wBCPvd7353FS0pAExbcOZAT8pizDx4GprQLnVdZAFt0cnE/6awYEcI78Mj1Gf6UcbPNRG6wTuMtbypTOddd4loKwo0MC+Y62k3H1R0qDvgqAe66kjjN+9DG2ggqMQzyBz4HPkoEKIj1/V1f68ANHmBvgvk6WioYJ2y73VOlu0+yh0gOmvc5ZKOj3ZQPDs8BI35pl3pWGnnfPTXevm+DggCPASadOLz3vUbtaMGfmYMn3rqRrz0Uo0VZye5TvFMAYG1C452QlfGgfnCb9fNtI92K10mddkP1z3o9+jwcdsFWE5c54Wpza5fe3qVvoznn/lQnbmhTgAtGSv++OxuV7Dlxmal9kJe86w7Ng3oZCwFMakrdZUMPimdGRnxzW++vmqzQQHuDKFv7vqgHCPVBZCYG8hC5Bv8QX2u++7chZd1yNFm7Ud3QspTBkkxr3jGoAd1NWjLHDPC2R2ZtGmwsZ7tpI3IWOrmPmMsmG3QA/TXhmeOQZeDq9eybNvEe7Sbd6kvnW3HteObdgkSd/EY3ue38x46GHjF3GVsmGdGb2s/Mh6cQWlaO+YG9SgHTY2ng4G2iJ/BpxgKgwxgKt7SCcFY0H549t7997NuZQW0MYiEcnFA0V7kJHzXH9SOAcpKOXJRzh/lKRgK/XSnpudIapc6P6/t13l/9ZtAq41M0Zv6cX8Q25vlgJktKvANGyydji39F7/lH4OpxJ8SR2iYIgHA2F7YctqpqQuSMhtg3XNENvq5E4S2546OBET7mWGD58W4XOsYA8Zte7t200gfefIS26sdXa57zlPlIb/NYsNztF3ds+z2SnWoQ1KbRZkqfigteZdx0xY6Pq5oeegqWEzdi1UgKunHCp/hQ19Je0U92OPiveJf0Ia64RP478lppQwWH9EmsjydkdCnyip+VNYLxCsTSSGtw4I5yA6jsgsLgyWlvja6OBt8+egh59VsJS4oJsFv7GP7wLd6dA9cr+G6lMdZcdoI1COATlmU7/hpS6hzUqaAvJgIY6+96D3KThy07baibylTe5XdQ35xDVM2iSvwm3eQNWIVtglaMyb0rYtfJI6YmGHNWenQ/S1WZ5+Txi0IIR0qw9pZJJ5hEJtymPr40O7uzkmxLm36lb3Rdt1CUx0a7szjfeRzNwBNG8BARtoGb0MLyuS35Tie6hfOFfmfNouv8R6/nSv0oRt0m9gruPnf/m/+8yUVCeYyUDnA09peokFH4+mUABsVcc9BsiNMUA0iB1fmVyjYYD3mEFfhRWddvHlfhbUrAOiYkx0PdRpX7TBxFVjuu5g5KfSO6VRIhl4v4aeRr1NGBU/FSFDXyQuNMpXQxWUEuyCOAI9AM/VLNwdURTaFVecQYY08+ySD1SSuQ100/itCoQSOoH0ujM1rJ50UynpIeYa2Jl04u6MteFxXcKUHvaU40WEluGQdS3YOjAsIvABgR5ht1G6EtYterM+nsb02ieHycXzh334pnruxETG6FzF+ELE4jXhyJxbjd6PH+QRs5hlFzHGEXETumuCz0W+7QVr6qzwHhP61lFHj80qdNWWX52bE8fr1eBA3Y7z7Yhz2r8TGlQ/F4xFnghQAmGD5bBG0Hdr2WmSAkdMuPNBbwaPBoPIjrVVkVOa5vtYOPP/n/+9r8Xv/9CvZzq3tQUzaGR+AotPZPAZbBQ6tLco77+JOGYzx48Pj+M3f/IvxhV/8hTg5OYrH9zjodpYCH2WCXTM8t7Vf+Rhpr0AZY+jYcy/73IwPxgbAhL4wvoPhpcIj3yqkdaJ0F0meUdlNoX5xKVDlH0AZ6nee8Y6OEeiLcwN6G7Xqc7QTZwlKvNv6aIPAAfd4lt/ONcHpPLA8QQx2spQRRHkIPZwg5D63f76r3KFtLlxEwdJ26sr3z2tnjwYj78IXyhnKcK5QPzwh8On8p6+8ZySJi1H2bVoRwNynHMbHeWfZKuTVv1kq+i4q7DiiPpUwzz0B/IG/aKvgK33gObcjcnAd/eAgPGU779AOjRUjGWyXY0w7NCh0jHTvrS8id20AECfQTY74tmPCRZgyeAZgzK24gIMJkEHX5nTISNDzOgwNxZf+Gu0n7QHbuM77OD6ogz596Nlnsw4UYaOIBMGkGX3LOQxQuLjcoQW9y6lXO5Iy2mVSu2bgcYxPgUF4LME70tnNIzY24UF2WEV87Wt/FN/81/8mdg/Ie7keR5lznr0e5czF6VlKTy9mAb+T8gqnG45tomL6KSdm04ssz4ybn/4TH45f+9VfjuUchayUWlLaHRzsxeKiHBonp5WPeSN3fxC9g7IzTwdIKp+B068OTFQGwSf0y7XKVCA6ElFWEhxtUX2865jQJ+7pKHBtUUFTv+A38kvFmjJMlcb4G40reAz9VXydF4yNTmrKpV7Twmi0USbtdU1UzvutswF+4h35yR0dCew2QI1n5RlojQF91naLCGzQH4BRlTG+S9Evp7l6Bm3NtCst/R31QGd3xjC/aQ+/pQHf6jXUBx26ugtl6GyhXh2o9FVQmeu0g50epqyB3gkGt7SjlIG+x/ioAEM/t0XrJHGcoJ3jbCQ9bdWxjg6ngabMpQzrYYz4n74J3FK3xj7vy4MaH/IZcxJDnfUCeeSuDdcJ2lOpTraz/bwPPTA44RWeg26AwDzHDo0uKMi48bzONWQv13gnD2N+5kYakvCmjnCDUAQzXIsoF/pTFrKJPl+Maxs4c5RdiTg+5FXAfPVAyuKsLOQ7axzyh/dYu9jpIaBLOe+//17SAqcGqS3Ue3CacHB56Y3r8e67d3NdhJcoX6ODdunIwpAkuIJgAvqM87f4cDP56OiYaOw6NF2QFoMbh3caX80w5/9uFLrzQ+cS45QBAC3dlQ4lDVTk/0sNNAa8o7wEMy8WCWDlXGq7TiibtjiH4Wv4nT5RH6AU8gVeOG4ANu8wznzDC/Ab46QcQnZLIw1GHBlf/epXk2eMhAQMBAiXxupOlMNzb7755iqinDHjPZ34eSi7h3a2OXh+VikD6K/Rta67NW/LGL9167nkccGLr3/96ys5LPhNW6az2kUEbV599dV4/fXXK5CmnUOGg4NdCNDUs4GYk5TBBwCc3VTUze4GdQ/6IECnAw568VwXBDEaEUcnZX3w/r10qkB3nEnoJtpy1C+QiWNBGxH+M4Ua/Elf4GFlK7wAjaCbEeTqTQJtjOFHP/KR2NupnR3wkusd8uZLX/pSOqmM3DbQiXpoK/UjPwQCtM/4rcHO2OowUP5RF3RxDOm7+izl1hyrM2mMFFee0D8Pb+d/+Bg5QrsZe/iDb89vyfV8rbc6AJm6Kduz2nT80E94ETBbpwf1UAdtoBy+BbPhb+Zg3mtnaOq00baHV6yrnNnlJOXDe4xL2kvL0rHUf+Gj0jNI9fYg8yNnAAwBROfnSbvbbZcitB6sF5DR3yx5+ODh47j1/PPJ4/QJpzNjt7WznTxNW6iDnPPYHzrQaRd0Qa4xVgBmzmF4Fl7kvdRNGyDMu+OLaTowS4/eKtC4AS+5dvciaUWGAN7TsWPQHBHayCbqpG+c+eGOSecz9OCTO28aYPrOe+82B2HpdYDazDPWB8Y1o6bbblz1tsJyyuHrmvfss8+swF3xGOeCO2C7upzgk4EiYkSU6fwRt+F9eICPDlX+V34KtkEXgeIExZs+YqABv/kf2orDqAOS1UE8Ah6CFjqN6D9tom7GHp7jw3O0C/64cu16AfAtZRtlkUZP+znX6LYjqWs3wF+Cnu5mEeeCfpSnw0PQErrQHtvHXAFgF9RWDqRjxxTbbTe88pc2cF+AdXO9dBH7ilwx6C3tvuPDVYrOLo5h2xezSjUvT+8fVBCRZeIAob22nV3lOhFzXm3XrnB0OMqAL3j+ZqYcvbTjUqfBYbi1HeecU9hSOI1BcNtuP+rAXsT2Q2+gDQQIEcSmbpty5eQkD1hPO3pSuq1jpPMz7bUdzoCrQBfKZD4ynqTGIiNHBoS2uQUNxCvhB+pDFjI+6tzUkTZem1fZ3u3aocX72ic8wx8f5rvPq9dp9/AOO9AM8EGGQEfGVwBeHIV35VPq0yHFGSBiObxj8BMBt3XIeQV8iA9lo9p5htp46ZRpOiF0dRfAu+wgisJWnXfKFugIH5R9PFrpmDhAujiowWraJdvbeys9rXS2wrHIJJT2x7J2v4mD0lcDJWgHeAy0de0CD7Ns1x7eHbdUZ9olLD28U1jUpV7CXIH+AubaWOI4jIfl0i7oIM4G/dR5DD5IG7zt1Mn31upcQf5Hrou/GGAjJgWPcL94ooKboaOOBJ4zeML+8+w8Kjiri1szD8XUqE8bUb6hLtoOPfd2atca/XZnn04YbXVlnbgzdUmHXMMbvkg5ym/KQ/8R51aedp103HNuUIY8aiCG9qZrhs+I1dGfrv2rHZp80nZs8r+6mTJC2ma7/7f/6beWyTDNK8j/GnN0aLhZ23wYCJlZYDQ9qW3RSeW65WQT8INQRo4KGtIYgUENLQFgmY+G8RGM5j5lJmDdBAudL0FTQI0CWkDUhdCFRJBLgI/7SdAGFPG/zg0NUsp3YaA99ps+0B/ucwipgGEBTJfvCCQVYFaeSg0/2ytQ5+Kkce0kU6l3jPTQqiTgkZcJVUCoRyHsVifKNyqBMXOxnpzWFkfbbr0+4+JCOxwTBVQqeluAZcs4PxsH263XBwUYzC+WeV7FLtcujuPp/Yv4M3/6w3Fl8zxifhgxfRBxcRpxcj/i7H4sT+6nA4SD0dnVQW7pdD42R0i/nfuxXI+YtxRYXOL8EI5y4eyQEX+9iNP1p+Lx+gsxP3ghDvtX43jZj8VgN/o7Fd2defXnBayTA1PBRp/hNQSuSosCVOEpuK0zjbFPg2dQCzYCfDjYjLe/84P4e3/vt9NDu7XZi83tMqAnLeXYxaIdBr6ck8WtLQq9jOxhTKfj83juuWfjr/6V34gPfeiZGB0DZC5jsFG5vNcXlbN6sV4KFWPv3KIPtJN+FTBb4+tCVgpPAab9QT3Ln/NIT6tj7qJJ/yhT0DAV82Xt4CJNB5EeKBYl1MsRQT3uqOC3gFP3oPQC8qp+lX3mB84I+wJ444JNe+iDPEt9ygNoQz30IRcIdiP1K2UEKT3oJ6k7dATxLkaDCwVt8IB1+koOZehMn3lW5cWoI3jFCBGjrHivyvd8mNoJxru12FfbKGPRdk3ZB2hBG+ibIKZtKwOtDuOkjnQCnFfZGb3T7yeIRh0ad5RF22knzxnpmGPJXMJIjkq/R5n2j3p0rHWjJBgfQbniLxxZFYXNcwAV8Pn7d97NyBP7okKjMaQSC52o0w+/NTqMShXAJaKHCGPKr3bXGsEaw8c0KvQTJwh1Oi9QBnmuuwun8tJW/mHqQEnW4UPfBu3cHsYKWkMzxrRkQrX40b3HFdW03U/ltYDkRRAxzDuD/jDOx5M4OjyLf/APfzfOziNuPnMl7t87YuqkeGNpQNStrxPVvojZtJwia7R/URGisyk7uOp6ynciI2YR/9afejl+4y//h7lLrHLEsyPsNA7y8OKzirpiCzIGRQrOUs49B+R8zAGvtR64zvOdztG2M07QnP5wHUAMOkAPgRxoruGgsgydXDdVzgW0VNrhGcqS7uoL0FzAhDEUoHddEuCgbfC0IC/PUYZGC+9WBGql5OFPPoDXKgqrFM0cx2Zc0CbmPQBWt/+u+yuluwVPqBRqqPEtj2pYodCxI6GrX222XSbOdeUwz7guZ6qD5ryHnkYL0wajzTVqMiqq5VfVEKEfRv1JG/hdmaFMFyA2ysvx17ju6lm0l+e393aT/rmGtEAWIvkTHALYGFakKnQDFMfZqRynXgICuMb7XUebzigVZ0EDZSv8QXum7eB5QCZ4wrQ4jj90EQzK+ehcd1dZS5vieKowC3Yo9zV0kNnqr5mrfb+cH4Ke9x88SCesUd/Mj9zpNh4H9/jglFXfJr2ecpe+qndAU/tI25BtfMog5ADmOmsGTZlv0raUAQC4U04K1gJ0MMpnrFOmNWPdnSC0Q2DQ9b0AtTuZHut8TGqSOvQ9HRR51kgFPvE5Pj3PMzzY7cKcNrUCjuoM5CBwCkCzGU04ByknwXNSd2xdptpT/4b2lAlfeA6MDlL4CrDNFGk4QOibUb+MjcA0kb88y9ixi4V2u4NBHRm5K5iO7GDOQCedaQCr9JXfPOfa5/k3AhQGinkuBYeiA/Kr53OfXQU8r9OBfuIwgWcFZ+BjeIwxyHNuHtUhyvSfsjRC3cnEIc48i/OkPqXnu+uCd5QtvAP9cfAMhmWYQzt4IMfy+Di++MUvpiMCWhhlyj3PH6ldJ7XrQSeeQTa2j3KRMwAkyB0dnPCQNiSOhNTf1kpv5vwRbTb4gmus2dCH9isHlDWA9owL4LF8mzseWrS+a7bR1dBfnR2QjqCIj7/8chwfPUl+5A9+gb5EolO254UI1DKe7hSj7+kUXdb5PY6PfdRutO2MNTyqrUv7aC/zE/pDL8bGnUHQXAD6rbfeWqVn1CkCn9BW1mIdVDp71LmQBxy2Td8dZ9oDX3neCmPlvGPewCNcoz+MK33TPhCg4Jo7xAb9Oh+Edrv2MUaeCZI6dDobKwgIHnF3ZcrE9yudnrqk9pZ6IAaewOL3f/CDct7fupXf9OXw4YOUdcfnFTlPKh0jegXns13DsgkePz7K+8pX+gl96CPOYe5DY20pxsjzd1jDnmspq+ADxuv+4aOsl7ZQj843d7NwxoTnVemQZf5QRwJG83IAsYPFXQjq/vTx7t3381nBm0mzI1yPzs9rh7+yy91xtAdZxBknyiDoyHMCXNB8f792lPBRBxTXoV+uO9oytBm+0uGp7NSBRV9cY7mmnuHOP/U27ZIEqlvEL/RR54APdcx7TqwprExHmvrRWq357vxAv6IOyjWFIc8JROugcpfE3sGV5B/6oRzUnnHNU2+AJ+AVHdbMO+5Rt84j+u/OLm0b5S/vGwRBXxhD1nLaKl6DjEkguGFMlMFvaKDuoxMq5+5a7f7gGmsi9FMfSX1hWJgUbdKxzP+UmWcDjcqB0FuL5GfaUrp2OY/GZxV4xlmlgu7IVINJHh/W/+pPgpoXo8KVeJfDxsEh0FlSrpwcx1NXryQucTFbrtLZYYvV/crhv7LvOufcJHZxcZEpLSmf8xqR5a7nzh31dxwp7pJFHxV/E1sctOh33tempp/wQzokN+vgaertzhtlC1CldKHOdCa08x60J6Cva611UB9tYcca3641ykjtVp9Tv9R+EoskBRb10R/tivzd0vMRIKntAx+or9AOdCy+KQvaUwZ/zl+CUXrrlTqQenlX+wzeLT6pQFfPBRIHkJ91jLOjjg900DaCXhfz2n1ICqwurpo2fMNCkhd6teNbDANe5rM1vHRqcA8MkrrFrsSqCBShn+SjlsZZf3MGaD9BDz7aiuqBYsLqFdpYXYcI7VQWixcSIKy9ID6b7WgYrfQX57I8yqHt8hTPicu5HmawwKRwDsaFMnhfucX/8LH2ozJKhxW/2QFinTznLomkZdv1rt6kPekOPOWUOqZ0ozzeRVbaZ+jlmit+I63kcZ6lD9BcfMBrqdm2oEzLhB9os/K1qzPxP2Ux9wz8154WQ0j983/5O/9dOkCcJC50LrCLlqKDBjH4vMzzNXnLg0PnuCaQQeUVgbadC0MqKM1r7eArQIy6UjCkUdzAdo1YDUOYnv+ts4RWgYUyFO8oBJ1AXWUuJ007UIj/p5NabBhEgTfqVwBLFw1TAW+ISpT1eoveVSBpoNgejdiuMHRBdeD18tmuLvjDoKuQqORID+jNFkDGJAezRSY6WRTMPN9lGg3hBKpHlf7Ed2UcJ7z9sX/U46SdR4GeszEA9jQ21gex3Kg8b+SqJ9qY2OPF+CSevdqPi+Mfxa//u6/GzvA0Yu0k4pQ0WEcRpx/E4skPYj6exkY7A2Q6ipiOAfoiiCbPM0FaKixwPP44AwRnBj6x2STS2YBoOV2uxePlh2K0cyvOSYW1fhBnG9txEZsxXyxjDR5ZlqMKeee4C3ro9HFiwcddxU5nUgGJNRc4uZ1vAJHFfBn3HjyMf/UvX49/8drrGWG93lKn4ADJxS0qt3+/nW+yvrYRF9NZDLYq+n5zgwOqJvGX/uKvxy/90i/G2clJrC3nuWMphfV6OV7Op+XN1vGGEwLFguj07nwt8L7ABg2eXChml/lN7a/eb8bRhcb5kE6TFpGRANpGnfNQW0frIC3o2nW80E7mCooIiqgCkDLLEDz5CQeOBq2LqEYkTpYyTMsZotNAo9oFgOdV5iuPOoKyFmz6Q2QtB68zDqb+8GBXx5Y5l6ldtiptB32irS4iGgLwCjIMmtZ8bGe0NEcH16lXcJ72K19SQVwrQa2i4OKlU5VnBJp5l+cESLItF+XwwYFU87pkMTTSGZyOssUiHUq0hbFJY2NYW53Jowq9HGsNAd9XoRaUTMOtGXuUbcSSBnDOo0XxmaAq7+ikKgfNSRqGOnOUWdIS0AylzNRZvEtqLIA11wdoTSoEF0ee19kjME+bVUDonwYFzhQii1CKieBWsU7+brI0C16vQyLpk+tR0bkMhXGmt2I+E1FRqWeYN6OLSYIADx/S5qvRHxA1MY+vvPa1ePPt72T+eZxX7Jjr93uZioVwwdmMLZ8R28OKrJDPydWp029trVepsFj2FhGvfvoj8cVf+HxcvUoqCFLBvBc7myiUF3F6VhF4m23OIo83h3WgJ/QbtR2UAn+2XyWV8esCFjo6nGvQGUOQPsMn3TXMdUoF3WAEZZUKtc+pG6hkQj8Pq1UB1xHgWKjcKNfgLYEa3nEnGfwmmEM7aT/zSFkkbVXAnId8u4bzHm0U7EqatTz41AWfeDYFSmJFkJUSKPAD/+mQgVYHbas5/xst+dPKnnTSyAR8oTzKFnCBHrmet52AtFHggPoZI3UuFVjKYX7QL9rtumc98B/3jShUDsuTuaPqYhKzBtyrtOKkFAxnvurIZCwxXnNaEQmNAwoFvAXO4BigbtpLW6Av/dFoEtigH+z44t7BTkU+U0dXFlGG4y2AyfPmK6cvmaAuswAAIABJREFUNT8rxQ98IFAkoOWYCJZ0dwLRP947OT9LcMGDLumjecRpL8/BG6SHolxoSgSzsnF3t9KnULe8bBRnvtdy89+5eydeuFVgrzp6ApwtPR90q3RHpacXgHQjSIHlmuU8KydKOa1ZN1gXoJeRU4wPz9y5806mwCrdvCJtcYDohOCZ51+ow52hH+3imXRYTyZx7erV5C3uO3Y8p01QRn/TZ1oaonTqj0ZB9CH14jjRmNQA9Jl0ws6L5xkj6Ge6IMeHOugHa77GvYBR8lhL75C2QEubwlji+IQmT998ZhVgRHsoT0AT4I2zOWgf485c1HnIuxqT0JmDcGmfkczU7VkKRoDyjjo+78JHpH5QF6EenXncp67NzdopZRQu6Qz9CBZ873vfa1HvOwlW4Xy69cLzKZ8om75Sl6kpobOHLiu7dAApQ5AJvE8b4H/AM+pzrTUNFw4QeJ2yBQ0YL/Wl/YMrOUdMlUlZGssa+tpzfEvDXHNns3TE0BaAT/VJxoh34TOeoX/yjjqjNut6rwAgdRJ4Chkhz9JHaAPA784J+IC/7OtGGdnQUYObdlI36fKgD20G2OQZrvGcUY6k4KIcd+OlU6Q5fMyEwG94jXbQbteJ7s5GZTL6tU57aEMOdGghL/Kc+iDtsizKNcW0a6g2vbov34KBjCdljUcVHa5DkrooB16gfM8pIT2nUarpOGp2PA4Q6jHFG7zrWkwdW4P+6pwx6AY91RGp695775bt2qsxETRCf2TtgTdyF04qS6Q8rPRaBvLwLr91TgDECY56zgIyBadhAkcbpd+x/vzsJz8Z/e3NPMcK/oI/qMtdQjmW2K8NVFYXod2C6CfHlX5lPK3dnNCSj+syZ8kxl6B1grJtByPv1w6yvZWzSXtJXbUOji/HG20XQGJsPMSd4BdooaOYPgui8Twf9ARtDsaKuk2lZFCX0boCtcxjnYT0CRrCO6a2c103CEMbQqyD91dOir29dE66c10HDPSYc8B2C5qi7ThSDbigj+qPrpnqqdAqHbiDctggP3iP9nfXG3EPdSPGGVkOj/CONrY8yfPKXcZbpyJ05Hnegy+Ym7yLA4TnGB/Tkjr/1VFMD8McTTul7RLMIIRpBdnxrEFu6lC5Pi7LgQh9BUlxZmsXkUIsA5YH5XDPoLwMdig97PTJcfIXQZnQnzp43hRJs3nxrLzl3GW2de1JzuZI4JEdNaSw2qsAj/PJfLVLFBrp6MMJknpHW/O4DiDPB52A9YbPgwf38twPDjUvPHKUNqEOfK7TDwLBaKPtdE5ut0h75xxj09Wl2QGiHgeNxUF4pgLvyj4QsHfeimfSDj70HX5Tt3KtJEsAHx2FjJUAvUER4jvQWd6HH6nryZPL893ECnON22yR75NpBhLYB3R1xoD2QSexPHQ1ynTNhd5pp7WU6zphHR/aX4GLtQ669qp3i4spd0hxBc2cm9CSus/GdRakO1Uo13fFHpEbZE2Rt8SnoNtyXsHl4pvs9JPPnRO0mZ1viT+0QLjkvfPz2GhrBmWpZ9AenUFcl9bdcaC/4hDMBec9z3CPMUybon95VlvWxw6kzjkb2hTQhnqUZfxGFupkKGdc8Qb31DPPxmVfMEd9Xl2EtaiLrysXxGmgBwHVYtzISua/jgLqU6c38CUxzhY0qlzq2rjW4XzSeaItSV3qYLRDfZZy7ZO2M88yB8Sxeb7rvOru+pbvxGlpN9eo1zHpto2+Z7l/97f+1pKC9RyrgKtEIhhpnBNWB4iGHe/ScAWz4B6Ll0qiC6kgu4IEAlOOiweMq2IkE9IJwUCZUYUVAuCpVmmgg+54SOHfIo4gIr+9Z9kJ6PVrUXECSDDTBLEVVweLSibPE+FOtDvpjWgPZXNfAUE/BJG6xrx0dMu8AyVT0BedTdYLk/C/0fECrbRDB4gOHIWRE1hlZgV4dQQy17baobgaFAnKNk+igjsFTeeQdRWtRU9wiL7isGDLV+XPBIgfTSepMM6IGumvR2/8OK4NT+Pf+8LPxs7wLGJyP2J6HnHyIOL4fsxP78faxWEsJhELNopMIjaW5QQB6KMOcELUMr4zDRa59fsRE4ZwrZ0Jwq6QGMSDxdU43nkxHsRenG49HbH9dMzXhjHHgJnjuLjMvw1N+dB3gYKMjOj1cuHXkwwvKaRyrBrAulirHJrrA0Cx9Vj21uLOO+/G7/4f/3fc/+AwDyufjNnix5bOjRhNEZQRLaA7d1LMyG/DYemcAzKfxWwe8ek/8dH4a3/tP4p9omzPT+PkSYEJWxsVdTqeN892GvAFLulEpB8uDLyTChN5ZHdrG2IqWovaccA7eoIFjnQkuCjxnIIG/qJ+dv4IFgK+yyvdRYl57VwUTOe3karOAeUQjg4NbPiI+jXw3UXiQek4e1B6XIyoX17nmoceO79w0lAPiqcKL/MIWfLcc8+nM0aPec739bUVUEYZ8IGACzTEMNWwK0dLRdrqbDHdhsCxjgDowHx+5kalvYEG/GmMOX8dN+o1NYsOCMrYWC/DlXehiQsWPKqyxnOMjQsB0cKM8e5eRWYDlKv00weNZZ7RYOA5frv4uV3z6tU6OJf6lI88Q2o9ctynUkZ6Bhbw5pwWSFbhhaeUmwJxyi1AUhQ41xXlnLyIAxMnCXInF/TBIOslCls6sfUaY1jwSUUmI5B/6vwoQTAAPGjv+SA4S1iHjs6PUxazSDP213av5O6vfPakDmwkldVF7jyqQ7zZEbJcML+Z+9vxxhvfjt//f76ScwUHyNqglzs92JWx5NBzdo0NUVKbvFuw3pSjF2fqeFzrFd5ezgZBfeTZv/E3/kq88jMvxbe+/a2YXeBAIjp4LZV/5Ay7SzhEaTgsUD7X2gZa0k7XcucQdIIXmItGbzBPUIZ43rzGOgG7a47rkGu/zlTXNOaITkHoSnlGAGokJH3a9n4VQBQ95o3lqmPIf/K9hjS/dcp0jVmuUZ8gjyARRmgq/s3hqdyAVka9qhvRJ3gzjYlOrm6VYUE0+0dbSIMD36iMbTd5QhmCqNSJgcf7Oh2Vp/CnYL0KMeOk8sjzOpq4Tltom+8Yqa6OoUKLDBGgpy3+71rozhHBRMAFFPk3vv1m1kG6OuQDhiv/42B0/G4+88wKpK1or8oZn47ho+O48fTTKTdNk5cyqJ2XhFOTPlN/OR7LUaCSf3xYh47zm/fSmG9R/O5yUO90XTN9De8I1pk6C5CR+6bVSuP57Cx/027GxcNEaQ8ebPrhWSw/fuedNNqRWzxPpCL1s/sDI1MAScP4Yx/7aIJrOOQNUGCu6YR++Ojhai15+qlKVQV4Ak1yF0ADRTT+MaicI7QP/Vb9WNBVAAtawS/Zj2boQUv4FVrl7qJJOYYKoLmRIA1nhhRIvReDlp+e8QTEpR3/P1lvFiNrltz3RVZVVlbVraq79u17u293zzQ5vZAzw+GMLIkgCQuiJZjikDJsyzRsSKJlEKBpeXsxBD3owbQAG5BowICtR8Pwk2D7gZAAL5TEbSCSM0PO1jOanpnu28vdb+1rZlYuxi/i/LI+0gkUsjLz+84XJ06cOBH/iBMHWYTurc0KvGuvw0dt7wLASI5iB+Z29oXfkSmDKNAkGM53tA/4ZGmk1PV7pY8Ze8abduAP9AqqK8+uOwYwoOHarVsZEEiban19UaaSOcpnalLDLwFDS2LBf8aN39j1yLygffqSstx2EcNHQUW+Q38ChnONO+low4Qx+qn9Bq85JBzaoIfxssQfQCIyd+NG7fjUJ6Bd+HLrVpXS8CBmM44F5Le264wjxps+wVezoOGj+kiwmn7Ad9qn9BfjwtjaB66DHmjh+ciO8gbd0ML1tM0ffcodZFc2F0FlQUb4w/Pz942NRTkrgDvaYLx4Mc7OeYOf/M64CiYa7Kr5UQeEc427K5ainGzBRQ9bhhfuYlBX8QzoRsYMBB2fHuXcxr5gt4pnMWhPwQsBC8eW5xtQun71Wpbcgb+0L4jJZ4OqtMV4C/pJP+OhHoFWdh0hS4wrcpIB5waswyez5PW3XYORLcpfMV5V976CnYyhgVLaYx7zPGRGsLQXlfhokBp5Y/x4uVbVelg7fbmX8Ye2LJtzVrY7fBIUW4A77OzaqnrgAovcz/+uR5TAAljeP66zQNG9gimCUNByOrwsNau+ow1LITpvSEAxeAodlINjlxHyQ3vHB5WAZBCLcx/hCd8hO+rPze2t1D9LJLY1ncraUj57Aan028DW6lrtluv6bvQb2cmg06yC6XzHi2dxP4Fp13jGQPmkncIyKojBmLt7imvcjcQh1dDEePIu6Mg1+jCu4wJ4gkzMx0ziaElJyI47W9Tz3KP9RZ+ZV2Il9lW/U5zHQCzPNwkG/cF8gE7GwhKdnDdKe/yhFzJI1RJyXfegxZd2j3hHf1CB0hqryjLnme5Y8Xw55pxrGfcia57pQ//QLch3JiU0X0kdwTORsy6WZca/84YgEzsEmefiL8g5cwmeeSaZdi08X13tx/Fele7LtarZKvY3d3NtVnBEmRVf4j1xKUrIRQGL9EnAeq1fgV3+KkGkdkgjf/Bf4JIAiNhB8bRwN1Jfr1/DpjxPWxD/icBHryWUvXCtkmR6LZFTvtG2aw7l69LuI5GkBVTVp/iUyCslvnhdu3ot3wmG8D30YS/t7u1mgCXP+xhXSVn6wf2U1+o1UFX/0oAcdJSdWT6y/gU8Ur4KXymcj++d1+Kl8EO9Bl/hE9eK58FzAiDwQXuPZ6mf9ZX4TZsMOWd8uaZwmbKRtHH1jynNR6kxd14ou/jgXCOmY+AC2vCj8Zv1kxIAp1x723kK73ipC+tMpEpWMhgvxqRPqC4nwEG/TUTg+ZkQMayA/2x2ed60awfP4brUa0sle6z5mWDTSq4SAOF+aEzfgoozbSeGflz5bsyX1ThsNpiYFZUUTJTQpna9dvzUn4yhfadteOaZZTyDOa3/qY/DGa1dm9fgt3iPgXjHgd8NkIgnaTdzDbRqh6Qum1dJNnjLOmXgivHgT9+TNgyoJW7UdvtMLyoQJQ4PXQZZXEfFjZQLeeezuN/2oFFs0XFyHNSh+oA8h/tMzpMuZIbv+GxQzja5Xvk1qZHnGxR2nZMexkwfWp3Fd9qVvf/hv/27cxjKS6NHhwLmUTPW3/hewKELTggKVqStGKrxwTsvAWQXUY1vBgYCNYJ4ps/TEOO5GmIKpUwaDgtwdNA0PCtIUU6Zxo1b9VRyCVj3yBq53CZagEsZZRmx5sDsVm6L7woQqEwn6oWOL6qeKzTyneCHwAF9ccHsRoEVCicrbQt2MuhdwMKgkxOQfilMlq9RmFz8BIhoy2hXgaRVe9qsATK1aVegvBthcxwW1kP7R3Ar39c5E2EY/aXVDIBM2YaRBxtNY2m1sgjmk3ke9j0dn8S11Yu4uX4WP/9v/kTE+GnE9DBiuBtxtBNxvB+zk4cxP9+NHoehDy/LW/HotlmiAiLtRQLhiOpcK9R5rJ0gK6sRnPO7P4k42/jh2Fu5HQerd+J05XoMl65ErG7ExVLtJIIPq73lmDawaHYxidGkdgDBw5VmGBA1l0dkF5XBAehZW8Yn8zJsk68B0DmI/YOT+Bf//Hfjm9/+TgzPpzFEftoCOJoWaDXOrdtE2wE3B8H3KeMcBsUCO4v423/7P4rPffYzZcjs7cTqylpcnFVwZnmtFgkyOV3UNH75XXko8Kic1o0rgywddnZeW027wUJkQ6MMOsqIvixbx3fdReDkuOrTQtvt2y82o4mdFlXWSODTAAA1y2tBqJ1kAD88T6VE2wQpkFkCJIyRfFceAWLYxcAzaJdgJS/mI/3jN2gWCON+MkC5tubwpaEPHdBT4FjVMU+90MZ/uV8Re7OZoM+seBdqQRHr4MILFTL8M1jQ5ZtZsy/cqszUBA+PjhZbiwUgoU2jtfpW2+cdG4Bz+EWf+b2MicoShq/lQBXgsLe3m8Y0fUyd36vyIZwBop5mHLhWJ9AoO9cJFvJs9S2yi84lY8sACEYaO6zIeubcj64ccZ8BZw9ANwMbA0y9C7BMexi+GmXq2JyXbU0gg02jyyCKNVQJhMBHaFCm+Q5jPJ354TDutGxPgSv1KsZxOrzNYMaxThmhPl/T6TleG3U4+PrmeqtrjdG7khmJ8BGeHRwc5+6O0YhdGxu50+v3fvtL8Uff/G6Wvhqstd1yvZrLBExW+3U/dWpzN3ivdoakMzAmEBmpI0hs5HOux/OIv/Nf/0rcvLodT56zC4S5RHbmTszzsMBpaPDg6MMDYiI8B13ENnfkUqPVmsnICrwVyKw+HaSRgnwL3CTgOqiawLy7G8J7GbNu4KILvtI2Y+T6aZDRgJ4ylODqTp2TYIaKGa3KhUYSY0+f1UE+j/7yG+8800CF2/pzzWoHtJuxhHwIajIfzXhFttQDHjqqg07b6AoOvMUYhRacXO6FVoKjbEM3aMHYI1M6PMwj5rs0aF90DU/aUe/zfQU7KxhBO9CSjkY76A+9RjsClLy7rV27CH5qLHOtBjBtQrtAJ3SzA8SgB+Nv0BX+8SJr714Dfh49fpxzGRq12Q4IgNy+nc9znMqxPcqdWdpMBpl1DuXL5vraImuJvkAb7UMH98IbQCz6BB/UETy/di3WDgX4yHcCHwLU9EFwUnnXoYEGEh7oPw61mdPwxZ1plAMDuPza178eL7/0UvKEMWeXDGPDb/QXAOTaNTIKl+LDD+/Hyel5fOK1VzJjeTiszDH6YHDk4aOHSfftmzfj7bfr3BLGm4PADQax3p+dsC5glxQ48+xZ6WnKQCp3Opp8zxkkr732iQVod3BUJa84VwT+GUQwU51a05S42D/YT/DRc0vgpU4/dPM/68/2NgeOUzv5LH70R380GH/GhPbgC2OO/KpToFlgDPoYF65HZphTq/0qBUbJLp6N3HWzbrUtoOdsfB4/9NrrmZjz4Xv347Uf+mQGYQDOyu5Yy3FwTiXd41HKBI43B/9qU8Fv55W2TdqSbSc5z6XUFaCn5Vf4nTbQiwZ6eK7+j3MGp1q9d2VjcxHMYZ7SBvTSd667e7dAVQE1ZJIzOgCskHv4jl7TByo7YK/KlvSr3IAl2mgfugE24a/+Dve4u4XrHQdtDO7pAkfwDVBaoFqfEb2NDgTUKz+LLd61ZnjuQWUbVwmLApjmyS/mdRdgpZ+MFZn4zCuDBbQFqGwiX9oiLUAmiKUDn6DScp0l49xS7zO30Ns8B1CSMUQPGCwh4JXyvVI7CBgLxgA7CFlh3NEH8I3AhP3iO20N6O8v15oIjXxPBrsyRGANOhzbsnEL7DLIxrMN3BkouPRTJ1miq+SkgkXQg5zTL+SmfIfK4uaPsXc94VmsUe7i1e+jHX6Db5xLZnke2jHAwbuB2DqTpAAog/KMF7boxx98mLTl/GzBa57DmUOMxcnhfr67QyBtmAZ4wcu1frOZZvPcIcy1tEPgGd3qWnw2qjMP+Z21QRvfwD+8ZTzZcSHg17Vr1Kmzi1k82X0eN7evxfp2gYUGm+CHu3Yms6qQMR5XqV7a1K4wqItc8d0kd3cc5rgQiGIMHA+eS3+m8yp5S/vw1jE+Sf1ec8n1z+Bf2eOXwKPn0diX2vFTCXW+tI0YO9fKWjeeLXSyeJF+EO+0uQgKNvtPe4brBfxM2hCDSBu/7abkess4qVu15ctPqXJ//C9O9NrL92LeK58UfYccwQtBQj7DT3fxe+4XbTx++jRLNzPPoYHvTLxjbLgXevmDTpNWGQ/HE365PvGuHWMQGRmnX/rQrhF8ZwDOACvPERgWnxFcNEjkTte03Tlj44QSMJWtD/0mEdD/XB8HJXviZ1zHjn8CY4D34F+sAwaG9JOWo3xI+nrjRvlwngOM38jZBmvrVZKR9rmuwNyyo5bmvXYGRUkWycLwh75S9mh5VmW5eiuDRQk8bCjLX2FXf/zgQbbdtdu1HfEPae/jBx/GzRuVZHJweJD9EMMykSJ9ket1Rgl2SgZRCLgSLG8JYOgUQdP0+5oMk2WGXmBctCm199WblJHrBgkMFHBd7pJuu6/cmeDYF/ZZJeXEK5jD+vy0SVvu9oQuQVzkkbEaDisB1nkFlomdBdaU2OLyatqiGeBqOzBoH9nAt+aFTS5eqSxzD/wgkVc/hnE1wYH7KmBbdhP0SANyIBZAuzzbAAfPVl/RbxKI4Ae8EGuCBq5Rn9D/89ZP1lWTkNMnjNqt4XxkveN+1xPXihdfvFuJSA0Phn76snXlyiLonL8/e7bwLStJp/Saa6I4tsC6gRfaQs9oR0JDBhjbjkHokRf6ZrSPfsiAXNtVwW8GQF0vlDfos/Qlz8/AyEolzCszJvxKrz6QwQj9CNpExjkDxHUdXcv/7uiAJpP95JdrPLTpB2n7cU03WEKfoYNxNriaPGnJpLSlzhSvN1gOX+23AUPnofakz6JvtGUCgIFofRQxJehVNrX3ev/o139tLsBmcILGzBRUcXOzDq6OuEC8QQ9+F6jgfx0JOq/h472LSGUDRJ1AAhZOFAVO50CjmN8ZQCNO3G/AhAHRoWWSwtRu8EOHhWv6/XLaBdHMfnYSQadZLxodAgz0SSfS/jFo0Kbg8X9F6wuUMIjBfbkYcYp3J2vdqJcCTb+hUwWtEelnnEm+M5AC3+k/Y6nzXuBuRea7QJK8FDQVnFIBaWgIiHmvgS6UOxkEmcF+Vv2hpiEvdlc4/lc21nMrZW92Hi/c2IyDnQfx2p2b8cWf+UIsj9+PmO2Axkec7UUcPouLvXciziL6y3VMCMBfgn9sJ2ZHCGf4Tlr5q6WI6XLii1n+iusoLQVOOepFnM4jDud3Y7f3iThevx3n6y/G6epmnMQ0hgDh86Xo95Zia2UQy/NZjM+HMQ3OR1jJQMYsSunP2lkhlJ9hu3L0VjLSQgmp9RYcSWW7Xgt2jkksx7vfez++9s13spzV/Y8+juPTYbbNjpCcT1nGaxYzAh550D3jRDCyDIf5JOLP/JkfiV/4+Z+Ptz/1w3FyfBSj8wqQkWmOTFJviFqyKLflXgU0AMQzqjytmoDIQAL5BzhAZFuVo8Ch7TqcgmVmY9C2ylEjBJlg3JVLHQ76gqNlJoMLAM9msUXhqGdc6GhzOqndU4LiyL9GTJX0cKtl7WxRDwmkr/RrYYFm9Y9BDK7VoLNdjRi3+vm9Cy5tcV/xl/ql1xdOp/Mled6c0d393UXmlIsw90EPbcLj7pwT1CSzSF2IfPF/jndnlw3/n54cLWoxqxPgrTLGO+OWRmcLVqkr7YcOiAsvPIHHBjtcyKBZx1iHXBBVGfIQTp4rGJdAYHMqBWAdE/SugK9GCe9msgDuOaYLL6wduIxeYQHuHnLLNWX4lcPHjokMQDTg1/XATCV+c00hmAHwyPgRCEn52KoMOmhS77kzQKPFRdn1js/QphGgfhWApixjBjHaIu5auLq8WmV/NjezRNiDJ0/jD7/y1Xj//ed5HssLt27G8/2DmEymsbxSh5UvrzRd0Ha71eHovTwUfbA2iPFoHOMWMOF9c2Mp/sbf/A/j3su34/iQ80lmMR2fx+F+lUBaipovZORc3b4eSysF6pRTTfZHOSqp85Df89ryTsA0DfjVQWbnC9JTqo8kAPqqbnCe8DwDIgJH7qKoNWKapcCQGTPU4GUXqGCs5CPPV78IirjWwmPkgusNlAlyQAPXe6+BGD4DxDKeOqbQ6XjSb4BA70Xm/d8yGgQwceS4x8xmaKEd6XaecC989RnpNLUSmlubVfcUmg2uWLqiDL/KcoJ2wAl07bNn7eyAvue6zNMIB7Q6O708dwj+doOyldlZgZ/ppGw9bSfOJNFWgJfqA2QBHp2OKqjEro3St7WzENo1WLmH7+A74wpvoPmjjz/OsnYGUhOIOz5ZJHMIGOpI0X73Zcalcxs6co1ryS4CS3xnAJlrcJrkqaU8lCuSHXSYBZbgM3LFn1lU0I++QcbMkhYQJViD805AlwM2uY+scGUTME4HOcHZ4TD5J+CBXKSzOSdYx87QXjx+8ixuv0DWNQ7JWoJs3/zWt8rRHBRokIGbSZ1pxY5G+nTv3itJJwELgweuFSV/VxY7FgmGrK9XlhV94T54TpBuZ2e3rSvoIRwV5uhB9gMnm75RNpISIuwwo6webdAPXup6gTQDcDjMADDYHz/1Uz+VaxtnHAgK0y/GStvDdZ3nMZbMHWRfMGw0qaANffSg2LSnErAi6FUBU+iiXNlnf/TTcTo8j0cfP8hns5uBti29JNi7ff3aouY3dhP8Z+wEGWkfXlzdrvIytEEmP7sAMoDXMvDgJdfRvrYIQCRzgN1grtUG6aAJORQgVB8KENA+ZZS0wQctCQSAD/qY+2QCvvPOO4sgluANtDPHMmEnd40N8gwKeMfc4Xfmyje/+c2FQ8610IJegQeCn8ieAWPGW3+Da6GBOSK4if5zPBOMunFjsdsEwIJ7zApnrCzNxfxwZxX8VEag1za41iCissdz3aHAfWZUIjPyl+dpd+VOp1aarc6r4DyIu21372Y+l/GDxwLS6gLO26It5J0xgQ/QAw8EhuAnOomxpj/awZlc0quyagZGTECgPWwtgiAEk3gGfTEYnsGbBtS5vhgcgcajk+OUe4MQjB30EDyDH7Svntd+QyagqQ7trnMQ+Y3rBcigH1m3r921HhnlXnUy/R2PLg9cpU3oMeGOe0meS9B7ubLKkSlkhWt41tER9tAkNgYFDvP7+/fvp75ljAVmoYmEMexAwRCetXd4kO0DgNGOoH3XPq+zHGoXwf7R4cJ253meVXMxplxR8YQs46w9v0xQ4sqivJA7OGgb3iYw1RKpBPkZI+QJ2uD1gweP4trNOg+CucVOYbGLBLBbpr6BKHa801dxCnfX22fnInxh3JR3aIKnyIClvZJnbSem4K/2jjseuYf1wV1uyi7tVJJEnTmhLSwgSP/hK2P89ttv55x2VxV8dH12h5Z90scRJKVtk0/qTJMqeVk7YCoDdhnSAAAgAElEQVTJCzr4Dd7yx7ipp7jWOStf+Qy9pQOvxPVW/hO9zLMYR9cbAfcKBNxI2WZeaS+et/JhzCdo0HZUjt25oV9Ju8oeu7O5j4Rb3tEDXIccpq3ebFrtBOSB8THhlvenDx6mflC3nZ5WySoOBxf/ST0HttHWlaXlXhwdHpefHZU8TAKnvnbhPnUehGesMV7HJ7WLj6Rj5gtJWiTfQT/vJBCS9Cbdg1XKeZNkVTYL9hE8J2BDSST4iF7iHDD9efk+Gg8zSOF5UNiN+B3pp6UdvBTjC3ZEnbVDzdnpfrYo9wSd2Fmb65e2nIFk+IFcIyvwQNxL+8XkKG0RcTt9F8aHF/3Vd4BuZIR2xfO6QYCuD9CVx0WibUusFLhG72QgZbl2S7s+rq/VTh/Hdjq+rM6jb6I9qf3cxTLpG33OPnJ+E+cnXqkdTInBcDBlS1ztYsD8XolSl7tNuO7g+GiBjzCWYq/axria+pP6wV0ckjZOjk9zXpvcUgGTWcp6gvytJJV4olhnBgVXSh8m9pVr7CWGUn5uBTp41dgUnse1+g/oI+c5vDNoUvrh8uxPnqMvhSzp4/l8xk4/yWCp2LKBLX3TBOLTDQd/Lsy0yxexIehRr/GOftUONsmD703CFbvju/QpstJNYVq86wuLNalvspxg2yXKfYxB2fj7C38cnSa25hyCnsTxWhlkxlg7jN/opwEIMXJ9IYNp9BFesl6w5ndp62JFXEN7lhyzT8oc8qnedx4ht+hJbR19bH3eDIAwSDbGIHAxA8270UlBP8E2OsN3Oqs0TEe8PsHVFgQR0BAgrNJVFaHkEG3e3ZKZ4FQ78FEjT4GnMwYhBG2M9nAN9HKNAQEWDD7TtgEOgRcBVw6NdWBcFKHXCeEk0uCDP0broMVopANvoEPB1fAX5NNQoJ187qxqNPJZQRVI4F2wxmiXyoFryzmqg3e6E8i2BKk1UAQCoUlj2UkL3U4O7+86YgZsnIC2zSFkaQRPKrNmdbWyO40UriyTcTCM0flJsNmyvzyPNeq67u/E59+6G//Gv/ZS9CZP6/TznUcRZ08jRs8j9t9flMFCUUzBnA2AkLV8cRkAmaCz28HoWSaLIAgBknkdLnw8jTjsvRFH/ZfjeONOHA2uxuHSapz15nndgMj6fDnLTpESTeADY/piNo+VBjpNxuxEqMON08FfXs3gAYGe/NwUDQClSgUeHRyexLff/V586Uv/MvaPz2I4nmWwho0yt2/fiYvzs1IePDONUeZRlbTJ97bb5d/9d342vvjFL0af7eSTcRzus6V2Gkv9Vp6sV1utx8MyvM345HQCF71cyFudasY4Qc528C9KRCWmAZ8d6wTnGFf1gIuB84K2UfrIhwAfcpng6XSaik2Z93vaYGwBVNgZYmkuylCh3JVXaIAmgwPIKa+cE5QLawFHPkOHTqJzxowd76EdAwfSypw28k17LrzQZ/1z7q/AEiU3qsTL2bDOFTHblbadX4KHzD+DoM5n27fGu/qBNuGhjs9Sr+TCRRy6dRCZbxgdXGuWCc/XkDCgZdBHYIhncb0BXJ/NAiJQ7aLOgoKhqt7LsivtMGydIGijHzqXfE/bjDnygb5PsLstjmZjZ2bHeRm1GAiMnSA3tKeB09ndB03dwE8GDE/qrBCNWdcYruU7ngsYyXuCYjo/zSjYvlZlWmwX3nXHMB3ezrlHOmjQxm+Ok4EiQS6DeHzvs2nHzN/U4xec4XMR/+f/8Rvx5PFRrG30M+B6eMrh0Sux1MBdgiPozuGwyhkMBpTIo/YVta9r1yFBE3RflrqaR/xnv/o34vYL1+Jgjxrb0zg9PooVMrd6ZGxV6RNAy/UrVW6ngj61pVtHDzlbWi555rDhnIebW5lRNBlPE7zfWGVre20zZdyRBWREQ1BjBnlj5xY71Rhrg0mD1QJOeclT+FSO0nRxmDQyLJDmuqj88lkn0Sw+jSL6grw5J7QfHC8AWddbAxYaxwsjss0p7hHIpV3ofvzoQdLJ8wEP4QNgmXLLeNOOW3q1UXBwmLsHR/uVvbzUX5QBco6RKY0DTf3rl166t9hVRn9o/8mTqlvdWyL7CnDvMEE7fu+v1OGAOh/QKshatFc2/8cffZC6AN6mndBKl2jcm93NO2092XneHNDKvCWT0BJ8ziFoS91OmcNWsoNdV8xtdSLrKwfWUgKFcTfoAA0C8jrF8jLB/wbiMWaMk0EaZMZsLQOYCQS0czdog3vVe8hO2riTi5yTCRq2DCjahocGe5lfgo0G+uSHmYJkHyfItV3lG931QNCH7zyQ9cnTp/Hjn/vcQqcSqGLXxvbVVrKPnVDt7DxoFiwkUEyb6N4PPvwwHdcM9vYqE6vO3OrlLkwyAHkhl8jd66//UH4mULC9XXXxXVt3duosLEBb5BY+lm1dwRTLanKgOvOWMovw4NVXXyvgaXe3ne+1XpmGgCaZyFH1pClNyGcCOeyGgY/INHLxhc9/Pmn++je+EW++8Ua2V1nYlTTgzkCdUMEFeA/febHTDvueIFDNz5OFTFSgvzI7T84rKKeN7zy8e/vFRVJSlXSoUnccSmzNdhMIXNcN9kP73TsvLQKr8AffBTkAoOO56AuBaPrOmSGcGcCL+Y3M8RmAUdCgq3+Q09TVrQwSQRPXqNzpcnySu0qgEV3AtYwlYB7zlbagSzAGXvFM2oX+ybgSGfjTJnG9EnjhmfTLw31p3+Dyt771rUX5LuckdFg6iGf/+I//eNLy1a9+NT772c+mPjOBIZYKvGCsCdzQLv3R5vMcI+jXjwRohF76zzvypC5Qd6oPuraFO2xp24SebjIIPGa+wEsPDWaHEP1B3hh/g0BkiJd9Uglvrk/KlyBZt7wD8ktb8AKZzhrdJ6c5XoIC8Bz5N2mE3+hTJpux3jSQVpuQfhgQBiTnrJIE0vGHWpAOXgj4wXe+t1yTYK5rJPzmJcAOLfyP3JT9W7vR6C8vQCra5HsTmbjeHUoX4/LJ4ZHlJekH/CWYx3llyMjtmxXMKDuzspgL2NlN3fzSi3dSbnIX4dZW6kiBKngpbQZJxCF2D2pXiPUDoBv9Rx+gET7S/tpaJdU836uDrXk2858AJvQ+f1Y2MMEPE8CqxOJZ9gWatJ/NRM2AQxtv7hWMhxfaRbsHVbLPOX18VAkZgnPQLqBMe6PR+E/sbuyWrtP3oS3kwp1w4ibImKXMxEW4jj9L2NCnzAze2lqAamIE7p6AdvrMbhVsTngIv5Al5pD+iHZ08q1hFJYDxE7RX4Mvjhfjw7yCl9pfjpXrv2s4fLx3r4J1zDN3uhWfqv8GS+AJfTYIJG51MSnchd/hH7QLnmnHCODpW3TtVNY3ywsix+of5rn+smAi9PKn7cBO8cKP6swKfuM+k3bFtHi+gVP0pMEu5tN3vvHNBcZVAHyVDTwfnuYYErhO27glrmxfrV2k0JS7HYe1DvTXqlQjPIImdnJkYBTMJhN3q0QpARZoYNcn48GOCtd6+qtPRJACP5l5h11AiUCuI1lEexj5oISjJVPTPwQTzDKKK3kOGDtCxduy9CV2W/r/s9zxsbFRu0tpi0QTZQA6sDHOTypwbnDAoADv8EecMtfCVrYVOtXfyBbXdgPT0ANPSlYrsZg/daJgq2A580XZ0cdgLSr8rpKixU4Za4OMabv2K7nZHSsElbQPhlS+mMRCN7NGQwfjQ7vavmKf6iCxntWN9Vjq1+4DaKb/S73S7fBFeXU+Z/BpUMnkvOBJlXquqg6Mqz6Advx8XjuE1HcG9rgeOggsM7/FQA0I8bvzV2wj7d2GV4kxLnfwz8JaK5FRH1LMSRwX+gXJTWKgH2I/znl1NP0Rs02csyUrGYSgX/qSXVwVnUBb3O8YG2BYnEEVyzFuJcS4TvuJd5+vPcp4MO+hnT7BO7HmbmCJfrt+pB80Lf8AGriOewzOqmsNiIm/iIcs5KxVYblcK2sHKW2pw8sXrOo1tMN4iv1wnfab2Bq0MC/Fk/ldG8X+06bBYNpyvYYH2lz6MeI02rzcyz28oMc+61swZvmcX//7f3feDQ4o7D5A0FFQnHcFQiWi00SjRuBVigyUCl9HhsnPvQhdf6UOk+V5DhzEG5VDkKBJ0JT2uJ+OGKF0YSxDp7adwRAUpkInQKbh60RcWSlHHXpUYApfF/yiHcFfJ4mBGctbQKMLvQuBxoMAIu8MoJEoAE55Rrs8hzYcIEE8ny1Y5ERk+x0LVrdfXQOL+6DTSaBRwmf+F6gz4ONzoF9ghOvgN3Sr2FRAINhpMK5Ulm0dSl4GXoKePZ4xSkd9f/d59Jd7sboCkD6K3vgwfvLTL8Xn3rwVvelexMow4uxJxEmVxBruvhcDYhLDiDFngrDxgqBQLyteZdmoiwryLl5pkLkThEDIPOJsEnE6WY2TpU/E8dorcbx+K/b6m3HS68fFcj8PjFq6mMSMCOlKP2a9iHFrmBI7jBmHC3eDWfAHvk6IsgBKLlUWPtEX+GAE+Hx4ked9/M7vfCm+9AdfS9BwTPmZlt0xHVXZOLYqpxJIJQ64U+NDAAR8kLMifvmXfzl+6JVXMhOjso3meciZ8puOzmkFHpETPjMWjLGL9Pi0gG8WSdofbJZDxj20qZwbIFNuBLQ0FOi7gZJcOJvxAy9cYJ0PtKVCVMkv5HWpwP4F8NAUaS0wVfuX/zmotfpAFBsFXED1nP06bf5qRAhCc5+BOxdCBaV4XsEqAwUumvRF0L4XtTtMR4RFE97JD2osu5DIY4Eas1d1ALiHtgTimLddUEYdpHGODlztE1RczWfSDmNEn+QpfeWVW1rbVkiDThoT9Etg2rY1rtXvPFu9bt9oz8xD9SVzgLZoE94x9h5mzvUGpxI8b7tS1InyXLkoHVI7ObyeRREaDbpAC/3XMaANZBvnObMwDo7SODQ7iAzANDzIdmoGE1t9+V7QXT7T1mCjMikde8aOP/qr4SI44SKvkapBRr8ZE40z10plhueY7SCQynfIx9bGVuwdH8fXv/bt+P0/+FpsXt2M57vsQqhMQJRBtttKtJFRhW5IxcbivtbPMhcYOoDReaYQu+EmEb/47/9svP7J1+Lhxx/kWSErq8sxOj3J7FR0OU5otVdzudaDCtgoO/TVdRt60FMJig/Pq/TPoMbGA78NUsBrMz5py6xe5MNSDI6r2c08X0chM2RamSiNcfWMGTzaDa5VArvdOQ7tGmKMsWOnfcIhwtBkdifXOzc03BxXkx3UF+lUnRfwDD/5Xj2qA+X66xqsA64Re+uFF9K51UHjev50JC6DLrVLwx0VtI9TCl+v36g5k3ZJrKRjy2foEnxKWco1s4IGBGuYt/t7O1Weq5WigA4BHGg2+5JDZHnmg4cPM8tOvXV2NszMPuYXGXjqBQAJDvv2cxq+zakCvEd2PCyddgG24M2rr7yykD/6q1GNPoYWbDocf+0n5jmBFGSWvmpDqvd1QmnbAIyBEu0fAQ91oZmE9N8MbAE+wWGdec810inUbmMseDZyBcDFOCHn6CmCBJltzGHNq+sJ3n//vXczqGE2OfTzO+eGMFYEQLpZZ+g/aLn/3vdyvCjlwTvBFJMSaAuZJSiCLPNbBSJfyEAI/5NJyXvXCSynjTXnWs4F+5RA4PNnSSNtct/+Ya3RJY9lW3Ad4wA9yEHp3XLU4QFZop/59Kf/hJ79wXvvxeuf/GSeRUEZIMbCIJJgHKVKvvLVr6aMCDjs7FfZM0rmUAZLWqEvd6ys1/kdyLjZaO7mSR2/dHkgNWOGc8r8IWCi7jCzkTGELsZTwGBrs5IGBHwFH+F38f72wolz3Xb3J/PPoJt2uXKDTFo+heugOe0B6lgfHubn1AWDkjEdbcYBHqoDoMd2uJc+wSPW1wTjW4lPnsdcFbAvW758FfUTc5h2eSd4kzsw27kQ6FABFv6HZtYXAgVkgDOPCIpoe0JXnhfx2quLHS0EWmhfIIV7odHdHAKjAkfIF/yCdu0faEC+6XMGslopLdoU6IFmE+gs54hsIF/6a7YHQMd9lkkzUEQ/CNicnBzls2hTcBK+fOpTn1qUqcq5vr+/CH7QHu2jHzY36mB05YdrXY/cGWJ5Ld4JDmmbIAO04UHP8jjtraUCW7Vr9M0tkYHc8Sze0S/Q5A4Gk3Kgw4CvuxHkN2MAPRmAbzuoCBhkn1pwlmeOhpURbdCBtd95Bf8IgPB684ffSP0EgMW4EcyHDnaA8Lq+fTVlHp1H+/QZWqDLOdMF1CldV/586WF9dtpy7a81tjJ8KWWoH2HJW+QXPZt2H7VCW5YuPFX/uAOCNg3YQse0YRHiAMguMmKAwAQDkuzkfYI041nOAfsKr7yWZ1IhQAAb/tNHd6A6xuo5fteWR5a0z/UBBIgM8KW/zsHTLeuZd/hLG8g/8qUPo1zQf8FW+mEwgH4j19qD+gzwXOxGvIZnsnbUjp+jxW4rA4W0733aplwPDQSoeC6yJyjJs5FpZAQZQs7cPaZ9JaC42mTcQJBgLc+uAFydWcLzDBrZ3/QLmn3OONAfgnTQoY0hFpUYQdNBAo6cvVg2Vukp7RF5DM/gB88WwEQGBA6h+eP37+dn9HHZ1aWH1jcq6QYeQDeVOlJ+55WMqB3z/NGzDChc2XZna/Ub/Zx+Wq+CxVSNgMajds6httbmlc0MRCQWuFn4kPZ4+XeX5bMJhOS6zhlnLVmZHTjwkJeBx5pftYuS/jom+ojYfOwcYwwpqclzso8kYTYwnzaw4+aT2iVkkqK4IuOi/NuuOKNrh3Jqf+AZf/otZdte7gxTz3A9YwgfUxc04FxfVh5Bs3iqugE+mKSQum77WmIdec5l80nxBbXXV1YGOX60g5/Lbwbc9F/hFz4yz3dHjWcXzpdrjTAIQwAEWhh/xwT+aP8yXl360Zv6Gfq76nrkhgQUbXLxBdplzDLhgrNishRfJeBCs5gMz3Xuyzt1MO/Z3nKtc/C5fLuqXuA6BY9d9xnvjY3avVO2b/lr3Ku/JFbBGOsHMo48Sx9RGz2DxvPCTRIjbLaGbfA8fG1ppk2DeQYwZpwX3KoT0J64GG3oi9GO/qO6nTXSHX5ikWJ34n70fTKuXSzKtj4d19Iu33fxYp4priNuRfsGCk0YKV5WOU+TJJR7+MNv9BGeWdJVjEnci8/QajJTd0exa7G+aNfOdMzoizx3XTAwKS/87DrIPdBlomTvH/za35k7UVXSME4lzoN1QgW0ypEuwdMQUAgFLO0cDzR7mftoqxTqWgrDcavzL2jhBKBdBk4nuBtlYzHnRRtub1FgpVFnTOBesFOwku+rv5UBqhCokAQzGSAXH/sM/QIp0ChgoeIxiOBE5npBP54vaJn13zLT/3LblXxQqDW2aAOafAbX0ZYObIFTl8EcrtPA8LcukNdVytXOZdatz4RHZnHrfKi4XPBZWDPi2urXU9OQF20kQNgjA5AoKrnNs7gYnsXoYhjbVzYiRiextXQRb722HW+9eSvi/GHEZC9icpQHesx2Hsdk/wMsVk41j/m4dkWwwyNaGSxLRYEJ1va3CM59m7TD0nG8hxcRwzFVtZbieOVH4mj9dhz3b8XBykacr6xHcFjxavEAoGeWuzkq82aF3QKTUe4KcaHEaZ5A0wqR1bWsk8iZByljk4qEGriaznrR6w/iBz94P37zt34rnu0c5PUpn/Nelt8qYLgyqsazAuYZ11SsY84hoRxYL37uiz8bP/nn/nxsXakskcEaW8yOYzSuLbRcb01hlYPKGJlLA2Z3f+EQ5NxdKwXooqZCMSLvApKLZ4uGC0AKCDve9NtMGn5z0YIGjQ3o9Hr6zcHw0C2d/F86A4esssD4DoBDxcy1zqnjk9IFPMt2lH0NeoEgPhtBN1igXtBQgSc6oAnsXKlsMcFz+ucCyL3jSQUEmFu54HTqKgsqCz7qDHmtoEUGgltGibqEPqWO6dcCyT0CstBj2wZTeDbGsoux7wYkXPRpw0wCaaUNZVsjLrN/mlGvLAtKCyrKZ96t4S3wi7zRvrWbXVvkLW1xDTuoDBbCD/rBGDFWGuHcK938b0Cd7KbleS+zizIIQYZEK7ch/wRL7Iv6X6BsGpW97xjpIJlVyGItr9XJGCoaJIBj6l0dGA0WaOgadV0jThAaB2U9nfCIP/7md+L3vvQHcco5Rr0WyOWsj9V+bmebTMmWQTdQymoWo4tZ6rp1zmEaXcTF5PKcJGYZJQT/vb/28/HJ1+/FM7bJD1ZjdYBhTnuVIbGxXllQ7AioXWcFDjmfNM7keZYiRNcs9RKgnY4qW0rAvpyeCpzRR/7nO3cW5a6HlpEsKAH/zdKCZwAAtOdOB3WKDr4GkIEr137Ll0CzwIzPdl4zhmYbFrBXpT0NpjiflE/uU48IqDH2Ami9KJCQ77iH9ukLL+0oeOkOgFwTlyvpgz5yCDq/cR9tQgu/49Cnfmk1jclc4jcNPYHMx48fxsv3KiObflNCg7bgP3oCcESbg/aOjk4SIOT5acyOagcbzinjVaBRjbGZ1hlYItSMvuYQWw5lbWWnTs/K8STYyD3pdLVt9i80AIZ24Ss08lvO4VZ2i7lUJZd2kl/aG/AGuiw5hJHsHLXvgMvynL7zHPW7gIKAGfcq12YiC4LwXPiFDstxa8HMt996K3lkiRza4pW17ztbvuEZgQrboy0dBdpWzqGBDEiAfviUGfVRwZD3P6iDkNktYtCI72kT3hEAscY9Tj7XoksP9+vwVoMt3EswBKe51rsqycVODnYJffjhB4vMMdZUasDLG3jHXEJnczYW7+weoS12Z+ooVhBkKzNXOZzXkmYEsXg+WZtVLqGfAHit9xWkhhb6CH+Qe8akC+Aztsid2+15pgdTc72lqlxrr928lfQLxjPuHpRL2/OlSgLhmsxYbLsz1Ou9WZUlglfMCWQR4I7SDpaDoU/IKTLGeBTwfVJr/bjO0wL4Qg70a5xD1p63rIq6AXpdV3gOmfvKKrqL/kEr39GmZzfwTOWDfl3ZKl0jQIfDjR6ETunX1pdnAnE5pyZVi74LIqhn4Jm7IQA2mZPQ4doIyMhB8PqKPM+dnPCLQNH3v//9bJ8/xs75TrvIxun5WYKVznPnMX3iO20DeKBPgezQPzMp4ZN9dheeehPgVv1sgJy+qkO0k/VXXa8NUHDGmWsWz1BXI2f4nvfvv5f61KCHdgf8+va3v73YfVhg3fZCL7tOvv6JT+Y8ho/KkFn48FoARZ+RtRHaDUx3gVHahCaA0K2r2ymP7jxkXnMPcsg7bdCWazTyDNiPTAB0d21mStQJiDE/GAcTGbRF4RfXCPQ757Y2a2e1/jsyBS8cp52dOpNopZV2EvhXr5MJDk3bVzaTz4LQnKuSAZzjOpSc/qEX6Rd6krP7KihxfQEc5kTp7P6hz6+++sn87tHTJws7EP5oD9A/eD8csau+SqjR93e/971MBHjllddS/rugcWIHbQ1V7zCO+vCuDZkIOa3SRIKD41HpIYP8BgX4PXfOHR3nb4wbesggmaC648rc045GLgTSSxeX/+CcR16Yu8gLMk5f9IsYOzEdaNCuEJTmcGHmNdcAwiNv0KL/545nwV7XUnd7wR/XFdo36EYbjDsyij7XDzTQRPv0QZ1r+1yv7wNN8NqyhIyTNiTzhvFnTeL6tMWaHwc9Anz6xfyuTcyzoSdtmnZGoHiRtmLXd1IX6cd5bSUdsGOmQGTucfeNYKJ8QA4YT9dL2+cMENozUHf1atl9lIbGTqHd9HVmBd5zlqB2Xu5qWK4dBbFcu764/9J2uoijg8NM2Oj16lw8gBd2gmjrIU/dvsMTdilwTi7XDAZVbggAn/kpDsB9iXu1HUTaiAD12IgEh9J3I8jQdlhoG7GLdjwuAPvmjRfSdsX+zL42bI5nEQChBJayrt8hqC7Aqw7t4mDaq1wD/1wnoFt/BR3lmab6zVwLHep3fQbbgBb9GhNOu0ESdD/XpK1MyablAulTltnh2cpvwxdstCr5Pk0eEfyAJ4nLoJNaCTHoFAdQhvGT6dt4VgGahW/Vq+AubTAflHX9ZZ7nWsx14GViuvpd+n41ZwoHdC46j8VAwPL43fbTh2l6wP+VGf29pLvpmMF6BZmUaXAj+CU2pd+njFKhRhtD/0p8wznIvazz8NJdCTxPTMTr+W59rRJQuZcxc17yHfMJ/aPNZxBCnzL5PCs8g/uRT4MBBkDEl50v6iH1r/oPWvgTo4BGrj0+PE6dTfvKJfxxDZEWgyHiH8gofFIPKRPi2PIV+rBdXN/5XTzL+6EVPup3wxdtTnjKdW50oF2xBHEUfV5lyLG1Xe5HNnyu8ij+Xvhq2Xzcqx7IdY4SWDp2GgeCoBlRbRMFpgk06IjqyPPZSJLZsw6qA6mDzrVd44KcRe7VoRaMKGVbgsU9dtLrzCi49cLNZH4q0xadpWMaFekEtaxGHRkYqaDOZqWo+Sw4KwPhgwaQ13ONi7ZCpVJRyUgP1wmWdIE4DRCeQwapz+F7rpN2nR2BNT9Lp+9Obn8XBEiQvAHIKnf5BG/he9Wdrq1CPN9JoiHfDSx16bDPmxslVNQiTIFvQHTMl7N8ykafw4AKTB2s9oOauRtr/Sw1tTbox4219Tjd/Si+8Nnb8dq99Yjxk4iVScThXsTxQVzsPI6V86cxOd7NnSAEQbJOB+d8XO5sjj5ng7QACJsyuCyNUIJuF5RXiaCCzOnyrTjpvxqH/RfiePVGPI9BnPcHeYjxYOtKTKYsNtxd0UnKdZ2d10FjGZ1NQHIQ88k4DyAicLHcX81DyZO3bUfCYLktRpN5jAEvJ/P48h//cfzW7/5eTKYo+VokiSDDvyxygyGWk7UWhXTG2tkm64N+vPjiC/GX/uJfiM985kdzp8f4gm1z0zzojLHP8ckzRGqBoH0z6vkunZiLqoVvHeDpUgFDRm2da/TdjEMWPJUZ92JcM/4e4KTS5RqzuemTgL20CZwjW+qV3Z3KnlMRq9iRW9qQHkdz5EYAACAASURBVI0YaNUISSB0WocfcR3KVB2g0WDgQADBuvoaKsqxz+EdOnlO9qFfjrc0cr2LURpF0yqDpM60HwYqGQcXDe412GwGgEAJ9xsEcT5yfX/lEvQ0k0W+GsQVZLPOvRkX0EIbPF8doWzU3K/xMgCQc7Rlk+iU8O5OO4ERgRAX0a4B5MKmc6WRYTu0zwIE7eXA1MIEHVxjZgY0a0TCF8HkDLaurOQCjrOz92wnBFpxZgBn1WE4xxjGyDr8NbtCIDcN+1ZCjfbhiduiBV+5xwMN4Vc62Ht7C0NDUMb1iX4pa9CqvPI//eAFjwS49p/vxosv343erBfj+TwePXwev/t7/zKe7RxlfVDO9dhYKyeUoCgl387Ox3n4OYFRgh6rqxiQZM8s5U6Q8cU8NlbrDBF0IuXzfvqnfyqePPggRpPzODzcifGwStm88tLLmW05PL88a8dAOX0jg4vxch5Rv5+XzpoOovOI3+gbDj/3m6wAf/jsGGiwJXDRwHoNX/SORovt8hyBDtrnGu5jbJRl5R0+68TyG8/MbKMW6OU5/F+lmyoAK0jYNcaR+6oPXsEHDS4DwNzDeuZ661hzPTQIQvJ8nFE+46gKLtGHxTradq3SB8qemO2/CDh1+KezWLTWjj9kij5XMKvOe4LOx4+rPAc06Kza37KDig+AGNCl7UTbBnvTCdioMn84YID9OQYnnN8R+dn1hjGGDl78/sq9e7X7oW3hxomFHq7hWZQ54DuzVeGphrz81gmjP5R/kkbO0cBR4Xp2ptB3ns8zuQdeA8DSL37nYE1LgCBPzm2u/c6/+lc5FjiZ8BOe6EQkUEKpipYAwDPQMybZcJ+BUO7lWvin7YTcQrtj4yHQCda0mu/DUQEZzhOud5zKEahgGAEU2uX5tLe5sZbjTekn1ynoca7gELIDt9aWSvY5aGUrGIO7d+9kf+Vd7bEtQN1x0jHMtbVf5VmgFTlfGdTuTa6nDddCaCmborLMuV4gmuciW9xvNjz3O84EVqHppbt3s01kDflAppkX7gBHFl9+5dVMlqi5WLvDeTbAZgb/Vis4Lz2CwjpTlNaBN9a8v3vv5QSioZGdFOoOfQYClsizDu/a6lqCh+iJAnwqe5b+MobwAPrdUYqcmGFqgIt3+sV9lpei32Z402/oAczXH/LdM0C416xjATeer/3BO33QxoD3eY7G7k7N1Vb2Bn1K5jvjCN+43gxK5BVaKX1D8EJwgL7yPTqIpAT1P3QT2FHf8RzAdWihrUySmFVSCvQzbwwiwifa81BSg1RcC638QYdBSx1x5oxgE3LEuAsM8ZtZhsx/eO24QAv9Rj6UyfJha4cQvON3+2IpH/Qv3xl84EwZ+gBd9BO55D7oZ056ponBqGvbV9OWgTZkCP4JCtBX1tEEKBtwn0mDDRh2DRP8oU+MG88drNfOEPiKHnRXB2MFrRVUrZJAglEGWeA7bXKddi8Bef1kSopic1lqBd4g0/gF6dO289ny/lllw9se4wQ/0rdaW4v19TofZ3YxyXmkDqPvVYKuyini16APlF9LKO3s7sbLL72UdNondpitbRTATwDE+chn2s166YOqT37tWgFd/A9foUFfAp7fvFG7tDhThUAsY8XYf/nLX27JOlcXPj5yQP+TT62OvfpQm5Rn0Ic7L1fpPOyPw4MKpmpLad87jwqUqgQJ6EQmXN8cSwE6aIQ32vu0IfbAWHO997MjS5sJ+rp2WO3CKV0Kbx0PrmGnlL4hiYLOIYJjzFfOQoKPXRzD4K6AsGAUY4P8IEtdv0rcBnq1xaVF38p+0AfmGzQxV/je0k+0S1vahPCAZ6IHsjzq9nbyywC3/hhjYcAB2w065I82f2I77Zn6yK79XcAcPmhvwGcDkHUWVPWbMddvK7monTKC9a4lyqkJEGetjJtYHQEM6D48qlKMzr3pRWVsg2XAAzE7zjzlpc22tlaJs+y8KgD1KDjnjnXt6bNn0V9BTqoEDe0cn1SJKP6yb1uV+HB6WlVd1NdeQx8zUanpRuxH7DJe4mdlR5Tc4dMhOwlK37iRfUDeTs/Kdh6srmdZLHQ8gRPtaW0WAiD0lb7QR31Jd4LQtgB14i/t/FZooZ+eL6ZfwDjBU9qp3a1VnszEKddenr8IKrTdDiZHiBE4Z/msDBjk1VY/OuWMk0sZIekEOw4ZrFclPIkxZJttfPm1MIS6FnuJoAi/5zpHYJrKJy0IKbCvL4S8wxP6TOKU4LtrWAL+q+VriSGLA7Pzg+8Zf2jTv0YOxDr47spGPUP/Tj2hPmScxDm1jS+x21mew8TnLg8db33ywkALR2bcxLIWNlTDi+GR89Zdr6xN6iXoUI+YKMEh8ymHrYqKiRX6n8n/thbQDrwQ0IeO83HhR1xTNmzZu9AqJq2/yvPTnmnYjTi667QyQFti6uet4os+o7tjnJfoPQPJ3C8O4zkb0Cy96j11E/dBm7t2rSqjLHTHyQCLeBDjzf+OsyWleb7nx/k85y3twmeDZa4hYm/yR5tFPEHfXRuqiyX1/ud/+N/MFSyVGp91aBVoARAdVBdeHu6DXLi7iy/XOeFRHBp6OsAc6MyC5T0IAAx24ilQEF9AcR1qw/+ZGbpa2SgCqgKv3Kdh1xUohV9nJbcxNdBapzUFs23n53+VO79rjCrYRqMy8t3AQ+7VsFTwBD7hH4KisXZ8VNvIvdcJBn9U0gqNgZLuhIcf3CPIqSLl3T4IULsoaEjUeykqDTSNXOgUzIbWLl0qmzRE5hUt9gyQqaWQ5iimlVhdKkCM/h0fH8ZSfyk225bkNZTx4VnMzvfiePfd+Ld+9s/HW2+8EDHei5ieRZwdxezpx7F0fhxx/iTi/GnMKXtISawRi3aBgFkWi8zkqv6SWQUXS3VGCIeMk/jAUR2jScRZj7+X4mTlThz2b8Xh+oux3+tHb30Q8421OBtO4mLCeFR5gATQxigkgjyTXPCW20FRkzwuvQz5yfmoFPVyLTorAWA2qAwHsidmS3H/w4/if/lf/7c4ZfPIcqSRPrlo/KNoLzLOTpnOgdYEQKBn68panJwO49Nvvx7/8d/6pVhdqbqck+kwt7sajATw1MChHR0+lcTpQWV3cz2G/KQ3rQyrlnlaxnZl1xjBdoEUFMPIpm0jqc4Lnqtx6qLF2CNHWee+ZRjxfPXK4UEZrRpk/EamaoE/8LsWV+jhLA52hUAf5TnIvlhbr0P4BM/VWwb+kHHaRKfwnYEV2jAIwvOdExowRp/nHDjdMq+NKPMs6OWepZXKXpB+aNGgVEcIdvMcs+HgHdc6p7vzVkVP++dnl9k28DZBp5aZQJ90VqEJh7EbfYfHAmEuvDxPR5f2+Aztgn2uARkdb8FMdYIOHjrajE2ewf8aAdBhEETQ1QVMI1K+J/+WLrejluF9lPyDRktZCEJpCHiwLp9PD6t+JwawzqfZLzyPIAjOuvKB4c21/JZyMSlg2DWQ+WLWpAFkF3bBJOeXa5OOizrYxd4FVyCUeQCttfOl5t347DTL0QBgLg/WYq2/Ee989wfx9W+8E7M59J/muSBHLfCH3phMI9YGZUydj6q8zOpqrbMrWYqvF6OzWisHHBY4mcV/9V/+Sly/thG7e09jsLYcp8cEHiexsbqeOlyZHQ2rtJ/jj4PLS0eZzKwErtqOBcbauYK+0LAR8BUkoz3khj8ziHRGfLaGiuAq7zqvGj6MD/0W1DSzpBv0E9DoGj7IKG04//itdEVlKKkjkAMNZ77jpS7TgDYIVw53L3UsbUErsoo9w2/01ex4ZF7j1gCKNoDgsHqkm51zfFygrhk56k71D+OBfBkAcQwEpQGAzDiFV7TlHHU+bW5uJLhqZlrXMNWO4PBz+Crwn+WbALDWNhZ6jGdqK/HOc+AFvKdvGt1kf+L88/J72nZLt0k0BpTon4a7JYO4l3VIcJw5y3kbPJPsP0AavuN3+kkwBl1H0ASA7BOvvZbjJigJ6J1jyEG+d++mnrUMnyV4MnDaaovrLJqlLlhEHwEeC9yrNVSnBXkHjCR7ObOKySxcWo2PP/4otrZLJwgGG1CB5gS+zk8Xesu1DSDy9s1ruRZyneeAkBmIPqHf0Ec/eRZ9feONN7OfXFtBugJEBCSpv2+2MH24deuFxfr76NHDuHb1ZvJAR5GdYAAP6FjnK7ymbWpy37pVuwJ0gLX1PSBXZwV5gQ6e+XxnJ+68+GLKA+AUv/E/oJoHgDP+CShsU7P+qGXvDtI+gI8knKTt1nZoQjM8Yj662yzXzyubKaMGKTevFoDzta99bQFIKXsAN9nXF17ItunD5kadeybYx5hzPc9hThmoRfdDl/OBNtAHjqXXuTPFkknwh2uZLzyPtU9bjvdrN+pwa3jHfHAnBOOJLEED32Mb+CzGjnZSl7QSxDqirueOB9d2A1sGAPi9a4t4yDvy7W4BfgeIzIDdtWv5fHjAd8gYdF3ZqnJGXEtAwzWC8WaeaEN1wQDkWD+Kd+YpwQz45LogeOna5ZpsQMoATIHg1xYBa2gVAIK/6F/OLTEwo2+MTqhyYAXeqMt5DjTDB4FMeEsftdeQD21uzgDRd2TMnCuCQoI0PN8+8z/jLSCrXarPlrbevAAU+oDM6be7ewY5EZyHToMnjBG8ZJ7xHXPF9c8glVgANHKvoFbXj+SaXNcvKgHIIIRAt7gBgG2uS/uXO7lpj7Es/7MAmOFpzRXtEu1adA36Hp4yd7IMIzuxrtQZIazv0AVf0an0KZMa2s4UDlGGj8wTxpT+mvyU8yN3xi4FJcXgnfLB9egJSmhqU+tT5Jx98cVsB7qQL+avwBB92LrGmQjjWOpVokSC6ScneQ30mHzAPGVu3blzN+esgUf6TzBxAQi3BCJLuskP5RQe81L3Zfm8fj+DVu64g36+5znQYKk+cQDtWAL4vMoPOEra+WNdZ27z8vwR1z+fry2tfKi7GB8TSbif+ywthzxCC30TdEPu2EXEdXzPu7vqDFjopykzPIu+yNv0g5ue5BrXe3U54whPoMu51gXb+P2wra/013JTtO894lHIEPzis345Y0ECjYHKbhBEO04/Gd1B37XfGF/Ww2mbf8jXW2+9lVhWBv5XeqljtE/uvni7JbBUSemF37dSfpMYHbHWAtQL7P3og/uLwAQBCOgl6AGQjp/FXGNNzPUg9WCVnD0fjhfnLepTq0f4zL28VpYryVrgnnah5XxYZ1DAS8F+5h/PSx18UXYdFRqwg/ita6enTwtQnAeul20hNqG90wVj9d+VdWiDvwYseZY6U2C3MMw6O1ddT1/EHbWH1bPZ4RZs0v9gHMQGaVefSF0X7YzCEYBX81MJaFCitNaGGi+TrjJY2xKrxAU5p2bmzoq2K4T+MF6jSZX00u/p+uzQSBvlt5ef0fWNsn/9ClSJ4eh3cMi9uILYrHgC/bCf6FfaZUw8jwodAT/hDS8TO+inL30XElBdU0wccM3XpoWXBOS4H10MHcwv6MMGoc/8b5Ic/RYv0Z4QnxVfUnbYASJ2JGbtZ+iAHzzLNsXA9SUPT0r363OZCKTPUHhYnadB+yYlmbBkX0zS43nq6Qy6nheWro0hLY43PFbu1AHaifo0BrzkOWsEv9EnfUvG00Qdeeu8NxgDP6DTAJWYM7oMXehuRsbBOaMvr3xpf9FW157VVy9MqUriOXctWS8WyHMY88Qq/sf//u/NHZzFoLatIj4cJglwOVAKsaCYoDgEOskVYNqBQQweTEFBM1DpWEQNMPdJFELAdbz4zbb5XcO7nJzKeKRdmKGCE6wR1CiFXlHTVL5+7leWowrWAEg5k1XOggFzYrkYaXDWIFXZG4MEOv5G56ClK7j83g1sdBUi/ysUThyjcwLTDrCL1kbbAqYChyaDSV7rBLff6Ri2sxWItAsAa/hzH9davoa+8Ru0+Rt9SsN3VNsDKYHFiyzmvDaK37WIlbLpLVUW8HIDXNPZPx7FiDJG072Ynj6Kv/ozfzZev7cVcbET0Z9FnLATZC/i4FHMD9+LHltWRxXQQPl7Bgg5UkkBO0N4YzcIBwFOaqcI6+2Y4MAkgpyH0fxGnCzfi9Ot1+Kgvx3Hy4M4ni/FkJ0Z7AhZrUxzDfVcDHrLMR0XYNxDllAea7UAToe1ZVNAlYxu+r65uR2HZycJdDx68jT+4Mtfia/88ddyRwrZFMvL7PiZxKyV0FosJksVHV2l3NZknGW/KH8zuZjHz3/xL8Uv/NwXYzg8yQAI213heY7ftDJroVfHpAJhBXITAEE5rK9txubWesxbIoFyqhIyUs67c4b+cK/b1QT2NWadSypb5BxlyPPdNWJ2PO1C3+lJZYoA2qAPVGz2h3NAXPjJ9ERuM/Cxth6j0TADINyvjuIdeukrcqnMq5doS0NJQ8gFQH3B71yfgdZx7aIgi1bDkd+dKxubld0G/9ATKFv+BHppgwWDZ2kQVR9qS6DzVfp0RheBqwy+FUDNNQIJLMwa5/xOn3mOwBptwwMP0xRAcMGjDyw6jru8EnxU7+pEyxOu53/1Dc9FZtydAg04XTpxGDWMtYEZdRN9Kae8yi06Jho5Gk0GP3QAXH90FmajiwQ3cYLJ0KYeKp8XNU6bnuI3Ml5o3+dB1+mwtq1qOKj3NTwMaPF8M2C6+lCH0aC9c482XQMSqGtBD40IxhPeDJaXor+6nFk5p+fszLoRsyCzbBS//Ttfih988CTW+ssx2GBr+jROzwEXl/MedTLvPI8XO5YSLLmobJdZMyJ7SxG/+iu/FDdvXY1jdOp8HLP5KAZRuj7n4hm7JEpnrw3W07HBiciSQKlDeU7ppdn8oko13LqzMH6RXcZZR5/rdDahRadOedYucC3XcFRG6I98hz4DGLRlGbLZUp2PQv+RRXjNrgKAbq4HqGe7N227Uwy6oJVt+RurVT9Xp0ad3wXc1Cep39u6yTzSSNaW4R7nDdeZOeycYlzMyNUp4wwaAF/Xar4nIw5gJXeBtF1NHiaO/gQc1qhkR450VfZ4ZfTiFEKDW91duz/+6OGi1MPm1kaWHpGf2lsCGowl52Hxss48fWUXAnTSNofY8zx2EfGdco/+8WB2ZB6ec3C2wDHfAb5zPQFAaEdX3b//fvKQ1yc+8cmUmWfPnuZ9nOugowm/GLf9w9105DwMNkGNVkqCNhgnwV7BF/iCHsWhhZ8G9KBfMMq6tVkmou3ogWaNe8YWII1gCkEhA6uCLdDpobHqR4H0DHyOx7Xz5slOHdw9HWfpKG2m7mG1BR7VzkTKPyDv6lNKYxIAMAhNgEOQj3VSUJK1kzMx4CElrHSS+F272rXRrDv6W6DhelyMa9cHdNP31DWcc3FeMg2P1JnwiMCtOti1Ehmmj55nkXbjYG0xXtoRPD+zc1t5J/rHtXfvvpQ65/vf/97iUFiSInhxTa2lZQtwRlGdMVAHuwMCA6gPz8vZvfPS3fz+cP8g5V+Hiz4ArFW5maOUS3QNhx/DJ4FU+AZNyA7PYCy17WkL+fnud7+btgDXCbAxNupIeMYEc+3gPtrjGtYG/RKdPoJBtOtZKrkzb62CuvBM/YgMC9hxjfYIz+natFz/6MHDvI82CRrCC8A0bSN3/3ENOoDnM74G6tjBIaieQa/2OzzGvmAckSF2ghjcSLu2ZT3CA/inLWmwTlAMOkzO4RpkiedBg/ICbQbakQWDq4AbvAwmOmb6tbUzqUqswVs+8yxLBCLru7v7KUfaB/DZ0jLICc9l3Bkz5MTSRYw5vOM+S2jxuzYitJsIB6+0++g3fzwDmugL/X3jjTfyc+nNygxnDM6afax/a4mmZzvP8/fPfOYzSQf3Ckjwrs3AGSfIvAEW7U7tL+WRs0e04wTZKyBSczPXimYb0p73PX70MOVbLIDrnF/w8s6dF1InfXT/fvIfPsBD+sPvjE8CGqdVsppnIGPIDX2qIMRaELgkaCON2EraDvz+dOd5Bgz4rhIoq2qFOxD4nrlugGB3hzMWSR4pLMDdWCZQINeUBiOzeGN9Mw8DhiZLxdEecq2ev3rjegKqPA+ZQR/B07VBlQUSnIN+A/c8i+C2fhx0QB9yQyCENmgLXeWYOEfclWSiFf4X42Qgzx0W3GfgFH5w/pK+QybItfIyjJ/2bPKllVy5/eLdHGszh6HJz7RjNq885BmMkwAv3yMvyGphBRUo1t4jMYG1nTFEPuhHlr5tFTs4/4vnGfiFTvqmbyMmRD+QJ+VU+wEb0B1YzglohKeusYyl/ipt8DLx7Piogu8EPNlRI27FGKEv6ZfrvoCdbTAPKAHMXIduroMH8JlrLLenD8bv6roFttapulB2TK1v01lhdtoz4AL0gUQK52fiQhfl17z00st5Bo8yRlIMY/Hw448W8xs76+y8Eih5hsEPvidxAt3EvMsgEbsCr1xZ6McF/05qhzwJE4mbNNyCd4KXJE1w7Qcf3s/n8IKH+HXanuVjzdvzL0uuI/vYF8gONir9Wo5KOOaZCfqvr/+JHROJhTRQlnE3YYbnulZq0+nT8xvyxBzLc2gb5gDd4qGMH98jt13fVh3MmJrc5fjSX/6gI/EmdrU0vKkOfgcfxPfm3NLSe7t7l7scE0Pt6HbacGcM45U8bOOW/jc7Yy5qLfbl2qxPZuld/W9tfPUBgeQufgLOJo5L//QlxGQHq5VMDR8YE6szGJBl/dHONKCgb6YdlbLCAeoEE1eW03bhHhMv7EsFlsq3E7fkOnfwZFLaaQXS0NtiA4wBz9Au6yZ66Atyj2ut81IsWn+S9lwv1Dd85l7mOH+UaBWrc33jd9dzg+LOH36jX7xMVOJ+2lUHo5vkFWVw1K/0Cb0mpkyb9Bs6tL8MwOhHea3rIn2DL+pYMRHHSky+sJ3yx6FF3yB9BhIV2LzQ1m7nubKnr+pazhoixqYvzTXqdtvXDst5c06li8MFr6DHue88zvlGCSwFNhVHywCAUG4yU8sJCQMghocYmaOjAmkCbBCl0Bs40Mmw9h2fV5Yq6ulEMdKm48ln2uxmm+vUcQ+MZNE1IABNXO/AyEyFm3tUujyXGiEqOhcVfhfgoz2YaV8EnZwk4E4CIfBIEIfrVHACnWbBICz57GbQ8b0Ti/sEALzOySvookHEtZTIyQWvGQ1ONPrpFjYnJDzhpQKifQxMhUnecE0tZjXOKBj4r0J3AWACUlc+nfZZKQ1KYKXCn8NnjFcUfW1XZJEcrFXABZpoe3/vJAaUdzg9jNXpYdxYu4i/8GffjJdfuxoxeh6xNKoAyN7DiL1HMT/9fvTAAzgPZBZxNqzD0FkqKU+VMGA7CL0YXOqQfIMRQZD2Rxb1ee9mPF96OS6uvhr7y1txMF2J6dp29HBMJxy4TZZ/LQ4EURIIPy8nbHVtI41jMiWmZCm1AMjJecv4XK77wK7hz9rmduwd7MWTJ8/j//nNfxYf3H8agytL0V8hY2LSymJVKaiUrVxYJ7HWgB4Ok085HV7k7pH/4j//T+Ptt9+Mh48+iqXlThS/GTrw1kWK8WCrNUpydFIKn1qzN25ejT7b2KIOHGPO8WzrHyrrzheNA+YEbTkPDc4JPGlAe/Axsq1Biqxzr0E4AkMEMpAT7jMSjKya1QwfyeyENgCPuh5AFIOstpRLi/rJOaJe0bhwzqVx0AwNjR34Sx9dgJmHB/tHFSnObY5kWuKEWFJpuMi007EQHIInLO7oL+aO9Pl8PusECM7ybLdue0DqbFoR+hrD4gn99TDSBFFa4NRF01INGgrS/yf0RgtAqRt4hhF/gR11uXrA7AGeJ+80lNzarqEkSGNWh9e5FtAGtFNCAvmAV7zr+LrDxIUUubEf6rB0Zvu1U8WMM42WMk7LASjD/zwBuXTc0GsNECcA4hoBbTxXwEmgTvkQONfggjYdFZ7jAiwQIN9cpxwfHasE6vb3YovSe/OqhYzePOMsk42rMVtajf/3N/9FfP0b76b+Wuj2PtuIJ6n00H2VJVmlsKaTCkwDrKWMUfZmaZ616tevLMUv/rV/O65e24iVVcqfHceV1X5cnJ/FaIxRXdk8eeD6+DK5ALnsTQ18TcqAXC157K9U2Q0PO4Y3GvTQYQagjobAHPxKB6UFDRgX1ycz3TSsDQo7nt0A1MmwzgrBuCdY0DX6DbIJzqbctvWMIEnq2mnt5Erd3vRU2iUtCUCnH6CAOaeM8rv6zqwcftO4NZuU78z843quVSdltlm/slVoD7nQFuFMFgIjBKASmG8HSBLES3luh8RD1+7eTpDlxXWWzEI2KQ3glnf4w+8Evul32QyTzBDQ4DYwYBAcngxbBq9OM4EV6EZ33QMAPBsvdHMBsAW0M+8JeJiZR2BDuwMgm+8JbAB+IafYcPJKPcQ4M3asTfv7e3lYOHQD4NM/eEUQR0CJ8eV/ZDDP1+j1sl3LWwDwCu7Cc8qn0AZ84VpKcTE2vrQBBYO1LZnz8J13gyofP3iQJRocYwMltMXza/2oncoEMQhyAeZ8/NGjXFMonsk1gK08l0PBCawIBF1cjBI4JJNfsBJ6XrpzO/kHf9EnZApT4oq2WKcYW8om0F/+HA/llHfuUf8yBjzz8eNH2W4BrdsZADHDyzWWsQH40+6FH4xL2fCRB9vTB+SQc0/gAzIGHVyTztVqlYy6ceNmnlPiobOO5ZtvvhXvv/9ePoPdKLzee+8HtXu1BTLhtZl9WIC5Tl6v0njqIrP7xqMKiJEcwz3UOIduMwE9ewfZE1RPfbBaCRv03YCD685XvvKVvN95yRynbdbysiGr9J9O3JtvvplgWcrdvJxXgQ8z+bgWWgDntFUA1ASH+Q26zoa1E4Dreaa+C/TTL3U674ytByYLjG1vVnk8foNus8qp66xfiIx4kLq2CM+CnlnMs/a/tqF+A7Ki3mWsAWwFBLUfoNUdhM65BHFadp5JHfBHHqEb7Kv+VfKhlb+zbcF05jx00Kb84H536JFMwNgJAsFr9SH6fnv7Wj4b2mmTec+YIkNc+61vfrq8OQAAIABJREFUfWuxU0LbR5tMvxVg3bNQoAd+0DfsNM+8QNZ4jhminqWgLc746Ud6uDPXP374oJWaq3Jn0IesU7KJttF/yCXjzh984jv9Vw61pZ/oIs9bcK1mftEmz+U+6HbnBeNbSQhlY9EefYCPJoEwFteubiev33nnnQSJ4a3+OtfevHk96f/qH/7hYlzJbkYnQkc7MjADINoB8g9+a4eyTumfFvhf5/bAo5STtUHaiIwd7Z6fl70Bvw0AwnPWvgS3x5U0eXxaddz1V3mnffj15S9/NW5cv1U7Q9YL2ONZ8s0ARdoZK5Uc4W88O9foca3F0ECbfu9ubsrw8HJ+ac8yJgI63K/NJFgHLV2QTrmg3e5cpY+sOXwHbfDsR37kRxZgojzlHdwm+9pK/ua5RktV6hC9hM4QtHKtF7AywIP+gM+WWGFOGeznGm0P/kfnwCP0C7yz79DKK3GntmuSdR15t2/6MPKGOQO9rBvIhBjL47bDkP7xvXx1HequV65bBlwSJGy2A7oT3kIT/eEz/VRGtWXor2tsBQkrGVXbF77wUucwPq4r/AZf3MWS/urxccqN68ZoVPP08ZPaZce4MwacGwovDo8Ock3kevpMKW/oSBu/Ab8152tHzO7zZ9kXkl0IUFBml8AH4Hn5Cqsxvqhdb9A2n5ctldhUO8OD5wluHp+cpR/meFqWCZppP7GVFqjRV+ZansnvtEPJO5JCD484JJ0AZFVF8Iwx11zaOTnaX2CDtgc9yDD08we9vBvUZw7rp/BuUJFr4Jt+XwU8infQ75orEM/18Jb2pYlr+F7/R+xQoJgxEcuEHkpUIWNpgzU8jn5AA+0cHtXuArEaglHOffrJeUja++qfxFsb/sEOEH7nmeJyYrCll+qcHeST5yAbKfeLCgqFEV5iGZVQBp+YD4Uxlu+Ya8NqYSnIZPqP/TprDjmFV9op7lyiX/ZXwJzvpIcASAU6KrFR3Fo7FGzNQBvjJG6dvg27w1uGF/S6YwqaBfy1bbvti8WoM1I+G06n/yauwhhKqzyqxIs6CmIal7uT0F/KkDu97Js7i9Qf2iv6jeoFZU08gh3KtAF/+Y77GbtuVQs+wwvHn7bQP7z0AaBXnU07PN8gnzRwjbakdrK+Itc4NtzvOqiug//wPTGQtvFBHWHJWf0vMTblqvRO7fg22AxvxdUdQ/rINQZhMoDyj379789tCOY5+WU8C4cTr2tMwywe6mTRmDWjQsWt0uFdx9/BgsgrV6rj/KbyVwn4PIUP+iDaCc/311uGhACKBmxlzdUOEl7cp+PGZ9tmqx0vo/LpVG9u/v8CCtKgwuQ5/ml0d50dnyWPNAQYRJ6lc0ZWP4anQFAOSgPuaNfoNILVzXKiX2mIjOuwRJ8tb3iuvEDYuVbFzDM0eHAA5L800Veex7sLq0oUmqCD3wS3vIbfyIhJYPOcLXMVvMoa1BzA24JqGsmO2WR8EaPjs1iZjeITt7fj+Pn34q/8xR+Pu3cYu+OI2VnEyW7EzocRR89juveDWLqI6FHaakqgoAIgF9hFU3jWgiBghICD7ARhMmM0TetMEObZ+TziaLIVu/MX4+LqJ2O09WL0rt2NnfNxXNneCvAhtvhikM9nK7mtE0C6jG4OJa6SGQL68MTFC57ycnfSKXW8Vyqo+O4P3o9//I//9wSnYomsRXhawSm2hjJuQ+p1sc1rlWg5IHgLtDUF8Vf+8l+OX/irPxsx55mjOOK8FM6sWKnxLOCjaomWTNdBl/NmcLOTJINRHJY0LhDaecK7oDByabYdc13lJUCoY5pgSAP7eLaLkUE4AQD1hnMGfrlo8J2GGDKKIWnwRRl3QYSmrmy6bVIlx/U8S8CS/3XUjMILYqYj0s4sgQZoXRgNAwKqAPOMQwG2OCUq3OF4+Ce2zMs753mB/OVc1Jbn0jfOH2td0x56wIUbXtPHwWrVjFRn0ga/JfjQFiWzJbmGcdPQEQyBly5EAi18JwBt1N+FGl5gVNO+ukEaoN1grfOXPmgkMg7oN3eCGDRR/3bHlzZxoKEfmj2AEceB5+KsmCkguAxtLtZpZPeW0zinfQDNbp/JQOJ6X9aK5RoAZbKNjk4rM8h5KkhV2YdluGkcOYbSwDiYXcrYpWHZAuzOH9cZxt16m/TXTLSLk3POuUtH/6wF9qhPvba2ldk5w/N5/JN/+n/F/Q+fZjY+AVfOBak17LJE02QCILwcg7UKBl6MyqDtRQXP2DJO0JcygV/84k/FT/zEn4tnTx5GbzrKXVTPntYZFS/fubsIbgLUJviEg8FZRC0oDv+RQ8aG71i3XRPkmQaUwVHGV3nSgMUo29nZa8Hx2sKuoexuJtdbDXTnsTJPaSbHA15nUgbBwhaM+NNzXkAUWgC8L4alH3mOQKpggll+GrqC2txLHyzTocwYvBVQ7xrm8IwMUME3AbTxtLI/cfIx+tnBwa4CAh1kzGOwEmhgFw7ytb1ZTjC7J+a9clxwetSrrkXMF5yfQb8cDsBwxoj7uIfDrbnm+LC2A6uPeQa65er1GxnYgJ8EHugvtBB85r4bt28t9L0OpZk18Omtt97OewhcMPbMD/giz2iX56xmBlQ55NnujRuLM2fgF0447e/sUFbqMsNWfZjnjDUAGZnhWepeeA3giJzCW3YDseayfgtIQCMgCBmJjBE0oHf4HnqRM3giYKpdBb/QN4yTO5sJgnD+iPYVfHDnI+W5aM9gCiW4MkFgow7cJQmBnWscvM518IYAgnPi+rU644UXNocHia+0EjHswBH0TeChZYhju+Rh5a3MBXLAZ14cgk6gQ0cDvpAJSt/hdwKEGxVwhy9ep45Nvq+UfYCscz12Br8LqEI/vONe2iHAS4CMZALo+KE338hAmOuLzlnZjbXbhH7xR0CN399551vxqU99Kv8HyGTe7R/V+QoEHbQ9zOyFv0vLKylLfOe8hLYnj+rgdmTN8yToF21z3e7+3iIjXwcMnc+99JuAAe3TNvJjybuuTQ44Bz8E7z0fKUuV9Oo8K653qz4yBr8AyHXaefd3wX6e7xlk/A598tHgg+Uc+Zz8b0lXZjjfuf1ilv9hnvAdsqxtZ0YhskMAg3kBn+ivwPjjp08Wme1cx/36GgIx2gyW/xLQ0yYQDDEbFJrffvvtXC+151xXGRMTStDDzmNkDz2XQeWWEcl3BA2hFb64Rrm2MM5kYFuiKAHv4+Pk46U+LHBFOtRhnHdA++xs0V8zcMM4Q6OJEl/4whdy7VM27T/PE7TVfuJwbZIzCJrQZ5MwBM0YR+Qvd1lRGvFKlWByXMs+3cwAiEAkY8a1Bs0ZB+guOSy/EF7AdzPAoZE+OA/gn+fTILfFOwJYm8kz2uB3+iTwwGey1GiH5/O9QRzPb7h+nQPZN+LLv//7Kd+VxT7JYA39Ah+Ahq2N8pvRfdh7Aq7UoIc3JHhB8717HMS9k/xOG6GV0QWYRQ7gm88p+3M55d6SdEeH5Zsb8HRcBEyxoJABzvigLUr8qRu1C5AzdDttsjPlTwM/BirRFVRKSKBzOMwxsezr3t5+yo+yiJ5hDQVUhC/6Vc+e7SzmJTyFNuaqu865DrlEjngpl1xnshW69Otf/3rywmCE+hyeCzwKWgnqE9AikYQACi8CINzvTiXGkPknZqMvxrXQV7u9KhAFfYwL54fo4zCu6NVulrJ280Jn79Y61c0MRsZom2dAs5nAJkcgl/AlS7m0IDH9RabUFfQDeWUcGRvLJAqCc2/6cZ0kUUFQg27w01JpAruOPXSVTE0zKcOEAHe7QSvzUV3BePGb2Il03WxnquVakKWrKwC5u/c87n/wQSZaIGf9dlYCyTLpH7RSyFfWKlGTZCj9duRYUH85CuPj+eyqAGDRX4bPp81+Nhgn3kWb2uq891cuQWr4LIjcX15JW0ZsiiBH6d5KTIFOgwTQhc9WPuZhPHv+LA+hxjbmt7R5NqukHq88HL1XlRksScZzXFMNnItBCNoiv+7cca01cKGM0EaB0oWl6VcrF9DMSyCd9sTmGCvGT7yIOe5ageykvdJKyFLJpHzJOiOCPjIePBNcglJTPCvPZwEzafOcZ9MO+pKxcScoa4v2byYwb24tSu9px5fNWbiDcqJsO9ec08OLquTDZ21M+kIfxSsTTxxWgoX+nIERnsmL37QDDLDSb32r9GVboMpAAvSRyML3BlOgo/h0WVrLoADtM6/17WmTMzx4cb9J9rYvpqrPSDvuVHPM0ddiW3znGEMD18L7bsK/Ng73ICvjaQVbxKq0mUzu0C408Mb3zjH9C+41uchxEf+7c/vOIvmDfuba1XYucy33ie/po/MsxtR5wpzRhkcO1Ad8x//i5eJI+uHaLIyneJoyIUbpusrv/O8aowx0E/3gk2s2fcmzvNYKY6ZfPFd/Cb5Bt/Ij1mUCIp9pq/c//YNfS6RWQE8ATgDfyZjR4gbqeq0AYgpSm1gCpDrkGioKkx0uZ5yt2pX16EujW+DJ+5PYtj3MQc4BjctoszQWQHC2cAgcWNtkcAVmTs9q4eB6JyfPEUjs9tn//T0XwOaUOkFV1i4yPIvBUJFDA/TTf94BsVBEXIcw8U4bOlSCKRmtbBFonivICSBvYAgaeK6C6MTuZp3aB510atjq7PP8MiYr2ssz5LsCls562/7lZFJYoRtDFDqWl8ow1VmmhqrRt6SznR2yzM6GpeU43T+P08ODePXOzbg6uIjzw/fj537mC3Hj1nrtBJmdRpztRxw8idh9HNOD71dZFnD7STvo/DxiQKCgHzEZswBX4IMYcgZAKJk1qzNCCIJctMPSD0ZX4nzzzThYuhFr996K4/5aXPRWY9YjynmauyXG43nWUUwDZG0lZpOLODk9yhqiAjD21cml05/KvilwgiAonN/4jd+Id79/PwMxlLzp9ym3NY3hiPGE9irxMZnOYrVPObEWfc8gScQPv/Zy/M1f+uvxw6+/lnX9aXM4Oov1AQBQ7Qowk7ZAscqgmY1qHlHrn4NX+xt1gHdXfhlHxhnFptNIH1zgNA64jz7y7iKkLAlY8q5S5zdeXO9ibuRXg0lFCQ0sVt05rRPLu86m8gz9Znl2A5gaORpILhbwC8O6m/0iDfaFz5R4AajJ3SZnOIpXFqBMOhcXVWOR9rsLAMrabZ3drXjqJXQCfEnAdnl5saNDParxOB7VVkkBDLMN+M75BI/4LPjsgoMhYiYAv9EvDSMDvXynU+gOIOe8IH7KoeBbCzzxDHWYfNOoFaAQnFAGBJ5cI7iPHSDuKGL8BKh4pkEP7scZ0PjXAcsFswUOeTbb2RMUadk4fAfoSSAkAdOzyj6CDhdNdoBo8BhsUb7Uq7w7l8yUdkGFduVOgMl1ROMlgebmaLnWFXiwHSuU7APwWgdw2MtD2Uu/b8Q0VmI6nsfJcBL/7J//drx3/0HW9yOgm31vhp6ywtZoatLO5pPMLE59PLzI0oMacTN2ivQj/pNf/Vvx+uuvxA/e/U5sDPqLbLtrW5uL2r5ZIooyDNvbMZ8UIAnfzKyELwYitCEEXcxkhScGShgD1wydYYK/gnb0SRBPIAa6GVPnEm1oHOZ6vnklgx18pzGtgU/WGDwiQOCYZIZK03d8d3JwmLxEp2kgQo9God8LOjCOPNcsFO7hO4N3Go787pirE3FEaY+2eXHtgydVIgTHrtaNGitoI2CXRj5btFuda3Zw4PhgD2RW7nodoEcpCO5H3gHz+S3Hb62yVzNQsl4HfCMXPBvwe9xKAECPsp3O7zqAWB3+CagEDR9++EFm4acRPy8bi3YMRmg/MLYGxSzBJ2CmI0p7ZMG/ePN29hFQnJ0IgHV5aHo7vJfr3n33u0mzARZtIvrDTiRkjmCdgSwy/xwj2uH7DMI8f76wdXSmdRLZqaBx79jCTwPr/J+AY2cHD33jWsYrndrGe2RFh5brKfmBjAJGJFBBMLyBXrdu1s6X8UXpc4IqlG9DN+Ruj2ZvsdMX+mgbPhfYdy+WYpaAExnT8Of69cr6/qM/+uoiu5zvdBC5l4ADnwls8Wx4BZ9pg5IrjBXnkhDo3966zDoVtDFbEQBt97BKMCC/CbT0K0lCp5vnWAIoAZq1KpWhI386qhJa3EN/tGH1LQjgIO/az+WEbmcbDx8+yLPaeJGB7e4zg/3wmudn4HIeCcYJDOoYvfJyndVg8INr6J9A4n6WDbu9kHX6BY3cYyCYcSsw9FauiWbJcx9rIeNPAIR2BehpPwPAz3YX5fycGwBi8JrfaRvaAECh2UPFU2bYMblagAhy6DkGBM/Qo8guz4NenXHknnkHr1LOZ2XXuYPFOvbwn/tzDd3fXxz8rj43YYASoFxD/z08Xd0uGAENArlcK708S3+I32kTENW59Nabb2b/KcsDb9MeGwyyLe0d+Mtv8AY5Q44EOFJvNhsPGuiva5GB1gcPPsqzR+Ar48n3yD/tEOT46KMHOW7QJPgKzdCljwTdALfamCYFdgMO8BM5YF4jw/D0x37sx2rO7+zk99ANeM3YmHQBzdg+9BegGTqgB92QZTvGFcCnHYGetNMJqbbSzNBNv7mG52Rw9dGjHPOTk9ohCyjMuCFD8JJ5w/OQAV6Ue3KsTCDiOnavQhvPpm2uoW3+R/53d2rnDLyBT/DEkmzQ8f7738+5cePqtXymmarMQ0C/Z88eVyB0fSPXM9aKV195pUDe3d0MfNIeCWTYjlQZ4PqyqZ9mjXqezc4wxhfeQRvgPG1oe/B/6vMrW3XNtSpjq9+jTW2Jn6UWvAKB0G5mHOgjfYAHaR+vDfJ5Ju0YZGQ8kFcCwiQ/wAtkiO/KXqxdbYyNWAT8IQgCX7WlKdEm5sBzPv/5z+cc4oUeQqdCC+1oN6uDtGuRE2jIdfTJk+QnvGWeCbzxDGQPntAv5kb6XGdnqZuQYWTXQ5z1FeEb/OFaZJmx4H9BXDK0BQV5vngT4899fGY8eGeuQw80UBIOflECXCxJPUfbXUxK2x2e0AfuteLBSgsK81vupm1JVDwH+XZHkP3QHzVp64ADvbOEVO1q1ReidFfhOwUkm/SqD3bpB5RdLSDoXKYtxprvHQfaln/wIIOyzaeDvgp6t4DjcQUveXb62NMKTu/sPl/gbczj509KNthh6rjwDHXo2moFFXghNyRaqmvws8azSh5j3gtgC0LqM6a+PqsdkPRPuWNcr29fzc/MbYM90LW+VvoM3hCkct1g7tPORx9/0K6v4EdiZ21t5noxwsmoss3lt363GAf81SbmnbaRETEO/Q59O0HatL3TDquArzInfiE+pw+JbCGHXT7pw2sLwX/lnfsSK9iqXbylwyKGo7I7XIMo5UcSTvp6zT9jXBLfa7tO+V2AHX9InCB3gawXFuq6wlgVPlkYIHTwru/WDQhnX8aVlNPFPV0nudckJkqPit9yPfOH/kGX6yj8oa/6lNDJZ21CbV/aL+xgmOucibDiTPCQwL52qnJlqUDXZcYsWmDcQJdrnBie52eJFxjsEXei3/oY4qbMOb6HfmjTn+F5YqXa0rFclVqgVUzF8fZ62+N3+U//6Zd6iT4j2+6k4TMyfDEqf91kEtYI1vrse8MInR9iTAaCGAf+oJ+2GT/xOu4XA6EdaJSHPJc2xazFHrRPTM4Rt1C29BHFDl1/xbnor7LgPZnc3nZZK4PisOJi8FMdK36mzPb+4X/39+aCnxCAAChcvEuMykEieAiNIbR8p2GsEahTRRtG1XVEeR7MS0ebGuitdl53a5DAIM/xT2VF29JMBFmhcsLIHMEYr12ATi3jM53C1aqBLrjjoiGt0m8fkjltwGkPJrvQqShczFxQvFeAgOt4NvRyCJyAMMLGbwhgV3icTCokAYYCyC+3pAkW0R4vrjeQZT8UWniWdE7LIHFh5l2lxD1cp7AsomYtEpvPyxM3WJkrOKDQrizXVjjlwYV7Y7Nq4GW2M3dPJ5F1/I/PY7m3HBtkMJ8dxfJsL1663o+f+Nwn4qV72xHnO5Fo4fF+xLOPIw4exuT4BwUgjiIuxhX0IACCTcCGBuZ4Yu55EHmVsTIIMgZ460WMziPOJhHj/lbszm7H7IW34nhwMw6Wr8SwN0gAsurpr0V/0I85vFqaxSS3kx3GxpUCQFzYGRsVYWaCjOrsh62tysBl8nMt9aH/yT/9v+Pg6CxGw1kMNtgKO4mLKVlt/UXNbegns5tpSZY3Zb/o39rKUvz0v/6T8df/g1/MQ9pPTg5jND4PdtMQLMn5x/HJzeFc6tWBiMNjtx6Wkbi8VgcvMnbQZZS1a3g6Vxk36NfQ09EQTPjTiohnCyojIl251GDTEOnOHRcHt8pDi06Gihg55Y9rnecGYgRYzJhU9pwfAvSC7RqTvPPSgaVdSn9YnoPfSxlXtlDqx2kZjhpGAq18l2c8tHIHRvkFUAUJVgfrOUYsUNDJvIcn8vjosLawevCqxp4LsLrG4JJbHJ3fzmcXAUEYvlfHCoIZqFGf0V8Xk5SVtotGg1EauY42DCQ4Hn+aRnnWdYKeP3+6ABa53kUfOUPuNHqsp90dG64fti3VfE8GteAnzxIQVVYE5syyyYV5VjtK/j+u3u1H8uy484vMrMq6V3VXd0/PTE/PhTO8yVxSBC1LK5leUPJStGRJEFe7wmrhJ8MwsAb2j1gYNta7hiHLl13A8IPhR/vJL9JaJMWlSYocrijOcIbXmdHcu6e7615ZlZlVmcYn4nyyfju/RiMrf/n7nUucOHEivhEnjg45lbFUrppTS1D+w7zHOypy0NV1QRmrouriazkq4yk3LgH0NhMAJR0hwop0Dql4Lg9jc/N6LA3X4uGDw/j2X74Y33nx5bj1+I344AN2yUT0e1dKKml0SnlCqceJgqOnItlLiapUeP1B7Tj5+1/+vbi2xVlH/XTo1vhVGrjJeQUo0KZcl2a1q4yyUJaJ9DYqCjp1lQ7XMeehc1yFl+d1YB6fjRKwN30VQPQ7776byhtlErGvM9G1ebF2NacsBg916XxQwU8gY2sr12fGAICa7xhblMXfGup8V4EuQLqiSoiYsjwAJ/rODg0daZwVRRkoiZQB37p2O+7dsgXUVfTZ7SNddKTxPMYLDhzAcpwbx0ej5GfOOiijmAjGg0wBxeXcms9Kf8tdl3lWRDn/NBoODys3sYbgdNxAnpazH1AcOcCB18hdnZMUi2wBmDCoI/mkKcaC89RV0ZzX4p133k65WA74AkJ8lz7qIKI/Gisll4j6r3OTXL8EJRkLxgDeQJHneXjJQ5gF2XhG4J2yBd3UY12rttZrPaafRlwKepmehj4pi1JnbRGR6VRa3cz28L47BPjUkDItCP01vYd6KuPAfdp3cPgoxxwniXI3ebRFPZEqQ3rAfzh1aR9ngNAOdmzgsGDMK+UoRuvVOAtSKpOsF6cT9TMWnuOC0+H46DQBuHKctYNNz84WDiF1vcnlVUpc13T4B0PMCFvm8M727mIHGDxMubRXBwg0B5jCqYUjxp0LOhcoj+cLnC15TV92disFDQA2qVsYG9PH8Lm1XQAuvIsxDu1dn3IL/7iMRu7BTzh1AK92rl9bHOrrId3wFjsTcFDwv8DK0j90zkEz9SXa57yjfwKd2k2uHzpPncPuZGLs1aHVL+An+igwaWQy9cOHRthLN4MZ3H2mAfmTn/wk+0Kd9Osvvv71eOH55xcBTzrZGCd4ylz+lJvgSot6VfbzvM5dAXDaj3OCsYH33e1KW/lvVLpAl+sUvKp8AFhEj+IetHQNMKiNdgGgc3EPecQlcAwt0Z14j/oZX2gBrYrepSMDjriTlWfoD+8hL9VXeI7/tp0xNaIY+cJ/xse1iP4JagBmWoc2JO3gYsx495VXXlno4bSN5zNdWwskk+fVH1JP6zdneQtCUm9fXa+UHrZdZy7yG36GpqzTzCf4Erphk0BLyjVXODTnbx2ojpHf2cGrc0A7nbJod8q3ftOT2xoEPxnwV+2bVmT7YGmxS4XymJN1CHfpHDevV65yLnWHdOI++VTO/3KinuZORz6PTuusQ+w2dQnep8/ybjpALipwafdmRfyLawg6MdbwLkCkOp7rQ0W9A75WSiXG0Aj/+82hwfxMcLblfndHwxX/Rc4R3qdOdvsz9jgToAu0LwfPWTqnCGRz1xnjBD15H3kEPdTBoYkpEwXD+F2gbKFXt5Tn8Al0Yj7p1DeIQwcC4+XOE56FjsiursxjnrkOUibjyD3K4F1kK/foK+3e3y9djO88Q/ucSzxv6rkXXnghnS7wFrT6/ve/n86azfU6D4gyoYVyyz4454zMp206ixnvp5+9m/XTjwTe19ayznLubS14izGRNjwreI0OmXpqi8rns4uhuNaoS+mIVI/wsHFoRd+cv4wd9KBOgy6gP7ynMzvp1ZyLzIty8B6VTjQ5S6cM9KZNZ6ftIOblwiq0x9kBwu4P8ShsCOd2ytt5S23esC7eY05sba3Hjd0bcdjAf+47juqEqWMuVYpLdR5TCFJGAriDpdRx2blAvTpCcIBA1xyblkKaQCx3mhB8WnruZZ1F15xeiZ+13Tno7hcTghcLeKZOswtwT5BWnuhGjKsr8Az/lW3axtJL7LG7NqnXpR3R7OKuE1SZXPZU6W+MScqj5qDgM9s3vYjr167nb4wrab8Mzkr7tl/YHb/DD1y0XT1XnZvv5Rio4Fbommv/Zh04zlU6cUXh87vrGH0V1/Bw89IzT7A4c9ygoVihGEqufSPSDZ4tgmy1pQxS5QwxdQzXbulAHdDBvohZeJ/vlKdcrrWp1mQuMTmeKyffNM/IdB6JnZQuWlko6Av6C2Uhh3SuyL88p42B/FldLYcRdYmROBco1/VKPYk2cF+7yjP0XKPcgQq/QA9tHfUdbV9tA2V6rR21e51n0GH4nJyXc1XsSxtVfksdugU5uNteeqlT0SauLo+LmdAfaMJvtEUZLL2cPzoMLYPvjp86Ku2Alu5W1ekk7zMW0IV6lKMsz/pfAAAgAElEQVTzQQWGJ5bSAsTkI8qnLGin30IZpWzp/cs/+WeZAotCVUQFrvTIpEHeDD+FsYYnlaWnsh1MJ0GMYFFxl5G7DhSIs5rgbkXUSECVfpUtiF/AzhXQYht3tmpboBGgCneBCPvUnWS0gSsdBPOrA3ipnz4LnvFp1BBM0CWsAqqrbEsnmY16qEOBIHAIvQReSKWkgUnbBY0VUCrQMnEJ/dpOxsVhV10QhzKkMWVRDgII2sE09FFgMOk7LeGrZ4znKE8DXobm00gOylcBYgtaAiyrBSTozCG3qcxG/xxT3iVqPhfH4SAPUe+lEorytpY55ZeX5nH48K146uZajB6+Hl/+rc/H7jU8lqcR49OIyXHEg7di8uCnMZwdx8X+Ppmg0tHBjpBK11IgX/FOfRL9jGuIR6e9Oij9chyBE5v7R7Ol2F96IR70dmN+6/k46W3ErL+aB60zCZeWV+L8sh2Czk6byVluL6FvRgYqfHUmnk4qt16vV1v9VAoZk69+7evxvRe/H2cTDqMqR9r5hPGcxaDvGTr1Hjn/sdfoy3C5H8vMmZVB/JP/6h/H888/F0fHhzGdnmeKLrb1p7NqVgs3bedQY+bo5LS2+q2vb1bU2XkpRv5HUZRPaTd/CwAxH1xsBPcEDRV0PKMhr6HsYmr0jMIX3lY5yrZ9KG2VBwrynl525g5tkr6URV91TvCbToTuXFbhcXxUbqmTMYEmRgZQpp7uk2MOXF9NpZhP2slcNKoW4Boa6z2nfuWEQCjP6/hyLjo33RHkAsfvOspShh5VajOjQV14oDfl0laj93RQ0h7kYc7L9fWF0ecYm19TOVCgUgGmjokySQcv/Wb+U7ay13FVqVEBoC/wgI6rnDtNLlE+ZVAu98jlKgCqk8PoG95nAdPRUgZttZG/kxdmda4DF0A40S6p7DWlDqCaKw/yzi2vBSrzmQrgta1F+kPe455rjcoK7VSBpiwWamgLjekbl5G20o936GcX+JWnND5Tbiyv5kHUgHpn5xhyO+l0ODw9ie2tndyBtEq0zPF5jC978Wf/+v+Nl195LdPmIceAFxBv6+aXZk1dqbpxhNQZIQQZEHSA7CoZwu44zkz60m9+Pj7/a78akxGAwSgOjjmvZhzno4qcB4DA8CAHN2WakgN5Bk92wTvXePlBOSIw1Z0XufYD/JKrvB0gDB1drx2vlDltx043ct61lTE1z608bH2u+YDFjGl33AXE0xnQlFLq0hjAsOU7xv1C2ZrP6xDqFrWbSn+/QOqMcmPLOfnG2+FuABYYI/IT8yejPps+k47Xi2k6OEzBo6xlt2EdLllg+oN0eNWOSviIi/d3rrWt45NJ8v7hwXGuzUal4QDhfe5xyCUGI+3VGBqfVaTpw5bfmxRIlEt0PZc6yfp2pYyAttJEMNV5Y2oZDUajmsrAJLr7zSxPAJHnMDYEazw0nV0m7E4xQhwg0jkDDahHeQutTcnSNUa5B5inU5u26phE0feQc1I88J5GMs+Zz1w5TH+RQ+58Iu0HPEtfJmMi9XeT3qYsAXQh9dfdu08nD3XPbihQD8WcyOWrqGccIMwPaFEAQwFMOHXL2VaHXnbByTRUe6ROrN0vBbRdRe1yVgp1wXcC484RxrbWs83FmNy79348//wL6VjjbC5o6FwGyBNMojzPzDg6HSVAkefBtAAP1wfmggef37r5eIIPqYu0iF7atn9cqYLou9F1OimIAOc3diJR1q1bZdhzxgn9THApKppeoJH+GUiV9FkqHZzfKZc2MI6smel06/UXDnhARNelZz9SZzXQF85voH3QEBCOZzB+yxm4mcAxZTNe7nyiDfKU6y5znF0AnuvxYdALvoQGzE8itz2IXWclMssAB+QA/aYflAPQ5bqp3gXN1KkEzZwjrLW+C0+Sou0XPvnJRTSiYCc0gl4e1Psrv/IrC0Dc9c2dNuoaP3jppXjm6afTgQTt4E3Sw/37n/vcYk2EhvynHYwJ845UPJTJhQHv/IUe6neCStDaAA7epy9EhENzAH3lMP1gndIOU6fkPuWyLkI/QSXBHtNvoourQ6ur8p3xoS2Uo+MUfoQGtIF+uQ74u6mo4DOfhV+UqUZ8q09oezFmyjzmGPzDlfJ2rZxC/KcP9BO+AViCX3R8CY4JbtB2AwsAl1966aXkdXbDcOHIoZ8C+pRfZ6LUWidgPJlUoIgOA0EKygDE39kuEFk5xHOUQ52MMWcWQMuzk9OUozju6SPPQT92xdL/3mxeKW0aMEe74J/Vjc2Fk1YdnTZMZ5WahaAybRJoox0t1jBcLv2NnVQGJ7lDQj0z9dxeAfuuu/AbPDkeV4odcAIBr8QXWupU2uh66e/wh8EO8DH8yjghb1knuefOSdrrDqfSmcrZwrOeu6ajnv7zLPyhjBWo55Mx41me4X1ozA4Od3rpuOg66uBjgUfarP0CbV3voSV6jTqyegrf4RcugUTqFa9AJrODRfnI89QHb3LwOe01tQttlp/hZZyFyJXHbt5a7L7TxlO3Qx4wLgJqlFGgc9mI8O3NxyrLAH3TWS1oRpuhF9+lHWNtiiR+d3c593mui3M5BnzyrGnW6F+mGd0hur9sNdpCW6EB/2kj9aiPQEN1B8pDnqc91tLRytf7+w/LPhrXuDKWiXNdkE5uI/YP9pIGZYdNgjzf9E28Z2m57Necc8izYZ1bA5/wnuvg1mZlNjlt5zWJV+VgN2wNupKCV1mc7Wipqgps5+zYcuhkHaSsWaQbLCxJxwj187yOtI311RhPxrlDFR2JCz1JfZ5AEvpw/312idYcZ8z5r92aKXSabQft4WPamI7V27fzOcqDztrdPK88o70GWUIr3qV9/K1MTtC90VK71/HlGaw3ZYE7aag/aQdwvwLvXKWYerT3aOFAzuCutRoH3hE8dye3TjlxOWgsrfmb8leGRTPHjJR09EObXaez6xXy1OCC7OtSOS91jMoHifMBiLcUWdKHcRdTSEfGvHQyfpf3qVv9QGeatoi09Hnu8zzPlZOqUr938QboIibKmR/8rsNDR479FL/kfXUxZJK4Ns9T3lWwGkGKV+dsuCGAfvIcbRNzZR1A/qmrpxw31ezGxiJVFnIKeapD2Hkn9sH4iAnpMJNfdCzpxF0drmZZvAuN6Kc4nrqW2K/rH/e1NWiDegh8L87n+qRdoVzV1tWOV7aLgRmkqEzQ4cGnZ3RlYNK0cFYuy6Yu2uU6yvej0RWmrXO0i69ThnwltqMzL+XP//LH/+1cZnPyyzwUSENlMgFMiMwz/IcRbCDPZlqPBkqqIGsQ6RWivIVS0rZg+4zMwqfKus/zjP8XIOugANqczG3rl5NNw1yDyEnjwCeISwKiBvTSPpWBNK7a7pMUqm17mcSzDp/TSHFxcQDpA/eMtoEBFKrQl5yNXDAA9wWcWfgVojqfBGups8CpErrSrit4KVOwnWcQ9oKiPC9AR2oF+ySj8K79pQzarOLDswrqFDTkU2k7RZIPorYtkppGwVSCPmIybwcuzQpE5f7p8VH0L+eZqmO4uhaDlbU4OzuN2fgketPjWImTeGy7H//Jr/9qbK5y6vl+pcO6OKqD0Y/ei4tHP4s+AnAccYksbyAfDpAEANt3dk+wE4RphQOEqNb5tHaLEHw9nkU8mEU8nD0d8cSn43L7TpzGWoym85j3l2KwvJLvXMzqgPjpqJQo+qKXUmBpuEF0UDmSXGDsM/SE/u/dux9/9qdfjZdf+Vksk1Yrd/QUj9MmAjUyZQ2e3ATqI5aX4EsA9WFMzibxyY8/F3/wB1/OBfvgcL921MxrAWVnCB6aio4oxSomFWmC4Z6e9n4scpB2FRGBaqNiaJvGofzDb4IrzBWNCvrN+26fgy91rClLdELSFhfcNGhaJJR1WCdl6tT8sBJFGYLjvCe4ynN6jJUbOjJpGwJdhy7vM3bWl4sz2/pOC2jnoizapzGdisekFhQdFLyjsakjtOtY7c5d6M+5MpRHW1TUpQk0HPSvds4ojwRbNGI92I++OcdpMwq3C0zXwUlfjJqiTPlUeQItlKl8Mi60T4eOwJALFWXzG89BTxVOgQDXEwEuFQj6Ta5XAS8VbxdRHSmsMTreBBUcx/Fp0d/DnlOhbWkDALb5G2eIThK2ACsvAZiHayWfjYyznpw/LSiA9nWNF41v3uM51oyKZizlTme80duuDfADY6pCQV9mk1I2APVGo+MY5FyptADXW1TixRwDcjNG59O4mPbi23/5nfjud38Q48uIzfXVzEOsstDvIaf6CQAQnew5IThDcHwQcca2aQ5Mz1x684h/8Pd/J1544fnAeJpyKPwAmUjE7WpcsrWOo9p4eV6pC3CkEIlYzp1KQQGtVDzppzzBmDsf+Ft5KSBN6hpTl3HP81wyaqgdiulBjq7fPKMspTyfNRJfwIot3jhScjfA7m4e3Mj4eGYG7wLeuu4yrvCJ0TkoeYAu/A7Ay7i99vrrOdeN5qcdODAcc/pC3zFOaFee6dTWaXa58CxXRqPt7S1Abw52dC5CS3j2iccfj5PjOrcDIwjQXBlJGaQCIlqe36CN+hogknrJY4+VEyB1ncavvEs5FWHOLoSag5QFIM7fgOCly1UKjr2j2uHCGKoP0GfnPPOO/qqDCYhR1o0bN/M8EYNiaAdlQE/TdNBnyoOX7tx5KvkJJwJz3901FWFLZHClhuA/tGac+FvAQuePcpq2uCvAyEOdQmukeGhj5W9dY14nMTTjPs9Qj8AQOdwBrwTNjK7jOfpYa3nJ+AI8an3SKGMdSuNtVsYJMkEnGPMLnuQ6PCyQwnWRNmSdMUsHiMFK9LUcMujiOzketIU0UuV4qvMrGA/6xoH0lIOTgQPpidjkHcGtBFOb4Vxyu1KgumadTcaLCE7GwvWnZMNx5ljGcSHgJH00QM8vynBXfrEDifLZxQIvsouFHZfscBFolHfTwXJaOwN0POT8JjJ7WjvHz8bnCaSzRtIGwWfal07UlkKXqGrk1Lvvv5f8zvPqDpSjkU7qVvppe99/5/08PwODkz6p53f5wZ00GqvQQLBNY80dnjgaBO1xMikrGCsuDGjmBvULgtFnxguwTucnu+iQc6a24V0BG/V8+Jk20d8cq6U6ONpoRPlWYIezcp7/yEcqcKABcM4FaOcZBM4/DU7tHfqjXID2vAt/8R9aUyb90mkDjQDLdQjSNudLF8ihHHU9nnX+Sm/41xRagvfwWBn6tbOK7/AHdRqhXsDX1eHaPMf7OAcYU9oAyO85Q9Lww/aAoCj0wQFWc7Qi1pXn9Bn6q/+aFoiyugCKNnE6ld5+Oz72QjmNeAZaUR7zd++gzqBwd0HXmcY9I0sZK/pBedwTrIWOOLDU1ei740r5yGTKQZ8QkOAZg2voDzzxyU98fBEhCw+y84g2wgvMKSLWGa+VpcoiQZmkaNPZsLf3sOzcKOcSF+n2BGM2tq+lbGD+QQN44YUXPhoxKDv0rbfezfGBjjptMtip7TTAkcq4qx+rn8NP0NOzE3uDQdbhnMFpQxtOTye5tkATvtOGtL2b/Q39lDX8Rptw9BH5S10X49KtSfNG2bQVeUWbfvrTn6ZziPeeeOJOAuK8w/v052tf+9oi5RT102bPaWHsoS+0FtCifHgXmaBDZKvtMBR813ZjrskbjKO0N4jHtZL6nNPwj/gGbckAj/PzxbymHxm00SJ9mQNvvPFm0otL/Yd6HRNlFY65BajXAqyyb9MKpHG3Cu3nb8A0ZClj43xmnaZcd+an3TEoXYxLTIr6eZ/2ql/UGDyR9IR2ynR0O4MV6L9/Qwcdn85p9QzKp68GxXXlubYy7YHu0BfZyN/Ifh1Jhb0dx1oLLFNO4FDk2a3tOldCve9wfy/n+PrG2iKo98GDe9Gfz/J8QOWf64wY3u72tSyHOYOjgWAkeSBtpllhb0bLcw9ZQ2AI46DOI/iq7pDBa6SSXas5TfomAnhMWYxjiHKxAbDt4F3P+sAJioOnwNXl/J3n2PGh7Ff/ZQeIa5z4gdiaDhl1UXVK1yZoAM8lntV2aYiHaOdTH8+J1bn+dJ161gvvUZbByyX766xP7rvTSyA3cUoy3GTQH1jBWfIvZePsQf8/bw4j5yNlw0/OXTEI6OE6ovzOnXfLAMplQ2lTiZvSDh0EpBBUl2XemNITO1PngescfeFwDtoE7+uQYS77rMD0+WS82EGiTagsFo8Rl4BP1H/FSdmxgvykbnFayhbfgbaJW8wKMxVndZ2nDuWUjjHq0NakLOUR9OoGuPDM5ubOYn7q2OLTdcDx0mmm/UBb0m5pO4AoS+ec6zE8By0ZBzEu+sWz0Ij/rFHiN2JZOuygx1L/SqdInKSTHlz7Tcxe+83+Ox+0lfg9MbEWwK8PINexhsFTp/ZC12ECPaib9qtLaOt05x19sgydOTqgnHvaUDnm8wq+0C6FTvRfmUob1NW72ANjlBj6H/+LfzpXUUxAtG0741NCCF462RkQnqUiOs+lMgcxdaTwvpGa3KNMQXy+p0F5VNv66Dif1KWS0QU8Uxh0DmdWwJADtYC0Mmh4zolou/mNvzUgFfapqMzredsK0XnW+lxYGBSBHT757iJt320T7eA9LsFCBqT7vhEHANk8q2dTQEdAl0lCeaYUUBBbPnUogB1gF3J+gzH4DhMZIZTAqtH906sdISm4OtvHVaapU4PBPkgfHCDcWywS/dpxstK/cpBJ+xTGgxJEChsijOeTOrSX3CyTWW17nMc0luezuLa+FBejh3F9ox9/55c/E7tsfDl/FIEz5OC9iEfvRBzdz//T44e5lYPD0dFD88zNtgOkhxOEQ9Nh1345PzhUeHxeqbO4DR7IJutHHH7e/2jMdz8ap2s3YrS8ERf9lZj3V6IPgDmfBTkNcYDIN05KhfU0riLHnICMI7RRCOzu3oyvfPUb8af/+it5TgkXEYsFyJGK5iLP//h3eH9AhAKR/QCpbGm5jC996dfjC1/4Qh5mziHopGViFwg7QJbZLZKgShl409MCxzY26rBKdrSgqMFfRoQJ5OqYkDfhAxca7rGwUaYpJFx4UcCghwu5/Gg/XOA0+pxjlG/Es8K/qxhbnvdUIqmXv40A+nA50JOLenlW8BJjy8WTNlREV233XDgFokAvaMM5IJTFWQvc4//13UqxQdkuELwLzY2CgJ5+FwBX0R1Pam4JiNFHlbic8wd1MCnPmMdRZYvPLuBGG6A9bdQYYwytG1lAm1UijHpRZtJ3wV+jvaQFdekUo41e8oRtloYuji5OXTnoeJUMKmcrf1OW8p92Uwaf9Nt1xbXCBe7G9rWkHcq5+XpJo+R6k0pRcxAASlNXGr9tnRoMS3YZsWmUhfLdxRnjSTBAwN+1krroN33UEequAZ06lku76adOpp2NAn2oh3LYabG+UREt0IYFnv4Ml9fifIxjcTWOz6bx8kuvxle+9q3a/bGxEqNT1kF2wxQ41x8ux/Si7mW550R1AXTXupQpcs6n+T6y78u/96X4hX/v43Hw6H70BqyVRFwexXDAmjqJjZbiC38I/QYYKNrU+gltBLBc91wzMTgFTOVHxjblzKwMHRwHGEA4CeBjlH7P9sB5gSNBBZjniAgTKAYQyTY0AId6oRm0pj4dYebIhY8xIHRuMDZdw4LvrmmmotLBKXCUYEZzkqUhy1xsqdT4TpsEupWFvEM5tA/nB3XQDuUg7aEfH3nuuTR2acejh/vJ+8owfgfEFiyHhvz3UHXAcIBjAO5a/4vnoak8Ka+WQVKpYNSZcDDgaCkwruY5YDpZ5VVoBSmTti1aUKXf+YtspVwPRHUtMXCjK7vVp3TKCgRCP9pqXnLllodQm84AOgGca0AJYrGLhXtc6ogAXshvIubpzzNP3Um6GG1lGhMBDGUDspLof6NB67yL5TxLy/lLOeYRx3mDA8JD49lZo4zDgUN7+L3Gc7elwCtji7o10k23trNT6Z8EBnkvHYuzaQJ7ro0aRhqfOMdoAwY048rFzpMCdh6l04OdQdSXhv/qZvZB2Qsf6tikn+zSpQ2MSTrFLwoQYkeMfMrztoeUbMgF2sj4pZNxOFzs0ti8VmsbThucMBj1jDttgkb02XUUukBD1zacN7u3Kh8+YKHRofzNjtcMWFgnyKjSmvBp/ch75iMpdJXJ8FVvUIcDUxdnNAAyG+gBzTlzgM8CoE5jdXk1QVv+BnSkHp2AvMd3aGtKDfqursA7Og7pI+/xu8AZv7tbBd7jOwYvz9buhdIV6RcAKvUJorhmCl5BG2WuQACfBrNpX6TTt0W0q7eqJ9A+6mM8BW0YKwMeqEOdijIAu0lLJv1pP04AAycSyGk7NqmLttO/crLXOkkf4R0jydV9uE99gpSuL/CGa3nX0WiUfNchX+t3AeXarNJEPffBg9KN+S6IxN86S6hD0FfQVDuL/nSj6pWFtP3Tn/50lsHcgT6Ml3Ia2uEg4BO6UAZAOPME3mQMDJa5fat2GMJTOmDoy9vvvrPYEQSoTlnMZemkzkdb+Q2+c953Aasf/OAHi93t0sAxqPW1Dtt1VyH0oC3qX7vX6xBmIvbRA+BH2ivNdICsLtcuPNeHtM1zZ06lsOAQdGhEGwSTsq5MBXm4OLCdcplrRCaX07VSiVEGoJ35zVlrKZ81jnqhdzk8KriC9teuoNV0ml7brV1+jDH9L/AI/hkmf0o/2sdzzz3/fMoO5j/lffzjH09+NqUVKboYr7tPPpV94h14lDZSN+30zBjojK1oGjnKgY6cywItKJ92S1NtGG0K89jzrLvw6GvO4wbG036+w+MCj2Iyzif4gr5DV/6m39BQh4K2De373Oc+l7/x352cpMKDF9g599prrzW7qaLbnVu0Dx5wTgq2syMEurCjjLoF1k+O6nwRHe7u9MPJw3yDBrSfqxx2ZVMwDmmvzS9ybhmk41pevFHRxvQT2Y6zk/GB13X0nbVULpSpzci7/C5NxcDEibTxeEYMqcZ4dyFL4Ql+12kjKCg4T32kDyZ9xc610g+rD6Unr62XrKbMdFwuV6r383EFjNE20mafoustV9tpi1hZYhGDQVzf2slyHjx8mHzKGRw+y+97R3UGmOuqv52f1S4SHDjiArzvbj6D6UiBxXPs4ibISCcZdgUXOjX6vtiJDn5Sv+f6vbyajn7sgZRLjEPDAJPu8wKRedaAFOaujh7KQ+dFx1UHYi5RFnIR2pUOfLoIYnEdpa/qdMxB6CSwqq2cIHTjZ/nDtb5+q/nEbzq3KIs2M06jcenuGzhqAasi8m9omfZXayf33V3OfCxwvmQZ/13L1aENFltfq5RC8ib9EUuhneoK4EdikzoXEpSfVgYN+iLAzt/TSe3o0aHO56JPLWNQ1nlZmBJjQ13injpLuraZckLMueRcpfKmDMoTF6U8yhDvYCeSl3ikGIP2XvFTYbc68CmDy3GkH11H1tJSYeZiAfKYQDzl0T7xEXc+iJuAQWq3SHvKqLWndmGZaYH2wSM6LKiT/sl32lGOeTacc48bD0Jf2mIfaAP1UKb91H7jHcrWsWAgFffEaygLGapTi7bSBvEm+ASZ1MVyaIO6t077LrZE271P/7j0GYhbJ3+1M8k5BJ2LPlG/zirq8Xn1lq6dS5voa54BkoKmeQB5UaWUjvCyiwIE43c9UnrO6ahebY0UGi0zFdBVDhAHfgEUn1VaE95TsYSwvM89Bl3hr1BWSUpmn9VWWcqXcflUYNoGJ75GvIRy8uig0GC2r/RdIaCnS2HC98m0Ij4kKJ/8Z0Csm99ZcDWMbEu1uUBfAQ6FoUaeXkFooRDmfZUcjTHqUAAouGifNKTNlCWTysQ727X1L8HxzlY42qZA0wB2TLsCJEMoBv24nJRDyIj1LQCzFlVF2zhsjHbl1fJQUk7xV8TZUeWELAV3LS77s+j1C2wb4gy5HMVm/yy++Gt/K67fXos4fZ842oiH9yNGhxEH78TF3isxOI/ocabHuFJgkd4qg5fbLhAQP+7P2R1CpDO7RjhXA4fIZQSOkuNxxD3OBln/aByu3o3p7t04GWzGyYy8/CtBPBI7LdJAPy/HmBPSycvZH/SPuSHf8klEtYb9zvXdeOnlH8VX/uLr8Wi/zoDAG087SM8ln5+m04KdIIO4nLLw4VjDqXEZveksnnn2TnzpS1+Mu3fvxMoQ4PAkgcntHbZTnyZdBajOTmqx7c/LaThvkV9p/LeceRpjeotdOLqKKm113vlu9i8PtC1DxfGkHhUCQUneF5Cjnwp8BbE87sLBd+msIHOx0SOtMQ+f8rxKtYYV7VGpYX7xn9/KUCpedH4sFrS1reZUwBPP7q3JYtcb9Wxs1uKh8yGFakujZBuUn4K/yFrlYT8B5lrI6J/RTJSZDqmDvUVkA/eMdoTfKNfID4V/zpcGMOmosP/SEHrznDJLsB96oDBTlrtJBBiUqSo6AorUodODe1zQ0/HXWc77LHxGv+rQODqqLe+OgzuKNL4EblTmBAQEqC/Pa52hPqKHVJZpB2Xq8CA6yO8umLTpMiqCRZls+50vKmdG/ZsGh3bk+LcIA/vg+Kg46/iRL5ThOgWhGX2ZZ8TyLGaZkrB2WlR6tWk6M3av3YwRW+fvP4wbt2/H5UU/vvvi9+J733sl1teXYzK+jAkHHNHvYQFpp6PjWOEcECKYAsWCbeW0GyBzKT2+s8t5LCFnZxF/+Ie/E7dv34gPHrwXj928Fpezcbzz5tt5ThUp9xj77a0bTZmuXUujUe0Q7SqT8pYpk+AheE7FzDU2DfbZZTo6MFwwYlJhZMfh+flCPrBrQuWZlDqcGZIHywHcLBVoYh0auMpY6hIgBmQFWOWzDJdpnE8qrQZlcVE30WQqlpTjjh/njbuJeB7Fml0SzjFBTcBc+lcpLZjvFUEFf9R8xzhYi9l8ujj/hOg6+vdkS93EGL737r3cQcGuDp0NfKcfyheNuRyf7Z2Fg5160SGpD/oYeQZ44Nnfq2gAACAASURBVFxkrup01tjQYKOt07ZrU+cedfCuSjS5oGkXoAafphVgvgJmeDlPmGv0S4Va4IHfBc35DZpzFgV9MIpL+aluR1kAHuoyrpeUqaHNPdrKLhf5FFoCAHE9e/epBeAMnegHBqSGLHxA27gHCK0+CBhCvU/ffS6BFo1qdi7AW6TxghcE3WiDee1xUuFMF8xPvWmpduXRR418xleAFOcl84mxk99Tf7xE/tX6SgordTZ4vCKt6rwUQUucHwXuVV5f1jR4kWdpIzuObKtruWtA6e7zpBE0pv8Eg+AITOdM2x2E04aD3KEVZ4ng1CBKG5q4K47xBRC7feeJmPXm6cB6443XsxznLGsR4CN9U9eANpTBfe4RgQf9EnR87rmkz3e+8508m82DdHkeEI5dHuoc9+59sEghxLiYQ//W7cfyPrQHRBO0kJcv25goy55sEbrQj3GBX/jkPUE87R+e4T7pf+BxyhQASyd+24WRO9Zu1JkERuXTFmjubkOAQJ4BmDPymrJ1jGqPJXjS0qoxHq6z1AstdXxwnznBHOQT2UX5lMkluMn48JsgKPXQZ+05ATv6bFouHSTuGtCBwneNaPpBfYDGKYebDcjf8AHPalhTnzJMuyZl5XvvZTsFDhh33tPh5NyhTwK4pODkgvbqR/SFNtYzh4ugBuo3TZmyV92eOnWaCiAB/nn2h2cnAWpzGa3J3+qD7sxQjlGmvEj7mLcGKSH3aMsTtx9PPqdcvkM3nvnxT3+y0DGhreASNFa31ilOWcwP3mPXB2MLuK6zSgCCMYUmOGHECUibCT1pK7/hZOGCV+Gl9bXVHL+XX355ESUuYMRz6+u1c+LgUTnedG4YdET5CW6QAqtFjVMf/xmn20/eyTqdb8gjygCYot1c7B5AhqUjr4GhArU4xKE/z7rrBlrwO88++9zz+ZsAL+WIFWC34mABZNLx+MFe7bpA7jMepjLhk3aR8sQUYLkbbTZP5wvjy+/QnDFnrLnH2NUOk9rlxHyjfOYt48HzrD+MB/flE201xoX1mvd4nrrUVZAbnr3G++60pRxoIjgmr7o+6YzszgWfpd2MvToFvAm/aFdRVq3HBTBzxo66gY4S6WD6FcFyxs/AEPAU5Pnh/kH2R51TcIw2Il+hH32hbMaAv+Fx5AJlkQKLHTXUwfP0w8BedR4dBqatUlbm78OKQGdO+Z4yiT46LvRZfIV5Dp20m5gn2jk851wV8OQ3aUb76FPJ0KNYXxomdqH+wc5tLs7IkMYJKjYHCEGRjDNlE/xCCqyz89OF81XZs8CV2B3QdtDT38WB5K3fg5XlBU+KGeX8vignovLR9UaMjgDPtO3ZQUCEPplFWiqhwvxql6N2E3ORZyiTuXlj91qcEJjT6lGmuHuSsgiqWhteOTIYf2jtXHCdoUx1COYL3+mr4K54g0Cxtrc2h/a9tiLP6yxg3LjUawrjKXlJPeii9rH0RnZL187wdMDN613KZGy62GfSd1DOQtYeeII5SWALdgBzgH5p5+uYpt20FXoOl2sndhfrc51VhpT8r3M00inT7DTePySF8e7uwuaHRvwnQNi0jcxb34UWha0Os19n43YWTHM0KLOlD3WIM4stiwcn/joph7trFPRx3lEX7ycuOrtKzU45jot8I2YkRiq+RRmWqR6qwwgeGQ7rzEfxAIObXVOop4Jna9ck9VlmrmPzCswXf3LO871bn3oi8l5ci/d1TjP20EXcxTFeWV7J8nln4XRsWSjkW/Fi6Ca+oQOHsdVmpT3WoY6TGEoHS1LOqzdre9Jn2gHtxdahq3aH7XPc1cegm+u9GIP4WtJxtdLU1lyq3R9c0Jy6DEpOW6mTAUH8rfev/qf/bu4iKQjHixAlt0i13QIuDLxoZYLwgrwapjRa4dsFemiAQo2/uZbbIa4ambxn/ZTHAMukeor4XNzrESG8v/AaUS5Mp6FqG/VkMYAaJoKyDARCUUJz3/cFZB1A+uPESiF3XlE6tsmFSq+f9dleBbjCCAeIk8fFUuZSwMpUCl4jGlQcaM+HaaTQZmLotev2RWBuuFzOKZnHOhVYlGMUhqAj7U1BNiO9x1JMLi9iY7UWFrZZpJOsRfimkG0G7EVvHgCW7DrQgKjJHzEbFyC7OlyOpWHtFBlNK8fj2elxDOfTOH3wN7HRO4rf/eJ/GDdvrkScP4iYnkYc34s4fhQXD/4mLg7ejFxyJhHTi4jzaZ7PvkiLNZhXWqzeUjssvR2SnhtQ0GVPCwycLUfsz1bjZ6PdWLrz6ThZux3782EsrWzHDDDwrJ0pkN79AqPJp5iGYtsWOJ7h1V9hN2BOzNVheSuHvUFczC9iPL2I0dk0fvijn8S/+TffiPVNtlBfpANkclGghYvfeAyw3Y/JOQA7u1ta6rLLeUxnEZ/4+LPxd3/9C/HY7RuxtjKM45ODrDt6le5McInODaLyoacy0tl9BA8o4FT0BbBpiwu1gLOLDvMf4ZrzueUaFKwSkBdcEyjgO3XoFET51MhmHqoICnzCh7wjkANP0zbL6yoIvMN9ZQ3vGYlA/6CHoCbKJW13gVHgOicBOAGJuGrhOV+ArSkvLidpWBkVpJLrnHUBdx7SFpUj6treuZ6RRcgn+sOc5hkdxR/cf38h4I3y0mFidAOLlIsZNHWcBIMFwDQwnevOSwFU20Dd7iSh39LGfNACF4yFCoP9VcFh/Clf55QLPL8b6YK84MwL+qsBocJGP5S1Oq2hrYsotEtg9GSUeXiNNkBRVsnIBbMZITmeTfajHFMmKT1wgrqwwyPKReoSaHExl56OD8oCz/GORjHjDO1sO/UKJGmoUp8gBCmIkq7jtuvwkgOuC1TmjB/6QkqslbXNTJO1sXMthgMA5LW49/BRfO/f/iBeeeVnAU61NFyKy+nVWjQbzGMZYYGvg3OFBkT6s1Ygk0m/hXCs9Yy9chhS/+iPvhy3H78eb775Rjxx+0acnR+nU5hzRWZTnJAowYMg9U/2eQn6FeDHf9foWiKoE16+OttAB5BGAI4ZeYe+AqLmm834YUwWylyLQFYBgo8AWFX6qFvwm3oYp67T0kCNUtJrZ2SvP1ucIaJRmutQM1jhLXMMaxhle5tSyZlV7CiADwCXjaon2l49Q3AQoBqwmfYCCgvW7e0/iIvpLG7e2o0P7j9Mp8zWBun2OMi2jF8cKNKC91yn6RPAt0YQwLp6DXUBBDm3AFG5lP2sSYyD+gsgjnmnczdP250lGCpNAW64ShbXp0Y8ZVGPhwHTd9pIm3RUCBAIlgCaMte6ijQAEuUyx1WyeV8nJuViKALoqKtAL9J46QjCecJuGNrGjgxorlyn/a+//lqsDJaT7tSls4F6PFhZGQcwa/QvAASGJs9trNdhheqcr7328zyfovRfdnPUGSzIGy6dR34HDINXVtdK5yTS8tlnnsn1BDnrukfubmhElKR045MUeK6xpC3jb5xuArL02zzg0A56MM7utmFMqR/epK6zURnH9N9oNdpIXbTnqaeeXkS00Z/j0WnWpXHlekf/czf1ZaVpdb2mbAHp0eQsVjfqzAvmrYAXchZDr8atUn9Rh0CXazsA8+FhpY+Ap7kEKt96+52KHG9AtkEdgh3LpDMlRWY7WN31HQcI9GKcqA9AgvJpB2U99fTTeQCvetGwgRKuS9BTwI8dJOyCcL2ANkZ6myqFcqE1fWbnCu2Ht+AxwEOcRNAOWjIOgHU8C+DdBXToq+Cp6zOAnZGQ0p3vBjcorwU2mbfUTd+8x9+MJWMEvaAjAKK7ZKANz9B25iK85RzTkaKBujA6WwSyxjvjTr+pR31QvYO5rCOKtlG+4BR0NQUEdcID8AltpU0F8lUKQ2gDXXSyMP8q2rwc+zzvDibKYC6U7VbyEZongA1o2g4apY2MZwExFfEMbRk3Iv5xxDEveN6oR2Sdeq7AMmPy4osvJl0pBxqrc6DbMf4CBdJIZxi/feITn4i9h49idH4Wo5PTPNCbtvNMV8eDH6AZ9KPd0NLD0GknvAUfkYKKdcDUfrRFkFdHgzomgVjygM5t6qYcysQBQv84j0GQXVCE+o+OkClPxeSsnJj03fWydNqSRffeLecW8pEAiMQGjgHay4nHnIVnUWdqBwtrbO2uZezVHT948GCxg4mAE9rM3NrbY5cAttUgnn76qdzdkXRqTkt2YBCMcnzMmtrPsyuoh9Sk66vryRcpV8/LKQ/veTaV9nPKlPWaT+4IO9zbX/SbNkLnT37ykwtnHjxG+9DfKJN+a2dRDhdjSD/oL+MGPRKEbGfmaU9BX8qCR+E1xoEdrvRTO5PydBrySTv5r80AjV2vKdfzSeAtnVeMn+fZyL+Mg4fs0j5kQgU19fI+v+u8oy71aO7DxzqJxEbSnib1VYuGp9/0mUtchHJZI6ATtIf/eI95rmzYub6d/EUd7o7pAppiI9ot2rzuNLlsc4NytV2U7eqR2gnSyqAPnnPXetdWZTx0iIn5CAxSB+1P+3Bc80ush7P7ch3s1fkD6oHj8Vnc3L2Ruz9KV8H2Jvr7MGJWAX3KTQMRxR6We3W+kPpKgq6Hh1kPu6yX1wpgNYgsnRro1S1zAu3PHa7NLhNHYOyo69GDhxks4a4N01mRBp06xeUYu93rO/Fo7yB1TkHp1RXSn9WOHM99xL7L9YCdfXk4bMlpQVF1BWQnson2CrKnTtcO9Ha+MV7wq2sK/WW94ncDnlxLKUs9nXvMV4FYaOzOXm0eAlGc05QLT6jvJq1IKd8ckvTZtYkgrLSpe0V72uy6rS1gQEbqOdvbC5s08UAAr5wrW83GLLtRsJt5phzmHoFz6bBo8lB+XNusHQWmqaXOXP/HhbPQJ9sltss9Uqmm7bxWgQPQEt6G9ylPsFrdgTLV0eiftgS2rKC6dox4lxh0YrMXFRTv2mvQgbgtbZI3u7xMnZTnGNFmeaHqJV1r7dbQuScWq+zuAvTUo+1Ef5dW6hxcynLdd32AFq6HYhPaI8oz8WbuK5vEFtI+6xWGAC/q+HbtVidknHXOuEZQhvOAPuda3tKDqn8XNlFB3o4XbeBvaNbVFcT0i5cKx9Fu0aFkG5UnlMFvXbtbPJDf0oewdLWzh99op/KKMRMjE+Oy7Qtd9P/43/7ndkR0RW046WVcF0+BfAE+CqRCts9BwC4DyDAqpBrrCkeIpmDbWqutSpTbjf41qkjgTCZS8MlIAipOPIFYBptnehwancZTKWowlIOWk31eE5t+crkQ0dauZ0xAK0G1NrF59iQPj62oet/hsztp0rA8q/x9XPYllf122LWThzZy8bzCVAagDoUu92qMKq8edfqcip8LuQ6eLjirAZfoVvNQU45RDzIpk0AmhB7p5GjPa0xSlgxJG3mXwyUVZAKwyyvDmF9Cszq4hv7lpOwPYjArYHTKuRXklMPjvUq+SrbFvx+jo/1YujyJ6cn9uLnZj7/3O78Zu5uziPH7EcOLiOP9uHj3rZjvvRvz059H/xygv5wgBHm5C4SDfwEBcYAMhhFnNeyZNov/s2kdpE52qdE84qS3FI96z8bx1nMx3bkTk/XdGF3UNi0E36CPsC5QcW1lI890MKq5N2THSC8mFDivyBgOKy7aFGiAIf5ofy++9tVvxGtvvBmr64ABp5mmC681J7oX8M6WyGobYORiAhdH5QL1y7/0mfjd3/6tdHyMTkltwqEndSi6oDPjhPedHSoptEa16Gi0ugjyXeOR+t3O7/i6lRsnlXxtdCctcgFVNsALRrzIqy5ICHPBLecK9WtEyZPUnVHjbfcD33Xs6NF3WzHlKFB1igpu2yYXE5X7AkzXFg5B5zz94z5yhHYZqek80LnSpWFXqXLRVblwoe5GPnGP5yryuZxD8JcKFn3mbw8bdLFmHGyzi7m/KQN5j/8CB/COfaVOoxWMNlWOQWvBfA9ydExoeyr8lxWlrMOX8uAxDXCUZQ8iV+6pXKOwbm/VOSxcHmKpkoFxhjLrAk6brZeyKnKozv/Y3q5c+vc/+CD5hnsueqQ7mPeKn1ygTeth5J6yVeBQp5RRJ93oRNoDPRkjHetGZzPu3cM4XcfoH3R3ndEhuNMOudaxRq5VzgKhXC7XYwBSdiZsbewksArY/v79h7GyvhVvvf1+vPhX349339uP4aAX04yI6MXlbJ6ygr6z6yMPPs8InIghCt/ScozPancI91kJVgYRX/7yb8edp56Ms9F+bO+sx+j4KAZLvQSLj09GsdTHYVXA0Uqu/wQ2lPPTsQIYxoGDFD4+BkxsSu3FeUtzNUwDivEjqszDTemzwBDlU97h0VHymGmlMAgYXwxKUn/VeNS2dvhCEJb2kC6K7+yY0OgyHzy0ZTdFruMZuU9ESkUkpRHX1m3eAyAmWsuLtsEra1u1Phr9V+B7pQGVz+mPqR0sl7nI/aUYNDCd6PpJPP74nRyJg4M6UFPZrGPUVD4ADJQFn8DTtBnQ1LXaaGDmLWUQRcrz8L1OhVQwL8vRZ0CGchiaUGZG8m5WVDG8i7yh3yrxBD5w38ghjURBMRVjjTB3N+hsoB8e1Muz0EzjinJpM3PNKPcrZ8dqRouzK8O287yRkIJwyj5oo0zmEwDjrbfeKCdG20JP2bQPZxNOLdYSzq8o0PSt7Oezzz63CDbh3YcP93JtpEzkIW1i3OQBgYjNTQ7Qfi4PgscJYdqNV196ecErOOXYEcQh65z/UnOpoo+V6TiMGYPSn3FgYoBsLYzzMmb2Mq0Dv/Mcjh/uke4KOUM96ZyYzbJfmXJpqSLVnHPQi/5Rd6USqQAh6e36+uARZwHUWVP8rj4ukH3WdocIPvGcoFLqjSuVegf+VLeFD4juNee5PAEvCljC9+lMuFGp1jR6jOxlHKEfoK6HBdM3gLQf/vCH2Vciw51n8LO6N23VeWDbbPNnP/vZ+OY3v5k8KrDqGkF/SPVDWwDeoAHOQmgGL1E/33ke+gs66jxx3adOAbAuICz/wjs4HKgf3mUO0R7ngcYx91jHTI+nvs4cSWdzA01oNyAgwLcAKe/C17SJdDUCmdDGXPhGfdNW5ojpmQRC1V/Umxg75jpjo63Be5RPXamHt4ArHV88KzjHPXiAtsOfnv3j2NG/svXq3Bv6wpiajkY9h/e5ao5erVvQHdrSbnav0BbtTfiTMdWW0vl66xYHOT9KAIF+M7a0Q3mZOsn9+9ke/sOPgrfU99Y776Xs5H1oDL0ZR5779re/nbzDRR+Yi/ZL0EId5+b13ZxLewCKTzyedOJ5aKtuSVvgOfieuQqtSLnp2Qqf+tSnsg/IMN6jbMYrgYZepenkPW1k5B3jZx8pz7FFJ4CveJZ2nI9qh5S7RDI1xqAX17dxyF7Lc524524V6qF89S5TSUEz1wLoAgDF+uROMe7RZtMykXkgLaR57SSiPdBAOuPISD3rfBq9/jwOD47jqbtP5tlFuRtwv3Zg7+9zGCwONRx+pPa5U06yy4rgdfcUjgXu00Z3DcKPtJ978CS/qwvTR+YofKfTG96iD8hAds4g55Bb7pqDhqbruXatDukWoKIO6uM7/K6N5S59+JMxok54ijNAtPXgO8af/qAj6SQwuMtgJvUSnjs5qcAFxpZP+BV+oB3Qm3nEc9ASOtI3bRzmAc/SV/pAu5hnXPIKbYNW6fx68CBljOevUN/OVula7Fiiz9SfzgF2hOOwv/tk9oVyBc/SedYCa4crKylHeR6awH/yIfRzp6jOdJ3YjCHt5fw96pcv1QMpTxtdQFN5z2/QUtxJJzPt5r9yi/c4Yy+ds+ulZ7IW62CjLdtb5NQ/WTg2M9gh9XyA+NLTCGy6GDMmldoUWwmHH7u3lwjOxBEShXfpFEAfp/5MScsOG/CZlmbGdTLlwbzOiDXymt/gF3VS7AZ4yjVJ8DV19NPzxOc8F69oW+mMCTyCfqMz/q45c3R6mLZHf6nW+9SNpxVUPTqrDArQaHtrO//eP9iP1ZYmUn2UtrhudHVnAW7og35W/FPp53WOGHwDTU2LqBNf3VW5lbKBQ9xbet7CXcou1gakjs0WpZ7t5sy94XLOnbOz2pnN2Atspz2e40HKr9rR1Vuq9L06DnA8Oe91TKgbuL6W/l8BpZzByDyhTfCV9n3a121XMM/pFFD+UzcXOyDoK2Ogo5dn6WviVucVHJSYYOe8FDHgG7duLoIBdcwbTFS6fqXGdu7CE9BKGSRWYZC3WOSgX1iBzi7pD60Yf+4bTCGWKo5Kv5RpzAv1S+67blB2BtVc1pylfPULeQkaijUpCyhDx7SYOu8jo7rYgPqDckK9wuwqfE/nR692OFGntlZXl3Xttw/0i77TflNecg8dxblLW52n1KFM1pGpDUwbtLfpi7qIGIufjKvYP5/qEbUul71OG/jveiUeTrt5n0/1Np2AKS+j3tdW107iU/xPnhaTpA7b1vs///f/NQ9B16Eh4OZkheB2QKO+FI8ydja3CpDUSKExeus0kruDkE6JpiAwEETkO3gCmpTFoHY/HXCBQBnUiUx0qwS1PRk5QZRrKtaV141yaQOLV3raT08qkrUJfJ5RkZZgttl+Ofn5fjErhZBnnPS+p1Ig0Eo/ddTwfBrpy+U55L/AqkJSY1FGMwKTMaHN9A/QxIlpOwRES0AV0K5DpctESaelArehixPT9kMfhZrgFu9wURdtoN1dBlUYCvI6qVOJbgLEhUrgJYVTvxcbw9VM1wLSP4amg+U8fDwjvUeHsbk6iOF8Epfn+7E17MXv/uavxo1rlxEX+3noXTx4L2YfvB39yVFM7n83/SJnowiCAGg2zkJSS3o4+tJKxIgD0DkoHZuIM4EvysmQkdKk5iIi5jLiweCjMbzz6dh67lPxaDqIh8cneWD5+Bw6TGIyRuEnF+EsSJMwvhhFb9iPze2NFJIuYuPRuBw+zcFmlPSPf/Kz+L//r/8ntzTOoh+j80mCgpc9IsOLdoCMJPKAlIwr9bITBOcH1872Wvzhl38/PvvZz8T5GZFKgzg93I/JpBx0jJO85C4czhAxak/wCIHB84y13lm3wrn4wKvJE+2QbgWVRrwKoDzJffna+cM9DZJ/Z061XI60V4UQPoT/oSOftNG+yK+UZRQOPNXlPYEzfocXeZfyVUZd9HRKqHjTZujDc9QrOM+70sJ5Rh0KcEFBFjYXHfrIvNeJqMyV3tAwlb62u0VFUy92N7KRPrjrgfJZzHiXSyXc6ETlD89oBCNDjOpxrlKeZdJ+x5520l8uHVAuOuzoQkkmIh6e1EFhOgE98l26CZJxb3pRfM5FOewA6KYbSKdZix7iDA/KT0CLtC7Z33LmEJUH/XC40HZo+vjt28kPpMa6mF2No9Gt0A1QA5oIHFNGVwk0ItbIHMdOEBg6CqhrBHFPmpl+ya2xAq7yF/NZgxVwkih2F3u+c+VZDL3LPLMCI4T+wQsP9w9isLwR81iOv/ja1+O1v3kzU2ONG7iRBwMOaxdZHVY6S4MDss0mEcvDpTgbl+N+KXoxvryIZebzLOKP/sF/Gneeuh2T8Wmex3R8UIdgD/sVrLCxsV3r7SU7burMopTx86uIjIzsuagDekm5lc7KWaXKWV4uY+XwqIw3xkJnnI4izmkRsEf+YGxAAxU0IkH7PXLE7+U9wOrauVQRQtCRT+eZihvgMLtpGFPOEfCwUEBvDRfOTID+Auk4QGwnjhBB5PHlJN9XqaOPzD/6nsBPA4kE7lQANTQvziuKBlpwTwBBA0TjhU94UUUeWghA8i68BzApX7HeJ0DQ0l0ZKc1zAqmpzG/WNuGuog4taW8qkfNKQ+D6LQhHe1JW7B8s0pcK1mrQO2c0jtNgb9vyGQsBFuUiY8Xco43Uyd/04cc//nH2mxRH9Bk6CaSWsVhpteQVaAP91YOoR6WfMqGjABQpvBjLd955O+chDjH6bwozwRTKquj3ZxYGH+3GAUKZ/GbqD9qqroyxVTtgyrGDkw1nHU4J+OjHP3w15QeOunTGnp8k0INzl7R9zFt4njnD+8wbeDd3E52N4uzkJMExo2gZH2jHzhN3PAHKvfjid/N96kGGvv/+e2no6/Q4Oa7cvjqEobGR97WO1llM8AmXBuDx6VmW6SWARvnMrYeNT9V7mccauNAUgNHgCHkMsAwwivbTrwQGWmShQIH2xy0Obm8OS3hF+WpZ8L3gIM9RJvylM4UzHsg/jlyl7Y4ddcJj9JndTIAD0A95Do2guWA4Yw0wR5lG0NFOxoI5QLnwKf/5rpOJfusYVdeCjvB5OWfrIF7qdF2njwCAOtbpJ/2jT+oJgMGC19Ab0Ezj3iAQ2kHZtNlxty51RXcu0h7eZ151bR1oRH9ND6ZuwLxQ/tA26AgNoBF/u5sGOrLDxXMPlHmMEQa5QS1de0HnuHqVO4eMQqQPyh3WdtqLY0c7SPsPXige3g/OF9BRBN0oW2cm5Rn8Qhn01x1g/H3nzt2ke+4OeqrOcxDs4FyWBOda3ux77B65cSPBYOpOXfas5D684i4V5hjrwDe+8Y3kAYNP1GmhC/+VSdDfs1doG/T1jAXoox2p/mbACuN1a/dGOg/gC8YTOn7rW9/KeU69OrbWN0rvcE2h7/QBvjXCnb6ar5wzi/iuzcxh1fAiYwmgQpsGS/3gDADOG4Pe8IegDG2lna4T9N2xpw0LmdHOmhSkM8K/wNTTTL1c/FxriSA/tKctB/uk0bnIMaHPgm38ljuqTkaL9Gv0FZrTVnV10Gbtd/qKzNTJzy4t7WP1P20V5RD1eNCy6wh95nfGBL5U3vDd7A/Qpmy0yxyjDKZo+dW1VRhf2mT6J/gSpwr8gUxjLqJz0xeeYR5CM20jsRABYMpSr+fvBHA3K70gdUN75xxldg9bt9/w50svvZT8KmAIjdypQf3MM2iN7EdmuvOceQpNa0dMRddPzuugcmmnXXLl4KjdhDyrfFJepWO17YJS7xOE1Y5jfKCDej71qq8krtXsWtoEnbRnabd6fMcj8wAAIABJREFUejowtrcXZx8JfNovxo464CttQeqDPgQ80KbHb94qW2Z/P8tJ5/TKcjowySKyGJd5BY1wFmjKnrM6N6o387D40vdyDZpNM6iJNHN7+5X2ERrRpxzPdlZG2Y+1w02MQJvXM2CRk2KGAqH0mVRctMcgQu1z6ItsWl1eSwcL/ab8vf1H5bCFrilvap4SxIUu5c5QdogAji/3KyiROnB46PzIdZEdMi1Qle/OEc8kVJ5+2LHBPNE5p14vllc6WDmpdVy7PujcNCCU8YfWph3UrtRBwO/zJpMon7LJFlLBEsVnYiDwB/yCA4SL/iZ+0qtAK2U8epz01670t5KJpSt7zwQAYq/ifXwX46Eu12bX5IXCF1fHG4gTZ7/aORrsBMnA5pYpwTUk8aqdnTyjrQt+O/8F7BljcR35UyxJPQp68gz9NviCHR/Qy4AO+mI9zFOxWmgnlqT+6FiX/Xi5kPnwuPqrOsnJ2dWZqrxP/9QhtWlpmzaWY8czrlHQRwyOcqkXXlU3c21j7vG3QSE5hw7KTqM82tfFXcW0xXGoT7lGneqi2lBdzEydm3cZE8qVv+mjDhneFRPWLu+OhbgatKB+PtUL9DvIr3yXr6mDeeTOJd51njt2iatdlrzTPnD9dj4pk2gH9KAP4tZZzh//8/967gSCgTXcNJJpBP952E4zmAo8oiYEbKgEAis0+BTYdMCpQ6AjO9wiKJxkLn7dSD5+M7rGxUgjjC3KxVQVJaCH0HdkanYeJODWDv2G6RNomVVUi0aUgyKDy8zdPtlWgJ/eoEDL7qIoQ8iATljaZ3sUTpydYbSvoDP9oQy9zLTVLc88Y6qAGqMCoh1o7umQEBSAgQUJLJs2q+AwERhjwSLBSt63zZT7YZAwQf15ReFzCTrJDwrB7neFDf3IHRQpgIYxXFqO4cpyeh0yRRPK87wXZ5PKx04s8dqgF4PZOObTszg/fBTPPLkTf+eXPxY3d4cR4LOTg4jjvYgHfxNx9G6c3Xs5nSAX4Ij4SUhzRRWTiOFSAYHj8h3kRph2pEw+hwOElPqkz8LFtDdficPlZ2Oy/UJcXr8bD6bLcXzeqxzY5N+flHDJrZz9y5j34akC/RIIPK/USanQn5NTEYdFHX6aSlt/Kf7sT78SL7/6ozifXER/qW1x5KSTEcpLAZgrLZc5TpESJMy/ajvnr/zSL34qfv/3fy+2NlF+L+PkoMBBnCC0hbGAf0gxlsIQJaIBkI6v4K5CKxXFdvCbDlKFWH+l2qmTkL6q/AnIawRczZvyQmtECJzDP4L+8hL8ouwQTKc87in0VDrlW95RDtEGDRajA3hf8I26FcAqnxVdW04ryjSyWvkmiMmiSjm23zmokKcMjT7elWbdtA3QVdBJoNFoP8pjLhuh4fjpHDZymfkL3akPY0Rl3vllH1O5bdtwjeTuLiY6emy/BnM6IRrvUpfjBo1P9g/LwG+LFzs2uM/zRroKMOPIYDcI5fMMjglyudpvjDH+xtHhgqVBQ1+oFwXYqG5+YwtvLYyV+jBBqJaTvLsLhLM+VPqUsyqi0kCD0cVXpQW6qGDQV8ZMsIm+GO3N4spYwTPOCZVCv3fBuuSxTCHDDqxSEDDUqYsdCaUIlaPhwaP7C9q5Jg2GK7E0XI97HzyI0ek0Xvy3fxU///nbGUWUh6WzswIluRlFefYR54xw5hHp/khttVqpQlT2TIiFa+m//C/+UfzCJz8Wr73+41gekALnYQzmFX1VIPTtuJyWblBGEg6DAiEvLyrCFgW7jMraRn50ctgU+0pnt762kXU7p2lLGvotDzb85LgkiHh6ujCmeH9789rC6abBCa1r23oB94DFpJKClpRNyh9oA3CL44YxERQHCHEXGfNLHcaoPIFHxgR+m8xqHXN9VKFW7pvCBnABI18jFrmUhtTSMIEfeRIQzfUSWgh0MW9V4nlXWdVdk7lPm+FXAA4ifWkvEb3qRfSDdwESaCM7WArIrzNLBFJ5L/XB5TqYkPZRhka7esztm7eyHPheHSkN8BaR7tgqcw3iEIil3DR89/ZyznCf9ul44jvtp96Pfexj8dd//deLiEsMS8ZKY00DSEBRoM8zHhw7gbUyPOoQXeqmXn4z8IO/6Tt0N2CFtUA5Uo660jtdu4q/jrI8eOkKDK7AGupSd4Vvhv0yaHieFFbj6XlGP7Ir6sbubty4cT3HkndLTtXWdOhPPaPj0cJhhOynLbSRZ/hO2dAJ0FFwFnoJMF+/WWd/4QTgYucJa9bPX3stgQllH7tGX/3Rj7JNyFd2b9HX6QTjroAf8k5rlBK4UYbZyiL1CeUDYvGsuieHaDoXjEKjPb/4i7+YzwBeq1swPjnnt7ez/akPsIutRbQ5hoBr8HI6TEcFYAoyQUP5BmAfBxZ8AAjsLgflCO3V8crfRnsKljK3ARGNtGe+EfEMnQ0mql1Et3KMcESoW3WBLt7XwGMeGpzlHJH3XNfpvw4G2s1Ym64I/qKu3B2zu5s7CWiTgKm8rE61tlpRkvSJi/ppO+ClYBvlq1NBf+hjOwG4lEvMCwMlPNDXs0oEg2gnKX7+/M//fHG2hylxBMVoBw4m6Ms40m/rQH7Bk4K19I2+UIY6Fvfc+Ua7eV+blfdTH28OKsFIeAe9jLHjXQFJ2gQ/dXefwDcCdrSLMdaG5m+jdmknY8fY0j7o6hylTdRzeFwpESkfPmGNgFaUw9hSBm1GBtBuo4JpP2m2aD/ODupQ34bGyFOBeEEKQSzGiDL5ncPF0c8o28Ab6A49mCfeX1mtNZJ+854ylnpM60I/dEzhWKJeUwkeHx4tzpcD1E9nwvpqOkB2d3eSLvAMnwIogmbKZMYigyjaWsRcevzO3cVOaW0PxlH+IPxd+1Z92HLo3733H2Z5HEpPv/k7dzNulXwTCBW8pCx5MR2H1ytFGW1xfWFs5ffUgWazpIuYgiAw48U8YyypU/sGvhCT4D7fqd90ZdCZtpXeUfabuAV8JHjF8+gTjC9tdW1I4Kil00LPol6eoR74j0/nPvRG52bdhb72hznHe+jf7kikf8gbyqc98DD8amYPbX71TZ2WBnaxRrmGU4brt3YofVbvEMTEQHduufZQL8/CA++9/04FcjRg0vRdgtaA/LzHWKgXME/UBegzfOK5DNSvPEw7qAUEKE9zZ1MLcqMO+6qdoINJXakL5grQaXeU/le6xcbKarYDmtOW2i2w1AJQaj5Dk3fefav0l5XaCXd8wsHoEf25kd+VZpnUazgR2GXf7wEer2SgBW1QT8i+LqK8C4Ojbaz/1IUz9zKKVrSRvmsz6gQ2WFGaat/rkJ5dXGbwgUEzpOtKXKthjGSxoE2Ti7ILdFzyPt+31rcrKIZgkOYwZSxoO59rTTejTMfcMeIec1OAGT5QvtIP3od36YM8xNzgPW19nYPaL/I+vzu2Yn2WwbP8z/a0545aKiz6wHucLqizIefrxUVc27kWR8cVsEBZ0I0UWPIj851dNabAoywDmQTJwUtdo7Ot5FtvDhUDNvguWO2cVV/p2rZF0zowXv3Xdch7F9MaB+1e65LuG1u120aHpZlG4H3qqpTLFf1v2QLh8p3jwzM6G6eTq93z6kqUlzp3y+RBudAu7dC2o5gyxIYLN6qzAw2ccCc5baG8/aPDRbAV7XKtpb/iPfRf3Iy6TaFJH5G77rTVDoKWjJHrmba1OoPfKf/4sPBf7SsdHDyr/mhaY8rLOdHSmkpP2maghPoWfWbs1Z/EgcV0md/ueqUu6oVejgHfKUtbSOeI8lBfgzifOj7vU692t7YB93iXvhu4mw7nfu200o6Uz2mT840y/Y6cdJ1IbOl/+Gf/dK7hwEA4kXkZI0NwUVBdRd13QI4FvATQu8JdhwaNcOFWMNC5teXapqfALCCmtlDShq7ynx7S5llUoAHiFAhQQAvtghj8LkiRDolZeZ9IKaAAo6xhi7j1vS7wxns6fWR4PrsCggi9Gf9atEt3otJ+B1oniVEPOiDWhuV00jCCQR1sDe2uEibTynAceiVzOXFkVieDgB73fY8+dMeBv3mfZ7noRxcwdPw0wmSutfVK5SHQrHCSTnolXVB0UslHRDQmSNjrx7zRETc4W4vTSF4a1jbHi2n0ASnY/sjWy7PjOD64Fzc3L+MPfu83YnOdU82JGBpF7L0d8ei9iPFRxP47Eadv51Eh5HihewkAth0hs3YWCIejZyornuHgKVJi8Z3sWqcR5/2I437EvckTETc+Gccrt2K0tBVzIrAHyzG7ZJGuSPLZ4DKjM4artQ0QI+NyUoA6O5aOD47jkKixzZ3M/U2qq7WN9fjJT34e3/7Od+PVV16Pm7d38yD0FE6nxd8JfM48CKyiHpw77AYZLvfzsOIvffEL8cW/+xsxGPTj4mycUaVsLVUg5oKxWgoEu26M7ITXUyi0nQgKJ8YXXgCogw8YexdIyrENgjQIJr258IPz3vms4qFCi9xBoUOxczs+5dMewU/K6PIsvyt3pIM85/zkvrublGvKJsYJgQ0/0i4/daIgf1xg6b9RBpRNW1UioKVz3r4KdufYb1V6EuWHiyS/pfxp6WRUoCnfuo2wFIQT+JImfGpcMFYaYALkOojctUDdRgg71207NBAMsC20UcNO3mEBkQZJy7PajqoDtQv8A6rh8EDJBjhzZ4rKAYr0rZu7C2e679IPDJOM8G8HZ9EHwG/yxXLPqAV2XVE3uaJN22J/VbYSyO6XwuI46NxSGaAPyi7XPEENx1pDScXY765d0tDF3LVPo5H7rmfOn/HpyQJ8VekAmC+ndRnWRI0fnx4uDgm0nvmsH2PmRZ/crZxVMY5vffPb8eL3f5Jb2znDgZ8BL3LOcd7UBet1ge+HRxg/APk4MFBgzjINIBeOXzbV/fZvfSHu3n0ibuxs506P80wRNYj+oHj30QcPFjxVa2Cl0kRupqxfLucIZ52kEb5SkU6no5Ngh8d4PM0dPjiraKMAlYCA8zIVLoCmdlg6YwBQfHpylvNLpyBODuYtUfKlzK4lsMLZDNCc+eh5QxV4UHNfQw26dHdiqnN4FoAghUEIm9cqsk/F2x0/yknXZniIsnjWdA+ADfNpbT9WyU+nSMufLk86XwRuE7hqjkjag2zSmQetNdqIIkbO8V2QkTGCDgJkHGIJPaC7coN3lA+kF9Eo0Anqc5Q7v6gc7fSJPgrwOwdUPHXUGHnUdXbzno4RABvyxVOnaXHUhzx7gO+MnQYtgKdgo3NSZZ9nBWG6eqlpGqbT84Xyj0PvZz/7aZalQp0gwMZG7mbgfeQO6VqgP8/s7t5aAKACF8XvFfVl7nJ2KDMG8KFGV+YcH1RQTBozx0dBpLVgPe8CJNInI4JRYnjWM0hWlip/u2uZYB88wzOMDWPNWMHDyn9oxrw4amfSAGZQDgeY036cHwRzcI8zSVZX1xfOdeZaGjc4hqKiz0gb5nrG+wcnhwnYkMJUUFNnCuMtaAaAwn3egXcEkG2nstbob+0Q+InxXyVtWNMxoCfjmmcG3LuXPOUOHNrs+EBL+BOHGoehU7/zFtnHc7SF/wYo4CDQ6c0z0JN5KvgJsAavA6JSNu3kXcBeAxfgeQ17+mM7oJtODMDbPBy5Gf3wGLTg0hnDs3UwcgFfjIXOOnV2nbjuDhAINTUe8zUjJDcKoNXBkc7rxvP0X+cmf+O8onwckuot8Ct1QUP5ljJoK3OF/pbjroIXlKf0k/ERuNVRoGOM8vivo1abkHJwQMiDlKMe6DwX7KRP9AUegBepi3bxHPNFJ45GN2Ux56hLnY3nGWttSvkJmpmmy11BAgHqtTrK1KG6coH3E8Rl13s7b0z9QFlJv3TCQyt+dzcN48H77kaBD+A1dw1RF/xHu3mGZ3FGGYnNc7nOTyvlDjRgzvB8NyUhdEiA8Lx2+jCGvIuMhn9oK++ou6lXA9xSJzRIcPTgMMfeiFx4/Mk7T6QDhJRSrrllI81zJ95775W9wQWNkJ/QFnlCG7luPPb4gicZT3i0doFWVope6kbl4ET+dfVvzlHj3EbuWa/Aen95ZTHvlK/yEeXQf9qze/NWrt/Qwl09yibT/ri26jSwT4yFUbWCWtrsAkXwsGn4kC30j/64G/Sxxx5Pevg8n6Qyg1dIxwctuQcPCKjyHRqlDRKRTg9BNAM0kBfwHHXRXv/mHfhMW48AEiN1GQ9BPHcp0F5BVHdTCwjLm12AmTkIfcVoKM/ds4wDPM13abe+urYI+BTYYiwFbNkB7bO0DzpTH+UjM1fX6n3e4T5j6Ke8rV3sesDv0JX32KWprkdbBVjVOxKka2nXaJ8ORHEW5zp84FynXXynvDfeeK3m7HIFNlCG562Qt5bT+EivqY36+htNv8gAp1mcnFZ6QnZ2Ly2RzqmC9jhzh2BgHAys8zvb10sOtZ1FrP+MvXODuQKPwMN53g7nN7IuDSqjgfqiMld5rv1mIA/0gI7iP2RowQ7IccGRuFw7yNkBm+O9VZjE8eh44ZCgTORy6nqk7mLnU5OHvGsAAXRjBwjjJG8Y9S4GoVwVVxP8Vj81uEudXFvPdYv3/C82JlDL+HmP8YZ37TfPMN44QFIvaIEg0LvszXLYyIM9giGHK3F4VAE0As395QLUaU/ufF6rCHfKFAcRFC4+rZRe6iicweYaDX85fw0sctxoE31grUPWaddwloyBlZQP7yp7Uy/s1Xxz/dUxLDbRG5RNzFjRd2ikjgDtcPAqN7W91AFdF+yrwR2sDZxNLAZFHyhDHhXXdZzkAdMvQi8DQba3a2etsiPXlJYlgvoI4GGuKj/VFXTu0uauA4y2QL9cU8/OFnYr7aM94qPQgrq4pwNHG0DsIvG5eTnxuLQdxTjExWyLOiFtMBCOucyl3FKHYiwdC21XnlHXpl3UI8ZN+2kn93SaqEuL+1Em72lP6mzRRnQ8+R06UI47pLlHf3WsuI7jAFG+uknCPriDSfxG3LLLC70/+e//mzwE3UmgsO8yKg30vgCpTM42On6XgWVm7unpEqyiE3pnqc/JpeIn4KpzQGYTfBegKoimvJSrK+vl7W2AIh7kLpBF31I5iytClcOh0hSsNAOK/mg8Q2QHowvYCxYKXvIdMAha8a6Lmu12YF0M7Tvt1iDb3Kj2a+AJQnJPsAzaoxio0DKg/C+DrgAN3oOm/kadDrhjKSOrLOkMkakoQ0CXd2VQlahUmNvE5NkEoYe1rYi+OikUjgIOGg8KIr7bP9NBlcFX6bVA5djhkIvMoCL0e/NBHqAOALaxMswdFbMJJ5bvx/pwHL/+tz8bTz51M+LyIGJ2HDF6GHHv7ZgfPYre0dsxPnwrYhxxOa40V6TPBuAbkl2GQ9FxdqA0sJGkOUJyVwUulbN2JkhEvHMccbp0My42Px7bH/lM3Bv1IjavRfSX4vD0OEhx1VthVwug4zy3maLk9wLlfzsO94g2jQQ2kl/Y0rZ5LS4zQuMi/r9vfzO+/1c/iMnlLDPzswAwt6YTFJgCzTmfZGVIpMbV4gt/k/tzfjGPW4/txH/2R/8wnn7mTiwPluLoiAPCyqHoGMK3yZ+zSncCn+sAVUEXBFL40w7GUIMgeWy1nJKC5coBQR15QkDKuaOglDfgGeaEvKlA19BWkeJ+d5ExmqrL9/Aw5WpA1jwtEFiw0PZ1+Zk6dDq4eHSFuJGDyga+K5sW/LxUEQOWL7jRnRv2yXnJMxiWzrOKPCgwmDbxrkCLihjf6RPt5RPF5MO7Omwv5XrBAwIVKmPKW+nTBQx1eKjcK+dcVPc+eJhRw8pZfnfscICgnKpcsqUZoE15hrzfzJ1KlUeWPlEuYwTYnYoGRkZn7FSOVDrHk4t0riA76JuLLOAcfEB5uaNkULk3BWZtpxE30kiFVXqhrLjIw2MoETpyuusTfXBNcx1xbGyrigxt5JlcsId1WCjv0k+2vCPvMP7Jje25E7YTeSuInWD3qLZYk5t6dX0rTkfT+OGrP4qvfPU7KQ/SP0KExgpAa6U8xGk/mRD11ovpmN1UZRxdXFxmSsoeB5RNWD9IpzWL3/nt34hf/dv/QRwcPshcgrPeNIYrFTE3m9Q845wO2rWxXg4yFFDKJN0PqXagK7S/uBynoYPRk0bGmCiT2kGYwGs79FyQ24OdfQYnDXShLoDOV199ZRHFRR3UBc14H5oW+ECEZAF7XD4H4EwO2+6cd83iXS7GyPGE9xw7ykj5uF6HOTIGGVnXUhfwLP8ZS/gGcIm//W+Z5yelXHMJUFBeV9lzPtJOyuc7NDdqR5lMe1SwoQ+GMjId/hLYEYyw/aTA0rDnHnUIRjG+29evZZ+NOoc+1OvBqKTAEiQT6DOiiPE0NQuyCTowz5E/pqmiPI0hZBh0pN2UAfBDPbSDNnEfpw7laohJB/rt/FfhVgGm/4Ki6q0Y0I6VaWOY6+hZGhrqOPTLnQuAXRr8znee11hhbPjPc5SvMg/Ix335auEIndbuSdsuEL23X5HQjh96rbuKSnc8TUPqYlw7gqGhO9F0RmsQuTsHWpdTYnNx+OoHj+ow9+44MD+p++5TdRgwv+eOrI5DP3efsFtmmdSUFSwA/+CA3Nt7FLG0nDTDgKE90Ju+eDBwj/Scp6c5jua3J8BCcAeQm2fdXcUY8JwGmxF1G5vlSFC+GCzgOKsDuLtD/URdmDMANIgpg/r4zcOu4SGDGLgPnalbx6w6EWNDHnqdOfKX4DzPw8+mX6EcZYDrn7ysgwG+MLhInYFn4StkH/SCp5hLzDONaMZLpwafzCFoRPsYJ9oIIMyY7z06SFnCHIB/oL+pI6if8eE9aEP6HG0G+Jq+37y1u1j7AQ20l7QBtC2hD2A4deO80YGgvUM/oC9l6PBlrtMe9QnaZ3SrPP2DH/xgsYOIvtlv5lN3ZwOR6UYs0hZonOvn8fECWKTN8Bi7LYyCFwQUtOOTOQxv6/jVbs0zB9oZIgLZAq7QgXfdjaXMxG5Q31PfRt7p4HV3iePPfXiTNuicc13TiQcNpKGH08PXRjdDF8+qOHi0tzjvgffyDIG2w5Dvnjfw4OH95Bed6q49HnZN3+i7YP+bb77RUvhcT7483D9I3mNeeNg0ZxNU2q+HC5kOvSiH8uBv6MSYCBap5zvPV1eLb2h3rlfb20m7R3tlX+Uh320thsd5BjpwqDm/Hx+RxuxOzgezTsATmzvXy4HSAjLhW0Ei+nN0UiC6clf+0DEAzxqpr9ynbbSbMaUd0MKdW8odytO+8PwJ09u6TtDe7373u1n3s89+JGUEdcEHtN0dFdyDFsw31w7tLfVodm7ryII+BsN1gzDEL+Bzys9UPEdHzT4pOUa/kIsCZLSV3S18t8+Mkzu16KM2oAEp7tyC7rTDsdZZjDOUe/Sfd9I5+6jOaDEoQ5ssddLDw3juI8/kmi4ArhPeXQCX7TxasR1ooOPcsaWtYi/cQ3Yw9rQFPEK+cx6Kw/CeOgJzkzbxjuluck62VGc6DOYNX4HmPMt5nq6BWd7pKMcAGk0vpxlciQNEQHV/72FzxJUD4XxUTubr10vfHo9IjU0QUqUWPx0dZ9ooziJN4Let10nzjY1FNDYBVpQjmEuAWtq+8wpwdJ7ofIC/oEthbejBlYrddVt5uL25kfMzZTHR+aTGbZkCCisgcPoi02FhS150DjVHD7q2fT2uX7uejgFtYmghJrfBeZDtTCid5mmftHMO6JOy1fHjk/Ygy3RAyKvK1dwl1nYnKgccb3U8QXExj9u3H087RPuRMrFnqM9Aa3d+MFa2m77MW3vBiLivnOGQdOcvbXbt11GT2GfuNl9ZBKgwDq6pg+EVrShXPZ91l3ZRtjo47XD8xFeWl2v3jnzBvBJLTmfYRQUCUY64DOXqoMQBosNSDCHt/raWk/VEHUp+Ekekv/ZZu1+6DZcrZaM4pvqpeI9ZKZDNC1q24DDx2aJbBVGIlfC8O/KQq+ygUXcvDLOepS/QWYdblydoQ9dmMDCHd1n7uMSpaHfO23YYuH1yTZmcX6V7hofkDdtCWWI3OooYLwODTQdH+dx31yfvqyvzt8E/PEMbdGbr/HFOiYeJNTqXmGfyIuXK87xngDX8oRNIJ5d2PM/rjOSefA5mK2Zj3/nMXWEt1Zm6lvgWnzqNev/yf/znc436LpAJ0VxYeNjK7ZjGIZEhKYzbgaUKQpVqOqjBqDAU0IN4etd8L0H1tqVHJZJP2uggaCQmEDSrKOVeW2g978AFCmLoAKEMJy7AW/bxsiaoABjP8o6TTkOK3xWQLlblaKlURJTrAKvECIpShoChExCaJOixUtGn1Olk6QoywUMXT+q2vWXwVA46/nNfhpeOlCWwTB1ctFUDXEaUIVJpbF5LI9c01mA63kOJsQ2TaUXRSx/amUBXc3J06UZbKIt7Aqk4QMgbnyBIzDJCeAGWtTKW+xU9e35c/evzD5BuykQ6iflkP+5cX4v/+D/6pdjcGUSM9yKWphGH9yOOHkbsvxdx+HbMDn+eZ31cjCL6pLxqu0GIpCBamvyLSR/+syOkpceatTNEPBPkYLYSH5xei9HG3ZjeeC5m27ejt7Qah6ejGM970Vtip00/5pdEWODsOo+V4WbcvP5YprHi4PDpeFQHKE3nwcFVAJTQAEX8m3/5nfjRqz+JpZXV/G3/8Cg2N661SNNyDhFRCg2gRuX2r7NH6hSIiM995uPx+c//WjyTh/IBhJLzswzjAlBrLuAAgd7SXOEgGCmwozFA2Qq5FKjLFfnJe4y9O7eqjjp3h3ddaHxX73v1oYSY4KAKgwq9URkqKqU41CLelVPwN3wlWKwCo+Dv8iXvCvokkNsUBUEko4RoO787FwQrmFPWpWGZjrp2+Jmebp5hsbEOFVvnBf2Abh4m2XWUdBcJI7AcDxRqDQTqpVwMHsriGWWmCoEKBTSgvUaB0D7aTPkCMhrilNGNOqBtyn3budRSIqUx0BTo3Rapp8LiGqBMTgWj0ZxUbbTfbTD6AAAgAElEQVS/G5nP89SDE4OLbdjKRCOcAenqPIxam87O68wozhNRXmHcZF9YT/rFi/SJ/4IWzoeuTOQ3FQTHj7ZDC40RHSmuffI6slEHnWOgUkRfNBA1Bpd7g0U0Xq2PtUVVEBoF2TmHE4CUeURH6SDgt7MxPIRhtRtHJ2extLweP3z5lfjK11/MQ9HHl/Oiy5CtssRcY7AwZ+d5ANJ4zM4IHOqkFyxH6/RiHsv95nCdR/yTf/yfx7XrW3H46H70ljh6DIdTxPlpy9Hb1kdSWkH/87O6Tzvtd/LXUi/HzVRmHGJeIB6RRdcXa5kKvIoYRpB8xJzH0QHNOauBsYIf4TeBcMaQdnAWAr9Tt7KJw6ELKFvLVGG0kf8a4l0jTmOllOGrg+ZcJ9lBQRszmqtFraRjp4EFRte6XjLuvMt9jKjrW9V2FXR4xVQsXeVSeefcRgl3R54pdKAHSrA57CnXSHuBWgNZdCo8cbcidOkb9QIU8hu0gA6jdg6NSir3oSPR8wmmzOaLNFTU724ngU14mbHmPeqAntAA+WXkKc8qLx037hmxy1i5iwBg3FQL7sLgHXUt6tPQdi1jbAR0jPZC3mpAsebKo/QdYJMyeZY20g7aTL1E4fIbz5lbXGOZNud8bFGU9oV+k4NTGUFb3cHz3lvvZNo7xpp6+Q36Hh5VZBaOB4AIIqrVUQEEX3vtZ7WurtYBwILlOux4l9Q4Hn5LfdBcAJzfGQsMOEDCJ594YuF05z4GDjIWXQMHNxe0vf/BBylLnFMcnq5TAOMeZyPp+9a3dxbRw7wr6KO8XV69Wqs1QOFNaOh/HWkY4PzGf/oAgAgAnXPspJwR0E8d1iAKymXcGA/q52/Pg9AoIie2aRegO+9UDu7pYpeH4LyORoF6gxLonzsemBOUzTum1aKdAGuMF/nved8IVtdN9SedQkb2uzvFYAae82BsgHrtCINX1Pdpq7KQd6GNEen0kbZTFkCBxrL6C+/BYzwH2Kd+xyff4SnKE2DUoYkzAl5HHmn4MjbSAzoIQumc0DaiTviOsaMvtInvgJ3IOfpAubnWtx1vtENHBm3VWQiPcDEWvE9boDPzgXHRnlVeEc3PeJDCjPoFR6hLeWUfNdAph/nv+q+TlTZAF+rwTBDTQCjDcWAIgPQGBYoKGikbqBtaIW/opzRnDN29g65BH+Ez/oaG8LB6LX1CpnOPSxuTdqjXkYIZHlIPFdh2DcFxz7hhl9EnHRIG3OjwVR8WeLx5s3YAQcvks6UK1mGcqC/By2vXYmW1bCUxAT49E4Z34UMDVwDAoW9XlpOiRJ6hfwYIbG3vJJ34rm6JzKBNFdlaKbBJGUP56vfQjveOR5VKxnUTnmMMoCf1bGyVs9CAA2jEu/AD/dNmkb+lD+OqTkA/aTs8pnOM8ReEZO22r9o5fOJYYHcHbd7erjz3psnlfehNuToDkCXuxoInGEfBRmQ8/aBM7rG7gz5oa2lLpU7XorQ9ZL702jKatQ2089RPlff2C76ir9CrO2eozzRv9Et7BPrxnTZpe+lkpa69h48WYJw4Cu3jmbQZpgW664ilP9CLuvn9WkudZ2o65TG8x1zD6cu4Ugb18Te05l3addIOcte+EiDnWS6jpg3s0qaDPvx2s6XUpCx+e/jgwUIHhtfJ3MCl3TM6qtS4qS8OerGSqbJLn51ejDOTBoebw28bBJdNOYeizklLGpJJg1SmO5XVgHd2r8MTZddrp+IYQ0933ecMEO5hiyUA6rxeLUxJ/hQb87vrL4GctJn7AuG8R2pdeEds6fZjdTYMu1KoJ22Rhi3iqLmMSpm60CPaGSCMC3q92AE6DTxLCizKyb42RxnPSm/4QExKnIB54zjyu+sZ5UBX3tWult/ZATsaVar5wgULl+Qd5QLlui5RPmVj34mRFAYxSF2Bq4LSauf8YTtTZj7v13raxmF1o3YfICvEFgSPDcDheXbwKnvFclKfbDsw1AdY06AT4D7PqffTVvoqGH7FF+VAhYam2uMdrnTsR3/h3BH4li5Jp4EOspLjzAno5FzDcQZfLvCG5iCWvurU6iiOM7iZstDg25TbpJdtZ7Uhdw000L5Xd1T2rq9XBg/lm6kM6UumhGwB7AL8AvViDDpmoSVtFL91vYFOjC/v846OdvEz5Rh0EX/mnjukz07Lydh1Doi90k91r3TqEwzazm2j3i5d6T91qyuKt9MmdRFxd+qHzso2ZZ/YF+/aP/5WFohJuxbRFuhCvZYpZsR9dRZoLU4FXZQXWd5aBWQ7t3lHTJF2O+a0h/mA7KFN4vu9f/Un/yLDgymMyh1AGqAwoyDuqzjqgVNpEehxsgsmORE0UHmOe9TFuwwIAyMYZUc09Gg8fztheFal1clIOVwC6g7ssEWTmjLA+7Qtgb31iqIkzh6iqDT6KeAmKKjg4pOBtrw6xPoqsl6gRKMiH2z5BDXyZZQEbCd1QKeHvznAAtICnoxBRvw1B4UK1slJKdsaNSrogskCLjKICqrjrTLhmFGvAKj0F3QxAsaIE57ToaMAUvjKC96/olfRj/sJQg3xsM4TnHNh5+BcDu3K3UXziNVBeanhEyIRjkYoLwX6Xo5PYn2lH+tLk9hemcUv/62PxhN3dyNmJxGDi4i9tyL27sX4/usxOH0/5kdvxWAcMT7DdRCBc4Nze3v4YZoDJM8CaWlg2G2RGF7Lm8/3/bMI4PeD/k7sb34sLv5/tt40xvrsuM+rvt339t799rvOwlk5JIcz3BmbIiN5CaE4VhzYgGUJMJAYMYLE8tcECOBPAQIncRxIBqIESJB8ynd9yGJFiszYHEoMTZEiQ5ozI3LI2d+1u9/e++7BU3We238RuUDj9v0vZ6lTp07Vr+rU2X46+ttPxRlpsGI1LnLSr+S5JWwzZZswDpLjw+MYcNDmoJ8Hsh/sH2ZkBMJ6Mh3FYK1A5Df+9Cfx2te/GePZPIHEx4+P487tMgQzZ00A7FIHQC7OrJXc4VSNLAdHbx7x6qc+Fv/2v/VX4umPPBWTUaV8WuoZsVFn38S4HI68I1hZikdFlOrcUiAjI+RNxnAcV6m48ncDgQSIHWf5ShCc71I8KjWeCyzzWoXFbd6CJ/KbXnEFmaCWi46KMs+pkCjIFZ4qUBsbpQxznbpVUJ1fKLtcs84uEKocQLjyUT7aV+tQCaQeeFgDRLnJN3TWKQFd+NB2nZbKjHQENucPzwnU0X7BR0FA7tEnI9sos8Bj00Yh+04W275VQp3/zHP+6D+Lh/whnXOMJ5U+g+gdgDqBawFexs71RbnPeKWzrKV14DqpsvhwXRntokiZ9JldBqTAot8aeBhg0ImUSn4oy4PTBeFXBrWeqYgIVFG3ihn/01eNNR3HGpIlfyraReVBRc01q5sWQnoqwwXkChCNSj20trGIqnFu1DzCKGdXTK1N9sO5lw5j5vlypKMIhXh1gyitWQzHyM5evPaH34of/qu3M0r38OAoxpnaZC1lDc8NBku5Q0zlgvMM3Cy0ubYel+SjJUgAgHkW8Wu/+ivxhc9/Jh4dkKt5Hof7D2O9X8EC/JVzrByzrunuBOGgcsZMpx2R4q6ROv4Z7wcPKtIU5wTGwd7e9aa0lJOCch0Pnnv++Y82Q6JyIztPnFvwIeV6eCgAgApdghtbFTWj4gvAQfmCLhqy3M/1qp0vJGhPG5wjGunKJZ5X5+F9gC8AHddoy1ReabBooBhhprOCfqjM8w1YAT1UIGkLNBLE8n9ooi5GXymHuvis9WvnBM/QZ7fTC3Z88ODeIoLfvOrMAcaY+j/67POLQ+BpB/2lfg/xFkyRFiqnKvQCDuqD6oCMm/NHxyPjJpin3rK2WSkcmauC3PyPPuUZAvKn805ZKy+hV9JvABgBPeiLnPJgeUBG6umC4NQhn0MTjEYjxwFe6Rs0Kt2xIqyMcAekYXyeuv10lnvvXhmczo+19ZIR8O2Dhw9jZ7ucODwDWPWDH/xgEXn2zruks7qRKfI4F8D0WDhPoCcOaR0pzjkAAqJXcRIDdDAv+PA89Dk8PAoObYY2BFEwfknTd97JNvKbc0AG/fXU489HpRewE402ChwK7J6c1268G9dvJo/QZ+Wi+mXyY0v/VjKgzqqxbfIp/EUEezr8V9dyPnGPsTMymHmmTGaMeCeBhBa5uXAIrW5kWToSNFgpE2cF9+ivUdiMB3/K4Wt7O0kzdxPZF9sKaJq5uVu6Ind3qV+RgkeAXJAd+lAvtEf/cM6bCkZQn74uDwqI4x36C79pL+mUda3SyZDr7cZG23HWWziO1At0/PEcALgplGizu0yVcfSH+uEHQXTaghwtB/TGIuqf9gOwuMsno6pHBUDrwJFvXJ8ZB+gi+A6doT/fn//855N2vAstBFZpL2Omw4w2m0aMPvEOZXz2s59NnuA+4wXNuecuNGjPOOuscTeoOy1yB8Ze7VjrynDKYrzhQWiO48X1mrbqwOA5AXp0e+aHvCD4RP0CMNxTB1bXu3XriWx/gaVni2A66sVRRt3OH1MX4bymzXne00kdtkw7kM28Q1/4zXvcg3+HowoSFFBh/N39YVoufqeNsUS6v0qnDZ0TxFnq5VxmbHhXp+O9+3czwpj+IH9T3jz3XPI9/TGLhLteKAt+kCZHj2v3OmPHTiXsecqCl10//t8f/CA+/rFPVABLiwpVh97e2M75u33tetIDGnuuDmPG70y5dlk4g8Gc/K8DyjUO+upsgAaCheoggtDwJX2Az9jJ4VynzdCFMaYsxkKaQAfGgbaKFcCPnmFEuyhTjES9hTp1IDAWzL9yXJStttzWVH5rZ+mA0V5IB1izO5jvOoIqEKG3ONCcutWHaaPrEO9DQ3UMncXwGG2wz+6M4VqmbWp2kTseBIZ12NFOxgheT1nYAFv6wvyDZqQ8Vz4bEQydxLpor8FG4ijMW+QedINe9OONN95IZ6q2mUCtO9zdAWR7xFPEhtyl6TrlTsZnn3tusetKBx7vskMauhAfSPuYm3xri0JfnAccgv748X6Qipz2X7+2F++9905zWvZjeM6Op0rVSHDw8KLm52w2SZuL8uFPMAT6gN0kVkOKK+qj7sPHFdkP79I+wfbRtNZeUi9VuZ67V0HLOD6gP/NNHnOXQGJ481n0VwrA5UNdlIFjjmtkOEm7cIU0fFfYw8bWesntpcKBdnd24yzPUxzExnoB6GlvX5bjQ2ebdoFrFuOoXig+xzhoW2sv03ZBU+njGs8zvENZArjiYspDAzSsV3uOthlUZ6AG5d26dbvmaQsEgP7q0NwnMwI0wgBkflF+6ZmVXUUbidRl3MOewpmCjBanoD/Lg+INAz7FGN2h3bU7DThSh1c+QCv64Y415rd29XKvHL7a9PRRDCYduNcqMIX6xHGY5zxf9lHxp+2wf/AadLDPYtXeH15WRh7q4Dt5dKOcQLaN93UMaNMY8Ma4lY1RQaCOObJGB17iJKsVQGc7KBveszz6wDtiXMoFry3sZHTxFhhF+erQBkq541J81evdQFbaII7Hd+4wazvSxfWpTztcfEmZLUYmHubc1w7lOvVpo9Am2qkDUd0EGmufOZdccxg3MX/kN9e1SaWRWDVlqDeVs7ACP8WPs09rJfdshzzBb+0pHZrIcfUr+po8/9//k3+UO0AgqIYCLwpkOZAOlAARjdbzJNPpKKGDNArCChbJhAhuFXSBdAdRgExvn+8LuBndAkPqTaU9TB4XaQ2Y1cxL3EsAmmdkDh0aq549slLGGu3TacDzDqa0EByjX90BAOh2sK3HgaNOgRXuKXj4X+WsDxIeNcmhFW0xQoZ+U5fggMow1/XmTqd1boeeRZia+n2Gd/TqUT91Q2/7pzebCclH4IffLnYCfyyQttP8t1yzLvkBWvEn87pQKNRyQWug2XzaHC6rdXD12sZ67WSZA8gPYylzuV4dknvMNufdvZhGRbHhZNgarMTmWi/OD+/FRlzGlz7/cjz3wpMR89OItUnE/gcxffBOTPY/iP7x/Zge/yTmBFZP8L6mDldOkKVyigACZnB0nZ2eh4vn+SDj2hVyfBaxPIg4XIr48UnEfOdzsXb74zFc3ouT+VocnI5idaNyaPKBPxHkY3ZdzOa520PaXp4Po7+ymmeBQB+cMPT/jdffit/9vd+Pfn895hk9sZHbtYn2Ho8rMgLAciX5hz0x5b3BobDUm+c5KZxB8ktf+XL85b/8F2NjnVQ7RHRO4+S0DqeDd3GAOFaCz9BVsE8HCDxo1IQgFb8vJgV48OE9gVCFqXMaHoK3NPydVyhl/G+knfKC8lBqdUS4kPCsiwdtUxnmPZ0U1Flzv8AcZRfvOkedWyho0BthzFxxa7SRs7zrPNbwtb/KHEExF03nUo1H0df5Rr0q4pSjc0KwPyN72pxXXvC+zkjpaeRCV3lRIdH4UrGnDuYtCjWKPXLXRRCecAFkgRCIgHbUSXtV4qAd1+m3c7oftaOEawLZKhie2aHMNDLOtQCHBkq4iqXyTSUFmpTxPUrnivRQrlAODiz6x2F/ufA22Ui00hN37qRSn7JmraLPNXwF/Y2slW+pk3bQP2ktz8gHOso0dnhXZ5egm04aaZNKfXO0qxDCa4Ne1wExSeOW+jnbqegBGH+R/MOuB5RYDk3nfJB02uX5MtMgpQz958wN0tZcu347Li4n8T//T/9L3N8/i7XBSqysovCdp1xDd1SmYXswhYvvUPR7edh5rvVtFxx9R8L83b/7a/HRl56Nhw8A3y9jZakXa/0yXmpdLFmdxj/O0nntnKi2l/ICbR89Io/3ncW8gO7UVwpyOQpVtHkHejJ2Rk9yDyfKzZu3F8qz4Jn8r8yAP6C9fGMbch5Ma6eB4889wCjmgYYE5QBEMDeNBnMeu+bJ29TBPYM7GHcAHfjYSGbeMRJVox6AB57UwabRT90ewqnSq7yUl9XFBBJN40AZrrXQ3nnbNSb6vYpA5r6gOPdpNx/kO3wqYE8bmTPl7JrH1upVNBz9JnUdcxXQ3oOyoaPzSiNaAEsghnR5z7aUGRi2zAMVcOgu6Pzw0aPkC+pIEPu4or2ht6A0/cRJAPjHuBj5RJ+Qf0ZB0WcADo0X7rvbgzKgH+UYdd11TEtD5K8ALffVp+gn43HlcKoUYAJURuIePDisedsr5yvvwxsA6zyP/MDpsLVZTl2cHF3dtLse0H7aKxjvweaAKT96/Ud5jon5tjXI6YeOOIGhCiaapcOZ/pFikL6Zdsk1iijQtQFn7NyI8bwiWjnzAxrTv9RnGtjOTpM0eCYEhYwX6Q61M9T5obsAmWuj+j/PCjrynQE5LQe8zrE0SpujUNCIdZsyXa+Zw6RbSUDuonY/Ea1PWwEe+Z93oCNtpr/cE9yhHHQT5vXRceXENiUTdeqQYGdB93BxgDUNMNqbgN1WpaNSN6FNHBJO+QLMlAcf018da9SJgw8HoHoQcgL+ojzmKLytXcNv7TvqgM/p01tv/Sz5N8HwtqvVdd61Hx50vWfskAXQAhrCo8xXeIN7yhx3EHRBRwEHaQXwu7le5/8IHPC+QTZG4NN/ytOpAq/QR3dg0B4OaXZemwbJ8+RMVUW/uScdeI+2UDY7SQSX1Y3cbWAaKugATdyhRzl3nnw6aQOvIMP5KEN4n7KMJu+mOTWyljJwWuIc8FwX2pG7I1qgRcrhFrlOHdQHLcv5VDuf4FHqhS4CNgIZOsJ4h2elMb9v36hx53++mSeMK+/SDvuiA4SyBQ8YN/gZuspr2sbsAKHv0DfXklmB0tCEcaGMdDiclH7GGLPGesYIZQug008d0dKBdlL2wwePFmsmtDw9r9SAYgf8X9H9a3WQdZ7bdAXQkbKY+p95/sUF6C2IaYQwbboY1g4P6mAdZ/zgX4E/eMnAI2jZPSej9J8CZPlAD+YxsoLxYr7RX8pI+6wFekpnx1s7RhC1dKE6lwpaKxNpL32k36Z9E+NBHuh8Tt2g7ZTgvs5EyjUCmrLV62mHOgpzgvazM4Br6Bw6NrUF4AXqgzcFCVPnbfJZe0oAFbrQD20P9QzBLN5T7+Ca9GCXpgFaXEcOIhtL3ytsRBvG9VJ5pi0JLTwDAT5NbGF5ecHXGay0tZVzw8C61O2Hw0V6H3ES1zSeZ0yhoX2CbrzPuNO+25kCrtIwqvvlbpO2C4FUl+o11OeuowIZ+9GbFtCLvgDtTo4KSF7hnD52OJ1U0MbpaQUAENiU+tPWRpZLKu6yU8t5kTYpGUkS/K2AMfT4PimsWv5+aEgq49Qvlis4i1T0PC8WpczK4M/GB9BBXijbaRA3rtXubMcWvRG7Le3aXI8qQ8L21nYcHB4s2jiLAk7Hw0nqgqTIYmdq7VKpQDxS4a4liFq7Urv2p2NUuk5lPUlAfmcn6+aP8esGQLlGiyFq8xlMAG/LN/K7a5H2C2WYzl4dknGhLNqkLfzcc8+XzTMaxf0H92M0KkcUfaXfvEOQUW+lshmok1EO93V8ZnDsIg3ZVXYBaEE/1jYrHS11CVYzXtzjI+bDmNMX7WkdB+q0tl0eWOCQBPg2PMPgMe1DZA47QNJWbGsQ7YeeYlDwpfJPvcq1SYypa9tRP+WBlZVeXbYW/SuHYskCeVs+4B3ax/wS9yhHTAVIyifORfgVGbnScGRkpDod9wTsec961afoozhKYp0t1bLrNvfEoeQLA0HgR6/Rb2gFPemjGJjrPuU4rvST5wwIFj9XDmob8owOGOqyDPmXa/C244OsNXhIeot3QQfn9c+X08Xr5TvxYWjsu9LKPilfHPvhtHB7bVixeHiFcpLHWsA97yLHxWiSD0mB5YMyppWo+Hc7rCFrI1WWNQ7T69oAMiPkBN01bmAsBkDFkQUABhJAFCyyEzAIBBQg0aMjICVYYpu4rvE5BaRpqWmcKJQrAGbZEFQjpwuUUCYfHSu8Z/QAAw5MLkgr4OghXt1B0/mgIiQouL5ZAAJlUAdlUAftcfCcILVQlSeaMclJOSygiHY6mXzGBc1oSt7XKGRCFbhd6TgUUtnZTkoilQ+u6fzimzpor8zenVhc9xk9lvymTj46iHh3Oq6DmcaTchBlSHPMcqPDYLAca9m3eSxzLsjSPFM2TKazmPZY4Fdic9DPbZ2c57E8vYztwTyubSzHMze244WPPhGxPI4YTCKO7sX83rsxf/ReTA/ejcnjH8faPOLirA48ny6zRTxiiU0RlxGr/ToQncOAGeZMI8XZIdyfRsyWI8b9iKNZxIcngxivfSr6Nz8Rx7292B/3Yrrcj96gDjriqLlUxAbLMe+txAog7UrLU3dyHmuD1TxLJfuJ57I/iP1Hh/G//dPfjZ/8+L1Y7vVjiJKzy1kHtVviLLcXAlwSMVE0zUV3Nk0SzmaV2//WjWuZCusrv/Cl3ArLoWPk/TQCi0OsFTIKRSMNFfYKKPjOehxvUmDJGy76ClXKZXEFUOA9hI/OBu4V6F+p4OR1lRHuU18qOe1AQ+excxU6cC4M7WRe6YgQIOK7C2wK6vG89S+3VBHOJ+cRc5K6NVSNrqM8Pkbj8Jt6u6Ai/3edB7Yffkf2mD9RuUi/BBk0vlVaMHjtL/RyETUao0tr6qRfRklTH+VQpuON8qU8z9Q5LaI+Dc79/QQtqYNyBTOzzKaUS9sZZbe0ULZJg4X6UM7oHweZu0YIhEI/yqdOdo4AsPGOcs30VrTPCELup1OhKYvKqEG/Duu9cb2eNUe4xmtGlpDuY7nqVEFVvnbXuFQImwOKbx3z0Eyg2rZrjEAbxoKyjWDjWa67BvGOYKBGtPw3PLtYrC2Cpbx3ZUiUrKU9mQKLg8/SQUJk7E7Od64RgY1RkqD9NueoDOPsYhzzWI3f+7++Fm++/laMZqxjRJrMUq6t9CNToFwOiQpDzi3FjNRX/XKE8MG5MU0H+1IMyQsYEf/gH/z92N4kAuthTC5xxNROJZW0BG5GldYIuqRSnGcdLMdgpQxX+pgA+k5FAN27d3eh9Lgm8y7GC+mxdJDQZ35zSGqBHLW1VYXMdVonleCCoA88auQJ44QDRJnGuwminJ7mfIFHaDuAh3PINbVr2AscUjZlwQ9GmhsxY4oK+iTvwd/r7RBWgH3XZHmFceYPJyH9MWAEPsUYhX44/JyblM38YA53I/V4vozJSmtAOepCykjAbu7xHOWoQ0EfwBSjVukP/5suTAeGspl7lM2cKcO7ABTKoN/QhbF3ns5HkwTZmDvqRtCK+1xDXgrW8xsaQaunn3oq5xi/MXoF6btRtpTL2NFG6lRHdRdQAq8rlSYJ/qAsQGp5xihPynTd0nnpGJ3lOTKl6POhDPhLQIo6GOejo4MEOqhLEAT6HB9cpbSA7jgzj49rVy8OwtW1SoWj3MLRC0+wK+Pd997LMasIzl689/77SRfbQT9cx5DlymMjfekzY3L33r0EHQDlALRYc7jGeOAw4T3ak+n9jivlaq0rl7F1rRwRjCt9I2UIYK7yHMcstGLnh5Hb0FInIztY3VUg0GYEMnVAPwA9g6rclepYAnhSLzoLQBhtV2eg78oS10vumX4qdfDlfvzoRz9KPqMOxuhLX/pS9pdnnb/qQvIg16nPg5Fd47xOvR70zbh6xoYHTXOf8nGiAHzDC+6wgr4AZADjHFwtsE9d7m5g3ExPxHhSB79feumlxTkjRF178LUOBGj6yiuvLAKo0EWgB/xLejDmrzsNuEZ9OAcYA+cQRi910W7qgP/gDZ6j/9AS3gHQhka8R/uoR/sD2ujcpe/Qgrqhr2ChTkjaAQ2gCc/yHuWbGorncDZRBu2AfvxRFm2DV+iT80R7y7NIoCX3GXt3DnGN9vBbPcBzjKAlfEa/TKXH/wJizjv1GUBQyuA3cpP2aKivrBQPQHvnOP2jn+5MApShLYwz9Qpk8PvVV1/NdtN/2kWfoBXvCErRX+Yl81TwRP3khReeDc4JYcwYI76VZ/CGATOPH5cDl7JIFZa6GI6oDz5Y7Ehwt3Q5yM3IXY4AACAASURBVCY5n5w/jw8Ok7/ph7tNsp/rlbaKviA3eBeeggd++MMfptxNoLjRUJzAA2t//JO3cs0TlN3c3E75qN1Jnyhj0okShffIJEC50F9ZJXgn+Je26tr6Yg2C/ygLeW4AA/KSsYIutlPbmHp0urkDjfbbh7I1zrL/2ujISsp++eWXcwfIt771rUUUL2PGfSN3mV9f/OKfW+yWgT8ZP9oBD6TDp7VLeSkvmZKPlIbMGehkv+FTeIl6eB+e7YKoAoi1Cyly7jC2pltjbmpDateocylDmCPquAYhIevhPXUk2sUuPN5BjnzmM59JWsFXOiF0UtJX6kfGMCcJfoBed+7cWqQt47fYj2Ad16hf2UP91JG6b4vcFizVdhNw5F2CNqAb/eN618HNb8pSftlnnuc65X3kmWdyzjrnBXvVp89OjxcBZswBQXZoQxDU0mQUl8Pz2Fwv3RMMIXeMkKQ2gdQ6e2Sl5cpnR4yBmWmnXZy2VMM193F8CCgmkNzOwCKoinFAj7hz+3aBrnmY/DydNWJInKmVa24LymVMM1CyZZcpzKkwLOpaBWhptEZWQKOy2Ydxclr6CR+cGrx7fNJ2QmQAwUqcX1QwL8+RIuv07DTPCsHW4MMuGT6UrSxhPKGNuId6t8F/tJl7ucNvdzf/Zw5QjwEuOkEYJ8rjuxtoxbPQER5yTVL+iv0xN5T54oyOPxgQ5RLghy6mg8AzMefLBe5enFegjQEnzNey3yudksE7AsZdWyd15cHV2Xn0SR0N2S+ekHZGSzOqA8G565x13aAtjhlzikPQuw5An6dtqVcPyxmRWGADq8UVSx71FvgK46iMlk/kLct1Pp+elB3jusy7yAWeR47zTfvYmazzQ2eI87TaUU4UcSTGgedd/+Zkr1lZWehQvKv+yZxQ36MMnWvwG3/Wp62mTkAZ6ubQ2evSlTGmLPqmreEcoC1pHzYcXixH5yxt08Evlq+9oPyHhmJSYusGpVAPZTindJLQB4M2cP4bqKBvQZtS3Uys34Av5Sf1UQ5j5caGdIZ2nD2OB2WetuBQZbWBy7QfvpOn/B+60wZ3HS799m/+l3kIOp22s4IWXWK66MkIFJIM3sB3nR4QUa+XIITRHHyzkCEQ+BOsM/rbhaYEc+Xz1rCkXjrB9TTkWxoGB0bBqkFOGbRvNi6gnz7pdaJcARgFVRfUz9FtuxR4T+C0DNQ/O1E5W4FrfDQ2NZJldK7LyBBekCWN90kJLBcQJ5gOItuRSlxbVGAqGYpURyoqMgHP0R/BPAFUjUH7XEK8osv5KOgUMvz+eS8abdbRpCLOu5TZdUAJFDkBfUblUFr2OENluhSjyTSjA9kdwTOzKeXN0gGCQySdCBzcsbwSPXLLt2jjfsxjPi2P6tJ4FLeub8cT1zdjEMMY9EbxhS99LmJ8EjGYRpzuR3zw0xjefStWTh7E8vBRTC/u5QHjl+OI9dV2PgjOF4Z0ORI0TB9YnqMRMR1FTOcRE3aFrEQcnUVwDvqD09U4XflYrD396ZhsPZFOkLPZPJXzXp8FEocW4OVK9EnvMiwv6nQ0WxxMDI00jmbz5XjrrbfjG699M+4+eBgX5+PY2NrJccp5MGRLeu2kQTlJwRLk7W8Hqs7gy8hUWLvX1uI//U/+43jyqSfi3bffSacXecdn83EQwe+cgWcEsv6MEdDkg8JdMJJnTocVqc41+Iiy4BH5QWcA3ymwWj7iVIAyZ+/hYk5xjbI0Fq1PMEJAg0WaetJpcV5AKu12jnNdRULZRlnUzbPIJRVgHCCpSDRPPOUgp5APzEGdPwJkCTK2SBieda5TXlde0o+ussQ9+kfdRjzSH9/neeqUB9wJIPjgwkUfXPigEwuHCyN945oRD9TlNaMAoaWAGnWsti3HlAkISoQx5QEyoqAq46UpbSdtCkqmMkq600foiJJMPcoj85WiFAOo6YCiHeZ6RbFT/tMO3qUtfOSJ7Es7WI82Vo7aXjpbiJA24pn6PGxTZWoapcAzdt1IEncU2D/qZaxVcnifdvL5/5PJzAFoi4JM+ZTHcyoZGny0PR0Di9y2Ve7ksgxn+JTFWwNYuY8M1PmDA0QapaODek4rfcXl+CKeeZbzHAqI4fygy8tpbO3sxf7BSfz+7/2zlCNnJ8M87yiB9caL0JLUNYPVpZiMcLZgIJQSNB9X5FEqEsjDccQrn3w2fuPv/704OnoU5yeP4/H+w+y3awNGFh4Wxgf5B69wVkDydqbwuzongS3ersuutYKN0PDppz+SDg+VOh2LtIkzQ5B95RC6yqNKW1XUVW6NzjV4QmBMBwjlMwbMHcZFI5DnUJg1IHg/x60pgtKGb3jHyCqBe4MiGCOdXq73PLP/oM7GUB9BPzCdArxOmxIQxMFNfvDtStkBHWgDf6nANh1DQ4r2k8KAbw+dZZ4AkAsYo2DyPyAI/ImzUh1DGX/rqScWfYIWjAnPYrQjh3mffmMweRaJYIpggJHQ9Iv2VOqOR9nuO9dvZh/lAb6dI6lTEQ29u5tO9DfffDP5jP5DM95DhgF2UIdKLu3iI9inbuaaAcCGfIDmP377pwv+pm0C5TrzMGDUpdLh3nZpuK7hgAQc/s53vrMAymhjrW3l7IGmTz55pzk/yglC2xJcXK+IQ9sDIMGuL+UWazQf6uM5IqbpB+dyqJO71qqbwica1p6flAYBYMTaWurg9IPx2T84SDkLTcqIrHQi8hh01rGcqStaagHexwl5f39/wQPKe8bWiDgCVvjs7lxbRMXRTgCr2olYebv5X8CZdkB/yhE4hy8AWF3v4Afa+OG9uwunE4YX13ACAIbBZ/QVWsO3XKM//DE2AEonZxeL9CzwNGW4o0d+Ybzc5WF58B5lujsLYDH1kbZDkjRDjK+6tfLIcxn43Y1So020B15CVunwgRYC9tDcHWj873rG+uPOBs8ogAd5FtlFWV0jGtpRrnSgHABPQXDPAfAgVJ4zjRJ9oiycZfZf/sOpBZ9BE+5RhxGLOlVMscTY8sezGvMaxQayqLuZ3oqUVQJPlp02XtM1MqCinTFUuyMK1DcyXf1Whxt0hu8NPmP8GXP1K/pCGbSdZ3BUADpTpiA+1w2G4FnaAr3crUKdgM2MLddpnxGTteOqdpp1HW2mhIKePNvVTeA/nqWdtMG2845nZKhDdIFb66A97qagnDt3ymmi7INW8A3v0hf4iP5++GGl8tPZhsMmgZh2dpFghc6EW7du5H3Kow83r9/IucBY0z7mckaEr5csVF7rCKQcHJO0lzppPzzKePMMtE5waVoANh9ocu3a9Qb8Hudv59gHd+9mOVdrT4Fay8u180Vept+OJ+Vev1kHg/OHnOIdnQMVoFPp1OgD/EF/qx3Xslza6ni4fspTtdOtdi7zPP2B1vaTctzNxbMGLdA+6FNBWRVBrO6kbWRaN529tAOepE3wN98po/v9RVos5wzl0Wbmqvqr6xjjx3x0vI6OTpJ3dC7yHvfdVcvcUWejDMFQ5rbRxNDOHZHwhTt4uA494SPkopiPuhq7PHhP4BxZYh2JrWR60Erhq75MmfwvXqUDhTYKVvI/5XRxEYE+3oduuXay9jWHiXiVuwbUE51X7vKgXXzoI+Wg31Cm8xw+Y35qd9y8sbdwGnJNzIz2HB0eRL8XcXp2nKlsyw6u9LMEhZZuWPox0ZtpM62XDcJ8IohmdUCwKiBrOa2hrfQSF+A6gQqUhw6JAwT6YCOyk4RdCQK6l8NxptZ0vbE8bLoMbM0d72ByZPwgddZ62p2uIaQ4LqddL1Nara+x87XwBNp15/addIKQEms2m6Y9ePPGzXyH52iX2FLSowURdbEqnaPq3bRRfauLE/IcvNXVe51fYhH2m/FOurcUYF1HA2l8CViDX7oYC3XyDu/yv/pl0q6N9XTWzmfFxmm8gk7XG5QDejwqwF2sQbxud7fOL3IngTqsQUauN7Ol2k2ozi0mAU2gBe1StvKNrOLD867F6m/yscGWiQecV+CRu9oM/tFRO2kBfOr00Jr2MB94ljOOHBtkhzJYDJjxUE/hXeUNaeV1IkKH4v3KNqF9mH2YlR2tjaD9Qz9L7yreRn7yrvNUvGZrg11400VAlzawGAB1i7mIb/E85Vim9OUdZZO6EO3QYY6Mkf9SdrSNBunwbHNOgF+a8Y5t6WLm7jYRsxF70p5l7Gmfqfqoi/ZzzYA0aOAuae1p2sI7lGPQKH1SHpfOXw4gxtm1yJ2mvI9N53hw3zVc+5k+0ZbEqaOwd+kG7/E8810cjLZLb8qwzMS3/7vf+q/nFARDCdILqHGdicJL3BdoTLC15SUnPZHgAAUL7mX02O7uQknneZjT3I6Up0dWj2h3wZGRBBz5FhixHcWstcUO4UqZlKVCVYK7eUTbog4QDeEFMREADpAgrmCmThTuU2d38nON8xYG7ExogEtea4BdAvINmJHBnfTcM4LcOhW8JfxL8e6OgwCszg89zzgGXFRLob7IsqGNkXTSTUFHOzXC7avCzXJpo/R0vLt8QJn8sUWRb+mj4OgCoNRrX6wnabk0CyIo8/2lXoyGk1hbL4Bn0AfQTq9SpsAi99TlZMRRoqm0LblAIJz6g1jmHI35JPa2t+Pa7mqcP34Yhwf34oVnbsdX/9IvRiwNIy6PIqbHEY/ei8kHb8fo4c9ibXIvxmf7uYNkelk7QOog4EqNhQpBWqp0w3BQ2OTKAYKDhKMHpksRB+cRB+OVmGx9LuZ7L8bRYDcOcS8AGk1HMR0NMyoawIMopfOLymn3uBk4m5sVueNcWF/bibOLy3jj9TfjO9/7QcynRNqcxvFZRaP2Wsqb0Qgn1hX9BZcDhxEOkOTHiL/4S38+fuWv/pWMFHm0/zBmE5wdS7GaO0gKRBOEgvecHwvFpm0D5B5CkHbCY6N58RLXGFNBGBUBrgve+Az8x30drcoYyhZ85B70kbcEWDVqaFcCXNNy0jk3FahGXijQnXO8b1RSyr08T2WyMEo1qO23Th2ecVHS0VFzqISvwAryz/RwKLm2k74p33TiCrIqwFWInJ/KJWQm72rg0w7aWYvxKBcMlXb5R0WL/iIPkAU6We1LGi4thQ1tcFs79CRnPICo85nydLpyX5lDGdBTZwsy3rQIgLIAbtAmFx4WvXaoFu/hKMGAAJhLULgp0ih6ArmmbKFudqjwAVDXmQCH0x8Ue9qsQoliTfnUn2UxV1sUvCA49JOfGRMVHRUL5BZ/jCftJRrUtBr8VqmkTRrIOg5VwmmbBjtjIV9psOLTdcww8uiXB0YbiVbGG3lpa2eOxkI5awog4yBE0ugRIc6HvP+1YaMfk9lSXFyO4n/93383Htw/Kacuci2d/JVDl3R4K/3SA0irwO+U78MCYMeTiPU1nHi9OD4Zxac//dH4W3/zb8S1rbV4972fJR0T2Hi0X21pUb04UGhz35STUWkkTk8qspNDDVUMqU9DUuOLcnd3iaCvw19Jt0PkOWUWXWq9gIZGVCXYS3qcdig5ZWnIAHoZEAFgsX9wuJB7tIM+sA1ffqT+D1vEELxIOfAndbPrIMFaFOUGart2CxAAML/4wgtZB4phKl0tFYsO4StluwIzqDOjs1o6BxV/y+R5jTfLggYffPjhwunEXKIcPglct9yvplZAOaVN3Eswjfz8LbUN84b+pC4zKOOFD/SibuaDDgL1GOhgugeNjSsdoeglaGV6nJSJbYt+GnPNmWgQiPoX142QdU1g5xjRl9fv3Ergj77YTtJA8ekCOuii0N91h9+mv2HMkAkcLEvb6Av3aT9lADoa9ctz8BDjAzj16idfXqwfADJE1yNH6YM0Kn0UI+l63L9/L+vQUb23XamZGIfaOXQQGxs1duwE2dkth7Q74VirkXN5/kZGU9accf4pG6A348h4IVPoR0bqt+hl6JPb1y8r0Ig/ACDpk865/f2cU5WKqNqooU+dgE8HBwXCKo+pl+d29q5l1PlPfvzWIipZ2awDBBB9PJ0lHekT4Ae09lBnnqOPGn2MB3SjXUZwyVfIStNS0V5+M95E0VMGUe7wPGNO21kPaf+9B7XzSoA/JaZpFFsaPuWTQB1lU6/rIN+A+ZRN+7U7pBH9pm6NVqP7POMMhwOy33Q17PzgGfgs0++0HTN8028PITYdGPRX3gnWwNO8z7c6EMAaY0w5yQt7e3F2Vg466GE0obsMyiFWQRDUwXjA49oVBShv528+zE3magLbnZ0a0JYza/iG1txPAO/oKOcCdKAMrgn8uUsNmvOOtKUMHDjseHDXD7xHn5x3/NaO8VwKZBd9cecaNOT/Z555PsuGLrwPvd31wW8+jovguTqhIAFjy7PuRISvjaonZQ5003FLWfATfcq0grNZ8qlABXVAC2iinirPMx6f+tSnFnJFcMJ1JNf968iYGnf1VOj9uc99LucV+os7gPIQ10Gln4UHGGfum0pLG64CM2r+C5LCswlGtd3OPGukMzywsbGW/fOQ+kcPHi7OqqKvzJ9MD7d0dQabjnPmC2WbGk6wnPbpnDLQgBzsyEDtA2jgmSi0hzNa+I3jCtowVu7eUX5pU/MtGEmQG+NEW7SV88yh5kBV3vUHa+lAcm12DdNJ4XPwQFeOubvx7KJ2SEIrcQ14wPmf+kbb4QLfdwG2nEvHZ8nH0IN5jsxlLBkzaCx2Yeom2qm8g77UnUBSA5jV1dVjKBeZJi14n/rUG7BlTVNDOQJxngcAL0NT+EUeY1yQRdDz0aMHqefw3M9HyCNfqIu+6HB25w/zVacebeVZxw6ambKUNEvUq71KX3TOcg0HKO9CH66nU6/ZSu7i5dvIYp5hTLmmDibmotOftmq/8D9rqYF/BpRx3aAY08io8+n4hU7T+aTSf85qR4cAIn3c2drMAN/xqBxa0J7+Mkfm07JX9/ZqZ8rpUZ3FA05G+x/vH2R5ezdZA0ifU+dmMBbuVoJ3rvpSegT6rPY7Nhb9JOCCXeDZ14YDoJ+JCcFD1e+KKh1gZ0zQg2eZtqrsi0k6TrATcMjwLRjNffr2aP9Rriv+9gwz+ilupuOBPjCPCAjt4oWUKRYlbqDdDT0EZtVd+a0TXz3JoATKYYfYeAxmR/rXw7i2ey3m81naCGISnElS2Fk9l/bIReGqs5ZqatayUohd4pByXaMtK6tl+9FWnd70xVRP6vrYg4K8vKduoB63s7O3cPQlzjMp+04Z4LwX/1OvFA+iTV2HASn0DLZRhlDele11lQbcABnGhnoMNrJ+8RDXLeaD+Art5zd1qJtrT6uzph1zdFQA+rxsWfrFeEEL6hMfo5y0xVaunDxdJ0w6+/K827KDxa7EEKBDztNJBddQp7ZB2k0NE1VuGjChjkObaDdrrVgx/RJXQF6UA6YyA+nQZp2jDXwSc2kpxMTbqE+6qKPqHHN95bpyJCZXgTTiTrZRGlC2/aVs2iRG4loNf4hN0F7bxzfl0uayVyqVrGua9j5zVQyc8rnOs4l1tnWlcITCkuSli3Hh+zqanKPiMOqvOqDFFSk7x+l/+G9/c87DFFACtASMTCU44wKSN9v9nMCzq5y7enkEf2gY/+uJ0+GhEHIxV8GgPIjFINMehZHE4jn+V7AUY1YONHZidNss8wv6IWgSWAfoWSnQpyZA7X6hLMr/eaHoZOx6dx1E3hvkVrTylhY96hAoFw+Fr0JBL6+TzcXOxRea0Q6FnUCQzKHBJ9jMTgkZlLZz3+guGF8vMPXAZAJ9Rl84sV2wpa19MWKEya1nlrb4P2mqVDA0trqgL/1WacyFrjnakk7AX6PakkQuw7PTi1jf2sm0WFubG8XY52exyTbJ+TROLk5jdDGK3mp/cWj6ynIv89DjAKFsDoVkjIfnx5meZf/+O/E3/52/Gp98+aWISdsJcvBhOkHi8G4MH7weSxevx4DDPYb1CL6Z9GWtlLMD+IIzQfgn8+azA8QD0ycRBOHMlupg9A9Pt+No+amY3noxRtu34mx5MyZ4tE8R5rNYW1lv54zMYzKLeHx0nE4ElSfoz7kUHC4KEHl+fhH/xz/9P+PBg0cxYqfH8ko8engQu3vXagI3MProuEAqUoXxIYKC6Gh2gHJw+0eevB6//MtfjU+/8mpsb2/GUaYTOYulKVGLJbwE5/S4qhAIxNM2Pb0LpXKpdoI5h7vjy3tGLGr0wm/wpCC+wt05D426gAN85lyRRym3FsdZrC2XwJfPUtlru0wUqjyrzOK+8zfb0uSGcoV2CIRKDwW4c4XyeYY5BACfSmBbMGmT84D/oVktpCVfFMyCDi54JZsGqXzaX+lAm+wXdLN+2gVTGr3JIivAroxlLI0cM5Kg60zaWa/t6jyPcmvuV+WSikdX/ksfZZQLH200D7E0V4lV6XT9oN84NFwU0/AgOqDtGFB2pZxpC75jBIhL31G8UZBwiMDvLvAC4TqFcuyXatH1GcdWcEKl3vsutvKZcrmiUmoXC38oLbTRnQOm8EhwoC3MRsdZB9+C2EvNgWfUuGuiETOuUxxkWIoAqcNOFzuczs9r7pZBdRDkxkX+uTuGHXPkj93Y2s2Ufq99/ZvxL7/7Rsog3J7pG2pnLOXZR72SHZwBkD7qzA3MlvWVPFOE4z5KWZ7Fi88/Gf/hf/DvxcMHlfOfNBn79x/Gcr+iKLe21mN0zhlctUZh1OBoTj69rPNO5r1Z7uR4+PBBRXG1nZuuZTs7BUTzOTmpQ9egKyAxY0c7MLYBEHQkII/g6TRQ2u4CAXqj06Xz5ajWbs+Okd7UB/8w1qQW8jpOEIy1BCPZhty2MsOTzFvaRHlEyhFZ3zWgGHf4PoMZ2o4NHBVc4/mM7GoGG/Xzrgqv5z8w/6Gt/EPbAMOhL/PE3VbIKtrOczhG+KTy2qLFbKfte/+DD/IZ6MV88nnkI3RU5grkahCpp2kUCbbqhHIOcN0oaEHANFYvKlIz5dvZWXz0xReTL+AR5hTj5s406mZcuc4zudYs1U5AHRy0A0AB4ERZqAKtXOW36xQgnE5rDTB1YA1f6mMtSUO0AYsAe6l0T2o3Mm2r1CoVda5R49rJQaUAq+y8LMC8dk1dnJTeTVvrrwxj9bPtnc3c2UZ6O9d1HfE15yu6XxDF1CPw7jEprppzBxrhZEgDAcD48rKcXMt1iK3pfaCboJiR6rRvb+/GwvBST6++FlDhTifezSjeG9fLgXRytgC32JnBc+a9Z6yG49pSD43VIZTb3PdATMrUluCbFDHc/9rXvrbgBQ0/2g3v01fGAZpoBJqGQD799Gc/n+Omgar8JvoZMFi93oAk5IcpET0sW/2Hd40ChybwdY1ZAXRGmuOgAxAUBFjMtRZABjjomgoNSWPFt+C4NgR1dJ2E9J85xjWAPs+VANSnLvhEgAsQnDJ/+tN3kkY6GOkT0f38ps8CtZTB8ziS3KkI8MsOAnUb5w87suAD+F29S1BNpyP3GR93u2nsmgqB6x6YLWBpQB31A1gaGKKMZ07Sb38bmY+scI2gTgGR0mMqKKFA+wLYdfgYPEe50Jo1TuCXPlOusoLrjC/poShLXqZsIzQpj/HhXRxJ9PnlV15ZBDQwrxgz6MhcIf0Pc1O7nPdpB/UoVykPOjMWAs3qndRj9KdApo4kU5s9/WSl5+JZZA7zXxlA+6AVY4XNQF907GoPk2MfvqQ8aMdh0bR5Z6fWvkXKt0zJu7JId0jZ8Pnjo3JIUrdtVNeEBxhP2kC91OPcFvCczQvgRH65C0r5mylPNksewcuA4pRB+5w3+/t1fijvqruns/u87AvtD52e4gq8T70ffenj2W/TT8Fn0MuUcToD0zZtQRuMJ2VDs/XNteQFyvvYxz62WDd4Fv5FVuaa3IIznGOMUcqJpdpJTPtx7BjA5RrKva7sgS/VWaGLjjbqoF3cg5eZ//CaOfFpq3oYc5rrxWc1/gKNyhEdN8wP+kJdBh7RF+YSfWMHjOCtcoS2QEeBRfgb+lMOtFUv0MHTXWvpN+0xeIgUTdqxrs2UC2/QfujIN+1dgIINp2B8aSfv0T+xFOjCvKNcg1W6+r6p4OSBLiipA4RxUF8Qj+ranoxL4kjzkjv93nI+Dw20B4cX57G1vhqXF2epn5X+VtgWZ4FQLjtPOf/i8qx2xB0cPMr+YgxQDjvjy0lW9il9TCAb27rpigXils5LUAW/oUfqQgRk4SjpV4aHtJVbEK7BZbtNFjw+OcxAznk72Dxl01npvehFfNj14drMb+amNqL6Pe2TZ1zztePoG31I3b2lCBbz0vYUl9Rhb1nOafU88UfmhA4C1/DFnGx4guA8eprpZnmWsgWEKYP31AlTB28YzqQFRmlnci4s97Evkr9XyqaSFuIvBA0jz7he8+bRYncGZanzQusKuqnAs9S9yGQRFdgtQA1PMA90orseq8/QdvUwyqevXOP/n3ceQW/wK+hnUIK4QBfTTfyvBXWJE1BW4UTlBBCDoX3q5erIYpFdbJgU8jprKFP9UruftqUdQEr9traLA9M/5HnZ+BWMzj1lf86flhGCAEEdpcgd1y6ehY7Knu6arFMcvUDdkbqsQ4zKa4wX96AJbeE9yuZ/gq9pL31RZ6SvXd4Vm3ANop2UmWmZLyujj3YntKJs6uO+gS+8Q1sNtKF81gk+vOO6RB38uXZ2+yLv6zBTn4HHuKceQj/Ef9Qf+Ta4R2yL50iBBT25JiZjuTrYKFsdT3xRnlj6H3/7t+Y0UmBOIvogBKBwlXQngkyA59ftK1yDQBpolFtgRRn23UWRcij7/LImpIsQ1yu/YaW6ciupgvDnmZAc4HR83A4pY1udjKRHKwVQA50gbC32BR4fHleeMAGBrvGnkJFBoI1MSXv421wrgFbARuFAG/ifjwu1jK8w5RsFgPehGbQympv20G531AhIcp1ycnFk0cPb3NJGqHjzHsKB8qSjnraqswA0AV37r4Jjf2m7xpYggkBQgU84vyo1g+3PSdkiT6gfpqUuaUcbZVAcWDmzIgAAIABJREFUINubJYhJgYU3Gw81tINnUpEdXmYe7KUJSgqHiZWwXV7Dm9h2spBGAaVlNM3FlajVyXQcS5yHMb6MlekkPvXx5+IrX/pM5Onn8/OI6Xkejj758I2YH78f/eG7EWf3I07L8UEWF7ieyOdi/uYEaT9RN3CE8GFXK450AMTTWcSjScTp2ksx3ns2jnp7Edu34vRyFhfjEpxEc9TEjpj3B5ngi1RU5SCsVFLkfqTq09PzuP/gYfz+7/9BvP3u3XjhpZfSAbKxVWk+cL4xB8vYm8e8OTKgHbtDgLJo1/rKUjzz3NPxb37134hXX/1kXGYU1iTmY6JeKvUS4844MmYaG6kMtS1s3IdnfC75r19zQiHM2PFHH+AFgSbng0aG4FT3eeetizN1Kbw0+uBt+Z22bfQrhy//w/MqpCpBLo4CpypM+S5KARE0TWArG+wzdaWMailvBDCVkaXcl5KhkqWx6hy33zzrfOwqvNCu5hEHVFd6BBVraNiNAqQO2kz/XWjc0SbYQ78poxsRSjl8qNeyjfpjB4iALHQEtKUs5BD95s/FTKPXNrvoOvbc13svrUxZhaLsGOhsB4TjmuAz7eO3soq6AfFoP7tRAAI5d8RyAEwBwEvOzhIIpg3KcGiHIUE7L0a1wwPeNl2DCgo0VeZBHxU63mOR1/CibJWCUu4KiMhIo6ZsCppAU410aGI0tQuvhuLy/MqpWGtq7djRaFLxkcbIW2Vt8lgU/2ytEWVELuLdiKXanuy6NMgIpKVY29iOs/PL+Na3/yS+8dp3AhnWX+2RxSfpiPGkwuIas9QrgKjGnLOYyvnBOotj5Re+8HL8hV/6cimEm8XjDx/ez1RXSZOLSi9BPzIYoe3GWF/bSqOdg9kpW4DMuacxhvLMRyWUMkz9Qf8ZXwAqjGQNG8ZP5TKjZNpalXpCG9+FUtkEfCrgBEY0QxJ+TWXz9DTLMoLXqDecILneei4POxFbAIUK2cIxdnGR/JtzuzlPmGfpkGjRLhqPphjhWY0NaIITIAEKdqE03YhofpyIKqDwBWc5kNKKvjIf4HGcJJSFg1EHJfOKcU1wtjlymIeURbvLofU411meM7WOehs6H/ztlnPGWLCI8XL8pD/9oa9EsfKOcnl3o9JqCXDAE7TZdDTMTX67K4o6GRN2C6RCv1bgEO9DO/opP/FeGX1l/POhbtohKMQOYtcP6lK/4V2NWueeAA1llHwfxdZG7dQV7NY5RZmCLLWzouRKAfO1u4P2b65WSi/+4AfeR8aQWoLfJXOnsb5RUe4auuiNNVblGIUPnDvsOGK+QRPKY0dT6lTr6zn+PJ+7WHCmbW8t8u1CY4Ad01PVjrdK2+D6IlhJGfRxc3Nnka6Juvij3vXN0vsEJ/kGEEqjGUDzsmQC6yd0dds74LtnfjAeglZGXzOG0NWdOoKylEUdAOP0Af7VjoCXHH/XbviTdj77/IvZThwSplNhvIzMY04xR6SB65p2EeNJf+qg5QIDXVt1eDO29EVdmO9uuhV3WuhQYY7QJp4xqp4+CMQI1DAGnkfhfIIOjBE7X2g3spG6kZM8A1/zTbl1Psc42w4/wD/QRV3Fua6h60HxyAX+6N/ubqWAoFzXDOYcdVOmUZfKUNpM/2kDvCLdSo+uNCGOO+UKLMt/pjKk7c5LnQLQnnIZM8aTsTHdm3JWQ9uz0G7deiKfU6fwfDZ4kj4KCMK3nmfi3NZpZn95hzGC5u4wwqEhoEcdRJzTXsHqcQOPHHPqZPwoQz0Eh5l8Do1pC+1Un1TuUb7pvUyjpXxGjgBik1arG40Zsz+b+UE9hjYoAyuApwKdlIlGiT5qZ7nAdzgNje5Fl1D20n92nPOBhvAGO3ho78ZWBbPoHHF3lxH2gof0P+3BZmsz1nwePy6dOctqB0fnHJ/VGQ70W0eu6ZXS8bC+ldeVG6wRnt3Ge9hkglfUzbggX+gTfThtZ7cZDKMdY3nQX1oJgjKHBUG1KUgrypjSZuasvIJzQF2WforP0BbmPO1lrO/cqnSGlOFuCe15wX36w1h6hhBzH15F1uqw0W4yWIfn6a/OY8abuqGhGAhtXllZS7q7tkEbHLaWpzziN21k/vGec+vatcplD63ouzq5tHYHHOXTNuQ7clrZynvQiecEUqEVsrPWjgoKhQbUDz9Rn2CZZ0YZgKdOL8hGGfRdGjMuZbtXoJ7AOzRQdvGsvMP/BgHqRNc2TfxodyfHgPIYl+31Ahl5n/IJaFI3SAyF1LJt50Wee0rmk9HlIl1kr9U9WK9zk1ZbCsDJtO2wXSsnxzzqrJmM82RH/aB2cFOH9ns6OJrNeH5+uUhXnDzcUgqJ5YC3cC3tldwRfWVLDCelZ+J8wXbAOapd3O+vxtZ6YRnsilhbBeyepN2HjEP2kQYLPQEdp3SOzdS1ofnJ6VG2e+8a9mqdKel84j0yjGif62AS60s9pfGldg/jRZ8KP6noch059NtMLN6f93oL3VWech3UXhYzEbtU13eepg3cUogzDgnMN/uCQLa03zOgdZxnKdpGygcnol7xPujKdeaFzoSSSVc7IsTnoNv2tdp10A0a5bqBVqwtXV6mLp4XMMcB4rPixOICyWekYG82nJimDmjXTemg/U99YooEmNI3yoJOylv+F2Ni/vCOOhnt4GwUPj5P/1xLrCdtyqXa4SkWqsPW9KvsxOE5ynT8aIvOCHaAUJ5p+5BfyFVppF2gjmE74V3WH1MBi43Lo2JSrgfiEwZGep4JKaAMbIefxZaKNwrXSJyupZ2mXJ5X/708PVtg37yrA0SbJmXU5uaiLJ2wtEunttiS9bieW7e2At/Uod3JGEID+qx+Jw9Rp5lL4Bv+Z4501x76d3xeu5SpU72YZ+F517ArrLqchLYzMc/f/s1/NFcxTyC6RZlwk4dtkIKxy+RloF9tD+Ke77sIINQ1ilwMBbdzMRpVKhtBVb5hFuvhGb2GGreCqDwDYAyDcg5ECbaKFlU5th8V0t+8fmlsNqYY1U4QPasKMUE6+iP4LxN2acEOEN5XgddBYRsERnmXfjsxaDt/Z2cVuc8HOulxdbIxJjAr3/bbslOgLJdgc1EXVKEeAQkXAPvWBbKhKe+6ING3UmwqClQFUhpQFuVC8wLGaux43zEX+NMDR5sUnCoPjvlWi/C/GE/j7IKUNJX3H1ols3JABwrHqLY5Uk4K9tk8Rhx+3hbsld5yDMejGM4muTtkOuGA9UmsEEGxuRFHD9+Nf+0zL8dXfvGLEaOTiO1+xNnjiAc/jdm9n0QcvB3D/W/H6rTSRhEtfcpOMxxlsIrppHq1I8SdILjwcaZdnkUML3PnXQx75QR5NHsihtsvxHTz6Ziu34ij8VLu4JB2SafV9bgcT6I/r63o5HRlPt6582R5wJuAff2NN+Nbf/wnMbocx3ASsZ1pYY7i3r0P0ziRxtOlii7iw2HH7J7BEZKR8uQe3V2Pv/N3/t346AsvxnB0HktT+Kq8PIKt8CCLllEojD1tob0CMC6K/Y2K8OGPj3zdHXOBRxUKys+0LI235X2e4xkVVqNyKAuFWWVEAZY7G+YFAPNx8VLxEIh0LjlPFczpVFwu3lU2dB0kzhMVdBVPfqsYo9BZbhp6LTWYQCt1JPDb0ncwxqnAtdzRRqpTHgaKhp+Grko97VNOGVFYkUC1GwYaaISp4CSo27zzGo+UYT+gP4fIu10553Vrl+NM+wQBiEZB8aSspFMbK4BY6iTCGGC3wMFJ9ptPKUIlI6ELjgsXQp6x3SqmPAewDJ0YS2Wx9LX9qShdlFzsr/QyWoZnVTipg/6k8bhcdQvMCpbL05RB+dBSOgt46pCwzfKrRpxKi0C/qc+kAfUaYa2cRAnk/8vT2h0ErxfwVGCb6w51ygO0HVlDCqga1348bOmINldLUWPcRqMyJofjywQ9c/7NANs3Y2WwnrLtG6/9P/GNP/qT6K3WbjdIhNECzWnL1haHjbeDT8cVpY48aTu2o7+ynDQfX45jd3Mp/vrf+Ovx2c9+Oh48uB/HJ49jjRR248sY9NjxUNvvKXvcdkxsbdbODhTQ7nxV+YWW8BnGrrKINQFa8Dzf8hVtU3ZAF3UJQRENZoEf5MZivsRS8hrvoMy7RsI3bGNPEIJIuZbCSecTcwa+R5bpdLRe2mufdHQZmSngx9hzjTHHQcE4UZ9AAGd1AFynMcFYtj6T2sz5ihMAvsrUcm3nhvwNuE2Z6gA4TXCO0G/qU9/hGoYlzhHlnfoETpdrN68vDAv6RH+6B+wqd5ET7KZgrkgjdD/66a4NZRhjpJ6DA5a2GHGlMWjUEoAhNOADeEd59J92p5GwXNFLGmTqioLDfLvDg74zR6ib75q/lbeZNmiUIBcBsOinho56qcZxrQGrcWPnWrzz/juLuUf/GX/keBeoOT2tw1Chn4AaRszhw8cLJzv6Eu8A8uzt7S5SyEK/i8vahcIHOv/sZ2+lU4yzNQTQaZupzqAPH51hOsGT71p61Qy4WL0yCqC9ACa0QkY9++wLaei8/vqPFtHbzAWijxkjAEjXf9Kv0DdApc3tSmmU8v70dBFBa/QZh19SBylUdI4xVqZhTHDj5CTnA+3gj+c1vKABdOYZ9RSNTcAv05bxv8Yi/RCAU85fv3k71wTagHGnLAF44X/KFpwSGIAX3A1A/wDf2BnBBxAVGvCuh/IaxATNeFdnL+9SDn3jOn1nHtBOytHJQxtoL/Uwp0zJBNBoOjWjgtWzkY+CgzpzlEsaqMwDAo5ou3oLbVd3oQ868ZBT9AN6Z4R8A+mef/6ZxZgxr+kbYD7lMV8pg2dpD/Xl2t4CO7QVkcvqn6x3ykz1AX5D++54M3/VS3mHuQpt+J82UJfzWaPfnVyuH/SVNZFdC0Tf00fGQGcV9b7++uuL4BTqt4/cExx0zgtMU586L3Pa8YMnqTuBrAaoHLX0gqYZMnURZfJRD6CtynJ1Va7BE4CypkWDbx1LAUzqd+dqd+yg4e72Ru5AYGyZr2IB0BA6JMieu39qN4jghbtvPnz//Xjn3Xfj+eeeS73BKGUO99bZnA6FSTmmaZOOB8bruAUAqqu6/kJnaEQ92tScASWIkjZ/phQtIJd5RNnMuYwMxt5pugBt5n++6T+OXc5ecY2GnrxHXcpsDiF2RzXttR3MKX5z1gH8AN84RtCK8imD9UG90fpfe+21HENkl86lwVql79DxBA1Z88xrT73a/uql8kGeobN3c7GDDr5SR0p9/PHjbCt8yRgytqYCg2eYn8xFd8prLzEG6uvwksEnglTs8KJMeG4wqN22tBceZnxwBBhE5W4rykNuMS9pB2sEz37sYx9NWrDm6WSifvpIGc5nvqEzdRnoxv/0md84j+gz9IPu6tOHh3UeCc+JH1A2dTO+/A8fQmPGQdtpscO0pQekPPUixqqLCfHbc7OgP/Skv/TdgBaDCrRRKQsZ//69u4tAGNqDAwSaw0OUMZmNF9H4CcQOC9hM/RioazrOHSDu4tzb2srgkdVMmbsSg14v5/B0VtjJjWuV+pPffIasqZ1Id2iEfUb5Ou5wbLBDhOCg5MHOWQCZEjjX5bJP+eT49ZfjYlQBYsfH8CFpD7eyzwR3QG92fXNO4e0bd/Lw8pRXgKJNDy+bo5yj2CgG6tSO/8KnHj66n/U6f9KB386TpF3TZqPaH21XnuuOJ/2GrlzjzzH++bVIW5hn+Zy3tZ42oFfRdsqCduqKYiLak5QtVpa2aVsTq8wKcBOzQN/Pds0rtSjBavIvdW5v76bscq4oN5lf6lrwLg4Q6jRgQzk67xUuiQxlHoqtOAe1E8R7XJP55tpOSy2rjarMdb6xs0csA9qnbG47hmlDYjAteCX5veEYrgc4vqAj46cOyzuuk+IT8oDYABlX+PCswaA6LHUSQLPz4Z/FFcU9bBt8R5vsH3yrQ73s2Ro/7XSucd/1xjmRTvmGU/G/920v/WOc6GPXHqY82i+/0T5ldgahLNV5mtJQ7FVaUWc6UtvOKJ6lLAOtZgRJt8BTMRDnfY5v09lM30z98BX3WEPEk9x92bXxoBXXlcnSv8sP0krZ6zhqb6kDm7qW+vkwdvAqDiCdNch93lMGJf7T0knzPH9pSzXnYOoav/lf/efz9BQ3gQABVRApwHQrVgJBjRCigypjTniVv3JOFKDCgDvAChqFw2Ct0k7x4V0HWOXSVAjcpw0sKNTPxwVQZSxB2FlNIhwhLuR6BpMZFwceF+AVy6WA+NHIEmhREOhNtb/cTwdQHuxUQKMGh0ocfdFj3F3QBfzKULpy1lCGwjHByXbQLbTQQ6hjh/Kox5RH5YyqSUZ7FKxcp0yNDCechp6gd9dw6iqjCmraU3Qt54jtWF2tqHKBB73fCg2e+/l3oR1/Sdt5KRM4LlJBWb7KI5ptnbezXRoA1F+utGrz8STI/5Z8x9kgvYp8G44qim25t5q7QlZIVzU8zUPR5+OT+NLnX4kv/NKXIs6PIgZLEcPHEQfvx/ydH8X88N0YH/5xrC6N8qyP85NIJQN8PFNgsTyt1JkggIhuDunhj5kSEV47R4jqOR5HPDiPeBybMd35ZPSfeCVGG3diuLQawx5nKHCQLuALAnaeDhDGgkgLUmAZbcYWL4y0g8PH8cd/8r1440c/jnlvEOsbO0mvR/sfxmh8mfWzA4TDS+SDVFZ68ATbUyJWl5cy9+aLzz8Rv/63fi32ru/G8pxt9VeHdzEWzFnGBqVOYZ3CpgFI0JwP7SV9l04o2sNzAlbyHt8aAyroAv+MVdfoESzhOs8gAOkH71MPdaukppxqDkyBfhUY281vFy8VYOSB/DdtipvzmbL5X6BaBYx2038jt6ivlKMC1ZRXygeeY4Gi/bRFpYYyEqzEide88ige0lwgUEVEhYXndWKYlqIAxpbKrzkhnefKc/ujgsRv6lemkIKGMw5UwqgHQFhQsEsLAFrPOhAwTnndwMNUbE5PF8Y9bQAkpu/QT0eujgGjGShL0Ej5hbKNQpmOtwYoqBBTH+2vg/UqN+3G+mr+pn9sqVb2s5Wbsrd3K+JeQwp6CFzTB95T2YWG9F8eRGlXjtEGlQxoBcBm5KBj67NGxbq4I5/4oz54Jhfnk8rdiyJAfSsrtaOuG72owlu7ECp9HP2g/tPLOhAVGZE8PCxwZXNtPXfOAdKS55RUNxcXw4jeILZ2duP05Dy++S+/Hf/iG9+P9e1+zMezGA0BKcrRwTdrE3+59udOKdKN1VqNQTSbkgIyN4GlfPnbf/tXA0Ds6PgwVlhrlzlPaZqGJpF+qXgOaw0xWqPXr11W9EmgC1oIJugook/Q3UgQ2mA6D3iL8owoUrZIQ4xJnmW+UDfGAXVB78Oj41hpuxycMyph6gQGZKj0ySvoHQDgKIIYWxhmyjx40bmhvLnbDhDGkOMa9133aD9/6XDZ3s4xpF4dJgn2t6jDNGzbLg36xTM6FOB75wnPUI4gMn1mLKCvW8I3BxVowIcyqAN54Nz86Cc+lnQCLCn+K3BPJ76gqsq9ugdlGs2JgaYhYBQ7/c90G/uV2ih3KjTwCroyhvypAzHHzGOuLkSU4I07NxYKvmuPW9F1KKtv0DajX+ErACQcILRDwJ/53DUi+B/eNJKdskzjw+471p+Do4OkDXxIH5TP8B10LofIwcIY0/iEBqTAUjmH5rSrorYrxaLrxslpBQAATuAQY0wYKxxdOMKgSTlEdhbGIn1lrBlPdiAhm5VXOPWgOykQHBParXGq8XP9egFs6ALyJDTRcO31KhrdiPeDo3LorA6ucnWbIiDX5ukkaXnv3oN0mH/kqWeyLJ0YgJN5NkHLJa7uwHXqoCz6qlzY3KpdptAM+tFn+uEh1ESlU4aORe7zbgWP3IutnWs5njhvOHQZmpDGSr3BYAN1qgr6qV2ItJH7pofyLAd4hLHToNcQlJcE7+UXnXyURxvgD/rKewaLsSMAvlb30lFADm/GBv4TWFTfERCkLHiHd3F2QItPf/rTqWOyEw/5JQAo6C3gIfjJmNF+A1HgmXTsRNmD0ISzS5AT7HrgfdKUSXueZT64ftJmfnN+nzqGTknpK3gKfzgHlYHMK/rhGS+A+OqdqcO0aHO+aTNtVIYJ8tfOgToXRICBel599dXkDT7qwNqlXDMFGn0jhZuyk/7knGznA9EP+ApeQ3ZRBnwD/zKWtUugADPPgGEcaB9jwjyg/Z///OezXNsCv0L/pN9a6eLwh30VtAZohyb0RdBBXatAk2nsbNUOYNoDcEqbdFojczm7hXKQR/SbuSPASxtPGoictkbTy8o5UbuCMoiLtDqjAqCN6KdNOGs+vFe7Iuy3ejxtsJ/MJX8LIqon4shwfS3FpFeOm6PHKXupD5pf7SwoW/28BTEN2o4A2kgbcHwIHPKNvCCiV32SHbQGb0F/0y0pE+mLEa06lZALlM348by7YDJNU68COrSBHAt4hLYrj7UhkBU8L/5BQJwgD/yILoCshHaMCW2hD+q2OiOpW1CMMRW/YY4wLtDIQAfqpF30V6c085u5d3JSuzfdaSTYyxio1+q85hnlKG2lnfAJdVOG64u4EjKui0/wTNr2zVHfneeUAU+JZUHzAiPrfBto4Pk/XKdtyKm0UdqOGGijA493bK9gu/gHtNS2EwvxzBNB5q4TUltPhyRj7e6D9e2tpKly9vy4dhtL64PHlZJSneb0qA6Vp4yDRw/j8f7D2NxYSz0/MauzOgMW3Rs+2W06xPnlaQYs7W7VmS+JGcym8aDZ+FublYYG2qMv0A8dY2XftwC8TvordRBTbWKn4fhIvhqeZzYOdO1nnnk6vvzlL8crr7xcDrDtyu5Bxo+Tk8t4+6234+tf/3rhHxeVUon7/NFP9Op+nz6u58Hr2IXoPdy7vGznO2xtx8FhBWxxn4AfPpwBwke9mG95VJuaenV6cJ+xlUfEHLT9BZu5n46ZFlTtWk9dGZjZskfoaBN0pQ+JXzVnEXXb1+pvOXagQd4bFJ6jfbC+VrtsXUv29+tMKWUI/VAP1qGNLAHIdw1I3KbhvNiGtFHHHO/6f7dMMWFpxnNc67WdMtoF1MnaJOZHN+UTaNt1ZDD/TVXbtR/EIqmLHc58awvokIEmfJizPG+bxWHYAcL/OgKYQ7njqe2Ws/8jsqC0sUBmGaQun2BXG+ionaT8TQxoowI+td2gtfo0ZUg3MVLnubYl7VImmrKTd6Cj48d19T31P8qjP+yAKNygcFjoyG/o4TiLG/G8uijzMPHq83Is2T7rUfbaXuQpZevg5V3WGN7NOdfZbaIeprOF55Sh4mPQkn529TmdTs4lZKBtd47qWNMWXVmrvlKWmLn6HfTn+e464jPUlXL0H//D/2zuxNCLRcN9scCOytEG8xiNq1fJCa33iGe7ThAaQ2eNnHDCq/SubdShyhrqCneVOQE8ATo6ZWRZTexpegPtpIqWO0FoN210gjlxN0lf04A+F2qekdCUx3WBQEHeFKotqpr/xw2A4lrX0OY9wTadSAIXToqKfKtoBPrFx3oFfIwYpGyFL8xGfbxHf2fziq5J8K+B1ypO0FFaC6QJptAOgV2VV+pQSNh+QWXKEViWyQHkFNgCGQl0Na8p/CJgoUCyvxjPOBYodzisVA86QOSTwUrllczxZ6vgStGL+7xH+4kimpD2ZTrJnR8pqGb1Xk4mtmeML2JteRqD3jw++fIL8Qu/8KWYTc+jf30t4uJRxN13Iu79aYwfvBHTsx/HIPaDM9OXxu1gdM68BxBsDhD2DJDRClAwox8YvgnOjDoofYRDZB5xOIp4NN2N0ebHY/WpV+NisBMPzoYx4kyCySw2VgGg1uP8pKKPSel2cFAR0zq5BkRDnp3HynI/vvv9H8a/eO0PY3g5jTtPPpXneEBr3oXOwwaACigXIFVGGueBsLyizDz7zJ34a3/tV+KVT348Th8DBFWUfkXXrC7GTMUBevO/PNRduAHxHG95TUGnXICHBDqHo5b6KMHzq9RQtFlwgHKcE/TLhY765V94e32lfgsIU5/KA/ytw09BKnjnokfb6buCmPv2lXfcGkpdClbKdbEBgFeBcc5qnDFHNZx4R0VAY4n3GB8BV/oADYzG4H3a5kJCnSyGfGOcFkhSqZ34SF/HUVCDe/yv3KRcykhZFr0g/z/3lPV8c8CzMr/m5zCji4mM14kCoMYZBq4PqYA3ALeckRU9Lz2hC+8KaqajoUXOOMdTSQLgR0Fuh6kqf4yGkN7luK68xTiCeAeAkDYZ6UidCf5sVcSg6XQE4FGsMIAoS35TIfE7Fd2m8Clf3VLbXR9MuZOGdFPgu4u6zjMVE+5tDGqHhvwJIKLir8HFeEDXchBUhK4g6iUe19wxV/lGcWSUbJyloX375vU4PjuKg6PKUb66sRWzPHdkOba2d+Of/+E347VvfD9l2OqAKEkchqxxOIXKebjSLyd9jmMsp9MvDfYmuzkXZD5J32v8vd/492NtrR+jIQDLJDbWVtMgu3lzL0j3Zcq49995N9a3NnNOaOwpKzTOBaXgcyOx02nRDpItBbkAC+UP7zqfjUrR4STIIPi/1F+Oo8Pj6DfjUUemwKMAopGNppHhPmVm2iVSFba1LuVRZ7s0NLt3/346DXUeQk+eo406QNAD1GVos1t3NXKM0NJJRhk6e5hn8Cf1oqQiA0yzQv3QinQw3QNU1XOg9xM37iSfAHwwD+hjRjuyPZ58wNevzg2jDsfBw2QLhCuwG/7jXenIN2NkPm+BCAGtlPGTMsYEIZiPFaE4y0PZuSfQQf8t0x0i6zsbKRM9A4a2YFQ516AddOQZ+ASQhPKMsGSnE+0B7IFG0BN6ESkLeM5zALu/8zu/03LbF5gML52cHMXyLGJnbyfbzDgI+DEG9IUP9D04eJg0dhcHvEVfTh9fbQGnr5RDGbdvV+5/eOXu3Q/jiScLmGQuueuInTsZndzylHcPKGUHiMasQI6ss8hiAAAgAElEQVQ6U65rLdUiAUiUp45qejl4sOheO30ZK6PjdXrV9dq1wfglvw4qH/BSk8vK1QSLAXd3KkUA8oe+3Lp5J9+DN0zfk3pty8vMeNKO7u4DnQP0Z2299EH+iNZnlwXPG0HvWgMNdGLBK/xPGp4znMJNp7ef8AH1wxfwkn3gm3uUzzyAT6jP9U+gi7rtrwEQlMX4ch1ae1i6znb7zjdt5QwIxsI1S93ecgVKbz1xJ77//e9nuwQ/TK9k6hWj//lm7OBxQG2cBpNxnRsCb1IG8wVgG77XQFUPMKWYuz9oy3hSwDFgLW2GLtTPH/MHfhY81SCF/3RGrw9W89muPsmYA45Ab2gAneER1j/aCe2gq+cTMAY4jug/z9EPbQ7KgqZf/OIX8xplmVqF8QJYo58GJrgW0Ufaxbtf+cpXsh3UDy2gI8/l7ov7D/IZATPkIrxqSjHegU48Y1BT8m2LSGS9h9fUJ5g7tIUxEUijna6FPOdZJwU8FJhLVL6ONN6jTHda6CCA/raB9kGv2zc5CwG6rcf+/oOsh/bRX4NvGK+idwUO0Eaey+DEFpFPH513pQdeLmRsRokPR/k84Dp8gXxN/XyzzqjjA+3o37vvvZdrJna9oKy4A/XzOTmpiOVyltZOSp7d3akdUns36/Bz2s64U3aBnBVsMWrze9SirbnGfOFMMGUG9OU9z7tIx8phOQ4YI3iATwJRHXDfQEjm2mc+85l8Vgcv9FcP9qDua9d3k6d09KmnCD4J3LmGGzxDfx7ce9js5+Fid5g6hmmh3FWno1QbC/q744V3GB/oBd11FsLXGXnedklSJu1BdpClAICS37zDOq9tAF20KdWjKcNgFdqODGJnEePIvKR+yuejvIa3KZ93+TD+/KZMyoJ3BFXlc8o25RcOEK6LDwkmO94CocpVxsw2+j/yS50bHqFtjGc3pSPtNAJZ/ZB61TW5r27EOCP/4KvDk0qnSVnpqF6qqHj+Mnh2XLsBuM84ji443wI87TIuzk7zEPT1TANafH56eBS9foH+BFlur2/F8Qlpy0rv3NmsbAS95iDZP0R2ce5lpUnWhlVGaesSWJp8hTO66QMEnWm/lp1bzxydHuXZI88990w6b2/dvrEAebXVNzbQK0aZegseom/f+9734mtf++fZb3aFaA9g44lxJC7YzoeLKLCeukmB5fkh7GjBrhzgXM8zTmtd4FvgHL6BR1JXaam/tY/Vs7XhoEtG27fgwe66yA4a52vac23nKnwqFiLelVjUz2Vq8BrtoD04ONLWbIGbo2nhJlzjXe4LbhdWWY4I8R8Dk3hGvY5+rKwUpiNuyDd82l9bzbJd9+g789KAETEFnkmnwHgal8MLMu/HgLN5G8gsfqiOTp/LWbKycG6KzRh8xnfK4qYX6VzR3i85XPixDupas2tHg3ZXYVa14wZ6ph40Kedv1/YzVZZ8kLywXAGN2tNi4dzjf9I887y6Ic/xv2W89OJL+S7y0ucMRhEPkcdcz5PunSANsVSdDLynTqwOz/Npvzc813kazYElZiDeoMzlOeoTH4bH0C3oc+64G1fAvGOgo8L5JgYhFknbtKu1zfj2OWVzCpOGZzNWjgXPqe9QFjLWeULfaIvBLnyrj3R31Yh38Tw7YHgGOtF2ZAd1iVVqk9FXbRydSLRv6Z/8N//FvCuw+V9lVCIoNAQedQBYCZVr0Osdc/IZOSTTUGkX+HOiMLgCgYKflEsnu8+7kLno6RTgHfMICyYI3tIPJxHtTK9Vn61EFYWtciUoyrMKHEFQjQlBWu6n4TMvxa+7EMhsPmP50ktm9r4TWsOW9jkm3XZoaNGmEnoVqZ5Mt1TGsoOPEkgZ1/Z2y+M8LWBMxbWin5ZjOicnY6WEgE4CK7SZujWaGUf+1wjmHZhNxldZo40KbOqgDIWnfNQ1GAsMATjBY1vgs4uakdC0JUHIcbXHyajgwAiLdvi3i8Fyr7YZQtu11X4sEX0IyMkiP7yMO0/cjF/+S78YG2uX0Vshd9Uw4uiDmH74ZkwOfxZLpz+LyeOfxjo7P4bpP8ndHX5my3WAMOUBHuL44Dff2NRsxiBV1fk04mIp4vFoPc5XX4jx7vMx3r4V90azWCb35bifUVwATuymoJ+kwbo8uciD0JN3Nwexvlk5pN+/ez++9s/+73jzzbdiPJ1HfwOw93oB1GcVuQ4wSRQ2H2iVC8NsKUElFJhcOJYiD4b/6l/41+OZj3BYZe1oIncvOb8wYFIOLJUyyjjlvGmHjmOA1OJ4EQCJgnXTtmB4lsk4SgHB6ZF8QEqXfkUpMx/6vUH0lip3sZ5c+kmdafSuFnDtnHbOpPBrO6Sc0yrLPK+QQz4I7suv3KNs+idooaNBcE7aXbRBp2wXGXmgopYqdyvzgTaXE6ocOQpfFXeuWQ//007K5Jptor3OD8aNc2+gkyC8SoTKuWAwz7p4Ub+OZP6HrgJntIU6qFOjXQNUuUNfBep43znuIkQ/bf9sNEmgkt8oGGwBJtpYucRYQhPqol6cG5SfB/C2tH+5Vb9tHWZc8kDptl2UZ+EfnBoJALYdJhpAJxd1aJ6yRdlLZL7KWxm+BcxBN6NOmA/eoy1pkLdDG3HeEEkkUJhj2JzL3KMtaURdrwOordcx1fGl0iw/J883gA56O2ZGn6nEaaSWIVNOMYAexoI2Q0ueEQBnbNxu2jX2nrh5O/aPHuXhd0amUGYf+diLOD49i29+6zvxxuvvpLxihwe03NkFSNiPUfaNc4tYtyPWV1fj5HQY/RYBnZFe7JhqqQPXNyJ+7dd/NZ575ol0zo1HtTODtFxP3an83wm+XJTilcrwSim1uXNjDcW8nLFsnyav71NPPR3vfPBBzlnarX7A+Ar6pYHZnAFGyKuvwMuAw/Cc84IyuLa5XecM8CxzBOCNNqaxyZxaqijEVCQzt3HpI5RTAQwF/vOMDhDHyzWVNZf6uK5BCR9z391MGCDwpSAhBhB9YgcV94zOpz7qYdyRPyeXtVuI8tWBaD9tLD4pZxygGeMPLaAj/CSvmlYHWcI7tIsylQG0w+hK3qFuAA8VYfOICyQyL1Rs1TcM7NCoTGOKs01aBDFKuYCnABIR5PzPO7QHYLacgKVECwzq4KG9gAq2FZ3F3QfwFuATvEh/BJyffOIj6WCgz3t71zOinbIBpyg/01Q15wbXNzaKLoy34C5to9yu3ocRmfrscuU1h94YSUYNM9bmGea+Os3Z2dWuF+hxcshBwABNg/jJT36c/Kqsynk3qnRdO3vlBAQ8pB04ReC33d06T291o3QJ2sr1lMXkXZ+V80A5RVo9aIG8Tv66YAdqRZMJJGq0OhY8390ZkLRg11mQtqLyDTPnoSVjSSqbTGGAFR29OD49zcOjNdbgI+mhgU9bmZsa2owz40DbGFv4iz/GHrCIaHbooJ6gPkD9lGGqGubwd7/73UX6B2hhGit417RZtJ/3GD/ksOmyck06Ocm6BdEZFw122gy9BUtdr5VNR0eVvsd3tWt4XwDIdDk6YtQv6DvvMk7MYeaHdgi8Sx06PLj/7W9/O8EN+uwOKIEOwUSDyXhGQFrZogOJcSdtVEVw19ZodR3oD+/AT5QFX3iotjsHaJc2GVHkjCVjKA+xa4L7n/vc5+KP/uiPsk+0Rz3QHf/MKcYVQB35RnsZd3ckOdbaAdAJJwFzHx7lu0DYivp1lxGpxTI9U3OaMb/u3r+f48h1nmPMKY+dkowLNBFApp30i7YINMHT9F+5p06F7OEZo/bpD+1iF5K6IOXTFuStshpehC4ffnh3oU/AC7Qxd/a0FMXsPOFdz4RR56V+aFrAD8Fis7h3rxxfCbI0wCsjtpvMff31H+bcYjx1WE9Gl9l2+EEbm36a8jNlOuv6ykq+A73NHY7d9Kd/WrKAekq/7qVjkmfLwVMgtw5N5y6BGu++906m0M7zUwim49yra9dSduO4rZ0MBa7u7u21g+LLEZmyKXfm1TrPfC6ZcCPrOzqtXTHuIHPn5PPPvpA0xomb9slO6bXrqyUroJUBC/ChqaJor+nEtKdIMcqcpR3QgLHgea7By3y7ltNe6M7cgJ+hF3ONstQpu/oF5YnfUC7tTz26OeT4TmBqk/OojmM2r/NreEangDKK+Xw5qV10yAB4RBuAoBZlHePFnNRZl8GJLQigC6DJz6QPw77hOfgVXoXm6dh58CCvif3QB/pjsBI0gM9zF03DcJzHvMPYu2tRbCrtjuaUoCzLdG1Qn9D+TJ3yvAKS+F+8Qf0k14eTWq/FcGg7113TkW20CzowJurrZU/34/Gj/eivVoAVf/CRDg9l+cbWep79gbM09ajleTx6eBjT8WWsLvfi/OgkMYhcg0aciVK7H8CHeO/45KhsqrTDS4dl7On3/Qd3485tzk+pXfg4I/i2v+ipqe+CI2R6qMpMQp843Hw0VZcgkGM9Xnn15fjCF74QTz1N2ryl6LXzTqs9pNMovaCQk3nM+xXcSmDUyvJqnJ1exte//o147bU/jNmEAFecArVjhL+T0+Omt0bnAPZBPD5qKbKbPl4BXNM8i1Asi3qUu+KKAs3QQz0fOrljjHFzHHhHXW9hC59V4Jz6rXb/dFr2I5/EdlrQJLxxfa+CC+5m+rPiK66zk5e1gzrZ2Z+4wFqlJRTHUR4SaDI8Z5x7sTwvmzJtw3kB9sxlPgcHdQ4c5aYsIT18CyhOfmu0pW/MF56jLtpAGe7I1Q7nzLzKOgFWN4nJrBwwtNEdQwbR6JRBJqjjwP9pf3aCyHlOmaMTRNkl7ogdo60MH4gTDtuZwDzvHDJIkb4g++kb6w59Ur5xj3dWV2unmrLAwATxDeo0gItylQU6MzfXa5c2ZWtPUZ+6kjIZRwV0dU3vOpbUiywD+nBNPMsdSWKxtWbXjg/ozrcBX9BPh5x6u7Sk/YwDz4rN8qzl0n4dIaukumnjBM9RpzgVtBHr4l2xDfvNs6x9fHNffIzyu+tL2i9to4C6mg4ucQ7lqg4o5y9jTbkHxyX/xX/kUzFBy+ebPieG0HZM0Y+l3/rH/3De9YhRML9VemUEf1MZldhQFWgnsYAZDGCjaQwfBQwELaD3bLHlqEsIytSj43XrlTC8L0EdYK4xyBoI3HdS0AY9cDJnCr1JLfhdYMRJKIgAPfTiyRQOHh54B1rG1ECnTN7lz8WTMh0ADQeepw16oF3QqVNHiIafE1emBajm3bVBHY6noqGgmc7K+cN5GLSBNmmsp5EV80X+VJ6DRnrYZLZcuNriwbfKt2Ad5eiFE6wQYPG6QlenlAKQ1BBOWvorSGw/FewuVBqBgmCzadvyt1ILpIJegFtBuTwp4Gaw0lJooURuLsdXf+lzsbExi5WtQcT8LOLo/ZjcfTPO3vtB9E/ej43Je7mVY3Zeaa7yb17ngPC3zNkgvcqjnzSaR1yO6oyQ8bRAw1MORR9GXAxuxsPprZjdeD6Wrn8kjqf9GM3WY8jh7cu9PNBVYTYbUhECJKKfZ1XM8mwTcnZ/73s/iH/1/R/G+3fvxerOjUz7NYaHlwsEGF5U5FzyKmeW9Cr1FXEh/dVScMidt7ayHC9/7Ln48p//c/HKy5+MyZRoW9KrrGTO8cvL84xwncaVI5LkuuUYq4gS0mulvFiu3SHsCS2FsJxxHDJOPmDGbXmlV33h6OYGTpyfXMR0UmnkeB6egmdQHPmfCGvnkc4PHYldwaeDwOhE2sJ7lOGCqZyApygr29TZautcE1ynDNrPsy4Y1EO5OgIBaJi3ArjKm+4cETCFN1mUVDQoSwexhgltEiylDBROQRwNkgRO22GYGF2WAa/zUe65gKZB25wt3Fepd774Hm1TEbDPOQa7uwsjP5Xolp4v6TriALo6A4S24zAAfIPWflS2U66jeLeoXrZOE63Dta5cUyEh16wprBJcboA3BjVlJt3Xa4yVS4v1Ylyp2FDaeU/5kSBK2+FIm2lnRnYuooZadAnbsDkTpO0MoQwVYa5Bg3Ss9WpRFwBzDUgwv+3gEXSmbdBMcIs+KTt1ogioG7VLG1WMTLXVjYqgbj46SLpAo4caQ/eM6ifi8/btbINRG2cXo+gP1uIP/uBr8aM3P0yZNuhDN6I21mPKTjUiZHItjdjIdFHj3AmSNJ2hLwzTnEn7prJMxm/8R78en/zkJ+Ldt3+aTgwO5Oa8qOmo5AWH7/JZZa9+O/MpAaWV0hPoI0bM6SkpZp6I+5xTgdP96DTHkyg0c+5yfoU6BsYGxh50w3hjPJAXGoDOSw1gDouEvihT6g3wA3TkdzqK2pZ8HCbwOmXqKOVdeBSAhrFzLqgvUDdjAx9iRLorCt7QyWWEI+NyyHZnz1NCjrat9PCteW+Z87SB+TOJcrwAyjLGjLWgQzmUJwmmVLqnAuqgrSkhAFmghQA375jSx50ojA/0oC8ANLQdg0I+BNiB19QvqEenjKChoDbPevAoz1AWSnlX0YWWyBx4FZDHKErmhLI8Hf4tpzvvQ28jdXVqJz0PDxfACf1RPuoYWVsth4JRttNZ8SV90JGocccagL7FuAls0AfaCW1wxDBOOG7oI+Pw9JMV8cu40BY+6lPqw4KMBZxTR6VB4/mlKWsG0ZIFiBMR+sLzz+d6lEFDTX/FwIIeyiLmBHKH8YcO9x5WjnveMTgJej739PPZNttEQEM5Skg1OYnTy8qbz0eQwDGgnfADICEAqHMw+e2wQObtrZ2cPwBSRofxTR391UHM2YnW1n0DFaCb8glghPJoHzSlrALOypHl/KJv8CPtgHbulGQM4Sfmh7np6Y9zBXngrivonTRu6fR0AgHo0B4AOu599rOfzfGHlylfUI13dYZwDacOxrPpUWo9r3OoAG1rp9vSwpFK2TrLaBP9E/iH5vyvLeH84tsdOepJGoHwE/8zRoD60JX0TjjioKX2krt3aD/Pm7IOei4M4tXVBBxTp+z3k87wvQ4Qo59pA3TDIUHbGC/KpP38D+11VFEWfEG7dOgyl+ENHAB8oDm0AtTW6MaJAR2gUTfFKOO3CMxoAQqC9/QD+hr9SFkC1IJLtIvdXjyL3DEFVQJKDUCnTYwr/eW527fvJB8ocwRi4Fn10woAGCXdDXThGzB7f/9RRtOr//Es/7urqg7srkAH2u9OEWgMr3zve9/P+aDzizlo6jueoT28rx3WTZeojqI9z1wCZE0QrO3id/5QLs/dulVpKQRyTo4OF8Et1OtuHspQLxUUtO3KwALv2YF0RSvkjg4QneimCKLeBw8qLZi8d/dBOQmu7da5G1dAUAVIvfTSJ2oXV0v5QkSyAGe1r84sUm/baimCkJeu6fCfadJ2t68tAhlSfxtVIMILz72YdGEcKFf9l3GHT0lVw7oqWM43/MB6At0SzDk4WAQOKc+gETwOvbu2sM4/aEn/+W30q44t+mkaNHEdnpNH6PN7776dMnRtvWwY+E1sg/7Bcyk3t8pJLziunc35mPTPCGjqcQdF4g7TSoXG3HQHJn1VrmxvF8CL7PHMpG7QA3XnTsG2BogjKEdM30cbDFYQqNOmEGDVmZR2yunp4lwp2iLWwhhBNx209IFyaL90FcNIPXr2/3H15jG2Z8d9X9219377NpwZbrOSQw4piqtkiRZFCYEjWZIR5A//EyhCrD/9v/NfgBhxYtgOYmRBEFuIIEPMapEUJDiCo21ChqIZkcMhKQ5nffPmbf1ev9677+17g0/V+dz+URdo3L6/5Sx16tSp+ladOrWjT4cH/aA8aMl1eIeP71KWu2aZizeuXI6TaQWZ5Q6YK9cXzwq2X71+JebT07hz53b0+qXvMQ5H+3vRO53FtJ0BwM4PMnJU+yLLu3iuUil2+U7dt84LO4jr167Hzk6dwbG3XwA1QWyMY6YEbWlPDYpEj0/6LBOMdJoy86MffSEee8/1YGcH2GmdS3qaEeb1aamo5pVuVQfIeL0fszkR+2RC4Dy+tcRY/t2/+0589ctfzfURHUC8i3RfeebdqJ/BUvu7B4udDbSfduFgODw6TPsNAIXx7DoptHG1vQy+5hltQneVM/8YB8F3sTptgt6wnEncZ8zd7c2Zb/CHOCXjnvgcNmE7b6bkYKWz9bw+nknsblg7DXDsinXRvrRfWU9OK9VRn7MbU49mbh7FccPDeJb3r1y5nvOOMplHpBxmXVBmsFOX665fXYBYvQAewPEB3VwrlW/9FjDnGVbQQvy2i9dQH/SmLp6hPgPIxP+4n7ZmB18Wu8AxJ8bsOKU+Pq2AaLEM3qfdaR+1NLr03/HM3eUtsL5oUAFW6s38z/zUMUDb0AO4706Twr9qHp4cneQ8T322pSln3ohDG9Cy9YjzBst2UB+SXxk/nqcccVt1RfojcO8apROG+nQoOKfhKa5xD5mUaYabE896U963rEtdvFdsi/IJphY7U4/gt3ShHnEpx0+blvpN+yjPIJ91rEE/HUDwQ9dhxPPJ983p7Niq08p30IkytvcqNb7rkWuXz0NT5bU2qA7FdJSxA0QlVoNCg1hBoSLnZO4CiRSq4qzCotIFIWR4vVJdQQQhaAwdcLHU8NEJQ516ueh01wijXZQhaM4AQDwIo7CwXg1cmELFnLrYRshHg8NIc40DmDaB3Wa4aiBJMw6hol6NDUFX2iFI6QIknShLQMooNhdJrudy0XIXuqNDYFRhqDeSCIofc1TMyqumIOkPzqLHU1nqF/hF2xJwahGK0IVrTkLBYfquYWs/BVM1ylwAoBntVkkxgkNDX77iPceHbZP+dsFIQd2MW3lOgaBBuFBCeuUNzsPKO2nEXLAch/VxbXVnFwn1xBQHw0G8/8ZG/MSLT8XGxdWI4SRile0Tt2Py+nfj6Nbrsbb7bvR2X404Pswo6HRsTCI4ViM/pLqnuGnktlIO3yOSGkQw02HhEOhFHOAUGUW8e7ARj3pXonfuAzHbvBGHK5dib8aYlFOgv9J2H/HCrBf9OWd4zOKQaN7pSVy8dCmjIN547dX42te/GSe9URxPZzE9ql0HGsg727s5FxZKH1Ed5MDCScMBJpyRc1rRe+974nL81Gc+m1tWr14jtdJaHB8dxP37d5NmLCikssnF/6B2cgiC9AcVIW09eOrh4fEq3uaKQjo4dKdQL3eekOrMOb+zXWlCmH+Uwbsqj9ADBwjXlTPU7TO5ZbizCDg3dEDCQ/ypPLmAqBALeDovuwKeZ9Lh0Bw7XedDAprNUbOycrYlVYBHJUqlUwNQ49i+uKvGMVMBoD0uuJ7BQFu57tzi2VSomoKu8zKN1+blth1c06hwEXCeIgupqyuLu9F2evd1GvGt8YK85xB1PoDD3Kt8rZWrXrpSNgC0c5h7gNi5WLUIUhc26J4Oo3bGkQ4LrvEOzosEppsTa2ltZeHQkU8SHCIypEXCd+UpdevgXfBwR2apHKA8k76IdglyuZZQHn25fOlS9IYV3ZWiYD5fKEPcTwdaAxz5H/6QX1WYBRhU9DSYNcKMJmS8BL2oS5mqLOY9QD5AWBUZQBRTCjAGGtGUo5LBoei4Ru/dexB//Kd/Ft//4a10ZiBPSWk1a0r3CuvAYSlAp6cYN7UbhChuHKYz5uUhW9ojTiYR73/vxfiN3/j1IEKUQxBx0K+sLsf21oPUCXKM2ZK/VIeub14oRW1trWQYcyaN9WkBsBy2zFic3ygwlvQ/7MhxfiML1Ac08PnmuRzT5gTkebeXc//chVLMdDDQLgARHC0YJfJUKm+cMdCcfZTDOyr56h4JIjE3m6M0QdG9vTxk3HHr7mLQGEiDNg2efoIW7kBRUaQu6KWyR71Z97AOKkaxF3xx7aaN169XlDY05hnoJEjRTdlg9CqynvbBK0Y6cg3AifERAKEvCUKer3y/GEk8o3PVCGTlRYHq5VxBOXZnmHqUjhLqNEWNirw7MPztGpBGeEthk7pcS0tCncpQ/ncOGhHFPfkPfUIdrzsvev1aG6mLKDjKgB8FWS9dqlQrVy9fSeOlnCO1c+EMHL2aEYgAHcxj+8b/1AWogw4mPSjn3r3bOV7cT31sezd2dh41g2YzwQX177v37sXGSsnRg5OznduVlrAOLYXv4A8APdcPeTqdYeOKYOOjzph6yLgORCdCEYPQwALXUPUr9EbHGv4jwrDkdzm3NK55j3JIU1qAU5OHLc0MAJrrfqWJmS0cd7QbvhGUhk7aDYyLBqsHwfI81/lmXHiWP8ZB0EOAgH7wP7wLvWkvzoLUEdsORfhfg537L7zwQo4lY/Tyyy8vjF/Kpg2u1cxjdgHQXsaa9gu+co/nXnvtzYXhLEgArTQuqUdnqzYDoBrpvkzBQjvgRVMzUa46NG3nPmPj7g76xv+MKX/MNz6UCy8Z7c5zjC809IwKxg6+IN2VQCflA1R2+0o/ufbMM89kP6E9H/ooIEXfmFs6CGkrICjlfvKTn4wvfelL2U7kvzsukF/uMBGEYPxcX41AR4bTRuav80unJmOtga4eyvjijKEenC28Bz3utTRznhvDGJjGiHqfffa5+Iu/+IsEAXH60D/mg4fTu57TR/qG8ySd5g0ofviwHMK2Q5kMrbRnWNfpVzdFBroX9GLnho4xx5c63QUj2EX/3KlnajWBPeqkDMokAIpx1P68fPHiYgdGATVlR6m/HOzVDgT6xDjhjKGd8CJ0xoHFOGlzcw86uwOPICs+jBU8TF/hFXgDml25UimXBAYF7igPXniwvb0Ao+iHkbOkZ0o7YFZnGdIG2kgwhfZmAijblXJwOj1LzZo7nw4Pclx4JsG07dJZKB9ZQnto5+Wrl/I5HCPQgT7QXp6hfYxDAWcFOgo86YhA39G5pc5YetBazjmxA2WcqcMoy7Wce9ATvoMG6uzQX12ZeqmTcRFDyYjtFn3uwdcCSQv9ukWGn+aZcBWpzjM6GvvYqM1RS13QgHvwEnzkbjPaa4qsCm4ZZVtYR8Ud6C9tN4CCd+gv7YQe0kfdhP5TB/2C95lzjAVlQ6+d22QAACAASURBVH/KNXAtQb2WupS5p+3Hu+42gkYGDtJHaMo37eV/ZbER0cgCcvCbasz51AV7BSIFMcU91K3yjD52bJ4r/kG3LmfWo5SN6OLQiHsPHmzF8eFejvudO+/GKbtNlldivQXa3n94P7NpFAZVqZMJalR3VF9NXG8yy3tLRKYvjxKkeLQDaF878KElH9ptyinGFdrhAPnoRz4az334uXj88RvJ02kDzAn0IH0q+sTZ2RZp07UzVGNWEeo6QKZ9ZAm4RDlATqe93PXQ643j5ls341/9zu+m3q1dxtrBh51LBGj0+4PYerC1cIjD25custPmoM5La3JUbICx29wkDeTBQs6l3dqC1eRt5hR8CD8KkCuz+e2cHS6VXkf7oDvlly5V+kFXX+Y9+VCda3PzwiJNtPUk3jgoZ46YgfqZ4PvhSZ0PttIn8BnMqDIDnPZKd9QuWl8/t5ALOfd7kb+1QwFk7KM6Z9pITcYzj2kDqWKpm2eVp/R3qaUgpUyDSpQh9Ke7e4Vy1L9oO2XpUNKeol7awf3CPIuu7gRRdjPOyNplUjo3fV6ZZOAG/eWjPBB/1FlQsvXHA5KgvfThOeUvZRq4T7nM8dQ5dvYWAeXO7ZoPheO5jhGEbIAP9FnQv+EG2hBiudwXf2cOSgPu8742gPageGl2uAWr03bo5jM6zRlTrrE26Qxi7OgT8z5x+4eV8k0dS6eWdh/j6kYCnTQGd4ivUCY0oQx3lop9iW8wxvRdfUMZLb4rVk0Z0JQ2Qg/nA3SlXtc0aCMmkthjOyZDfZ6xod3yW++f/eN/uHCAOIAUrmGqIi2oZocEqhTkvANhBQ4ZQBmuhGYxsvcT0GpbHAVznBDcEzx0oecZI22MlpFoMCblsnh5DaLaNu4JWLqAKyBOJ3XIpeC+hlOCMw0soG4dEBJSGl25eH4RUatQk0E1oKVlV5hJPweD9mhk8pxgh4yikHWCQoNSBit6ygmBg4P2ClLiAFEg5UI4qsPTFXIHR3UoL+0QrKDdlClgKUArf8jo1KFRIVAo2KLQcUIynjq1pD2/iTKWpxSiTnKdWwKpClDep3zGYthv20fnNVn5k7YaEdOT2gXTJ9KctFEAx/1BjEcRy3EYm5uj+OiLz8XlqxsRw5OI80sROw9i/oNvx+zWazF/8EbMtr+VB6qTaYs1eEKaK8KlmwNkhtODs0BY/KbNKTKv1DEAgocnESf4VqYR2wcRj04uxerjH4/Be56K7dkwjklRFcOYRD9Oya9PqhzSr0xmcbB/HIfkph304/yFC7G2vhpHB/vxyvd/EH/4R3+S54Pkwjuvrc7F77XYsOMlD21vczB583SWh3ctkcaLXSwoWZfPx8//zc/HM888Fe95/LE4OTqM7Udb+R5K+upoKeZEux+epUSinsOj2gHleHCobM6hPvO7lOXJpHZhACodTwCJykjk3v5uRWkjmPxwXWUagN3FwrEVIFXB1wsuXwv0KGu6i4PPWNdinjSHozxvGaQlcy7yrACBDkN2ugh+drfYyXs6F5z7GHg6SfX2C1g4T6VHGfU7iwgpo0uZ98oD6Oo2T0Ea5aqRtdSNbFUxF0BQMXb+cZ9nkUOOqQu5oKKKEbyFoXi4U6l0AHlTVpN2pm01FchTiVB5gac4rBca82walM1x4prhrhrepU6ilYzsf0BkdItiIFJGg1660Q5Sp+ks4nuhYLXDpF1AHSeegQeN4KFO/vi4pqhIQBPanzRaLoBVWcgYMRflTZRF+gItlJWCh1yjDBUNQQWBWsdBvoCXaINrEe2QXrwrUKQSKXBA/RqdKu6UAQ+vrteanbJjdz/+5M/+n/h/v/lK9lubhV0Z68uVQqf4GMcVW9ArAptoLwxpzhrCmAG8JLvN+fOD+A9+7VcqNWWeUzWP6eFxzNgJ0s5UGbKTZDBMB4i8xlRMhwAKMIespzJYkVGcmQQ9MIo884X3MrVfcwrgmKLP5t12TkMDQUSj6GgL9GZ+uDuCuo8PaocPdZKejXHK9aYp9dAbvsMhRzvZvg4/u4axEwWaaFBhjPGufMx1lUvKV0fA6WLbaIfOCOUV9EZJhc/gh3OXKz2WfKTzQz4hBRL94zfvCBSaIhMeEFzRwKVeylTB5V2jwQAY5Evm/+5+zXujZWmHa5CR9YBgrsnwJmCFUaD0SwBPoF3di7GiTYAclKVyS13omvSL1I7dVFK0DbpqoEAjxtB34V8AC55RZxWkEwSvNbLOeVKPpS51opJNBZCfHB1nfwW3oJ2RZwB9x4e1NlOvO18oFwCccuijabsqvUelslNmjfvIl/128PqVdICoe+KgvXbpYo7feGV5QSd4YOtBM9I8OH1Uu4k1KAB3cxfJTjkKLl0CPKrzUTY2NmP/uFJ/YEAzHrQd4Bf68h73DPChD4w79U5mtSOSc4ZoV9fgKWFaaWrQE+j3R158MfkBmrkrh+vwrTojPGuKSeqlrox+7PfzUO8q7yifcc5yD7rzPHaDu7/pq8EM6tk4NDhHA77QUeX6KlBOHdAPHlF+C27ozOMdacIBu/AuH+ar8wL6maoIMPzP//xr2W7mEnPSNYF3NYZdg9Lg7zgRqYvf6uOMA3MBZ5Iyn3ZLVw1i10K+uZbzqOVjds6lbDuo8yn4NkUdcwU6sXsBmsMXBo8x1jgBoCG8bKQz7aatOrUdD/rF+CBnuMbODmWFwAvrp7s8AFAByr/73e8uUrTRP+cobTVlB3Tg2Vx7IjLtGh8d5cmrLbc+NNARpo0hTw/abjfuk0IMWlFHpl0aDOKHP3w1gV30Om1Wx41yoavpnQSjoQWyAXCXFEzwjYCz4ItR8/Ar9+kndIRXuYZ8hvdv3Hgs34XujIsOK1OdOV8ZG+7Dl7RfnVk9gL6UjVy72xgP+vPs00/XmUynp8kDGxuruWOFNtDnftTh7PIgc5V3Sy+ozAF86Lvnaaj/Qht2h+sQ7uq0tKX6/GgRSFIpqx7lXLafjE93xwVtzMj3i5eTb9//wWdybaL99P3o6DjljU4ZmlgA05n9Qbqw1996M8uRb9dW6rBqx5P+5s6u5ii/dOFyzjvoKA0YF/iGMtgpTn8E1QXJOOuJZxhPA7ugFTQVBGM3lPgAc4o5Qh3u1OR5aUM57h5S1lM/PEmdXGPs1Rfv3b1bUeptHYYf3EGETIa2uWPwqIKOKNs0VRnIcVQ7ejMYYnNz4eChTh190GSxo7+l4TzbZVtptXQwwpus96w1OG2hl2kHoT3jyHgxFtAIGWqwCHxEPeo7YhHq4uID9IO2VmR72Z5iGwKCOklcD1zzpCk0QMbgAOk6PuAL6Acv03b+N7jENYt+QecMCJhUCrfl4Sh5vXi3UiJyju1+O5iddFnw6vK4zqUk8HXCLvSV5QyyKLrUAembm3VOSuobuUujUttoUyd9+qOYTI9jMJ/FdD6NS+crbTFqEW2DLujYjB18Dq99+lM/GU89/VTKgbWNSnPImYRlg0xjMKw5z/mDpBKtXSBlReAA4dyvv54C63h+2GyzwgcH/aVKp9snw0s/bt+6HV/+vS/HD/7qBwlWw+cFeJYjBN6lX8oEr2FPEog0a/Ye/dDRoawzOEP7Vx4uW4ngtdpxaVAL9aiHGiQ4GJcDk7IFyMt2KdAaGnWxTNcd124CeNRp1Ouob3ltPftE2YyFjl9xynm/AgW3t7ZjGOWwyLYNCmgXX5lOz8D21P9aAMrCNiZitwX0GRye+m8D2s0YQMBKOsPaWQo8Q1sYUvFacVzoyfygjwLnXJN29E+a66ylf651BkjQJxwv7h4Qx4UeOlt29ytABNobKN/Fg1wbuK9DROyT/pBijXpcq3RgpUxsYDr0UR+nr+pMXN/N9HNnO2OkK/RjDNJJxI4tDgZuWELXiaGe5xpJ+dwXk3VNVD+jnbTbFJP0mQ9zmvHgeXis5malBRO34n7tCi9sgzKhjw5nbUPasDpeWgSOiG3wvvVIB8oXgxKbdrMB7RLz5znnB/XRD/upY1t8QcxbXcx2WnftnC4bb/18pXoT64cejIeBJFzXFrT9tj3b8d//838yp4MqxXpvFBJWJMNSWQLILQdpl8FpoAangCgD7BYc7ssg6eVsUWfUkaADaS3aIWyUq7Bz4YOwfHyGulg4ITId1nnBoNJpwQ4XPj1NghI5YU/KYFXIaIBoZCmUBBgExQRSNzbr8GDp42SyT9xjIGW4BFGa9zBBgXaQLOU7WLyj8cSCzvuCuDKZgAzP0k+BDwAojbwEzHr1m3r5IwpXIJl3FUBOWCezgpYyNIRSMHcOFGMsBXEFdFTaBIOcjIytAJ5lFLBXiyb3nfwakYJ7Cgz5wDZaJ98CzY6F9JlNyzGS4ziZxmjAwZ61MPXjNC6fPxe9+XGcXx/Ghz78gXj8fVcjRng6phGT/Yg3fxCTd1+Lk3e+Hb3dv4xxS2/FBhI2UrC8D3EwcFh6r/Th3GBRuy/TKcIZ1aTG4hD13UnE8STi7nbEfu9CHG58MJaufzAmq5uxF6MItoD2Shkfj5cyYvpochIHh3hzz0UvFx12J8zi4PgoXvraN+I7L7/ScqOexM6j2gqdWxZHSzEkqqTxSAqrYSlLtG3Mrpl2KDr9uHhuOf7W3/r34kPPPxsXL5xPhWo+K0VmqV/g+GlLl6Izi74aOcA4Hk0BGBCuBY4K0lJnHpIGjfL8lHLMkYKOce9+KJsxygVxp7YXcw1eTcdQMyx0hApocE8wuevoUCF2QegqHBXlWoqagKRKR9YblRZCGWO0BL9rsSygRYW5eLoWTxcraOCigxEosKOMpEyU5C6otODRfslbPijORvRpWOn8RF5oXOkwcg7wzR/96yo3gnbKR37TTuWQYyTgk7mw330326Lc4BD6XFDaGoJjQOXQOolsd6HsKhDUC+Ar4J9gS0tPhSOF68gFFFm2DguC4QBRYSLixfYLHtAHdg7xHvUhv3LxbHLXtFYZjdLO+YAuymbAdNIayS/KQmUL97mG0+d0XlEivAu9GDf4UqdWzePaYSBfqxRQPrSGz1x3NVJd/CmXd42IgY7UI9BH+fRf0NSABdpA/6CF6x7jAY2M+MU421g9F1NyBeMG7Vcaof/z974cb996GOsbGLHHMWS3WK8MCHazlTydxeykDGkcHylf+ZtFrK0OYnJEOyPPI/rlX/6F+MxnPx137tyKw4O9ihbDUY2saFHzNXZnaS0f7FQ+WqNmlpcrUn1pWOncOPsidYlprW20gzRmgDLmoNUAh74ofryXqRryMMFKHbN/VDsAoLf6SCqVFN3O/eA6dMWxopNpMq3zlBhLIuRc/3HSwV/MA3UfZRu8DQ8m8NgcerNB7dhCt6EPtMlADyON1MEq8u/OIsrVdVFgrXbgVnCD66+7PtTx2MVDf00NZaoNnWbwH/WWAX6WngwaQoOcs+2gxyeeeDLubt3O9vO8O+AoAyXd8wlw8EAPaMWzOmwxqukDBrYRntCA9ilfupH+XKNsjZSUyTtlpEpreJSyjGo2ej+dRQ1AYzwox0gogBTaLuiaxvRmOScEbflWT4GPnF+uX6lbraykfEQn5T7jeH6zdtZSVu6QaLwqCClIo9y9fv1K0sdgnnNrm0kj1tSUw70K8nBXwJigCM4+ebCVzmRSzdEODFboVUbeat6H9o7p2lrJHCJ4iYY0WuvKlau1PrUdR7SP9zSuah2fp6Mjy717fxGZK7DPfcAlA6JSX48zg8freSjv5mZLWVXrMPzoeRvQm/FDXvEO/easOOgLPwKU3bxZYCBzQ9DaXPYaWLzPugvNaBf9FgDVQIV/qYs6GTvu8x5AMryB3KBe7vPtgcK0R4OdNunwgU7KH40yxhUQFqCf8RekYr4CclKfct62S3fGnvv8Zt7QHt6jTv74uFPgW9/61gI8pb3c1yBWb9GZcn7zfNbJdQ7S5n/KTd5txjJzhTnKvDSXNrTKlHSjQV4DzAfUV64Y2EU/TF3H+PLR1qO9k9PZAiyB5oD6fDs/NGRdU9PZ3eYTfP7Wa68vnMSMC384SOgDuzK0jQpMWV84VEkFxjkOAp6Uq8NcoJK5Ml4tgEvAlPbwvzxMuYwN/WTOuqZDO418noE2vEO6uD/90z/NeVipRQ9TLqBbwQ/wBvcAuQvoK53N9V5nFOV/+9vfzmhm7UneU/fiXeqlTHdc2A9BEdcVeIr/ab8yFnlD+65fvbqYjx4kTnuYe+fPb8T8tNLLWB9jCi9k8FXTe2mfkfjyomsIkep8BEcI3NKhIl1pBzyUuu+g0sgJckzyAHf0q95iXaIt585dTFocTyYJprNTxvVJWUsZ0NH0kaZxzHRUjyrdInzP+8dt96u6l/148+1KIXX5YqXp006Bju4Gc102aMrgRehN/11LkE3QlrkH78KPyiPtcHe40C5khgESjCG7fw1O4L5OFuWo6xv8m05ydsa0wJ9+CzplLASrKmK4gnc46wL5ThuZ765PVy7Ujjedmuqrubukk+kBesBjvGu0cdED4L9sH+4b2GHQiuAcY2Z56gi0a3Oz0vvQZuqkzcxBylHf0EHKb8pzTmmncV/9CB7jf9om7sFzXdBNJwf13Nm6u9BnoCvjkevxvXtZD89Af8/0QeZQB31hTHX+5E5UeCyxMM6UqbPG0EMy1WLMY+vhVpxbrwAg9ABo9Obrr+U5Y7y/vDyK5TVs0ZofODjcHcNOPNr98MGjlPOkMDw42ovz62tx7vzmYgfk3i47n25n6qmbN9+Ov/f3fjM+85nPZBCk4D2HYJfeX3Y6abeokwBHzpolLTbnlJTjTXC5sk9kRBOYyZzf8zgdlD6hjcUOEMrGHtHmeOed2/GlL/1u3L5VaVihH2dnFcBc6d8MMuO+nwTKd3fzOe0Ix1TZ7NrHdZ17PP/XZWQGYzU7TICddx80MDaDfdZrnd3ZLb1LnELcS/ua9uUOsQ2C6Eo2kgmBACl2p/ONA4T2wMfqnuITfPdbIPPqUmGq8AjtcT1irhd4XmnRp/MKinb91GYm/Ti8qJMGmomz6hDhfYLetEkNpMkyWnr0rn1PHV2wm988q2xgLCgDmcC3qX3Vy8WWqJd0y46t2CL9MF3pylrhBMotHZWC3Wnjt+wTvINMNeCL8nGAQGOfEx/Rpuq2SRklVp4O60HtHlKGiBHQXx0ytB/5SR1iM9Tz4zhoOcppk+sQ7ZbXqBs66YwQd8250oJBnZO0L51TLf2y+Kf8Y2AGzxn8Ik7Cd+JZx2e8Ah+Kj/Eu/KjTWHtQXMdgNtdC6SLeL9/pWKRc+Iwy6RPli7uIaesg0YGGfaBO3RtV/ylXHEZ8jXLhZYNkEnNoWLN4y8IB4uAKfrnI8JKGkwUIUFMYfwItMg8NUClTWRXEF7jjPb02gk9dD5N1SUgX9pqMBQLxnoaRUR4QkgGkPrfZWr6DYLtTQOABJ29422IpgKpyqHGvE8PrKcsR3OPaDke7XGj5Xw+sCrZAlbRyMpOKSbDUSejCDZPQB+q0bJ4V/NOT6iRJECgP5C4wJ8duWFupaEdGi63WgZ28yzUYlvu8o+Iv+KrgtjzbyX3+R4DxEaAVAJRhVVKpw62ttBHmFcjd2amoNunp4sO7OpucNPbD8aR9Lpw823UU0ZYUAu2AqASdSJ3DgVUNzC8gfBhrK8OYHxM9MYtPfOzD8d73XY9Z/zQG55Yj9h5G3H0jTl7/bpzc+l70916OwYQDGZsDBGcHSuNx5O6Q/qwcH+yumDRHCDtCSHk/GEfs7ZcDhM/BPOLB6eOxv3Q5RtfeF6frl2LndDkmw9U4nY3i/oOHcTQ5juFyeczzELXjkxgNV9NwTKVtMIxvfeflNPq2H5H2alIHAo7G8WCrtjtDX+ZHPd/4dlSA7eRomtk5cUSxyHEG+gsvPBef+sRPxPMfei7Gw0EcHe8nWImSg8LsHOE8j4ODWmAU7AcndX4QEdvQ3EXfCMyNc5WXmLEYLw0TIIVndWppKGk8PLpfh6MrLwSQnBMu3io9ClDqTcCo8ac8ruxQSBoV4/vdiGt4dHu/oqb5684VgSTykxqNTJnKIfmRcuVlFyvarrIMD6Nc6xV3cXVOr68XIIEQZw5pvNgvaC1YmQ6Edmgf12i/iknJhrP0dDyrQ5q6+HMB5X/o0HVo09+kx/b2YicA15ZxgHTOygAURplLOdkAVJVSc8nm4t+ckAmqE6XQFD/HLBe0ll6RMmk75fCcBk9p0uWAEuir6JujWF8uul0kAqttWU15DZC0tVWAeYtaVp7Sb5Qj0hwR/UQ5G+0AOt71TAmcMYDcuVDP6/wE+pGRHs3Zw+Jr1AnPuUAzfvIBY6Xi6Tzht2uGPEs52fcWqZL9a6kjVRI07twlxG/aoDOANtjnrtxeXymgPudNFPh36/bd+NL/+r/F9i67GDBT6gyh5aVx5jwu2VpKM4ccOqeSjtn+WTDziA6aT8sx/Hf/7t+JS5cvxnjYD85ZgHcwjvrsJmn6AvQHfMio2AmRyRVBCe1PTmoHIQ6QNB5RvYlyOargDfpH6h9kpAeaQl/GDKdEOg/uVko/U2flejasiBojEOWBe3fu59jzUQfAcUJdfK5eubaIMsEBov7EOyqcgo2s4ewASWVvfb1Sq7TAhp3DOjvEaEvmOQqwgDpjw2/ayPxjvM0lXnSp/jMveRYnuQ4CHbnqY9Bg+2Gt2TohaCN18Sx9513TWXXHlf+pW+CP39DleFpORuUu/QDkwNAwsp9vZZyKP3xGGwDVXvne9+K9Tz6ZZdNHaPPdV17J/nDeBR/qVsfiW8CenUvqWgJj8D1lJFAQlQubflE+7VbvpF25e6I5cNLZeniY/SdQwPHjXfUu5jnPGyHPDg8drB76DC/xPNeJ0DQwRwNVoFJAnXbDv9COiOD9/b0FSPz+J96X7dGQOJ3VrjR4Jvlhv3br3bz9bsotncD37z9InjdqeXu3nEcAawBlpKqkH2tLFa0Pf2k80va95jzVoZQO393dHFPae+nqlQRRlttOO2gOXzI25mXXaKKelbVyyEJ/aZMye309597+fkVRSmfK4j36xpjwP+ARBiu2AHxfhmcFJxgkAR3VITx0FjpAe3gOGntOiMAC42P0PGWTAss1HVrTb0BQ5Tv3GJMC+caLNCzUTZ0agYwzz5hyid/co+0F3lSQhwYsoDIfxseDoaGnqeW4Tnk6PpVZGqGMC+UTwU6UPvOLdmuMdwPIeDYjoKNS7jEu8DQ0ck1OedHO3VE/gU7Qj90VXNve2V6cZ6Icgs8EOQWS6ANjSBtcA3HiLK/WLjscAwZXQAPGU9DUVA04B7gGYK2eRVCT9hx9goaf/exnF4avwW3KMsaONlCnNowyFR4BvKcfpo7cPTxIwPCjH/1o0oh6dcq45kJj9TL6zjjRFuSJaX1w6Cg76ac2DXnb6Rdjwd+i3rbDj7GonRcbeZ+2ptrTdNsLFy6mrBNsox2Mo7aRc4D7vItjhfK4X44C0l5VOif6Df/AXxsb66XntRzk7pqQ/xhf/o4P9jL1TQJ6zZnJeOW9loJD3R66w7NZbie16IMH9xeAOhG/ymu+nTOMMU6rV39YTivWjQTZlmo3NHo484q1tgIgl7JvP3r99fxmKWC84XX6KliSOuLFi6kz8D99gIeWVmt+Uhd0OtgrJ5gOcegHPQ+O9tPBdDqpiFTWatrBu3wE75aXC5PgGfiHeQXNCC4z9Rv3lXmuPXyzu6c7rvCLzhGDorgPreB3HWeU63oMLekXNKC9lAsv5DlqpD87f77W83YAtgAaO1co+917d7P9/M970JF+sEORsWEsDMai3/C7/YQm8A3P0DbaxLPFSyXHGU/oL0hqsBvt6fKcMo62lsOjUntCS4M0KE9ZR3u1i6hbuwc6MLbMN+YsdKQcHcDUSx+0O5BVPI/s0bGXYOS0Up0LSHLfHVDu1GG8nH/Uo95DW2gT/TjYP6odEC2Ydm0Fnb8cn3v7O7HXUrVdvnQxU1TjACG17NtvvpXZIHBGcr4DDrVcHyflrP7CF74Qzz//fNaf8ZhjdiXO497Nd+JrX38p/uAPvppBwMwBDsR2Xr/11s34B//gP42Pf/zji52jedYfmF+eeVq76pFj0IFDv9mx0s+AtFrj2a2qDqZ93UvLIGJALiZaMsSmq3RR/Z5nfdR7nM9WWE/Jp9/6rf85U9OWDj5IG3J5eRz37t/Lg9wrsKFsSdfIecP2HCMDfdQhDXaAr+i7z1GHgLNONQFq9bXElFqUfeoLnK96UinAuwCvAC3f2mDYtGtrRKsPM3AlZSWBc8gOUv0s1RoKT5qWSOwzMbIWUDLqV/AXPKVTR4yNOTRqO0x67Yxc7UZT9a12UniL79FfxpX5BN/QjkePdhcyXudk6tLHhSWKQ/ANz4rFUQ6/xePUm5ln4n7qYcgr/tSFkcm7u7WTxjU+g9baGpW6ylIB5+pQ4h/SXJ1GnJp3kQniVawTBhNBL51E9gce6DpOxUbkfXaAULZyW7xHWmoXYTdLJ56hz5TBOPDt+kn58Lp2r44jnqHvfBvcRR2mvRQfEMehDvVMZbn6qEEhtEe7UaeLtCHjA+8bNMS72iDOeeeS9qYBctxXv6BdlKm+A88YiOB74ti0Wb2M93lX24T/095vmwn4TZsIUOFZ7Qb+V98V7zLAVKzPZxKH+W/+6T+aa7BTuIqTHmrBcqMJuF7AcQOk2tY6gR86IeAlIG7jdaYIvkNAGaVbLoTRWKRNvK8yzLsaUryjkuJgQDDBJCOiNRhlBAhJvxJgZ79dU1T4XniGmrAykuWvO2Tsp0aRDKKzQAY26oM+CISqxKZC1KucuwrMjD5tzgsVdMumDK65qPB776gmv0D3qFdgkE4JFi0VixQ64zo0OJW6g4PYJ2djS62iAcrzGg68A03oj4JPhqPOpXEd5qrgyEWtbfuWlm7DVgGkHOoq4IWI4NoNJBgo2GFf7Z/0U1GkHXr2dSzJlwrcXPUbCJ3810D5BHBGKzFjfzVO/AAAIABJREFUp8TsNFY4v/tkJwbTo/jwC0/Fhz/2Qkwm+zHaXIqY7EXcfycmb/8gTm9/L4b7r0fv+IdxehTBzjaUFlJi4fzgD9CP3RVEQ3MeCClkjtlxsRxxcMSOnXKS9McRh9OIW3sRR6MnY3T1mZhsPBZ7w404nC3F3sksHh3tx8o6+cBriyUOh5XljRjHakZBH50cx2h5Kf7kz/48Xn75lbi/9SjWVjfiwpWrsbt3EG+88Vbz8JdgYEdH0aO1oV/bU9nRksETLe/N0x+4EX/7l//9eOqDH8h8lhMOPu7P4njvoEXXVKQtdAaMJO0NNJXWAFP8JkINI0+QXuWRVFjDUT/WV4kwKueckZuMIfMqF8tH5biBVxZj2uap89wFUmNb772RkSq78hN0SPC6gXqUo0NDr7sLFzn2u0CMYJ5OVhxORhZSPoZJ19ngwusCrvFHRJCGOP1VDkI/eJnnaNO5c7X7xSjMVBQbCJuKZIucMuqacpiP9kenjfJHJ4oLpY4SfvOnXFPZgg6UAQ1YyIwecI5uLFeakVQG2WLbFiDqI8q+DtorsA2F1QgrxlRncirQLdIRB0XSrEUCaDjQPxRDyhdEo68c+uYC11UQTNVG5Ll9yjMWWuSVbTYtkWtWV3ZCG2ipPFZG52HsyFgA/15FaEoPZaM5ZLnngks58irXKH9pVGm3+GRap060pBHq1ouCjDOHup54/PGKotmvXVH+uR66pulEdh11h4hrwvm1C3F4fJTpo3qjcnINx6P41l++En/0b//vmJyQjo79HhyOPozDCU4A+K7WM7bu17zDgTbIHWVd42iJrejH09hY6cXP/dzn4xd+8Ytx9+67aaA9ergdF9nV1tY1DD4+j/bKIWhkpooPbbt5692cb6S4SEW4garwCTs0oJ9zlzMSeJfr3L/5zjs5VrnzpTkq2P6f4FFvmOfYMLb8hs6uoTwLEAAv82HckQNpoDSAEPA5owQx2FBSiTxp+XPTAd12r/Kuzs+MgJqVM5h2K88EsZUL1OP/jivvMNb3H2wtHBM8ozEB/VJ3GVVwge3lGv1XQVXh5hveAIhgbjiG8DHKcRmXpEqq9GLQEd5SqRSQVldDDgJqIic9xJhrjJnRO8g/00X4vHKPOgRKPCQ9d2a0A1Wpn7IxDgEcjbDUiAXs4ZqGsLpfGXOVVkWnEgAE/bD/phEBKFzfKPnmnxGE6hvoj7zHXKU95iDnOYCmyfHRAnDzjAH6TT98h74AWMMX9+/XuUPQiPtbd+4lna9fv1GOvtOz3XSp67T6H+y0SMfmrHGNM3XOw53d5AP1PniNqNDD3YMcz/vb5XRjR0Pqdc0xxjf1D5cqN/JOM/jgAww110boy31AWnhgfbNSZ6UzaTBIID4jHVuauMNGbwxc+sp9ecddO9CTs4mgD/cB3uXvrpHN85yJwXjp7HNHj+sadRPJinMDXuNZZb0y0Z0d8AJzVvAaALy7pnsd2mpE8j9jT/u4Bu/Sf9ohWCt4B+8AikFXbSB4jvd0RkIT+6LewjzUiaeBuL5aW/41LFMONgccfVav4FvexS6Cfim/W1ocvgH5mRvQh2cEzgDttJmUUfAS7aVMU51BFxwI6jACNwkot1QQtE+eglZH7TA9xgK66OzhtzILADgBvCZ/BB8yzdbmuQQvdSBDR1MEupYaQMO4UifX4S0BLcbgIx/5SPblpZdeymc2L15I4FkHAf8zjszbBKQvnF84edwZwZghi+QBHHbyNW3O+duCf6A/7bz19s28DljKs4Cu0Bqa6QSifPpA/wGFaCfgJvXtH5XjGlowH5lD8DMyl+cYR8ZV5wm/cV7Bq9CMsiln79FO1g9taItA4L17d8sxTnrQliqNceY9djM9evRg8azODXkFPqAd1qW8054jjQ/8zlgg/5zntAvQk7E0XSHPURap6tCbPvShDy1kDbR0hyi0zNREzdnS65VuzVqk3Uy7OOMj16KVAn0NKtDGXN2oQIajg+PkL9On0Eeu00e+rz92LWn+4P7DnA8A5bljpDm/TDuGvcfcSv2hRQwXkFTphlwT+FbfY5zU6ymPcWKcGUvGsZwFvRwLaKacULdV1gvsi5cwX1PfJC3ugLMlHmRAj7o5sgyHjYBg6mEnZ+kT4WFB/P29ck7zYf2CptyjTz7D/KrdJKVL84wOKPIa8R6prKApvKDzQl2a9tBG5IOy2b5euHw56aGOTts8v4J3qFNQTRuS/otrUbc2GmVQLvXrwM2xbSndmI8CkupA1E0drm8GHNF//me8cEiz7mhTFTBd9rx22tJSOULu376Tzo3LFy/FjRvXElvgLM79/XK8rq8BHLP7nN1a23Gwtx/DEThY4TP37t3JXSBf/OIX02GoLZ161WgYg14dwo2eO1wexc79u/HVr345Xnrpz2NlZT1ML/zr/9F/HJ/4xCcq/d3sDGCERgRCQqfEDWcFSpKSCv095RybyVuKpulJAZndT/2ua+VsL1uc69BInW01sQGC1gjSGcX3v//D+Dd/8G/S4ZEOzs3NTCG2t4+uXTrc/kGljaKclPUt4lv8zjqhu7qmui7viYFRL/TkGfhBp4K2iHOMFHzYgqvpsOplW9S9qUvcjEAJ8QnKZOwvXby4CB4i+DQB3bZrDocF7aEs+LnOXSxbMp3tkwr4JX0w79HGdEg2HcI5eXJa6cTpFzzLH2Uoz85tVkoknZf2i/eR1wbd4WikzYLV4pyk0FeXoNzUFZsNK43FV6CPtoV8T4AnH+4ZjFS66yzXWfVu9Vl1DniC58njIqDO/BE7gQ/ps3iFNqbrMNdzV+FK7cZivaP96lI6sGmbmI14BXwl/xtIlvhGSzWsziluxbP7xxW4wHPin10cG9qKR2nD8Dzyg+vQmHGnbHeaeh6heow6lLirY2if6Cc04z1tIGlE2w1yyfWhnYlFn9UjxbTtH/VJi1qLTJpdzhcxCXVZd6f6XAU7lq1P/9SnbZtBvwZv6zeALvLFlGR7LTCx7JdK3UsfqAdZK8/wG1rJA6kb/4//3X89p6ESjw4LsCmUZFwIoPeHl6nIySXDOEk1mGV0CKzyLJDpAsfACn4bPaQRZrQNnXYhoy6FpG1KJa1FGFB+eicPD5Pp+J93BN0F9dKTOsF7XffttyCZICntUwhq1DgBBFkpQ6BLIaInykhrgTIX8azvtAA9nVAu7AKWejedTAIhKtMcAmN/cyIQrdscGgVIl7Km57fP5sKWhiG3NuWZFiW4ut5wFwqZXqdDgfClPKYxMx4tPHD8pl0KPBi7yy+OAdfOQMHaLZSAaTvETXC229fqS/GAAkHBqQJjvxMYaOloZtOzFEa54HUmQW+0lA6MnAjTk5if7MXxwXbMZyfx3PNPxd/42c/FpDeL0TopiA4ibr8ep2+8EtOHr0b/0Rsx3/12zA6bA+EYRqszP2IaQYpw5EHuyJnX+R98ozMM2QmyE0HmmJPTiCPOBjmOeDBfj9nG87Hx5Icjzj8WD08ittPBsRqTWecA4uOIpdFajJdWYvdoLy5duRQ/euOt+Ndf/kpsP9yLrYfbMV7ZiBEel+jHLdIWzYnMnmSjiN5mqzltM2UKh0YjvgYcBzCP2FgDkOvHL/78F+JDH34+zm8SRVWHxw2jAJL7jwo0KQWoFjGVnQUf9Md5KNpwwK6hEqbJW0vk7D+J+WlFRTH2CkrnInyy+2B78Y48KSiurKINAr05p5un2CgDF0WVZBUeyjFiSkemxhnPwucMpM5F+MuFQvmEA4Q69WabvsMIAxUCjRqVIpQLDGTopOGocmDObBYFFASNHeeccxLBDu8CFPAxKoz3jEK1fuqjPzzTXTAZT9oOjaifRcd5pszhGzlsLnMXknSIHlQubcZOo8GF1IVKJVwZCo09OwFwWWUTmvpnxLwAThoLLUKMepEDGG27hxUZr2FCOxLQwuGIMtjZDqq8oH2k5VEhcQElGo4P7YUWGAOucTxDPSnj2u6yVJhGBWx0FS/4S5muw0qAGBp4LYHufjmCuU+b2J2AIyQVXfJzMj5sXd/erjReTamDbjiDjic1bqxRjgvj4K4C52cZGpWv07axm4LIRdq0tLqU9V24Wmlebt/Zipu37sYf/uEfxdbDg5QNy8tLuQOEsmpdiljBAGjRGtBu3g6V03HemyEb6tB0TJ5f/dVfjC/+ws/HW2+9Hg8e3s9DHNldRp06sx89epg0uHaj8nlruKZxfFCAz+XLVxMMutCAQuc97eI5dmXwnGsFu3ZSTmHYtPRljBsHQEKvJ9/z5GJ7Mc9BWx14OKj29isXr6CpqawYHwwx5qS6SsqVlj/5RovApg/MSfhEw4J5uLWznUquzkWVQeYlwIvyRgWYeqAJY527fcbVL3cTMA88DJ3rk5MCFXIHzJ07CaoxR+A3DXTegW4ChAK4OiroN7TmHf6n/dJbntKogwfQK+gH/aPdGpL8Vs8B4KMvOi01QFznTddBuxLo29/PsXSNV7cSROb93L1061bWgRzjt7uAaS/X6LOpDkwxAH1QmNVVoa11Hp8cLgxE+tJtb0Z6H5f8A6yCfvCSczz1spa6inZCe9pjH7ivHmTbOGTYMSbF2IO7dVAhPAUQtbP7MMvAoUY7n3zsRgUtLa9kvZSpczn/b3OgNygdi3dop7siBvPi6cm8jBlSa9aOjIoEpyz6vdtynW+sF6+/+uqrWQbPUK5rN23ItbBfB2C6DvEsvAxAmBH8zamOfuKuQvikorcLoIbWDx4UIK/80vFnAAL8ZuSv4wfvQU/mB+0zClCZpCELzwjKuebSX3bTApgCMkNb+m/KBdroodUazJTHs9CB/mmIA2YDJrsrjT7oUGTOq+cIdNBfDTbnD2MBT1G29g9jyDxMB+xWHRxNHVwHSIZ+tIF3ABEYAwFgwWltFJyEjKXrF44ZAUh1AsZR0ERb0Gh45kA66ra2FiCyeprgkeNgdCHtFOgigq9roFMnoDFtNuiD8QdghE/cWck4pdxcrXQajAnjUNH+89StcGpUqqbzeQ8HAe/wPKAx7dO5SnnQEGdXgjFXr2QbjIxUZ9QxOBiPkm4GKfAu7RWMpQ7ehS8Yd+1aZTc8RT/ffuPNLIO2ZEBE210PDVMnWMyTyLbyp32TkboNW9Qxo6NXG5ln1c2og+cAZEk1Bp2Q6wkCzyoNjTyazvnsw/1KPdr0D9rKXIAfGJPbt99ZzFmBYsYJftPZlDt92i5/1zTqYcwee+z64qwNQa6yQ8vWowz6oI4tuKkdyJhyHg3moQ4ayp03DAAHCHW5K4pxz93l03L4H+3X3KJf3YPj2TGXa9py6ZY6GGgHvxlHyn3s8Rs5D3GUSE+ceLaTcaaNHObON3zEHDPyFmBbZynvUDZtNQpbWcZ8dY1HBuForMCIs8wT1EX/eAe5I93gTf7HYUU5rvcVtV47Gnst6JH7FdhWu0m05+aD0nP9UEcGxY4qIIv+CADyDGXr1KcM+k65vEcggGlYR+2sJm0a3kWmUJbBFtCMtvDhW+AtAb42HxgPz1CC9w2gpVz4lzYiC3WmpO7X7AiezfMMDw+TptpygmnaB9CNtgj6aTtSN9cZd20K12DqoM+U3QVXmdeCmzXnLicNj/cPcr5evnShzsx5904cHrFjjUCB1TwzczQmTeh+BmdwWPre3m7cvXMnzl3cjF/6pV+Kj3/8xYVDIXX7lbPU86Nh/a8eduH8WoIUr37/+/Ev/qffWsjG3/zN32x2PenJDxbrb66do9IZ0uHBzirS4WYAWx3QzHXSYWEfkIJcu2vBPAl4Fy9pw9Om8bh2E/G/tg7niEJL0oPhJHrppa/H73/l9zPFNvo5GEIXI1M20o6rV67m7haxAXUjwXtxP3UIAWnbgPzTKagMp1z1YK7tt52y2nRimoWJ1K4wbDUcINiT6kc602gD9t30dJ79SZua4LiTSgXkWkpKU8qjbZSJA4Rnjw/OnDYG4rhuZNtPq70C9NqP6tVL40pvSTtok7q6c1iwnvNpHEdoDG3SiTmq+VXjV3a5uoS4J+8xZ9TFdZjQD9K9CVCrjxW2XLu4xJmdd7yTeGHU2WGH7axb+kh9qcu23Ty8y1wWq9EhzHPM2cSo+rUjyTGlLcw/+kb91AvN1aeQjzpixbq1p8QcE2dsThXqZq7jQBYD5z1lGu/qWEJf4J68plPE+WAQhHLZ9VZnrMFo4qnisDow6K+2u7YZ79A3MQwx25VROez4Lc/wjMEk2i7i7l0aco9yoUMXV+dZrukUlDa5jjQsi/rUWdztQ/sZO3ko19t2hikpsOyftgh8Iaaiva6d6hpWvHccvX/xP/y3cy4aPaKTggZptMl0vEBBMmYy57CAa64j0PkY6cXzCiSIYmNsqAaZ3h+ZzgWD+3RGUFJjUabWk+5Ay6wKWurpgk0QnD4JsNN+PNgKPJlWI9FFgvIdaNrK5EkguKW96goEr2XZzcPN/ypOgoMwlZGdGnc8L3hGORq+KsGCBDpyaIcOGZ5NAGy5FBqNMxZUJ1ilFTpcOIZSgDajXQZRiZRZBcxoD5NVASkvTGe1nZm6ndi8Qxv5Lcii0uAiBB2Sf6IiqF0sbHt3oliuiwplUL4T3TEVPOX+eFi7TBwHFWkNR55JBXFY3lxy3m4/3IqVpWEsjfpx7+7b8eEXnovPf/5nYmV9HDGYRsz2I47uR7zz/ZjcfDXmD1+P/t4rcfJoJ1bZKHIcMTmqHSDsUGe3eqbt7uysQB1AJyA9Fsvb8UnEAWeEkCaLA/niWkw33h+jx5+L8dX3xu2DSWwfnOTzuaf0ZBZ9qDYrITMcD2O8zi6dabz+xpvx9q278fVv/EVs7x7GMB1SxUelzBXgQrQ3jo5yWpydUUAUdzvTrw5Hb7tYfvVXvhg/81M/nenTMsqZHJ+Zx57De0+jN6gIRB2H8LHb3vZ29tORQs5xaG5KDg0i3jdygWs6VAU4Zs3BIHhIGZTtmLsIqcTwm/JoSyr2jVfkA8rnf+rSSw2fqDRQjiBlOgpWKoqTj3yqPKo6Kj1XVyn2ed+BVvCmQh6+RelIQ/vixcXCrYJM/TxTsqscMfC+kX3KTcpX4VLRZnyQUbQHg8By+A0NVUI80FbnikCQ81iQzvJdOAQxNaSUUSqzXlfGM468C01UMlQqecc2ulOO+o1GUeGiTBUPHQm0w4UWuqhcKEcubdaZDzo7iMbnt8oWADkfrhPBk/zTnDEaOjhhlBNcgxZpXHUOqAUABwznQ1/zXJA23+h3yuTmsDdaxLlBWyiLdwDZeTYX5hYZ3JV31A8NOGybPgnQu336ySeeWAC4Ro6mgtocHipTOo6oFycUOx9SJp+Wg/VwehTraxuxee5SvH3rdhwdTuL3vvIHsbMLT/Zi0A4LJXXBdHoaS4vc0eX4lg96c5xIbdvq6TSWR4M4wtsbEb/x6/9hPPv8s3H/zrtxfFgp9FKp689bWoOdhTwh33AGV7RUhvIEBmM6/ACOANvZNt4c6dAf+shv6h6MB/3O9Z0UOjw/LgCBZ5g7CwW7yQ123KmAGlDBd4EEvRhxklQ7y8Y5Ai+Sbou6KJv2ayAk6MK49PsJID3cq9REjhVtpnzTV6g/ucvJtVVAAOOW9zHuEzheWV9EYFG3ICYRs8xBDkUEpIMXAWJoF+s6zwqgpyHe5KRR9cgO2kL7MnCi8eqzzz6VdBCkRo6gyGffHj5MuafeZkoBngFoJKKXMqGP8px+eu6D76sDOkbQgL5SjvOZ+gWIqN+obA1GgTsDOOhD5d2vHbQ4Hpyv0MEoUfmBfNo6mKnXaMFLF84OmRaAR5c2cpkDSiuieZD0gI4VYVsprABRdYAVSDJf6OIJkrec96X8b5E1+0wHI8rqtFJcHk5qRx3yDNkG79GHO7crFdj+cZ2pp6HCeJdDt52z1NIISE+dvURCQ5fb795JevEeQJqGE44V6u0amjpEKeu0GXujUTmooCeAKPd0XNO3t9++tdh1DJ9012AATQxV5x/l4FxIh8Cgn/zFM4CuyEwBewF4+ZV6BMdoA/RBFhsNrNxnvOClAnhrB4s6BWVTLu2jD6yf7igph02l4OGaRjPlcJ33eMcIt9Rjjg7TeQZgTzsoQ+eAQJW2hhHW6uYJMPcrB7rOS8qBb+A/niOVHE51+vqxj30sx452vfzyy9lOHW/dVDHuhGKsnbt+0zbXZ6K2uQ696J/8QbupDwAUevGHvgMddc7TXtp4Z6t2zMILfMOrOrSoh/+hm7sBKEtHLnUwnpRNhLV2KPyqEa0DPZ3SRLw3QJT6GJeNldUcKwLJqId2UR7flM9zuW63VAumuaMfPPf8sx/K9jAH+Usn/V6labE/vK89B1iPDNAxc3JcgJE6qA4WfzNfKYu2MVbQm3bBq4z1ufOVwg+64FygXAEYdWCcXFznOVLg8SzrRQLWo36OE+XiSKMt9O3C5rl8jr7xOXeudtKqJ19ozjoivxl7+Keeq51fnuugfmjEMbThWR1wO/t7C8eLfMAz7qi6crl2pThH3QWlA+Xd5nC8cKkchQb3MNYC7rmuL9UuBcbHfsLn1y6XPmXmiHT27OzkmYum9IBO8JY6LOsFDgIAaVJgcX9/9yDfc4c1Tgx4Gd5iPLB/GHdlBW2iHdpN8FvXtqYdgkfq/9AEusF3OjyRTzzH87Zd+UR/KZfr0IK2CQ4usIRh09taFgn65ZqpoyHrj3bocdTZFYyzjmVkJf1ivrrWUTf9RU6rAxigynvwDB9TzGgjQXNlhLIcGiGvcSbynLIU/SGDAXZ3F7JW7In2ucbAs9LJOa59I2hKOxhf+Yt3obXObAE/6teJAm3pG9/MFa5bD7SwDm0WnlVG6PQC1Kd/0Ik+Ag4YvIGDY/vBw9wldHqCw6l23J3OC5hcX+c8v7u5m/rX/vavxAsvfqTpmTVf+CRPmQYjbVj+EkzIA9A5IZRdUOOlpbh3dyu+8pUvJz994Qs/n7Rm5zM2Orys3blwdKSTA9yn0mzM4JLEgSo1LtGgZxhM4WHal3U2a9sx0oDZ0rWK/6JXdZIWazgcJS8tjQnQiPjqV78S3/rm/5flrZNas2WYUP/OHdstMGPv0aOFbNI2EYODNnwYC0Fv5jnjJfgqpqH9JVYo3jYbtF3989JD1H3oS+nu9c1fypWDg5RnAtCZdrzhddTLdWwZHBxlvwxzDaTNGYiyu1tOuHV2vS3H6UkFaEBnZCzvpM25WmfWoe/rdHf3Gn1xjTg6LIxW0J1v1xzX68I9auwEteln2jYrtTNRxwPX6Q9/4nGub+pf9JG2QnP4hzabQYQy1Sd1GiZO2K92IUPEdPitAwS6aGfrWKRN2l2OpzoVdWZwVjsrz3FT5mrrUxe8pw2iHti1q6WlgSpinAaT0s7JvOx3bSj6pr3Ac5TRDXbQocPzXX2R9vOs8hLZY9+op4KYCqegfHeziZuJQ3FPfNZ5w29oko6PvUqJazm8z//iZtqVvGu/xNfF4XmHe7SXj5it2HHuTNys8z94V4ezQVCOUTlXC18uG7ZSMcJj9o/yqVf9WYe4uK/j6ryUl3v/7L/6L+aCIxQi0/CCHiWJKnPznAA2efwFo/T4JQDR0iNoqDvBuK5iqEFAR1ReeZd6fc8O8AwDordRUM2oIp0VtlHA0+sa7BLZiUCEnspqF1iUKco4rq1jKv9dB41CXSHnYFmmdNBgVxhwnzY4MNRD22TQRfta9J8Lic4GF3KZy+/VtVLEBUzH/YrooD5AAbcdC2gouDSyqN+69BbKyAJM9FlHz95BAX7QXc8vYyYvqIQrEG2/7+AA4QOdVBA0AP3twsW7vu/E47djbF+gKYLt5IQ0IRXxIMglkOp4XdjYiH4MEwwUoFwa9+LRw/uxub4U165ejp/6mc/F+jm8lISVTyO2b0XcfC2Obv1VDLZfj/nuqzE/uh1DfCQcnnscsbIa8WibrVrlZBi2VFyn7ASZRZBsCLGAT2P/OOJ4t64dzSLun5yLg7UnYnz9qTjduBq786WIwVocTIjePInT6Tz6w1JEE5zbWMt0Xv3hKG7fuR9/+tLX4oevvhExLAfQw+0y/DjIjHGnzu0H2xk1xVZVthOiRPDh7BKu4wAZjwu4XxpFfOpTn4qf/MTH431PvjcGw4p4JzIE5QugU6Evn5eR0IvD/UqxhtHG+BBJAC/AH8VfdYit89XFl98ZudCriCXS06AY8B7jq8PBxUEDlIXFLZEKXcaa5xW8/HZxFRxVwVNI61CYtb4lMN0cwF0vOAoK85b36Qdt7sq4pGnbXZbAayvDCDJAA67rBLUeyqDNKAiMMfKQegWRoGUaXi3NhQYNPAyPI9NdCJXlPEs5KAgVZVeRbALXAsZchz72E+PAQ1Ppj8Cki7Dj4SKmDKEdGkmUrcNXQ477gIV80ya+NZST79qhYDpqoZHrAO3gf8qlPSyaKq+8S2ou5rRAbm2XLsedUdGUBwgOGJ5prdr9dJy0NUhwQWVB+mvUqNCye4L2e3aIwClAZBqALZo650dLZ0E7qD8BfHiaA6jzYMwaexUYxt8oD8AsnqdMxtKc/J6TgnOTHSrOI54lPZPKBPwuCJ/tOqot1Wsblepw7+QgBn3A5bVYXTsf+3vkuT6O/+N//9fx9u376ZA7aY5Ttt0DwFIOhnNXkcJJa0ortsQjVOYoMvDzNOLv//3/JK7duBZbd+/F9KQOvYZnOVOrlKtyKt67fzfHmTZBA9pIXz784Y8k4HPAFlrAqrZVWN4zApO+mZYuFXVo2dIEJY2WznYwOsdcuwt4KWck9UpTeTmNy6OTpK+86I4QlULmnO1mjF3TKI/f9x/VLiMdG8pP6sC4h9+8RzkAUvTJ7cTnLtQhrkR85jo4LycF8w4aABLQBgFRUgfAy5QtWEed5ru2HOa+ztLSGyrneyrzzcjhG6eYYLSApbKDKFUPTIU+KKc6BwAapBnXVZ4ZA/pD2+wvtKK/Aub0T53EXQaUBwCFCGAFAAAgAElEQVQOTflfmUYdyBRBN+jAuxWVeyV2d+twcrZv8iz1862DGDnL/4ARrCs6MQSUPvC+9yY96Ct1Et1K/Xx4hghEeYeyXJuQPeYu1xnCuHAmmsZ16rur5P5/Nz7/+b+ZKaDmUbsykG2kwZuxjRSZvFPrqgYsciQP01wCwH0Y/XGBy9RlzvmizdkZV0a/MhbQNfOyjyolDvnB1SsFfBjn3f2z8zOU3Vyn7dDj8tWr+Z0p5NrcNfqxDOuKqj1//lLSEFpStzskAGozoqtXawTj4/oNb8VwsEifgyzU0S9Q7c4EaC2gr64CTwjg860zhDI8lJr6BNM0UDMtSNuRDO3d4YEjw3mnEa5hps2gsSsAwBlrPNvli1xHdsoJTLu0Pew7dGQsGL/7d+8vgj0cV0E2+ASHB7qXtIHm1K0tJShhu7nOs4wBcwQgl/qMWKad/M8YJ1jTAbvpP/RWriCroHXXGQDtKJPreQbBZqWVMQqb9rmO03f1OhwczEMjNykTmpKmi/lLXZ4bV4DKNGWeegu0YtcDZb/wwgvZB/p4/fKV7CcORMrjT/tWHYM+Xn/PY4tdGrSL9zPd27wAZGQP80fHKu8Icsgr0FGnmmv8YzdqZ4D9ETygbnkZmtNWnoEeAsTpsCaFbwu0EADXOQ9ddUzRd89+oL3UmU6CjUpr4tzQ4XOnpZrkWdYQDjamzel0BJhMKmG3FdCLkyXtrhZU5/rlnKI+9Vd3zWQk56TKFDxm3rm2ZZTneu1Ipq8Guui8RS48avN6dX0jnTw6mGk39+0PaYFcN6QL90jaybikrG48k47Gg6McS9rGOEB/ytdRQYTybFayeIVde+0sDOUFtHBnQLW3DtU2QMk0bQY76PyEX+FlZC9zBJq5liEXXJNd92hj2oDLy2mj4RyhDOQmY6FTUtxEpyztpC07jx5mnx57z3uS97e2Hiaf0C/qgy65nq9X4Ce2ImNpuhKxHIMTqJN5Ia/QLupGNmnjuyOMcTVal7pZ93kGR4B2mLoRPK781WkLjaEb9ekUp/9cpz7XI2jGmOOwhbbaBKZa1OnheqQzX/yLdhrlrfMFnmcMaac4Fs+pvzAm7h5zvaFtOoSlLZkYaJtBUQCPfHCUpg00HrbAi3ns7G7H7GQS49WldDCczKbxE594MT796U+2iOeSXceT43TsHpzULm0/Zqg5c4CQpnsaS8MClxlL2vONb3wjXnzxxbLLwS3SyXGW3ubMIYIhwAMFULIXJGkYZNoAMC/chaCNwmg66dtbcexIgRbsKil8qXaFcNYZ32SOKPlGW1lLOGPsbvz+7381fvC9kufu1BbnQe9hNz2HkpNhQtBY0Fcdm3HTJhVPpE7+4GMxgS5oKo/AG6nXtXYz/50L2h417kUDxj2B5ZbeWvk0HNR7udY3oDj/Py2QmwBL+dB5nrb/WqVPG/aKboxV7vZpgXQcek4/2HnCnOKD3BWjoIzExKKC9CzDNYa6+F/ePTqqHRaUL76RGEnbqaLc5779pH3iQAYribfoxCA4ttbccvKjq6hfqvfn2nRS+iPygvqpI+3CcZ1vSxnOW+eq8sLdxMgvrlG3eOfG2sYi+Ez+oZ/cp/1iINBHvVa8mvu0xYAHaKxjhPc9nyN1mo3adc+z4gyF75Q9nlhXc8ilw6cFFsq7rq22EZpQh/akjgZ1DW02ZCD1iY9Qpxgqsooy1DHtdzpdtkpmokM5jrTL9jh+zB/aIt5E/2oeV0Ah9dEW9WD1XMrOtXS1AgvUK5RVvEebDfoR7+Y+dYm3GaQgBiUmap91jMnj6qzQG9r0/sv//D9LB4jMo3eUTtMoF2EaYMecLDTy8KjyOcK4MJcAH0xIxxxUJ6Hl2CAZ14hvnitwtXZY8LwLlQoQ9brwaCyqtKos+C710C7K6YIMgnUrS7XVh+dlOv4XsHcCGPFAGwRUqVNjgPboKOoKCMoyAkhlRkGmcDDCo4CkMhh4RueBijh1QBvqZIATBBhVu6kzDY1Em8pbmxExy7X9mk8CMft1aJELOWmRKEuFQw8gZdMG6hKsdpHkt210EgoKCdY50aAb13xOjyJ1slBPj2trqEJN0FPDWMcF/dHB4STPNka9yyKeY5656Gv8dAopcGg/qZdyYU0P/TxG8+alPGEL+nFwsHd/AFB9GIcHe8EW3fe+77H42Z/5XFy8TJTTUcR4HnG0F7F1M+Lt78XRu9+N3u4bMdv7QfRPKiUWARB7B7UDhN8DdIW26KcTBCCpnz6KODiJmJyU44GsbTtHEbsxioPxk3G0fC3m5x6L2LgW89F6PNg7jvlgGP2VcYxXxjGc94LFicPFiMbc3akUWF/7xrfyUHTm1a2791Lx4/8NDoAasx34ZubtB1iAxgB9SZ8RHtvTbLPnhIxHpNKYxwc+cD0+/zd+Jp55+oP57NLKUo4fSpCgF5HhZVAUoAqvJGCWdRzEdHJ2GJSCjLFlvFyYVFQyGogzQNrZFOTMFPR3odeQ5B3GlXa4OFIv16lHASxoL29YnjxCG+Bd59Cjg72KFOgcgm60WykRFe3mQkPdCmPBKI0mlQoXEWWcsscFRuO5wKDKVU2/6KsLH/1SLijXugqdcotr0sRFSzmzMG5a7koNg67xwjMCYyxIyAOdNV539yB0pq6uk5c+aYSq6Lu2CO7q1VdOOY68yx+KhI4I2gYv6wBVQVs4gNuZRb3TciqpyOh04D0UTRVY2uCaJ0DtIecC+jgdkrZtG7tyGCBdpRVHRy76bYt+yvpBbdNlHHk3wfm2hZeyKdMdJDgqqKd7Zgr8Dj25R/v5ph7qsK0rG5WiwTWONri2qhQZ3aSSQt9LuR7H8qCMSOY976aMX2F3zSBT7L17614MRkRK9eP/+rd/HN//q1fTGCH1Bo8jJ4wa1GBwXSugpJc5gQ8OT8AqU6YwnZF7v/CFn41nn/7AAtxeWWGbOE6W2j2SBtlR5a/V+WW07Y0bdXDv1ladkQCP8U2dOtjoL2MLf6Uh1viJ9qnbCKqrfwjcAnDwvMCNQSI6NrhHubQBQ5j5z3i6frvOuRuM3xogjJdAH85s5R3b/cmHTMQbgBNt5EOZ8JBOXA1u+ru8WuCM6yP3BF8o9+ioDnek/Y45bRWg5Rr8oMPBnNbwL/XzrlG7OnLUCROUOKrDYY1o5B7PU567y6A9oIoAoemJ6A/POHbm7uZ9FWVopvwSNIYmgCUq8owZzwP26DSRdjwrWMF9lHKdYtBJGU3aDdeUikA6c+preAFopBMtaTyK5fE43vtEHWgPXxqJx/3FrrR+zanu2uRaZP0CgAXsF09pRM9OiHaqg4qh7XBUBpP6KABeOjJ2K4e/Ee/kZofeRtPjABFI5/pZFHY5YjBSPJAxAaGLtZv74YPtnE8eUssztEPQ+mRahjI0oo0njf/M4e9Yq3/S9tz5cEowxMP44AeeqYjGtjNLPX48rnORKJfnBKadX6bygfb0mT5paDlGWU9LjUCf4C+i3W2Tuy89o0JHv3ON39QPb8HflEVboDPzg/nlPNLQoh28A2hMuQlSDIf5HA4eflO/ZVMufec968XohNdpK7zETi37Tz30HecPzg3XEcaWMuEb6KGzijZwj/nHXNPBodGNM4K6qeu5557LNnZtK+YMfEo7aTd0hNdpo+urslG5S93s8IJOvE9fcFIwdrzPe9oQHqZMu+FjnahdmY58U6+gbuY+/RbgFDBwZxXj7k4Y+qXdor6p44v3BOXhI+jalZEJVm9WWhCeo00CNPAsdMMBArCpQ5RnjFR3J00C7S24w7VHAOrG9atZrtHB6iWm0+F5Hd6ML7+/853vNKcEux9rzaM87sP7Bg3CM8g1yhLktS1cFyQRtGCc33n3ZrYfsDh3Ca1WWiU+0IPz/OiLKY3yOOKWnol2eNaIaaCggaBwd31WXyOHvgFEYgOUTT88M4kAho2NzRwfPjqWTP2qzsN113naCj/M+2XH0jftXMFO6r166XI74+Eshzn8tnnu3CLyuvCISfJ0F0Tc2Kh8+jhAOMvNXY+CObSLPlE/+K+OSehFe+DHr33ta4sdKYyNvMy7ptOF/lxH9iijxFeoizrok+9DO3f7QS+dpTwrAA/PMi4EqPG5dOVy0hVep12MFfRDXkDLpVXOXbuY4y6+wXvyDs/CuwRDQCfbrl5BH7hPHbRPoBXZSBlGuOtA0YnRtfmhgeOvDKHPyDjnpoCYjhX4UZ1QEFPdhme4l/hBs7HEBphz2iWMsTtZaD+0o1/q1aZE9MyjAvsLb+Fd+iBva2equ1BvnZ10M9cIeB46wZvQ9MLGZmZZwSlE8Ord23five9/Mj732c/G0889HYPcAVlpOFPfPwUcnuTZEMfTcmLlp9FOGiafQc7TwkK0CUlNxf8C9Tgc6gTA2jni+6nTBJkk2PVRO7u7DpD6XXgW360Vi90QtDvxrUFlUGD3d+nnFRCBAyTtYYJKk56l5xDgQ3DWN7/5zfjt3/6dNES0DXQkQD/an0GX7dynbE3bjQytxLTubm0tItDhA9cd9Xz5QTzMcdOGZweda3DKmOOa73zKfqzgJvVvdjpoJ2E/pu3WdAYxxGznac0R/sRIaZu2Ag4O6iNjh1hn6oxLldUlbc3EJCtrizwJlqJjo/TP8WJ3q3JEWUmb1WcYAurWXlK/sK8GsPONnOIjzeQtHUnUo0zjf+S7epI6G3MrbapJ9ZN66L+7YbTrY1Bp97vyRHuY5ynHdR160DbayPqXNthSnQmmre/4ek2bwPEUw4E2tFkHgOu7stG1BnmdMqlf/EudtB1ZIc7CN/V2dWDazTVkUJcHHVftLHVL9Qrkvm1AbvM89SY23HbYih/TB+556HqX58GJ1YXUm8Sk5X1tEm0odVjrgx/hF8ZU3NpgC+iZeGBziqrXy5t+a/sxDuIK0l0sin55n75TB9dMhyr+zJiIU6or5A4QDVqI5QCriOn0cBILolERz3AYk9tOVNJleAaRiaLgocOUw3t8ZBojNShTUEGG7AoPlWMjXIxGoizBB5ULlULqVnDYN5WCXAR6tXVG4nJPgapipcDSy0p/BQF5t+uF4lmdEwI39lvnguU5cVXumQA6l5yAjkkuFp0J5KRY36zIYz27AEa0SabMcxY6OXfnk9qm6FY6PLC0Q4DGOlSsoKueX9tLfQokPW62U6OCd+wnZcnQjD11cf/o5CgOOcRrWCCBk8Cyul5p3tewpU0K9OFSbVkc9VvardNarJ3MPCuwO51VpAz1kMM381eeTmPUtmqpfKZC3mjKeRerK+O4uLESn/n0J+L69SsR/WnEGqDgYZ4LEjdfidh6NY7ufTcGe6/EaF4gn3/UMzgtJ4iBFNNeBH8AiSd19nTeO2E3yLQOR384ibh3fD76F5+O1WvPxPH4QkyW12Nv1ovD+Szzci/1R7G+RJ7cYUyDVHZbce78hXi0exB/+fIrmWKD/PWp6M3mCdgqjKADIKsAUgIszekYp/PcBYKONB4RNV90vXBuOZ59/pn41Cc/GdevXw0iGI8Palva8kptG+ZgMspaWirBy1jttu3XRJIK6Dm+/GZu8Cy057rOxAd37iVva9xSFoq784P6BKRpA7/5o0wdDApqeJb3VPi6CoYgOHTSeZZGxKgMo5R17ZBqt0NCj/39ckzYbgEX7glwIaecF0Yect86pZFzmmf41CJaudQXBnczqugjz9MW+sf/OlLtvwqNSrcKhM+6ONZYVWQ411SA7UPXKZkgV4so4TlliXJX5Usaa+h7X5CH+/TT8TM/r+Nn9Bx152FnzYmq4Uw7dM5apzTOhXp+lnIRh4ayHFpzn/RWKEOmPkgZ2CIhVepQTI0uklfTyGhAN/dcO++1VAfyFM881lJK8A75X+27axv1kPpKY8sD5F0vSGuVc7XtDGQ8mK8ZRdKihZbXC+R37ZXXlY9cV+lw/dMoTyN8VKmwcFzmutfOCjnAwR4AHQ/i0uUrce3ajbh991689PWvx7df/mGsr5Pb+CSjsjSyFjK5pcLCEKsdLpRVu+G4hZwj9R/Y8C/8/Ofii1/4uZRTleLjKA9d5DMeD+PGteuLc2vgCT4oZBhBzMft7dolYVQOvOk6gZyAJ3i+DLFaF+AXaCFwx7joAEHuQDNza7vbyTMi4DkNZucBZdM2eIlyqFdjpqsU8nw32jsdF7NyblCn6zbjIoju3C6wFqC0wH4dd5wBIr9qlMBPgjyHhxUtpWEHnXif8nRUQC+VZfrCOBRoU1E6rt2UQVspnzZCK1KYCMarv/COBrkAAM9oUPkNnaiPcnUYGAFMe4gop70AfoJ/tIXyn3766ZR3yl7KcecAYB9KPQYU8pG0L7SD9wBndGYLEtFPFW0NpvH47JBMdQjKA9iuYKE6E6h3Ok1jinvQnz8jn1Iv7hfoq8FGe2kr96gL8EQHAG28ePFcOjxo05tvvpE7jC5dInUpND3JHVLQ+X7LF3y4W2OJHkG7OCuI3W7bD4v3F3K9X84EnSIYoOVkOgsUUWdMva2loiACVJ1JQ98I3jp/ZrZYu9NB3kBIAiooT5DI3bXUD8DKjpVcr/sVMQwIxBjTB9q5vf0on+MZ1gZoTVQsYBf0Rh7DhwL2ArsaNtDPVDfdyGFoLN/V+r2/ODydcWCscAp0d6DDL+y+AeDk4HjAfPiLtjJX7Bv9/+M//uNsd9eols+gOU4I+EOADnkAfambXQ4eeM1v2iZwDUgACAegTx+pA3pAG8bfoAPGhvFLcL7XWxwq7m5B+dx1imc1mqkPeUf76Kv8o4OGd3kGnsKAF0ygLMZCI5z3rI9xMO2PRq96tjoM5XlYtraZPCYdkAue0QHN2XEB3wgQcA85AS1wGPE+/KdDlz6w44SdCp6TQPsFq10bGAveNa0PdgK8Cd+5mwF+EIzm7AfGmnfUOSmDdjFe/A8/M46CHLXOTZpeXKlAtBnhD3c/CQoZICP4Q1vUIZZXKt2puqTrnOArtIdPTUvIfZ4XSKHftI+2sUvkJ37y4wsHK+P0wfe9P9dm+gvP37hxfRFoQJk4geEfHc+0g/kAkMtHhx1thycFwOkTtLl1+/bCsQYddJpTN+NIu2qHTOn06m/iAtqr6oXanLSBst7/1AdzfARjoLM2ALJ43g57JcADOgiss5MXPpFXsKvoA/UY7IDORBmXr16KlaUCxARRKUvQs/T6s8A7d7LJn+rt8Bn9oZwM/jqotFrwvryFk9IUlu564j3XVNoHfzAP0jG+vZ3/CwaqK0Mbrp0DYB8MYmWtDuHlf3fCysfZ3v1Ky0mbkDnKcejNXIQ/0sZszjz5S5vDIAfqZx4hY3xe3Vy+dK1W96etAlc6L+AtbUT6TP8NRhXvSLuTg8NxaG1u5vhSl8/CqwKN0MmUZNpU0MHocnhG3In2yc+0Qwyo9ILZ4pwh56/2I/fkXx3oOn52dupsQOctZVGnTr+H9+5HfzyIL3z+8/HE+yu92tHRQTk7lpfyrA2O1SCokx3VZceyowP8h1RXFRRbOMPZbo4M1my7SAsgLUcBDj/t6ZIpnvOhUyPidD7NFOY/vgska6h6WhorgpnIRIIjh/4XXcpO75NCdgouUTKIACA+vX7VMzstB+ZpS/WJvqye+6/+1e/GN7/5rdx95S5isSb1z5Pm9PO3fGjfjhuWpPylLvVngWllStdOF4/jDEHo5dpHW+wj19kBkvNL3KkB9gSzUafrNHNVR0XazEuV7YH/dfhqn0MfAl6oh/Rl2l25XrdUjTzDeOKAodyiITxSQDjXoMV+c4ByTexVe4n5x5wqzKJ0fvpCPZQl9sc11l+vufZqGws80ybaym/mGuPI/6xRzE36q/2a+CDnDC3VzmuxEceG96gnU8m3oBsxR9dynjGdatmTlUKO9i525w3KAU+fBdHpn3wEjZTPOmKgu/wmDqxuQ1vEzF37qY8ddNyDlu7K1H6kXPqnbUq71QmUhdqTyhvKUna4q0/wX3yCdhvMKz+ITymToAnlaKeJq4x6lTVFfVqeEEtSb5AfKK+rU+YcbmmknTd8q8PQttyV3c4noh3SAT6iPP7EiHjX8VWOq5/q8DDdpIEGjAP9oVx4hefcWQ29c7z/+T/9x3NBqi4AmttDGmhggSoPAoSZm3dUzCBop1JLJ4zQgOh0QKVPINKBEvTit+ACz5vOxXbpfeQeg6ZBTicVOgqmrqB3geXbXSkKnN1H24uoEQnPc9xn0G2ztFBIUU8yB4c5t4N3uv1wwkorwUIHT5ByNDjzXtFmylT5l9nc0tWNknBCD8dnUYwVCVfRrgt69GqHhJNr1g6qcsyXhwUgy4BcFyArAXp2KLBM73jyHm21T12PoAu4kQQpfJsCq/JOOhQOodMBouBSwDrO0pX3BWYWi3m/AdqT4h12wDgpeZ/ncgzZiNkiDTHu6S8H/6E44OQY4qibT2KpPwyUkRy/ZbZancZ8cpz5Mjkb5Kd/6lPxwac/GJPZUYzOrUbsbUXs3IqTt78bvQc/ivn9H0V///Xo9yYxOdqJ3CDRHCDoCv3TloezOT9QWnB44CyZpwKDUR6xy1kiPMOW48PV2I7Lsf74c3F66fE4GCzH1sFJ0HJ2IPQSRGOXzSQmJ7OYDwepVCytrMbX/+Ib8Y1vfisuXrqS2/zJbZuL/aAfB3v7scMukXHlAy9HXEXDTDNP/nEMB8OY5nbMAjCXhoM4nJzG49cvx0//9OfiUx//iVS0EuTvzWNzk4PuDmKekdGlhKfhvFtnQDi2zl+FZjJaU84UdrRp+97WIrrJeUb7u4sG/1Me446A1VkAX7oo8E6OeZNpGgzOE79pg+WxAIzXKjpTEIzvHwcGK8Izlbkm45RryE0jtaCPYJ+AkuAdxnaC2i2Kh/IEyqCtACe0677Lb+cuz2hc2kcXue5v2mh+e5UB69JwoC8CstLFBd+FWiONdieQ3iIiVIKUI9JLByttVNnAgEZ+GCXB+NC/UsRr3mrgusNB2jBORr4rt+UL+ouz0R0bpjxid4UKCu+71gDSc44DqaMoX1nF87YjlRgUFZzJyP6Wt5trlAMgCb/kHyBK2wpKu6+3fOxcU2l00aZuyuRMCJwyKtPQiFy27PZwXvAs7+U60ZSW8WopiiqBrr/KylJy6xAxDXQVT2ivoQxgydgg/yg7jeNLF2JleS3ubVXKl/UNDlrvxe/87v8SDx7sBsFhU3ZzLBweyPjaTp2K2gyDBgD1jIdpF6ApshDnO/Lq7/zaL8YzzxLNNoj9ne00hhhbAL69vcovPz+tqDTaQfs5BL0OAi0AmPYK1Gnksh7yv7KGdmkMM28YW6OVKFPwApoJiBjZq+JZaZN2Yzg4c+4axQ1AAA3ha/ri3HS9VCG2rpSzs9NFqiv6hvxCbpnuRlCgG8VEW6BJV+FXx2HHBwoxZWeKi5bCh34kSBflkBbs1uDjG30LmtBHfhvZCACjsSaYxzMZ9dWroBnqUydx3XUeUR9j4PxAZtBGU2kIjFE2ACUAi2Ah7TZ9Ee/Dy7aRPpsSRKe5KW8oS1kCWMy40B91KmUdbTWKS70HQOfWrbcXkXQYXV2HrSAPsnmpnX9ludQJbeTHo4P9Hzt8XvkIPXSq8g7jC9+wfhKVt79fQQVHe+hHnM9S5xxtbNbZM2+QPmh1Na5dupwy4a9e+1GeD8QzjO3W/dqp4a6Oi1crwpd2MR6bmxeSPwzm4Vn4gw9tQXdwHeOa91zD0B+gIfOwlwZlAU2OvdFsGj/D8UqOtzsQGJ8uaEudtN1DT+EBAFBo5FZ9HBMAkTpJ2AFx7ly9JzDGWsI4M6Ya8MxL6ubbCGp3M2pQ8w5tVl9Ql+WakWSUSZuQO9CugITaXU1dguKefZGH2N67l3SEVjgVKJd2GxFNsIjBAsgMysC5B8gpT+EI9CwGwWrtF5xB8id1ME70UyDaOWm0s84gxqrmT6WHg/cwIBfAw/JyzlHBYh2Tr7zyyiK1A2VDf+Zz6krtfBP1I+edOp9tho46jZaWK5IaEJe2w6PQu3vwvbIXOmZUfzO207Bt5y5AM2QBziloRF3KLcqFZyjb9Z320j5TBsn38oDzd7ntUmPcAG0oF4eAALd0MYqV68oiaO5ZBxrc3AOglv6cs0eZgu/0UfkLXaGFc1i9if7IW4Nh6QPKSW1lz0nhfQFkUiQxr5TF3GMsTNUjoJy66iCS1wFHcRy5Kwn+0EGfu55b6lwDLViLdR7qMBI4Srm0tbXYTURbH7Xz21yftIsHgwKc5SmeNfCJ/j/xxHvzPvLUOisgYjudV6aDI/CE+84xxpXnNs/X+TfYTvxGTsEf0ADa/ui11xaAdAF6lYqHj2MJ+Jxzf2Wch6UzTgZjqHswrqWnF8glf7gGQxPG1SApaEU76IfgXZfnGVd253TPeuE56MZHx6TruTta6RMyhe+0q7a3S64e1jq0ul7nCHRBrAJNa4fqXkuJSzvhIZ41PYo6vbLeuSPIrB4gIMY38057LPX1QQV6iSlQlraFfeN57gt+QtdLl64sdBlkLdfkIcql/9DLHfrQlz/XFJ5lDjjXtD21WwX+lEfUr65d+FQB8oyRO8vgA8ddHuVZdRLKpPzkl41KLUnqbD7Y8dDrytXryQfInCtXL8Xjj70nbrzneoyH7LIs5ynYRNoLw0E6PdzFPc207uwKAw+pcj2n46/vBDk9LidQZpFIfKYC65jPyqQu6E059bva2W8psLKS3iyDSk27hQMEeqInae945mse88HO5uNK4y0AO2uEcAx5n+doU9meBWpS3huvvxX/8l/+duxsl26krck76twYIKYX62Jwzjt0FwLMxPm4Lr/Rf/UYbWgxCLqb+ttp6VMC4fAfcvX4sALKcECoa+b3oHazY5tqf2pTY0uqd0xmtasP3rR82iAt5v2iAzuGXddcq7Vxq7/FALikuK/N4HzjHBZtRfqrvsC3NnxxUGUsYKwMFlMW8s1aakB6d+4o1039Bz3VEQWkxYVpd2sAACAASURBVBuYl44j/zOnDg8Ihiks2nWV98Qfdg8qHbQ2CGMtViPvZKrHdk6KgSL8Zjzu3blXMnxpKWWjuC716QRhDHiPfhsgBe1ZV2mTKfac17RFzFXZt36+0v/SJh1Q1qF+owM1be2WmYL/6Q90oc38L+bKe7RDzEvHC+Xq6IZWXfuM/sHr8pnzBDlpuxPzmZeDGRoYfFzrQbVHnlWWJj7SHFqUL26iM5ky6Z863gJjXq6jNnif9nfLTpHSAn4dC9cYeUD7OLGDlnaXvlGWa5m4h+s3bTIrU++f/KN/OBdY80Uqg2kUWnSSl1X6Ne5hCvL7KTy6BrmVKUxSWDaAUICrBG5F5Npx2uIkcdHhObcX8rxefRmddqq4OnEFOBSsEpO6VMRTmExr66DP2W6+9QjyzX36x/sMmIx96la0phxRVteBwKDXAlRRUfZTgTnolWcL5oaeLIpMOMqnTzK/AATtUkin0yLTZpSXuRatFu3fnB5XLl3OMvQ2Hp/UNlc+CaaeVtoOrulJ1jjXWBBUowzK6i5K1E17FSIqM/Sb8uUbJ6FMmRN5fzd3bqC7CVbznoq4wJ6TQ8FZArkmx9GkdrtMORsDcGxcW6XoixMS2uNMSINyVPnpKJPnI98f5GHiRB6vLC3HdIIHuHaqlEDcj/50EhtEWpyexHPPPx0vfuJjMVwexmB9FHG0HfHg7YiHb0W8872Ybd+M6e67EZP7MTm4Hb1Jc3wQLDE92wXCqtRfjkCPJqCb6Av0oOPTSMfJpKXSOplH7Mwvx4O4EKPrz8Vs41ocjTZj53gWx9NBzHEIHreUaINRbhtdXV2L+9uPUll68+Y78ebb78S7t+/GO3fuxhXOnej10zFzfHQQuw9LOSveL2DDTa0uvoCS3C5FAC9+xPmNcXz205+JT3zsoy0qeynWNuDj/dxaCz1LAJNqqwwMHVfwDPeUCQpUFwO+of3x3kHODceb+pVXCUS23SLyF7xDX6hL77kedZ6hHiPmBNngORd12qWxxHv77FJqW8MVpKkONPkAmMv/gq88wzyXj53XKAdGiVtH10CAFv4WBC8Fp1JOqfgrh3SWSENookNFYElniaCH80pF0H4oo1WcoJOOYurhPepXHilrXESUJ1zXONaJ65pAG9w54zhQNn8uVkYLC3BRnqCn2zZ5VrkMLyj3nc8qqhxOjUMh29R2zpFuivrSWdMUa9ciaKG8gw5EANIvI15xonB+BE4JPirNnP/A+TR8SGFFfSrgRGPTf88BoX4+/KYu017h5GDnBQ4S+0SbccAI3tAmPjpQVLTJAyy9VDp4DlrDtwABlMlYMYYCN/CKY1rA6/l87v8n7N1idMuO+77q/vp+73M/Z84Mh0NyLryPhiSsyBQtyQpiO7pFgCUrL1GQPOQh0FOQiwMkcBIbuSB5SPwQP+TVEQQLkmzCCWzEUiSPTdIiKXLE4cxwhpzrufY5fe/+7sGvav2+3qRl5wMa3b2/vdeuVatWrap/1ap1sPc4Azgpx5y7sL0ZpyccwLgS07lerG9sxptv/SB+6+/9g6rXOy2j3HmJbqDkVelgjOuLv932DkiPn7O4ELGxthgHh8N4/rnb8Rd+6ktx7fJubbOejlq5lJb5GRXIMNHi2rUbOc9wxLANdEywGTSkBRDtK8/zwUjW5nDthE+svQbR3GHCOMEnd35oJ1ALG+eUeQJPBa0M1HV1DfNdJ0z5S+eP9YiActsqzLNujbY/zknupQ3GUZnXiFUH5jo3rR2dBm25puGeOyI26vyQAmUWE2iE32YewisTVzysmv8BPeAr99FffnD0bj31RI4DvOUH+gFlLRUCHWbAC97SD2ugW1pIQJC+GdTQAaU/JaOVZS7ABl3qPcBlM54E67VhaUe61TXwU6eGeW7wR+eDgz6hScdAW4b/L2yYQZAppc1lYEs9An/3HtzPQB7tas8IoEGntq7ySE19rkFv7hw5OUv5uH37yZyTD/bqUGL0A/rlQ0/cLmdnLlJ/QBs0bm1sx87Obty/T2mujawHjrxCG7tgTlvmOuNA+/AWvkNHAoO9qisNb6DTIEMGvXCEpg3MWyqbmMAoILRyT5AAeSGzHz58cPfBvxRshFazatFX5Tif5zoJ0IdTTRsAsIwt5z1gl0EDvGDMrl69nH02Q5/2DPxBP/1DRuAJso4sCvLDC+Y9z8NDwWoA01dffTUBdDOHkQXmEbwBvNOJpGa67dEGme8ZSG4OPIC86zF9YDcSQQT1zupqJW9or/C8aw78cP3lHdrY6CnGkL5yHdmHH+wgUX8QhKEf0Ewf9CvoE+9DX1VZ1Co1wbznXngBLcqBvpIBBPhssAo5Pjo6yPcwJoyTwUn6gNwQtEKHmUlKOzrSvPP2kx9KmTQQbRCNIAPXnePKqLbWN77xjez3E7duzRKwGHe+ZxyRdXihzcPuBtpGp7ljwTJOXXvp4x//eMoJep32r1y9Gn/yJ3+SMsxz+r4mD8BHym0h79qp0ADYzPuRA/0mnoce3mvQd2W5Ais677TLGMFbQWL4oA0H/2mDMc0yZEtVqpDn6IfJLehJ3k0/eJ7r9AEeQRc8EsQRPCDwS1vw6tKV3dqZelAJGMg9NKduaQeQ5u7IUdWehw/2T5+QMSSIwod76SfvZwwyONXJIvYcKeStAjJlSxqksnwcYHYBWhX4hE/QzA/9IrgIjbw3d2yMx3VY/PZ2yqZ2yvmgEnHOjqssFPwwMxe+3rl7N+VU/YU9QD/lc+mDOt/iwd79eLy3P8vIZRy6wWD6v9J2vjN+loqDJ+IDzHvGCVmBfktv6qOUL1D+kyX81M+8zzO9uA+eubYz7iZ0eT/v5D3Q8pEPP5O729Y368wnxhj55x21Fu+nHOKkQwv60l1FyLlrHvOUcWN8aUe7SblJm/rwcIbjcB/X9Gvgq9gMOsNybvCCdh03+Mo8M3kCvsITaHJ86RtjxYd7XWcEA7W9eLfrvvPaYI4BDOSGMYYHtAs/DUjyPkph0lee552MBX+7Q8QAO7zmPm0K+sXfl69UqUnOOIAHlI6k7+zsYr787M/+bNmfp0e565tz9E77p/msfmL9JsFzGIvpf0Scn1HCZhpzWZ7qooRVdydI+thTK6TUzn5sBeiHn+Jz0F2+h9VEClQfjs6zxK3tJ65ine/EZyKWVir4QRAk8ZtRYUgGOs5adYqyXS8OVM8XtI/+eI1brbdpx80txN//+/8wvvLPvjqTpa5dn/hNS5TT9hTrg5YEnDvBFcYevjrPtAsElpUv8TfIYxcMYy7W5L0YZPh5w1FVjxC78qxE2krcsiVeoadIrONa4oxRAHxiMQ1QN9EhgfNBVTYZjep8LvqqH+48qjW9ygaSZAff6bM4L9c5U9Z3pDw0/1Vfkmdom+Ra7W/kFD2h3yB+6C5ydy/o89APaOwC0+4yUye5XnmUgkEjfE/kG77y444ocVgCIGIhvM/xhT6TWfRP6Yt/i20fH5bPLVBvW+LH+D3yjLbFShhP/ja5xh1tXBOch58zzHSp9Df6RP1DfxKLaLqDPok/izWZzMF92gH6TGLB6nPGQwzG6gfwkfu0c7tYEPpKrEIaSgews712NSVG2qouOA+1KfkeXZhxgLa2attBt5UGlE2el3bx5oWV5dmuT8aA98Mn+K/PoS8sLq1drLyKWzs2vM/AIW3ovyMf4lHQlvLwP/2t/zb3q/EQNzpoAlM8IDjtAHVB+IPDOsRTMIXvIBAC+NuIm2AE7ct0F8mc0J3akDBTAYAu7qNN23LhpQMuojpetNMdOAF7Bg0aVLQwI4MQwyrrYMRMJhpx5h7BTDM4urXVOM+hO7FTKTag1clmFFknmOtGFddXyXpbzYVV5xUhUThVrC5G9pl7uba+WXWOHQP6UkJWpU8u7dQCy/sEn3kfO3dSMU5KKQiI8Hxdv8gS5XuFkPcyHvyfC8ZKbb/mI5ioQuR/eS64q8EDv+d6c3l2x1w7Q4J+MAmYgGbqCIzPFpa2KApCsBDwPgD3nPyLFfE0AOL4U28FHgwnFZ0dUcs768X1Yn2lotIqr7m5cjhykSew0j+LtZXlXNw31lazrAUG+5d+5s9HpTwQ4RhGnDyMuPu9iEfvxeE734re+d3o9R9Fb3S3DvgYst00z1utD2eBtEPKKMVGnUXYT2b1eK7OEOFMtMWViLN+xP4w4mzx+Zi//ExMd56M2Lke945HMaag/rSc+JUVzgSo8R6OxnF0dh7U6f7B+x/EW99/O47P+3Hv/sNYW9+My5d2YjwaZBr3/fsPGyg4SaXG2SrTtpW1Nz+XO2hqLOZiPAFUW4rB+SAz7a9c2ohPf/rT8YXPvxRPPXU7RpNRnB0fxtJylQZI2ewVMEOARXlkrMkCNwotiM17GDfkikPQBa+6YH/XONFA43kXcxcZrjl31D0ukvDLRZNrAhHSk3pvWsFZF3+zLWizMiYKcJR2nQ3kXN3F9y7IBl9c6Lq6kDZdtAVa4Q86wKAJ13HM4aX6kH6p86APuuAJ7zcQgSNikMcSLc5rA320bb/QP/TBQJVAuosNwI6Lt/NVALKbCcD9gh7QhMPB/DRQJX2WolJPuI64LZf7oZN+M8bKBH03C4Drlhc4PTxOAzT72PQBtNAuJWIIjvAusm54jnu6jk3XGMGg4z51HP3LHTvU7WxbmzOY04IUjCFtdoMzPKshbKCk6KndEWlwNgMNQ1hdSqYQYCffqfMNkFMO63xcMsy455xvNV51rKFdQEJw2XU+69APy+GuQ8vnsiQT8wxglwyyXAd7BdZzMGjML8XO9m68d+de/P7v/1HsPWLXQDlBJdMXhx1VwBQjkDHi/Kph8rHW+34sLfZidZk5O4zDo0l85CNX45d/+Zcq+LL/qPWr9HA5WlVzuuZY1XfF6cPhFiBQLnNMW+C/myABDzBCkUN3ZWnYFbhQ5daYW9bAVh/w/flZ1WuHv1l6qOkqnWQdq1zfWiqcIJy7EwS80s5ZvMh0FbjH2VafQDttWwKHMS6HpBwfHQMOs86a0S37m3v4OF84ewkewTMABQFO9QW0uPvEnVXqQ/qh08c7BCvTqF4oZ5n24AnXAJwAYcx+17mwFI415WkfMIxnretP/+Arbdj3cpjroFDkkHYEUyYxSTBN2eA5dbo6W2CUdgC3GA94AG/oj+sR1xhrDgBVPq40IJBn4blAC0GNR48exp13qZl/M414bALuod8mDREAyUPUWzlY6Kdt+q69oy6HjvG4laJrgYel+bJ9n376wxmEojSEzikl81YWCpglsYOxfLS3n+++efPi0Gb4u75tdm1lsxnM0paDBmSuPxpme99/6wdJM7xSB+c8Wy47/OHDRwn2ExQl4GV5KGSYOQgtCbZeuzlLDuiWAkNO0OE3btxM4Jw+MjbQwRh6Pgf0AfYD1KdeahnAPG9g63Of+1w+Ax30FVqgET4jG92DbwW04D1gKe24LsB/E3eQeQN7vJN2BPi7AT14Bl8MIvBeM+vRr/SHMed9rBvwnR9kpNbBKoHImDKv4AmyZFY3JbdoGzCZ/qs7kAU+vJtxMhnBd9EOPGFHFW0B4gPmCsjzu3a9rFcw/uxsFgA2Gxq+wgNtGt4HjYD7jE+BvJV17tlM2i9msDP3Pcg+15CWCEEfka3NrZ3sM/2DD9BKe9R4d3zhE2NgNinfI0voCtZS6BdYoB/QTL/5zT20aSBAX4cxd61UvyO76APavnb9ev6NPOgsm6QC7fRLX0XdD53IvPOavw2Icc3DmrWzErh9cC9pBbAHJDXQA51pYwyHszMwkTW+R8YYB96/s3s57+F++ADNHtZNf0x24To8hA5BDUEg+Ayt6Gza4e9rN67mb2m4ee16vldbm7/NRDV4Dj0GytAB9A8wW53Hs4wF6xttwzfa4ZwV1k2e5zr0CIw5hx7c4xyQOhTVpIDs36hKZVGKG1qRu7R9mo+NXKAPvvnNb86CWGmvL1aC46hfAB98EQNJHf7wYcrBRz/6bPLTHVvwzPtIvkgbb9SP48OTWTDDc3eQPZMPAD7lPzRBu+/kPtqHL9oM6AcxD21v6Eb2PSOldGHNDdpkjJU/eG/70Mu6ZXCFuQsfUz9fqt1im9uFh/AOgr8GPrGzKsBedqF2t349Jbh5Rr2jnWvCgLgBusL1l3kp0MphmdBFHwW24Lu2uDQZyBFE028gUG+wwkxoE794D7IOTwnuCVJCL7ICDeh1S+l1gTp4wtzRTjL41S1fl7sne1UBhe+Zm5ZGhE+C2YwrNCLL8B35oH1kgzNaMzCyvpW2EOsc7XH+3i/8wi/E9Zs3Ug7T9+mfx3JvIcZzBSAkfpVZ2Q0HW+JMjfkgyZWzL9iBkdXF5yZZ7aIwh1YiPA8px6cfxWjcj+mk5gO2vDzWTujiguUDlQ8/GJ6lXV4yW4Bp/j3HmR9VQLu32PyJxdqhxI7HlB2qbsRcnvGnzBeBhUWJVQngsvPEdQj6KiFgLj54fy++/Htfjr1HVWZU/1FaeKt4pEEHQWnuWSZRt9nK3aQ3bQKxSH0veJEAN4nb+G/JYHanFK45wxHnFtJv4+zDLk3iH+Jr+v8CyJTQSr96uXY60Z78r9K0hc2d9ks+CYCgP8QblH3arYBOlVNFH/K/+kvf9PHjKsHIdXW9STninQVWl22kn+X8F+xHVvRvGUXtXeTTNUusVr0mDmBQE5q5J5MvFysJr4sb8z9zSGyQ3yRAU0aNdxeeVNgkcx1a9V2gyQRUbBD6Im6RvntLcHcc+M45LU7t7/RHW9lP/mbNYQz8CN7zbn2lg5PCU5jb0Gcb2psmiNCuGJbypN2onqWv4hPiW84TeA0f5B3tolu5xvOuA4yt9gz3ol/dpZY8ozRNS7jkf2TC8Zc+eGZwSlxIm4L3on+1Y5Xz1BvtbJbUP/O1S8/nlXcx81RZrRqIwSDXCdtMPLuNO22LsYmVG5RBf4gVif3N/c///d+cdgMbAsYwpRth5mEGwsVLgIa6fmaFmEHJS1wAeZGLSRfoNENC8BDh5EPnGEQ+RoB4t5NRAeF7aBTUcwGGLu6hTwJRBgdUCoKDvGuuRcAFzXnGD7xgIvAOwQGFBHoyUtYWYA1QDU7a4Pl8RwsgwAeBTx3qlaWm8Frkle9pAzpcsFXmDmACMa3sCem2ghNmY9TiXrsc3BFBe/DIDLjMRDg9qijYHAEnFC6ZnThrBE8IzCynIhNYU8h0CFLpsiC3yKWgs4sX15UTrgnWXIC7C7HQI5BT/eUDT7mP/vHDvRpL3YXSa6N2iDkLbhr2lLVqhosLTxqs7XCocVRpHQ1Eas6nwp+WvNEezydwNBoHJco4aHyS253HsbVRkVjODuEQvJ/+2Z+K7Z31PJw01noR+x9E3H87+u++GpNH78T0+L1YHDyIucEPMkbC7ozpqMpmYoocUwuf8lKcETJXfw/YAUKprPmIUZ9lvg5JP+pHHE3n4+HoZgxWb8Tcpadi46nn43RuOc/8OO0PYnltM4HG/UNqgV+KMW2Ma4F+85134+69vbjz4GEcHlUtwtWFXjo+OCy54I4m8eDhg1jMg3grQ0eZHrftqQuLvZhMOQBtLtYWCXb2g+5/7gufjZ/84hcTEFpZWYpB/zxOT48ymxtDqWrmAmbVWR18DB6ykwK5Qw4rm6WMvFHL+FQfOG/MKGBuqvwLWK3zZgT/NWrT8ZuPWFtcjunCfMyNyrh1qyEyrj5Bxwlsci98Uc8IjHJv1SuuUjrMCaP0mcE+mcyydDQOkBszaAU8dCoreLUyAzD5n3fAszJMyyh0wRFU9TsXK4OR6u+s08wuhLW1Wa3+NDCaI8dzPNNtGz7CX3gmf+Ujzz0+2I/z09LROGTcbx91WEqv1A4/I/saWfAX4N+Drg3A8E51Jv2kTduAPhdF23ThxJjGrkcutza34+j4MLdPXdrdrVrKLZMm5WJpqUCOR49+SLfAkwtju7LjCW4YeGDnh3qFfmisuS5xH2AMgRXeATiJfKUObjsooUMdxvgSoAGAos8Y37wPo1oDQ14kqN52A7qLhR0pqQOXmadVi1pjUQMJQJFnu9kpBsKhG3Aiz/Gg5ulpZcmr49fZCZdByNPotyA55UqYlkfHbJedxoNH+/HlL//fMSILQMdornRNrc8ETijbViXNRhyY3ICAkxPWGEr11Txn/PCRPvHJj8Zf+bf/chCff7xf5W4eP97Ls0AMPmbAZr4CB5TAYjyhlb4h74AJjFECTG1HiDxl/bNmPo6phiBGYslsZTpqFPM372UOwe/lpdphxgeZ8bwA6ESH8jHrT8cLnnqNd1pXHPmgBBb38TcOMPJh1oqAlwajOpB7mTO0pSG+uFjgate55720wRxYWqxdrJZUod8AQzq7AlJmpbp2w2OBKdpGX3Ivc5N14+DoMLOfoRlwlnsBFASqu0aydpxAHTRYlgMe0B/PgRAs144zY9JEkT/++tfj2Y99LM767I64nboBoFUA1vertxhfAHI+vJfxEtxVF+vAmeFUgeKl7LPrBDxwrdh/9DCTIXKOtwx9/jbLKjPNVyuBCIAXWQKI4WMJoHRm29oD7yaT4Sy7NQMP/bJ/ClTdisWlSkBRzx88epxjzuGXBHF3ty/PdGgF3QtgOKccRgIHtYMHGl966aU8U0Jw+GxQO5lyrg5rZzdj6oG2JJFUsLPsdJxUdp4gM8gS9yILZghS/mG3HcwNTw2ysGZAG8Dl3bv3ctyhAR6S4c29jKXzpg7QrkQIA3rIBQEn3gXILAgr72nfjFx4jYwwj81Kg6fKA+/hOnTRBzPvkSmCHow9utRzZeCn2Ziuo8gxNMA/3mNAWtATniKL6l/oh1bOUYPPvIN2ocu5AJ/pGyAdPIYWxoL/KYsFkEYQB1oswYLMGthT/2jfMTbscGD8LxIyav2BNssjIVuM54/a4vAbGpFFn4fGF1/8TB7ii/2GXkZfA8xiy1Kq6MGDe5kBT19ZN9g1QgA8AYpW6lhnGTroC7oQngnqenYSfKP/9DP9iLZDFZlx1xDfMV7oEEFbxgN+IXPIGTKBXAkcqWu1AZfbrnz9PfgNf0woUJahK0tBN1AO3tCGAAx85H3IR9lztbMMeUt7YlSHdqIrLMNGW/THjPoEWlsACJ5oZ/I3JW31z+BNN0jhWPEed7sIEtV6jA9TB0EbeIGn0P70Mx+aZeRn6cDz/uwsNt5jgoy+HrzVX4ce3s1c1kZDR2m3MbY8z3suX6uyfQQypnOTWFpYjrP+afTmqrwMOyvSz24BHu5lLiAX8O2D9+5UxvRkmPdBTwYUG0jFc5Z/QlcYUBE42n/8eLaLSpCTNtgBUutunR2hTVB2TY1jYQ0RC0u9LIFlwB1eQyP3MGcKyCyf80KX19l98MqAKoEHxsN1vAvk8Dcf+o3curOB0lroLHQDPEW20BkGwQwK0Hfep6y6jgJmM/don2e5H5vJ+UX7CRo1u0QMSCyFCgPqG+TS+eraSju0Cd9N3OE3c5g+3Hn/g/R5tO25HxoFa7VH0d/Itv6o/hnJfeI00MT3AoxdPaqcM6aMk0Es+wm/oJFnDcboB6U9sLEZr3/vtVhZWo2Do/2UV3xc3sGaDg/QxQLCGVxriXM/uhue62Jr7ADhe3aAFN3zyZvVtY341V/91UyQSbu0JTiIU9HP6fwk5mMhgwxU0mCtJzaRdndWAplkxYoMTuS5HxUIoVR1luMmQAHoMDfOUrS0aSks+F8+JDsV8HEBLqucG7s5Ej9pAZBu8EOsar4FRPLcsuXCqLiPvhReFLGU7V9gNgWCXuwoF08qG738bOWh5l4vFhdW43d+5/fSvtp/VKA396etS2LYycnMXmccBcQZpxyXVlaa8sKWIIZG8SHmHM+4jqwss+tsPPPvCH4iT+oF3ptJSotVmnhzYzvvtT3Wx9RXLenNRCmuUQWAQ79TVy61ce8kUfEO7PxM3FoofJadytInZiJ2ULpwtwIKLcFd21F8lkPvxdiQYdoyiC3uU/huBdDFV7VbxSWYy/aJ9+nv8B7XCNZSMTnaol1LMJv8BS3pt8xXAin3iUFIH/cWHrCRiT+jQflo2G/irZbDU0+77jH/1ZOuw8nPdi4fPNZv11YzGK+dDz1imPwWt4DWWYCsJdS6UxSgXz6ro/TvHS/6rV5zvROr1DY0CMJ1PtCC7tTeNaDC/+oYMRn1r7LK92JD4mryn+CkY8Q1xkKdxnPwQvtMLJr7oBO+8mEN5B79cZ5hXbASUgbWWgCEfhmQ4T0GbOwH4+t1cRhtodIb5VNpZ0AT4yLmZp/hjwFQ2pv7H//mfzM1MMGFbgChCwpCvKB0AjKtbEx/XDXJFGwHTkXFMwqUAQAHLZ3r1arNauYOnXJyapRCvGCsDqxGO8w2Y0QhEcgSBIRBGjdO0mwzDwi/ACC4H7odwByUhYr48j4WS350UtK5AdRpQYuukarzZcBGZaLC8DdtC2zkH223hgYX9xng4F5446Rj3NZX6/AeJ4bK24lkxiv9EiCDT6UsC2zj8Gq2mh0e7WcGMCVMAHqoT8mY0V94rBEmqEE76aS3QAdjqBKIkQGoqtluP+WDQry6UkpOQNzxNXAm0Mi7XAC5x0lJO4LATkydExWO74dfApACJdLhBLFt28o+9WoLKPwyEkrNqrOT49hZX4uf+PN/Lm7cvhwLy3MR/Ozfj3h0J0b3fxCTB2/H2b1XY2X0XiwM34sRm2UmbFGNmF+MGIwijZYlgh95KHsEJfIpe8V57gCBHBhM4IRpfkY5rH7E4Wg7juZvxHjnmZhs3YhYXY/BwkrE8macDkaxf3IUK223Ss1vzhqYi3v3H8U3v/1qvHt3L8f69KB2GwFuzC8u5oF+/I/DNgFoo0hxM9yPTyh5B91zMRixvTbye8YFQ4nP1Su78ZnPfCq+8IXPxXMffSadYkqdTTgYfb626VIKh8U+ncVxZZ4TGAHMRJdpWNIuJagqaltGidFcnsloceeMCmDVQwAAIABJREFUDOeti54yq4OHIbK1sZV8IfMk3z+pLGnaddFG5pB7nVnlTodS/cIzHBbN/2771GlxcRKo6s532y+HtTIHnEPIqsZngkytDEYG5xpQkYBWy7jQwCgwuHbdCQLRfx0JDVP+528XX4PBBhsIFNJGZrRSK3KhzkLaPzjIBZWSTxx022/BiVvXr+X7BIihwSg+92M4CbjQR96dgF1vKXehWbfWYKegLcJl8NTnzFphXvM+9Q+xtMmEzCW2su5kXVQO91Vn0Gf1RTrbLcCZDlXU1lpLTlXWTvGIHRbcrxPPfX4Yz3SMW3av2Yn2D9nBCOMeF2HlEn2lDt3e2Uk5u9/OuhG0ugh6VSkLzicB4IQW3lVr4iB2trdTdih/wydLdbHzAVCNMjoZpGs7NElgaHX+aZN72cGxulyBDz4E/AzG1fo5jLN+ZX7yP3QPxtMEmFgovvOnr8cf/dEfxb177Cqoc4Lm50s/rK1WPwfDSSwvVWmwDIa2BAW2sOPzpUGIc5XrEYGsiP/4P/oPMlmqguPnsb1ZIAiBN36b6Ync84EvyB68ca5UZm5t5TdoQB80rnL8JlXyB77TJrKCPQNtGqq0l85M43uVZKhSihxajU1gogCyJRhLPzH2AMHgN+MMH2nXgOn779+d0esaLhicY7S+3kp+1BlNOQdb1jrtCOLRL+YHfaZfgtxm4MoDZEM7DJon4yoLohOQdXfbOSbMe4K8ADTIANfdFePOCQIQaTOtbaQzA78ZC+1D2jZTmGx2dk0kiD1H/e7LaSTDe3UvPGLtYbyQHX5b1kdHinEAbKBvOls6ZzwDkOSBssgGfKTPjCMykiWeGpDrekLf1PP0F6M9M8iPjvMdu7tVfox63G773tnZio219aQXvpp95RyGv5YAgV7ugWZBcoAmbAju077mN+9DZgDikS/6BmiIfPA9bSpLC9GLvb2HsyAa/eHQdNfH05Zt5a4TwXb6yM97H9xJuYG2S1cuZwCjslxLV5sdCC1PP/NMnvXBuNU8OU1gFN56iPkbb705qxk8Hddh3Gbi0+9RFEDJmGStdA4RaiX7tNf43wxpwD3uJ1CDTPGc+hygaLFXZaKgARq5RzsZXj1+XOcACZzz251YCcBe3k0+UJbKXQTauQY+ax2rzF0DGrTJfQLHPKsfhXy+/PLLs90ZzEXG2nnLffAQ3rLe0C50MdfpB/LOnIJ3BigFKOEL7dPnnD/7+0k7uwhol75BY1dnuSsS/nhmhWV0Lu9eSf1lSRnXWJKjoI85jeylszg3l30gm/7SJXZHVIk4ggqHB8dx/8HdXNcXl3px9cr1/P/6tZuxf/Ao5qIXly7vpF9x5+77aXtmRt9K+ZzqcPgJDSRf0Tbvo6/222AxZ1QkGL5XTi90co8BCnjHmCF7qecmkwSJ5S1ywrzFPuFenmUMubeCdXWouXyCt9DjDrLT80rWuHbl+uw8BXU7v7kf2rv2Bn3TJtUmOjqs0pSWLUJPMK7QbWY54K/rBWAr3zEf0BGv/OmrGSiBTv7nPuYZ64I7WixJ5A485IwxpT8A9Mgc39F3aEcWLOmYiRqt/AYyCjgt8CHAIuhgoIexpB39cv52LCy9Zklr+Fnldnpx9y47La63c2VO4/79uylj8JkAFDyVTvop7oBswjPGF/nWXhSkQ564jowYINRvdY2HJ3xnEIV38pyAKrLgGgG/6A/zkOAe/eNvxsFdSoxdgdUXZ2gy/9w9JGh18+YTs7M+GA9tTXjOZ3FlJemCxzwjHY7L7qUq6Ud/1IuuPwbjeY42WHvgoWXs4Ef6fu3sUfpK+/RHX97xgS6TIRgDZC15eVwJZ/QXHtA/MQPoQC61gZjHyA/3+EwlWla/9IvUb9zL2JrUQjv0m7Esn5P9n7VOsXO3APySZc6Mc+eXwVpBWv7nO+7XPkfmc+fFUvkDzF1r/MPHeQD/yTDmwUeWenHn3Q/iQdsJBv/pgzvjzCznt7gW38sL9RTX2EFr8lKuH1HBtdtPPRm//uu/nvr09Pws1036S8k7fUp8YgLKC70aM/yfxblelmUCMKjzXtldPkkfPsHy/L9KVs5PJzGlJnciC1VRhKSF8XCc1TEYL0q9os85UxS8rHC0SiLJ51qb4iNd/4i/y+9030ON1cXHA9Q7l1rGdwVsKvtb37X7u8e4Txeyju7dO/fjN3/zt+Lo6CSODij5V4m72Dwkcm1ulU8E7qBeIhkrE5laIqZAszhVBp0a5lS+4OULHPCw5iO0VRpnfcQBMwC8UOulfhzt8eM8nl+oHR6UBif4gizwv/aQpbVNTkHf5Do2Fynf0ElftBsIjCAXgvbMoQyGN1+D/iKPvAeaDCJAo5ihWADzArnSj0C+0wdoyaX6JIknLhReoP0tvuqawP9iFLTHHBbo53nWeXQd9GiT8z9ny4l98N3BQSUo0gb0Qw/PQ4tYqWWe3HXBmHBP2uXrm/kMc0w9nvp5voB+x8mEFvhIu2LH9kMsVNsQHjMulpxinAzCOHYGRXgmdXoLfPMOaHae8L04t76PuC10a9tCE/+b3OUaJb4LLeokeKpehHfqGp7lHoMj6ae3s7qNA6RsnJcvKQ7tHKTP+vHcb/lc55H3L6+XPS6GDk9YS3yXc4L25LdYUuJELdnL9gxgQbeJA45pF8vSl7AvXb1kwCQxpP/hv/sbswCIhiidVHAg3C01DLZRI66nQI4rouvLeZZ7GEwXbjqigEG0DgYCQAklOmB0SgBdYRcook2eK9CwdgaYhaWSFERX2QiOe11ndybYvQIeyTjnXvqEw2UfUnCbotII1wkVNFjbqEOXNbpU8AlCtTMzNBSdXNCjgy9tAv2CIPzWkIQOF3wntWA+mfUCAypg32fEUrCwaxjyd9FR0b1cDFo2uGAw1wCtVapGrlVo9BHlZDaNIBPvJ4LI94DZjo/0cR+f7Pu06vtpfPFMAlMtCm9/dSQEER0jnnWhog3BX64z2eibcsN7GQPu4wOdAsnQlhHJloGt08y4Oy+Uc2hJuvrnsdMyGz774sfjuU98LGJuEHPrKxEnBxEH9+Lgu38cq+cPYnjv1Vg4/yAmx9/PMljgdlSEaqzIw9EJgOSi33aCsPWDBGk2n0ywacjCGEecU21rxLkgq3G3fyXmdp+K2Lga61efitHGbuyfj2Mw38uDztlhAw8m56ME68eTXjx4uBcvf+WPE7Tsn3Mg0nI8fLSXB91t7+6kYiNLD37Mj0dpSGBAwYthK9+1sIzhNp7RPD/XDgUbjoilxHPPfSQDIZ/6+PMJMkyI4GC0zJNtdhKLC2TGr+aZKOiK42PK9wAWIy/tgDWM/q2NAlEzu7CyyFRgBkSGlPFqmddc4376zMcF8vikgPnsU9uqOh6OgrMiVJYa3tynrDgvDY662NJO6rFWVxl5QZZYpHQAyuiqjGCcDdrsZs6Vo1wBYo0A57KRefWOWXDqH+4ze8wFzrZ1JnivBn4a8Wm8FnCjfocGHQPGYXm1FkUz9G7cuDXLpOfe+QbM0O4GJW+2q/yS+orF19IRNT4XO65+dG7xP3WUdQbpj3NrMCxDx/kMf3IhnhAQPM9JkruQOjvnGG/nOvfm+9L2vzgsnmvqulrDCojhsGEOFN9e28hdFZReo/zZ+HwQw5jk/3NLCxkw4392JhEoIQBB5hB8daeHaxg8JnDEb4EbfgtA8ww7O7hGAEMdnwZZ26HDtdKFBAnP86yf7a0LY8FnvT91djN6WCMIgMDHNAQar9hFwndk5fbPCCbV9tbHjx/F4loF2Lk/AbrV2vXJ3FWWUk8S611eyx2Qb7zxZvz+P/l/487dxzn32dnBrjPaZF6Xs1CJAuwY5YNBnkFdSkj2lvMssXKoSFaogO+v/NW/koej49hNRhW8vn/3zmznloY07SE7jL3BD+0TnCL0F/9bpxx5ZQz4vX90GE/evp3Pm7WbTsJSOeXMTUEw6IcnAC04WYCOnHdEW8wX2gAw6IIp8NngJ781/C6ypMoR0iDN4Etzrpzr0IAMaHTShu2k7LZgJM/SDnaRO1rQacwhs6LNRHbNJcAJ0IBdpt6i34L5gsXDcTlv9I32aRNHbH6hQPnLu5dznbx378FsF4bJBdpEnBFBdnju9iWw33a5AXAA8tE2ss87eT/9hWcChwLv6mfGxWQU+p325MbGrJwOtpz2A89CB4Y674e2bqJL7earkhjwlg883FgtfX5ycliJOucnzRk8yR0EJKAY0NDhpQ/WZOcZ2nVXBGPJWgAACAiJ/jRbzVJu8pla/JTEUp8zDwFKtdOgb60dLn54eJC80nG/dKn6O24ZffQBmuCzQTDGcHG5wDNqwANqEQDhuevX61wC5lMG/HpVPg0+I/dnZ4Ns7+23vp/00CfKgu3tP07+Hh3UYdwC54wpvL1680bOH/iS2VjjOmSZEpoVsHg8S+iBZvjGfdryyB7zE9lDtjfXi3+MdffgcPpQpZkezPiPfBmgpO3KJN+a7e7ULi39VDXr6Rd8Zaz4qEP0beyHYwSvtGWRI+iCPm0R57ZAMDpZB1xwwHWQ99JHgFN3AdB/+gnvkYUnbtcZMAYp1HWCmIytQWH6C530SYBk70HJPe0aCEBGCF6oM7RPvI93PXx4PzY3t1NPqncEQeCtPoXjprPNmHTP29k/rB0ryIZ+GeN9cPA4+wifDJYZOEvgezJMvby9WWV/BEq1DbX1ahdXAeD0j3WAa5Yhwt7kHZQIQ3fTDu0eHxdQQ5+Qe8aQ57gG/zj3gbZ4P/TAI21F6Je/+g98x1jwY8Adfu4/3kv5oi0y911H7Dv/m63P+5Engxspm1FnYjKuBKLUn8hMnhHS6OddzG3a0MYyMFT67SRp4BrvFviGfvqirkRGeR88ZT652wC5r4DAxVycJUn2+7OgMe0SdIGP0ELgg/cT0EHu+AhwUfpOuWG+804BKe1xnjVIZpAIOULWpbECWlXukLbpk+f9wHvaEKzWjue9BvxpH9nRv7T8GNfwZQQIna+uL+VPxgx4g4cG9WoXNHZRrbXumEi7emNjtgaRlAa9fNL+bqVXoJNxsMywPgA63LHo+tDwRp8B+ukT8sO7WRv1L5ybZlvDQ9dbeM5zjIW0ZJmCtiNQvUm/TSpLu7hzQLW2Pv2lrd3dy8l/xpV+0g/HAnk18Evb6FMBX2igf9dvXkvZJ2DvLiqug9vwP7TTJm2TMASwTNBqMhjX+URR9oW7GLFB6RtjSx9WG15QgDPliAHTWfv2k//7R0epP9RNvM+gEtcE55Bt/T99kAQFJ6U31L9z07KnPvThp+PXfu3X8qy8o5PKUD8fDTMAwocS2em3jqvGP3Z1zgkKV7eSV9Oo5DztagIgZFVia19cR7YMgCzE3LRsXkrDqbsKEC8bVPu99Ow05ieDKmfRkmmTuM5nhs21swDFarildi9QQrxtGe8+6Dbydo3n/Mm50J4ZB+cyLMRv/73fiW9+85VMICUYcHpaSVtUpti9VGXzFttumioXWZjaSdtVZLAzedspmaxsb25U0gHlxtjtD68TBG87jrr+NXSe9iuAIjbI9ySkuQtlMC55P9w/yGvKN6ODjgKTgWbtC+YQPwRIuvoKGeX+9fWL8w0yMDiZpBz2WnLB0lJV0enuptBXNJjC+1zHWBdrXpVvAn/4ng/yAF3MEeq1i+3Strhm6qZW/QbZll+C98yLssUqMMiHZ0wAsTQn90Hn48d1frJ+nUEYdIj4ozil853riUWiNxvOw/8GJBJLmm8Jhu1saX0S5Z338aEt/SxoMnAgTqSd4447E0FNRNEu53v+dreC2HrKTNs5Kf36i9pVBgbEELQToa3rZ7rGKFOu3WI+9IP3um7CB56BLseSZ7nn7KhKBZpQYj8YU4MmBiVy52VbT+FL4sWJExSWwP0G6tXLjA2ypQxqH3Ofcgxt+nnInWuAMsl90Ae98Ep7kO8Tu2yfLtYlRj7bAaKi6v52MZbxdAACDWCkg5KHLRV4LLjI+yDIbf5mlkCg0SRBKGoYG+Xit6AGBNJxmcxv2qGDKgaFUAFBiGSaikcGC5wKsCeYvVjgJ+AMg8QEdjIKFhJgUADMOjHYw/2jSS2gvldgwn7wuxuQ0VFSmdMnJj73dZ15eJyZki0SrsKooMVFeS/GRsNAoMHB5V6+N6sF+p3E9hcQn/Z4j2PDdzzrpM93TipCqEGjEhbMg4+8FxkwOpqA9aTapg0DOQI43L+yXOU/aFeF2f3eQI2OtGAetNaCVGC59BoZ5V0aavBWJ84gBzxh/DAW4Yvj0gUQab9LV9cQTVkbjWOB7WBs3Z6PeP6Fj8RLX3gxYoVoAGk1+xGHD2Jy962Yshtk7/sxPXw3euc/iLnxcZa2GlQCTmY+AypOyaCeLfq1I4TvsF0IPrA7hJ0hZ6OIIwIhsRb3zxZisHwrVq49E0uXn47R2uU4Gs7H8WAUA0ovrK4k0ri0WMD3KXU3pxFf/8Y3409ffzOOT8/i9ISt+4uxsFwByR+883bLgCIjtc7z4MDD6YgFZT4G5+y84eD4WmyTRn9yI2t9PvbME/EXvvTF+OxnPx29xV6cn1TAjF1HyAdnrBweci4EGf+cB0KmRJURYNwS4M0dZlVjVJCY7yhBxkelqKGtwqSNnKOZfVELIR9lNgG2thDrFFqGRkNFp8vFXx3nnDlrWR0GxzQi0khrDouLBu+Ft5ahQ9b29h7MAHpktjt3nQcqfPhlHzS41Ds6EQI8Oph+r/7jORccFz0zFXFKBO/hdRpXqwWQqYuy3XYfBh1bwkuHWgapeExgw4VZENXxoV/Qq87jXYLrBqHUIRpGzuFLl65kdiZbtdm+neZ8Ax/kD/fyPbpC3eDaoC6ifAv3ZRAPJxxjlsN12d1IdJKFnIAZ21oJlBAsJbhApg+GVWaolz4E8K85XHquxp0tomWEugbQ5y7I5v/UAdZYzmBl25rqekAwEqCAjK+qxVq7UmgLQ1kwl3Ht6k7+NggG6MCaTJtmiJDVxblEybdVMnEv5lcFSFYy+4y5wD2MCfKP7jw+o60lNrpnm2SG/8Hv/2G89dY7qQf45CGIy6stAFDnMpWuwOmpM5DIAGRuEogvHkxidWUh+ueUzYv4yS99LktijQcY/ifxwZ330lmktFBX7nRaaI+/kSfXDI1x+MNYMCauHZQYoE+Cj2urBfL6vHaIBu2HPvTMDJCvmrxlDNOutasBJl1neZe7ETxInDa5VrJR5e3MVmS8DKJKB/zVpuJexkJHRnuAeUM/rB2unhQA1eDkOs8COtP+7s6lWXAF3WfGP/enTuT8p7blWUNWeQagUuYAwupw1Nr18Oqrr80CVQU8VwCFDEuAF4Iu2nLYiQA30GZJLIBSQDGzuWifccW4RZY1kPvDCla7Aw4ZBaDnXQamkCsDG5bW0ZbVgeJ5gYjkccznYcDrm7U7ih2MtE02JDwikJNZ2pu1m6EOlF6bjR3jVY5p1RKGT4wN7zCgxrpw9fKlWek0srtdb6Cv7q/yipYQEZA0iLG1VrV9a56jU3FOT2NjZyv5sr1dh7ZCi+uQiSFpW4/GcT4cBCX+eAfWh3xOXdJq5FNqQNoJ/CwtFQBKgCiDcMMq5bO7vTsDuLWx+J765fSNHRmMPx9o3r60nQA/tBkAg48GtHTi1JuMl05NnvFxpUBr2kZ2oJHxQV9a9oc2TNpBFzCOuRslHfrJrKwM9Gujdm095Ig+8A6z9Mr+2Mz/1dPoJXjLvXzHvIFunge45jvGAvkUaBVMhRboZ5cUNKq3AbV5nqxtwXnGCV2CLPNO5o7zg91PyKW8RCfBb3cRQCvtAy7SR/SlZSxpXxuAw33pm6WnBIOZGzzPswQ0WWfRA9ANzfTZ3TuuvYwHOhG5AXSkz9hA9MEdZ/JB3+a55z6WcoFOob/aXco9z3KddqCJdxAY8Pwds7Chhz7Af8vqIQ/0GXoAYBkL2kGecs07Pc35DV8NrNN/+gefaY+SK2ahMt70w3Kj0Gjw1t1hzG0BAEumuB7zPGPEPbSbO8POznIt5zrPWc6SdzLGfEcf4AF6knFFx+kDQgNj/Pzzz+eYCGjr0xAAELQxKGMGLbLGfcxDaGVM3KEHjwySGCBEbgT9oRta+R9+iCfQtvYmNL7wwgv5/Yc//JGk41vf+lb2VZuQ5wzY6YsL4BsgEDShPXetaKM4lp6ZoX/LmDI36XM3MGlgRB/DUk70g/e4BqfP0sqelF9dSXXuplAXP/HEkzlfnQv0kXH1ox2VZ6G1HZDdYDnjB/8PTyqBg7Zyp9XhBRDI/GAHCM8hZ4w/fdNHF4P5/Oc/H2+88UaOoyAh85H/GQN4ZMY87SPj7CpDFzJv9LGRU0sBznzvUe3UZmyhzzWG7w0aC4AaiHIeIrvsgKF/vIP7ndO8WzzCNQDaaEv/LXfkZlWBcQa0PJONdx883s8xU8ahC7yHnb34npzlhiwI5DruPKsMwnPWQ+iGxirNDE5ylmdgYcvwnAEQbTHmj36WGBX0ZUBldTX5zW/mem+xcDPupy0qE/Dds8+9ED//8z9fyYh5fsBy9Fmv5mu3B4GbBPWnLTDAgedZux+Sp3U0KVmV6ZcAIrRySZTA6gRAponPsA6WjYndAz8JKGXAo5XCgY8GQPSlDIBU8pKfZt+3f3ku/Yv5iwCGtinvzTzfPyMA8qM7QMqfKFSB37kDBDwgSyWtxHdffT3+9t/+3xMvuXyZqgRVtnaJEqUL5eOwM51xTLtju86eGjT8CJ6yE4PgBv1MnKRl6Ovb67/wPe2lnm9J2QLHC0sVpGWnvWuHY5vj05LbICr12THlfCupM0sgR+FwjLdyz/PQyu+T8yoFxDN1X+F/6gvoRn6YI6nzWlY/ARB0Hu83IVofXHnPQFqTQ8dfwF5bBt5xn8ktp+d1JqI4o/qp5k7kvIQOky54l+A/tGB/Mb+4zrPwGh1AyUDtLviGHq1dK/PNTr3wt9FdzGVxBf0K5hVjkPxpZwXrnxtQWt2snQzizLzTnWZiKTwD78QW9dX1J8UM1ZNeFxd2fMXIed6AN3T8KH4Cv/RpnHeOqXY8bcJbbV9xI+inPfQ710zqUy9LCzw3uA2d9MHvxOa55/J2VfBgfLhvNv9aCSzeRzvawGIa2nG95Ytz+7iHvkGf2JCBR97NM/BGu4hx7O7ydE3gHp5zrXWcoQ06Xf/ov+WYucYcEj+DhsQHKIGlse8i4ITISdlqT6p86ICNwJjD05oQNFYCXZFpGMFP1kFuh1rr0CugCbLkIdjlZHcdEJht9o6gkAsM9xqFEygzMihAAB1OWuiVZgSB66ns85TWyjiFJjPNMjLfFCElDngWYXMLvIGYVIxLVV5BgNT3a7Ar4E5m3k179lVQVP6a5amxB+/4KBzyDiFxEJ14CoBCINjBM7yHPkAnSk2Atw7fnsy2cOVCsLg4K/chmMTBWho9GCHKioGZXJQa+GfUmnE73q8a1XzvPQp7BjGoW9nhh4aqSgFabJfvVC4acvTLSakccl8G59ohgN1AmYYsfKUtFJGBHZ6DdoFM+u44qfSUm5TZ0bgyw0fD2NneyFqaV6/uxGd/7FOxubUasdqrA9KPHkTcfz+mH7weg3uvRxy+E/P9t6LXP6wdFMMqczUkuNF2f+S5IC2gkEbCuMplZZAhDyCLOBlGDOciHpxVWaxHo8uxcOkjsf7Ec3Eyv52Hpo/mVmMQFeXWcLy0Rdm4YaxtbcVXv/GNePmffyXe/sGdzOhbXFrLrL4hpbYolzNfBtOdO+9lNgqBE5K4DdJkBvcSdlkF+mrLd+Gb/E0f+Oe555+O5557Lp5+8nYCWJS74QAvyq1RBokty85NFbAKq7YXXoCzjA9jqtOBQcr32U5m9BMlbgZh29Yt4KUeoI00GhaXY3e3DgozQ09DAPkwgm8GFfLjYpLAXgMncdb4zp0e9EFn3Xc6x7lPh4sdUsxLF1EzB31vgdylV828E+x0sYM25FQwUhl3DiHT0pDGaNvijdwL6PCM88zFMGW/HXqbDkRbBJ0jtEUARHDJxascwirTkmtEA2Rc/Chbpi5ZXakzXPzIM4Jx6CgN0XQO+uUUpiFOQLUFT3V0nKP1XBne7m7hO+h33HstcwUBBCzjA604xfcfPJiBZDwHDQIS6lF+AxJtbFRNyd2t7VhZX4vzk9P8ffvmrSy11j87TzrRFZevXgl2HbHDC3mH7r1HD/OcJs4iUn+rHwk64ywRAOGjAcHfp2cnMRyQEVOBJtcdjQL+d4uogJ/yYvA4AbD5pTT83cmprDGG9IsAiAaHhj/8ffCogLWllfUYDilfV8EdgiDfefWtWKJM3pB5uhADdlotNMets7OPflQAv8YzeZ3nAPUyQ0+36ks/+VL8mz/zF6O3QGm2vVyzRwOMqCqbIABF/3B8zAzhOs4pdoS6T7uBd6cjsVDzmXfmnB1OZiBClQIaJsDEc2X4X5n9zVp99y4HV64lsIcDX45yZX4xT1krXX/QEcggz/EuvuNMBo1ZvvNcD+5xy7YJDhqVfOd8ZR3E2NWghN4EnFvJCu0Q3s1cMDCDLoGu69duzIxx+OB6Tp/yvIEb12fzXjALOsj2h1bmNoAGQBvvZCyhe2/v8Q9l0BMAqb5XME1gSF4hB8i6mfXoYwBNs1MFY10bzPalBJd6y7Mbas5UORznEnyi7/TLsUYGDLgiCybcwMPtzQJW1zbIRj+IIWfh9PuxvlHZSpRrzLIu+wczgJD7aYM2+Rt6PvWpT6VMuGOBfkCX9jFnicEX1wNtEPXg5mYFVfhhp9Ybb7ArpBI+sn+TKlNFu8fHR/HhDz+T69j+cWV6s8NU29EgH+/AgSWb8OT0LHepcV4SNFASiI/1mgmSpgN6WpmGAGJ1KHCdEUHtceSE5A36sbpMkKMyjJ1XmeRzViUFCJDBX2SvAqmVFZ+6qK1hjJ07L/jb3Q+0bzBWX+JPv/2d2gmwvZ3r6IVdXaCiGuSNAAAgAElEQVRArhuUim3OjwEvzxGozO7aHQkNyg1t+e7sVysjwzXa4of7BdwFJfjN/dynHcFYMRaUN4JOD/LkHdDnrnjuhx5te64TLOE+HDn6hj6jv7TF/YwTNHjmBePjQdMzH6bV9uddyAlyoKxj8/3ET/xEzjXapB0A9hdeeC7v04ZmDBkT5Jh+03aVYqvSpK4bjrs2iQA68m6JIh1ZaOB9mdnaDuIWfNreLpCa/vI9dFhT2nlthrc+Ke2iq81ORO4ZD3d/0R/XGeXnzp17OT8AUJxnBdwWkOe6wW/ugQfQqm/J37TFnHedUbczPsoZ/YL30AwPbYM2oYvnaRue5PreyplCbxd4QO5oC97AF3cVQA/vMlDCu+EHY6XsMTZmqLqriH4JKquLfU7fk3v1Y7Ps3OJiBq+433vpl2CNtogABn3lB/pYN7SrmZdkGtNvvnvrrbdmfinv473Is3MO+bd8kr4b9zHfmB+5I64dbqs97XpHALB2stbuLsZKsA16GRP6Cy2sZzzH+5Bx2ieAwIe1FrrhP88/+WQBTTyjHcr/HJ4O3SbXwXfmGP3kbBSeJQBH8odlU/ST0afQwlieth2e0MD3vNuyirnWbNWuSYOh0GCZSjOqCU6KUYjp8BveQQM8I+hBe9oo6jV8NeRPu4ZneJ+7qDi7gu+UM0vpwU+Ds8ooz5jlrK/OesBYuS4LNnaDaI6Z8x46DUYurdSOUfrn7rIMYh7Xzhxo5fsEr6ec07eVyXwryybGVUlQ7ST9u5l/uFbnf+mHGLxB9qGbIAhj5Vkv0Kqe4v0GfZDlCsyXvldfkoAgEMk7NtfbWYOTiF/8xV/MoNbxKYGT9RiyS6btxB1MCiwkAMIHHz19nJgG7gzrMgEbKi5c7AChrjYHkF/sAKEyA4EIgOXEaJqfDQCOjJJtCW+6ARCBUt46nfSD8z78ZLCl89FnIACifMPbCiYQbCoMrusD8rgBkG5b+s/pJ7WgycIyu0OnWcL97/yd/yPuvM86yXk2W+nXDM5O47x/0mykKnVY/nM7V7hT5ggatK0YO23H5G8DbqGB6+JUBEDQ/2JeVOigEsBZ22HOvIUH3C8AnngduEmW/i17ne+pJhA9E80qcdmgKM9kgsVZ4X7qakrxpl3azklC3pwviZPOzqIsYJhrabceHsYD5mjLmoe2BISbvQR2wzX+F9ukXZ43QQVeEgBhzriDiXuglXuY69xP39y5y/9cV5+R7Cp22/U9CABJCzxgjta8qgR87SwTtsSIDVIIimtPT0ZFhzgQ45u68srlXDv4zrMZ9Y3oR9nQ41yL+IiHm5zAewxsdvvMdcalcIJK0NF/YtxNqKMdg+HIlXOEPuf863yk3b66BvE8H9cfeMs6Jq7p2u1YaJeLbZgcIY18D42859LWdtIkPQYvxKG15XJOttKf4ry8f+vS7mzHEO830ORz8Aw+aS9qbzn/eK8YsPNQ31f6GS/X+64MQ7eYIs/AJ31vMd65v/U3/qtEn3gJHYBIDXcHTINGJWhAIQ0BDjNoz/tylR6d0LFTiDWq+I5OU2OMe/jf9mmPtnmvB9s4OegoggGjNA4ZOIVAmp2ItqXhSzsCkOkgjKsuN89Bm4sm9ylUCRj1q+yEyjsXC2r8tUxUBcPIpwLhIBlkcuKrbHXodZpVNk6sBPoaiKsAOLFcNOAHvBMIYPz8qBDhP4ICPSqjBFd7td2TswgM/EAj9/AMP+kcjmorqYYT7Tu5oQf6lZ9utjiHpJfirEXAAIuKld8aG45tV8ARWA1X3u8P9+ZYtswC3ikwBL0oLMdZxeG7/K2xozwbWBMw6CoklccP8Rj0f1DZAqWQOVZsEE/cvBYff/aZuP307axRGT22bxzl4eiD974T53dejXj8vVgf34u50/t1OHrTdQAJ/M2uZxI+CKQznCxIXCcJAriW704HESeDiNFCxNFpBBDqyeRKHC/djNVbn4zFa8/E3mAxHh3386DiBEqDQ+A2Yn2dzNGIDx48iL3Hj+LBvYN45dXX4/7D/Tjvj7PO/+bWTpwPOIx7Lg72cdYxNI6yrubRYYGy1HKfZLCGxZUFpiQPs4yMcjLq+4PxbEfI7VuXExR68vatuHnzeuxeZnskhtc0x9nsVOZhAiYrq83ZqB1GM/6POStoLc86yXk6v5jbcxcXVsiNyQwfxmVjYzOfyWBl2wFC5n4ujOeVkYPcOIcEDZRtA0c6od3FQKOdecP9yCZtCSQinzpgGL3dBUoHmnsN5gmUuGgXILU1MyJ0zHgHTn0BviezwIhzg+vykTZsXwOSvqLr0rHsZL3y/emwnHv65IGR6eSvVIDlJLf9V3Yi2frUYMepQI/SF95XBk3x++S0ahMbBE8jf7OdUzEYZwmkKntWmS8aT6srdeaDepPro1EZqLRrphuBDHaB4FypX2rNqMwYHT9+2z59wOi5e/d+vPra9xKo97PQirpSeo7jb9htBZiPbLfzumf3+j0X0Li1kbzOsCBQ2CdhqzY65Fk+H3n2w7G7vR07lMC5dCmuceDwGFCwyoCl7p+reVp6t0qgHJ8c1nbjdu4H/WCs00BbqrKQBqgMgCS4ff16tgXwRDu24VovOMN4dY0peLWQgcHdVqaiyru5c0mgjmyk3mKVyFpcxICurIyX/+k/j3/xx6/E9tZqluzKsR2MA95yFpHrKsava0qf4NbqUgYg0klfXoxBOgYRbFT5/IsvxC/90i+kPOGw0d+t7Y3Z+UyMP+NdoErJh7sENO7hm7KoE339xq3ZM9YxZX4xHpXhXbtoNNqRScEn5geOPvTCG/qOTjBg0c1URf7zMNmmILkXOTXQyXXnLWNmMFMDTmdM45L23AUEeKENxrsFd+CtNovOBO/gneiVXDPXa91Wf/EdPKJ8okAV70aGlK0ELTfWZ0BRZgpdvpwAKoFn/kf/oguUS4Cacv4LKERmdZB4p0a6tqe8AnAycYP3Iku0iy5MOZrWYfQc7sx7kWmNXMs5qRfV011nqT+uTOf1dpDgylId2mim80LL8lxeKOcE8ACgjnKNBL3YIawNZ/abO1wALxhLxuq1117L+wWeuc7YHO4/Tt4hQ3zgCYAV/QDM5Z2MFckCAFvKiPbm2lKdhcSOs7t37+Sc5bD0XsvA437L3kAPgFfOj53aeXF4fBK3bt7M2vs6p/SHceP37uWrbTfU2sxH0IlJIKdXIKvBBwNJAj1rW7UTouyXAl4YB96dOqyVJIRH7uwQCNaBgT/uHodvyAZzhx+CMdAqWMCztE2CBx/1An2BrwLRZJ5j8wry6+giSzqPjA+ALeskbdJPvgO0tsQZu1cNCAhqmcTAO82ORMYsS+Qc5jl4Q78F0Aw8A2gSmIBnZGObdCWg6sHoJArQJ+YJZZz4LaCA3Hz7299OOYOHALDwDwBWPwV5pE1tI8aHH/QagABrk0EZ+gIgzf9ke9MfD8016AOdmZndPu4u4F74pj7TnqLfluJhTkMrdDL2vB87Ql3FOEA3MkwfBPndFeb6lv5ayzJ0Nw08z8Sb5udBHu9jPRLwYPy6CX91BkDNez7QhswbpKZNfU/47nyl/9pu9MXgnoEL6eOeLk/UwYK2AvD6R3zPuJBIhLwyHgQiGBNo5G916Sc/+cnU2a6v6BNodI5pSxvQgYcGc6CXH4Em+KRvxbvgA3Ij8O5OEMaL644tMk+7PIvO5H7GwPWx2holeE9fXbPhtYB02TwVmNfvRx7cRQXNyAP2HDtonFsCIsi7ax6/oVHd69kp8IznkVXmu7tXtBuUeYEu+sNaRzsk+sBLA6DIYGUy11mm+ivQkyUjm1yb4a1PwPxEl/E872U+od/O2k5cxoM29GtZC1Jfnx3PgkbwCh7yXnjK9/o26kfeQ1+5x3OhLM9ktre7g+QlawqyBV1dgDjtrX75L4wJssR9+vjQzHzhf9qCL/wWWKWtKn1cQTp+IyMCVfV9BceRAeQRWpBl/sfu4QB61gPu4zvbJjHBuWkliMpUXsyzZXyv4DWygWyqO6FHn0TbrHZB1RotRiDo6Q4peE4fuzqF/+Gtdr1YDGNDCXX6zAHeyEZ3nfvsZz8b/8ZPfDEDIKmDsBmaEzJspcPnG7juLgwCIPP4wfME9SN94osdINOYaziMJWfHVHVoAZDyYwrcR37TJyZ5qeE+OfYLFQCofrKxhNLpFwGQi8BFXWOcyj5pCbAN76l1hsQjamN1Ayjli9mOPutsQWl/sAOEDztAKIG1vrYZv/u7X45/+ocv5+HYuXOHUs/nZ3F4VOdinZ5WcLl2bjdAvAH0yPIsWNMScrWFy34p7MHgBzKRvmgrMTppZwaKyWlnCKIjVwRkQELEIJkbrofiYQSeujir+qG3VGtTYUPD1FHInIH8LhZKW9I83/A38UbnEfLOPeKR4owEZCspZDF1pbKsHqPkHXzhOnJ82q9Ed/EafQ7nFc+lnLfANO/U9ypMtsY7z6htcwea1L36M9rjBEB4L3rMOQgt/K0PjS6gbcc6cbyoHeEmdFRC0UruTJY38pN7eN4ETH026KN/JimIy3KdtiuhrZI5+Ngf6HKHKe/qYtmuKXwvLpm4SbPLuA4vxcboC34Q9/Ie7uOdYrdccyy1n22P99IWP9xDv0xYsY+JEbYqA9A9GZRO1nbnvfzvPLiwo6oKlO2YqESJMeVMXc6z+uZiPFzr9sNED/1usVnu9z55YNKc16GVMeTjukyfxMKdG4kh/dd//T+bCtzJRDtrpMgFTYCBhrgXQUQRcx8vUCA0+MyeEHyyM7Qzi4iBMDWDR2VJOzKSyaPxKbN0wDTiayIVo1VAqRzbQDpB6Uc69223QgrPakXquoJhRoCBGb7H0eV5F1+Nsq2dOuzMPruQ+78LqpNBIRdo5Xo3o5t38KyOiIEeHWTBXIENeMU9AgMCHfJUY0++CBIaYdvZ2v4hgFme5SLUFiv68Hh/bxYcg0b5VVmfg9kCL0CsMXN191LS51kHCh/tQ1vytjkY0ibPBLMSkGtK0WCVfeYQdYFgZMqxddswsmoUUfmRBgN2LjI6/tynzLtAOSe4NxczdqbMzce0X8GP4YgDsc9jhcl9uBe3rl2Lz33ux+LpDz/JSeERqwsRw4OIR+/G5L3vxPG7r8Ty6d1YOn4npmffj/F5nfORB4ZRDqsFPLJaDIZGw2ipsc//2EHsCGHzKkGQ8YADjCMOziPeO4jorz8Xy7c+EdON6zFcvRyDSS/OBqOYzE+Ckju7rf7rOEHXuTgbTuP1770Z33rltfjTV9+I43My1S+2pZXSpYwWOwXm4rXvfCfp6LeDj9l62y19wyGXgMbdUp5kgc+NpwloXr+yEy984vn4sRc/FbduX59lDJRRUdmYjMfKcjn4tUgVqJEgGbtLMAjROwuVBaai5R6yYZEflXUBUZV5u79fJUG4BnBP246rjh8ywL0COoKNLhAuBM43FxfoEKzgectwqIg15Fy0kU3fz7t1bDS2nAsChvTduWdGlU4TbZaRVAuAC6Fyb5CHNgwsLjUDLnU52TDztWjwYUGnXziKq2u1yAJYmZUC6La2sh5np/1YXbsoG1Tvq639nNeR49gC3OUsVlYM5aeWOEeiLebsMHJtgXfn5+38nWkFQnLOJTi8nm1jFNx9cD+eevLJDIYBaO3v144uDofFSX3lW9/JuaKJnWZRk1XmDrScU6+1BezgDWD9SrtOkIPD8zRoal2pawmonp1nkCT1WQuY8DdgP7sfzs5HeZ0P9/GeDGL25mI4otROxUg/+cJzsXvlcnCoPOfw7Gxtxseeezb652e57flo/1HWyx+cncfhyWFstUBbrplNN1QQtko8CbAbBBJ04XtkRENQHaiTit7MXTPt7BTXauh3zeN7we3+aBKD3BJeQC8ZxcjZP/l//iBefvlrWbJvY30ljk/O83yQnHN5IF8FwTLTNsYx6HOYI7xYjjPKzfQq45F6xmzf5yD1v/YrvxAvvfRiPHq8l7zHxqXvG5trCTDzXgxG5ir9UW+wvmLoFeBVgQc+1J8nw921VsOV3wCMAB+HhwUQdoMgBgIsv4L88sP/zPcMzmxt5Vw2c9t1CflXx8Bbd1NKs45V19HiO7POkXneY1Yl97vmAkAwfugFg7OMNd/zPCUXXGuZj7yfAIjAATzhOQCQO/fuJsjIu+mPjhZ8TRtnWnqA9g22loFbwTiAkQRwzs6Sj2b5EfTioz4QgIYGeCPdtKUjo30k4Ml1QQ0MdA7I5XkAP96tY2nWKjIHnwFMzHDlvbS3f1xZwTutfi2HJfpcnpey2KsdHaMC/dixWBlTVbbs6OBwpnORG/gjUKcDhd4yyxteMA5mYj+8ez96i7Wt3yw6xhSdbi1b/kZP8Sz9gy54Bf2rixVwZv6dZ7m69XT0ielq4yF78Iz2Aajg1VyL9LI7CwAMINIAsc5rZhyelqNMuTvuy3Wi7XygzbWV2p3CO6ADedB+p73rT9zK7wg2ew/81gGnRAOONrJrWSa+ZwwZL8BN5LEAjNNZkJuAF7QA9DneAq7wnxI0yAPjDbDlGNAHxo8AOfSxZrg+aSt2AVx4CMAGLxgz7CCDc1XCqWoho0Pog0AB/dNW4Vmuc41nCYRxP8/xLmUZ/tA+8gdvodtD6dHXzEf60w3GUkJHPcJ38Ix1j/5+8YtfzPHmhz7yI0iQQcp29oEZofTPQJaZ2oBn6DGAV64hp9zD3K6AATq/djyZ5GaJN+1ofqN7kSP4j3xBI20g0/TfPnVBqALaj/J9nvfD/dDtwcjoNduu8TxPGpkjyqt6w+AJut0SRwB9yBABnSrhV4E+ZJn3JkD3Z5wtBj8YR2SP57ULmbPQiNzwtyW+0NcGaPjtGsp17nO3ANehH1qRYwIo0ItegT76RdCEAADjxnqjrwOfkRfkhmf4m3FBlgh+GJQRgEJe0m5pwVjaRCaRUWgQMIC/PGMg0jVOv55x8nwN+gGtjAXvpT9pJ7UqCbxLkL4SDPozwM1AG3S6HtgG/YBe/kfG4ZsJBF//+tdTxpUt3g9PDOolUNfKf0IHvBFs1keARvpIAAS9wfi6ZsNv7Sd4wfMCcuiPAtZrl1fanhmE38r3G2iAL/ztWkYCGryuA+AvAEvnnTb+eTvoF9pcX7oBl/N+BR+02bU56Cc8yp1+LaDNGmQ5Odpw1zr84V7nvmCqtghtd8eB9ih/l7utNndmpVgsYea6ZTCM6+pv6DGQV7wvOXfdZ/4LmBq85rdBXr6zlBj93r1cJVoMDKEj84ykh3uzZCyCHqVvK3EWHrgLDvvTwI7gJn3tzmFtIM6y5IPcQTvvUZ9CH/3wHC/GW2BVm8s+8h19SruxV7saT46qPC330i/GhoD9X/2Vv5bvOuufxxwJfLmzYy5LYKXP29aZHw2A4EMDq1D2q5wXiitNYi598vKj84yQCYA7gfiyYQGK8/aWsDA8r2Qr+5JlxP4VAZDEjuptsx104laVBlYJYdrLeSbo/88ZIF2gNWluIIMBEA4bT9yox5rydvzub/+DeO99dg5fzfLFo/55rKxWOTXOSeNDf0jYyuBV283nei2475quLcPYosvSP2yJVHxHACQxvO1LuZOW5w0giDNp69ImFWMYN/0w2qUd5lhlsld5oPKNKtgBnYxe4asFjotpIru8x8QI/maOMKcTw1pq5z82v1C/iLa1S6CB91X7Ve6JdpirXJMW5JAAiAkO0Ht4Ur6mAT7ta+YFtFuFwOABbRceWBgw63vZ57Xz2KAlYyouYMAd3UaiHPejU/RLuI/3whf4qC3ifMx1jLLxzXbVzmVcOFeH+Swor57NoElLaMt50cqDyW8DZvyPXNCmWBP9c87wTnQCz7tTLXGR5isYsHC9F39VZ6tP5JnrAu/X96OffMShDXjwv4EkfVtohR/yCTq1m+yT+G6uaQsV/Egd1fxq/U3llD7SnvEB2nRHEgEQAz7qxOR7KweODDrH5Fnpnwo2cZ9YG9cYc+nnvazD0M/7WJf5uHudfkAjMmcg0qoOGcwlbvBf/Of/yRTiEWBeKGNlKAyUIbxcI1qgRWFi4OiYwAhEQ5SKhI74N53mb366RrKLiAuB3zkBoEV6uJZA3kplzioEXSXJ89ClY03/YJrBiAyGLFZEcdb/Vg/N0gv0U3CT59ha6dZ13rWwVAqCdwlywhPBWK5LkwEaJ7eGj9u4fI8CAH8E+g0IqaAVKgNRPKMRlIq2AbH8rQBwr0adf/Nu+Gh9aoWO0jwGHRBcFSp9hQYyo2piVICKki75P2BXq4MMPWaq90+qBAWBENqwbQNnBiFUxi500Mv7jDArgypQDVflQQfUoEcC6q2sF/fo7JrhwWHcBtSclCoNwSqVoQu3csnumd50HJPxXIznS9bGZ+exu7mRACq7Xj709FPx7AvPxhqBvBWMgLOI/fcjHr0TJ2/+SfT2vhcLJ3dievZ2TIfHscAt7FTt1y6QLJXfDkhfBPBbqKAHoG4eXzaNODqrI0cIiHBturASD0568Wi4G6MtSmI9G2cL2/GoH3E0GMbSWjPYlxeztn6Ox8pqnI0GsX98Hm+/+0F8782347Q/jL2HB5ktAx/vP7gf169dzaABxhWLFwZRKl72fqYzVSXtiHI4v9NgG0/yQHbsHUD0xTx/B/Az4plnbgR1agGyyKjaWluP8bSyf9iyS9aJc2c8rEwwyuHk2Q2c9bBU0XznId+fnVdWI4ec6+AJTnEfY5zO2mrtPsNoQT4KYC+douNsxN/ofgEoS2lAIE8Ys+5w4Fn1JQse3zvHvJ+5pkw7vw0qdBcm+Me7WKBpk3tV/s5Z5d4+Ob/VD+o1AW/nHnSm/hsV6AidPINByg4J+H0dR3G5DvTFeNaRdeFj9wUOrH2vd9Tc1vhwrmg4ZqB2pTIF6NuU/UzTMjbI3NGJZOxHw8oYpk43/eAZ6KfMEY4owMPiynK88957QSmLg4OTnA8/+jFoiO1MuRO2rVMqLed7C15wDbq7hu/JaWVyELizz9gaLblktiOEuU7mDDJeO9Igos47AFjE+sLROzvvz74n44XgI/OIuYxjQLIO5Xh5goDi0x95Mj79yY/H0upKXNnZja1L2zk3zoZVOvLk7CRODuuAb8F+jSvGz8NWdWQ1bDXM2dVXwTp04MW5Ga47mSlFkKZtJTU7VkAe+SEokwDNUs2Zg4PDdJ4oMfDd7343fu/3/q8cEziylLqC9Zgs8NpNOD9XjpzBOY1NSuohk2SCMX4LnB80GMcv/eJfip/+qS+1TPjDPEMKR4o5Bd3aB8gRbdKezjvfM7+QV8YzDSAyE08KUC9Dq55zNyhZmcwLn+Gwb+gCmEqAe1yHxGqcaXzzHutlu1YVkF36BlqYLwDIZvkAPGHYQ4eJBcok79em0GA3cxZ6zezlPrNueZeZR9ZET5CJoMSNG60ufmVTwjccHsAlePnKK68kH5CBtFcWm6PeagDL29XV2uVh6THopm9k5PG3NuXNW1XqBlCujPoKmDE26Bfow1bQsYHHlq4QcGC83AXCc/D19o0CUOElz3rIO/RZroX7GCv6AVCGPNMvQBDOyqig6/IMaAdM+eTzLyRt7HCkP2+88d22y2wcL730Umxv1o6eN177XraV2VJtzsFjQEj6y+eb3/xmApZZs313d3aoNbryrdfr+atXrtTOmWFlqemMaLibUcWuSseL9919r86GWFytkgE4yNopZr9nBj2B1JOT2NrcTlqRkVwblitLWYeFtpO3o3KklRvmBX3ivAfav3HtRn4HUES/7u09TJoBbQrsJdGgateTsQ7gnUD27m7KlRnSBMrd/aCdyThZxgUeQi/ywLjBc0G9LBHT1iocd97Pd8wLg57u3OBQd+hBHgX6oYOSbMgBbUGf67ABR/iETPE9H8tLKccAgcgfsueB54KY9JlrArKA0OhEgyn0kz6rn3mnO8mQfXUZ4wMd9It75Jfy1C1Po61KXwBu+bFEDW1Qyod7BMn18+C3O+DgoXaFgTtkFZqgD/ngb+57+ulnUu7hEWOkX6Gt4NqBXNFPnmE8rZOPXMMD1nO+c85wP32FdxXYeSLlF5Cbd9Uun9p5Tnus5QQkLFPMPEfuBIbUsYDbtIlO4Zk33/z+TL4YS3isvwBdBihefPEzOc48z/xH/0OrQTdtQ+eu64ygMGNNnwSaeN6daupSeEY7ltDRpzOzHh4xv7hff9vgiwEHdlfDc8aa8dQuZjzZIQFd8IsfSp0J/MBXQU6AbXQ0so4s815+G4SCLvrNGUmf+MQncs50dT33I1/QRDs8W+cGLf3Q+UwJWK0XSA9ftcF5jvmmX2YgNwOyrY69wY2nbz8ZX/va15KvzDX65y4M+sT1tFPa+ZXpw7fzSbmfMaBN5RYZgnf8cN3SXo4XPBIApE38YOQUCw76XIfhKzRq65MYIpipb4s8aVsIvttneJ3A3uFh9knAlP5YXoq2KT3Jswa2oQW+1i6U8SxJAdoYF9Z33qG9TxuMpQF1xlYfmb4jA+oMd7YJsqKXeNazb7iO/CN3rL0873fKLH0SvK3AawGifAQ04V3aECTijMc5H5CBPLR8NEqe6qv1h5V5vbxYQCTP0nfsWYE1/ua96aO2THESbQgeLa4WJkL70M16hLxoh3EWUALUq1USqXy7StBNv7CVoDTAXmUBy0et9aVKWiEX6kJ0MuPFd+ya1hdhThpYIxkMmfylX/53aofc+SCzqvCYMyjQK59pxM7wtoMifa1WAosACH4IZ5bl588MgKBHCIDAFzPxK4QhbjZLrmvloei/QQnc/EkmJf7LZ4AYCKH9aqt2Nmjfz/WqH5wR+687A6SLn3Wxvfk8tySCMwYG/XGsrW5mksVv/Z+/Ha+/8XrcvFlz//z4JJ64fSPf+/Bh+QhpLy3WGaQEGKFvFljpnFOgzHK/WAZ9QO5NxsDeYuyRwYU8K7dAWu7PQGK/su7FL7o+pnoDOvjQpoC49sdoWm2DeIoAACAASURBVO+jVK6BOO7hb+RFv0Bck3sT8+pVUIUyzPajGyAQYCaBQeC5azdqMyvznLrCRxzXAD5lVKXdAIABRd6f2E8rM0abzE0xP74rDLHOmjIpRtq6Y7+8XDvr1VMGlbyH63zflV3a5RptcwYI+lz5nQWUV5Zn5Vbd+WYQRn0ihlqBsyrN7bvoK+0aRBb/po/0R8xa35vxQUe4TsAbE0gMMNAH+eT6Q/9SxlrwTHsY/qk/eZfBN2VQG1I+06ecF+2ICvjHMwZ4+M7xyGDMpAJRYmB8L0YLL7CjrIKg7Qz/TAJebHqT/qLHuSdx+7axQVxHbNaEPWVWPa//w/tNNtFf4BmD7LTvPdDtODCGpW9rLsO/lM//8q//p7kDRAe/C96ngmkTSiMExtEBGk8HvlOnnesSyvfdqFBXAUAwHetOBIVfgRa0dOA0HmkHWsy4GPcvav3SD4EqAwaCYXzn4u6Cx++zVnud71I5tegd/NBowEDzWdAcDYtcV9phVAIb9MtB850aNQY+8rl2QKLGuFE7AxAKtfx0QYXHCTh3DujWgdKATZCxGbrSLf+hjUlhJoptCcSqjAEoVDLwXlmQT5yzUI5pGSonRxU1vnS5JrdgTxmJBAoqmo2B4Qc6FWZ+G0ByrLlPR4q/eb6A0qqn5//87fvoD33TaBLso03Gm//tf07mUQWZusrWSShorKMjUKdsZaCOOpjTuRifk6HO4VQRo2EZxmdndbj6iy++GJ/5zGdiZWUxYnkcsTiO2Hs34uBOnL7xL2L+4J0YPX43pmc/iIXh41icRJCk0RI1iAHEwiQisb7Fys7oc898xMoqZ3VUSSwyzU/P63yQ/jTizuOI/uLlGG0+HcOdJ+Oktx2D5fUYzi1jJsXC8lLMTeZinmzpyTjG83msWZa/euU7r8Wbb70T9/cOggOj6SM8ff/9dzPjen2dzF9qRFO/tYyAOsAcPvdijjM9EhCuLXWTaSHNAMTsnMnxzMOrK6OezNrtzY146qnbmV300Q9/KK5cuZT3M2b9/mlls2SZrdrmV7I7zjNLyHwVIOcwWMDdzErIM0lq+yO/XUB1XAmApKHSdmI4T+gHcqDDD71GywVakVcWKp5N8KrpDtrjw6KHA+HCy/38zfMCtAKWlX1xAbQ7D3VklFlln//dFmk5DEE4FxPuUQexuHczqRmTzGQeTXIRg6aHe3ux2c60YDcIh7ItrlVJnJXV2hXCR36entRig9xXGSSMgwqAptOwvNycq5q7fmp+D9LmZqcQgTDudQvp4kJltQCiFZ1Vik8Q7ftvvhMn/UHu6nBnB7sohm0OoLvYFp1ZFK2UFTs2ukauuqDXgh7qHzMloNdsZkG20kHuWKxsLWSddtEN6WS1sibqeJ052meXGGC+Bmf+npReOj0b5A4IsyPYMj4cYnxUkHN9rYzsW7cK1MKRZSfX+upSrC2TocW6wJqK80iyARnirFWMF+0QpEH3cjAk27eRz4O4eu1yAGITSKQf6G7X1nRuH9bZNgbs6Cd60WA7OiRl/dRdPlU+hQDP5UtX4ytf+Vr84R/+UfYhExDOh7G8VBll5ZQStCgeusawphCATwOMgGkaXdOs3XzWH8XHX3gm/t1f+7UsZbC8uBAbm3W2xclJGdcGsDW8kUftF7NF+B8AZP/oMME0+sT8mM8t9ZWt7RqMcaXh/8TNJ2Y13KH/0f6jBNowrtxhYbavWVHoKfoOyCPYwLxPx6uVjILWu/fuZdDReQwf6Yvla+B9lxZkje882Jvv+GiX8V7BYq7xP8HN+aZnqvzKZLbVXeDDwIMZooBYBN3QhQCMtJXXEigo8P/evTo3x3nMrjDAD3hMuzduXpvJF3OC9YM5bm1s2sUxgA/QTF91SLifv3k/NNMPAVPsCp4xS9yEENqzvI66jjGgT4wbGd9pl7XD2QnKCZZmoHmp1oWdSzs5toCFzCsSOBjDF577WGVov383ARnrsmtHpc3TMjql1Qxn3kumMXQfopc3NtqOpl7sH+3PdqzSF4Fb2gI0YWmhPwZSjvdrR9C1WzeSn++88/5sDjCX3WHEPM3diGtVjgA+IIMbW9v5btYM+CPdk6hgA99xLw4o64w2F5miBk0Yd874oA3uqYB6JTchK+zWsIb+SjtXa3t7N4Nh2JHME95rZrzrC+sT401fzZCnD9Dprg7BCzKu81DZXm92IDhjYSY49gvvYacYc1/AERtDUI5rjKOgN3113iPX0MKzX/3qV2cABKWGMpA/nWYCB20Q5OA3MulaKKgLPR5ATPvMWUpcWSpGP8IEBUEP7Q+uX8hC2S0AvbTJO+AB4wCAy1gYRFCOaI8AAjqD5wToGTMOonZMtbu1ee/e/SD5xHsycNjOMcIWFbwAECfQx9g4n5FJaEwbopXOYN5kcLtlVmoXuCuDPsIHARSepVwqIDof+gJvkQnoBCynz7nTLCLniQEc9GPaAS3Iy3gid44nhxlrawkqcA+0GLyqYEcBpcxlggzIYSbotIxw/RHey/2MP7wlYEH7jDt8E4jXZ+tm8yKflvaA7/Qb24yxYu0wANQNEMBLDwDXb+H9ArHwn74iCzyPfECXmbnqK8ZN3x96kZEEVNsuBr6jDYMU7sZA5vlOUIT3ufNFmeU3/We8OPyc7zP5hBKeG3X2CePDPegceMecF3gyCIpswkOehVfcPzg9S/njXtYkbWJ2hfzcz/1c8zmHM/CMuSOQxfqaNkYDtnkPfOE9Brvgv3a7PiRjyLvoK3Zs+Y7llyao2wBN5gGlv+AlGemCY4KV8FMwnzZ4F2Ok3ZB2ZwMQHU9kjh93e0IzcwBaeFb5cY7BI2iFttLjlWmuHmHsGGODl9Juu7YjEA7/amdUlbbJMyqOj2c7irnexYwYG2hH/3OfAUvuSfvp0X6uF9DEOwSyXAMEU81Wp5/aZgkcztWOWs7WU9c6F7mXBM0KAk7SJ3Wn4+bGdvqInOX16PBxs/3AryqoCS3abYnVtEon+J4GghJrWC/gtmzHOttMexk6DK7RhvaciTGMBYEx/BzLDTlOJB4hJz/9F38mg4z45YVX4feUv4GYnZ+e5TkffJfztQVISCzCO8JHSNs6Dzufxlwehl7lpyyD9a8KgGg3MQaADvRhZh/MSmCBDXmmSHo95SO2IEodHE8w6OLs3ZSRRXzdVsriX3MIurgMbbrWJ27U3kliTvlRvRiP5uLv/t3fjG//ySt5Rlnq/PleDIZ1joA00B92zEIHO0BcY7lHwJp3mPTLODE/xNe6oDF+lBgdZ3iQXCTel+OxVD5wYV+1mwM5EW/AT+K9grLqBuZBrrEtwLC2xm658rcFkbVjqm8V5DPYxtmazBnklrbT/2xJV8iqGCp+n/6G94kfiMfBE4KHBgTE2hJbm6v+0z484kcsw/6q68UReZ73G9BW34mJmnSjP1G4SJ3fwMeAdhc/NNGzm+zNvQL3iGUFL2vHNPTmGjscdGzEklXeo7/ofDRA4DjyrDivMso17S2DoNDAmsY9rmvww7UW3kGTvoF2H7oavSnv+Js+wjMxLGWF9TSx10uXZjKmfeuc1S+mf/p38oFxsX/Q67qfODmJlicnDY+p0mj0k/agifb1qcS/4J3njREA4Z2MqSVOtXELT2ml5FrFBu41SMF3vEscy/nvGkD/lX3XPXhBG+m77ezM8GOeEc9BRqR17n/7X/+XqeCgg8qLaFjjVYHWgNV45UUC3DoBDKjZCxCT4Gcr+2AEBiHRKDUi6sSGKQIYRoEEBjWkeYdZ1Zwh4iAziLQjuMJ16Osa0gLgMIi/2QECowWl+Dsdw9yeVVvNXIQF/zRyfjRYBL0afdBs0EIDpescF6hbiyk/3C/t9HM2QC2QpCGKgWd2GHygbXnn80YnzfTRae3yCToFOLhOnzPjt40pfYRv+/uPZopPJZoKsQGa0K0iywlDXT0mzLgcYMtxaEjJdwJXGcxph2cyZgZtNKAEQAQXpbM7zmRKG0xTIRqh5T547OIiyAmNfDKzvWUg825olEf8FggTzNVQNmK6sbpWIHx/EAvTAte597h/FqPJKIaTQUxH4zTOnn/qmfjxP/f5uH7resQGAHk/Ynwc8cGbMXr/uzF5/HYMH74ZvdO3Ymn4XgzPIuZHdeB4nx0eWfKpbSTtRUx6VRuf1GrKzBCgJ9n85Lh2jWCAHB5HnE05HD3iqPdUTHY+FNtPfSrunU3i6HwavdWtmHL41frmzDFLGZ7vRX8wjLff/yC++9qbcef+o+BkNcYT+eNgZwIWGDvI6f37exncAfSw5NX8XGXLON8Yg1RgMc6oMoBo7m7JXVTL0R/0M+s9W23f/aV/66fiCy+92IJey0E99l4Q1a2awLR1fHRxdk3qpXZuAqXddIKR14fNKdUhhLY83LEZA+qKArUvDv4yEMJvA2s6yuig7r3wBplRX8BL/naBVH/RjroBWdQBYb76t3OAd+loc417LFlTAaDKaMHp9X3QSt9x5tJ4jUjjG9l0YS/nbRTTQe3YmAEugwoU1a6Fup/3827nOf1YaqXn1NEYfgB5lKKCJrYDswWZRZkgR1e/peO7UqURUgfPVzDLdeKDO/cy0/jBg7149517P1S+ijmA8ZpywrqS60vJjTszPCuHbhjEdW1zscfBAFCnjemU3Wvon9qx0TbtxcoK2zoxHi+cWseSMk4c/s27lvPMk4sD9HTu1HUGRXQuaYP7OaAOGvife2rNwLlhHePQxuoXQRN8GDe35PwmcEh5qbW5+OjHno5PfuLTsXtpJzOzmScAlIfHh1mjn4Oi7965l7sotja2UjeREfPw0cO4ebMyYVebYeh4ZlJYO6cBfSqNGj/IVmZ+zEUDKyapGwgQ0O/vfu/NBMI4H+bll1+Of/yP/6DtDKkSV/A29TO6pM05nmNOs82ZMVhdZQssQe8KuhHUYacbeu8//Pf/vXj22Y/F++99P8vQ8P1gWM6MiRcasuX4V+YagANOKmBmAvFbOynn9AXZ0NGv4H4/lhcrQ0hbyDXTWtSMj2V1eN6gucBKlmlodav5zrVEu4fD5+ETc4zMW2hWFgRUoIP5zHeMiXo152ErL0JfcKLVF7zT+ZqOSisPyvcG/DNzsleHH5oYwZZleMG7/aCvDCZpWzDfc73lDMt0vOq8hbXVjR8KBhpc1XFB3uEBgYQy5GvXFbyhHXjNO/hNn6DFLEqeUwdqSwGg8zx88BB1jWrGkqxnD0f3DAN0AsY47RFohKfHx1U2zQx1gb7L2zu506q22FPDvBxjnr2eZ/hU1iv8QbaYF9ChM2omF31RF+tIAoyRTUr/kFue4/4MBLTD4rkOX/N9169XOcKW8Z6A4OP9fLcOJfcakIdX61ubFfyfq7IK8IZx1xHvD0vmObMFMIv5XHZe2YSAyTx38/rN0gGt9rj6Lne2tRIzfA9tGbhoga+sKt6ycs2cxlmBTj7v37ubgQP6jT2m/Q8vs1RXq58OkAjwbHY8NHkgMfdmX9s5IjynrYrjjizRPn1O0LTtBAb01cmu8x4KCNQJo48ChMihADX049SmzhkMctxJ2uD9AH08R9sA9owL/zO2jDfPMN6WsXv7re/ldcB2gxQVWLyU7dKepbX8Td+Uq0nb+cJ7zJiGh2YTkh0Pn+Aj8sf46BhC+8N795Kn0Jtr0uB8Jt8CIwZrK0A4zX5Zpon1nue7tg56CMAeOUsdu74+KwUoiI0cpn5e30x6GN90wtsOJ/qo3uG9ZH/XOJctwaeyKOezf3yYh8gIbRtscFz5rtaQ8u/0C8gEZ9wZH+4dDCvpQlCduSNYwn2UPKIdeAMfOOya39zDmqINQxAMPgiW6g92zxnAZjvYe5i0Mxbw1ICf50UwTwgm8YEH7oyg72k7NV7QLwOFXINu5jXv40P/+J954yHbGYxZvDgwVfmsgPa9DCRWskoFmN2d5I68ykKus+SQWYETcQKuC1rQ1le+8pX48R//8aZvj3OM0mZ44olZUNZ1BnniO3QSPCEIpC0nwOF667kd2qnQBT1mz7peMuas1cwD7UHGgB/a6AZG3SVCX7UZ4Rf3KDv0zUAVMlXrSel550P/vOQc3niGH+1xjfl8v/kl0CtopB2SO8sb4MXzvJ8+FnBeZ0p0kw3tE9/BOwE55EZbgWuCbbQlaIksUT6q6yurB90RA70V3C6fhPcIkgqSOTZl49e5rvCc3waoPderEgcqacN5wnpjgE4/nn66U077k/bMpE69N6iElSz71PR4zdeyL9MeyzLm5Q9h55+cHcf161czoY51TDspbZyFSspxF9DRYZUC5Ww0fVl0xNlJgbnQYKKUZcbgk6V5kEV1D/0qG4jgWSXbkMhHP6FVoJN3P3j4KH7jN34jz9JjXpJoUHUTsLsIbJRPLe29aemEsstqB0j+n6WzKXF1UfIVP7pKk148n8EStGqW3q7d0xmwaAErv1/IkkDzbQcI/kklyfrxMHTOOC9bofQIcpH0LDIW8xmgsHyXuiLbaE6dONMPNZ5wR2Ftkwz+9GJ9bTvYNf6P/tHvx//H2JvHyJ5d932nuqv37tdvfzNv9iE54nC4ieJqkTJkK6JoO5aMJIYdB5b/SJwIASLA8V9WkDjekjgRIhnOItiAI9iKIsJOAFmCDEGRbEuAFIdbhjNchuQMZ+bt7/XeXd1dVV0VfM65n+ofKTlIAzP9uur3u8u55557zvcs91/+83+ZdlnqiouF87EnxQU9J6H//tHRDLxnXGKFvMvPWgusPBrU+osL8bvWoO401O6A51IXIXhsezvWNipqnz6RqfzAFwb7UAqPds1IkM5zBHZlYEyVmNUhabYB7Rnso52QfH8ynAUDM18CW8USmC/7Tecnfdqfcl5cknfpE30++b6dM6yf+GdiJu2uGPUcfqvPaivwN/0wf9qF3/mMfWBgJnRh/AY1qHto74AvcRYgi9R9GBO2onix5zt9sBfVedK2mFaJYtoVe+H5wbBsRgOFGDPnDXzAONUVxVoYI2sgBiOeBI3Y08pu3vd8EGuRbjpJxWXT7v2uDKvc6wcHs7WHPoxfHoV2JcfOM4wMDhJngsbixvAL3/M+tOFzdAnGzOc6pZy363OwUyWmzEyDTrzD956/lqhlHjxLX+r6ZGjxrJi2mJy4lbYafCNG7BnEWGiT/pyrWAq/WZ+nHi/bGXrwPvJWOYvuw+fwnfYV/fMebadf4+f+5787NTpQo42XWAAe1kDQgNaIktn0+EFQD38GIDHK+35eOotOaduJK/Q9VNzMCc61KGUmL3BHf/yobIyO634IQSWBGt7vCm4NG4E8n5tP0KuySPTapWLeLrvhMz2cvKsQ9yDuCgfHpfOIObkxXDiFkcJYjyTPqUS6ONBTL7QCmfHAjNCJjQ+zOSYZyE1ptKlOKIVMN7XZ6HSdMPTjWtdGKUeI4IOOGfpSMdSDzRzpk/6OB8WUCCt+pJMHDNEY9HWYdatLIeA9vX2Mi3f1vmsUCviwnqloUxe/1ROUTxgbz3t46phIA6sdbLzDGlJqSeEtQMUzvM8P/cnj8pxOsfRUnlb0ybRFR6A+4HUfgiBy2B0NYnF+Pq6ubsTFjfV44YV3xIvf+966yXx5EnG4HXHyMM7e+lpMHn0jpjtvxNzhvRjvfyvmzo4ygyGGGcARc/y7RYRz7vaXiADhIvICR4eTiKF3kp1FnJxGkPV7NI44XYzYjcdjtPpcjNYei/7mY3HSX42DyUJMGgg1v1RlkZZWVmNldS3ml5aznuaDrZ14/dtvpqGHksFlXghNaAPtiMRGgUulYDqXpbLI/PDHg+j4hBre55e6A/7wPM4Pf1AnuDsBcNm7Ez74/hcTYHju2adbFOZi9OfmYzA8jpMjeLQMPktBkIWEbsh6c1BltGBGGp2XyWLtU0a0SATWGH7jHZUbhL1Gh1HVRvTAIxpS8JmAqXtB49Q9UcpSGe78FvDTGed77gEP3wQZW0S6Hnt+YyQoCxmjKfu0g0ygf4Ey5mr7gqkaUGSAuM9yP54eNw/6OWDCnIlSItoNwBLldnmVdPNaNZV5jIg89OernjL7cGOjIsQB65XnZSBO05ig73v378Zrr30zIzOPB0RbVbsoz1VSqujGnFBsTbjOslGL584J163u7KhMua48E5TOs6rXTydeyT+MhLquHL6rvr7z7h3kYGWWkKmDs6TKSKRCOijQTJDDcZxRLmGtLn/2bPFsSOOHbLEJQP98cOl7GUQFyKYMPRnlHgCkZT7KZelRBkNdMTRqRIFmH//EB+MjH/5ovPOdz7earvsZoY9TC7oD4lADn+i33jxyuBdr9D86mV1eLYgiv3qOC5wy1lSWx+WAW19vzra2ztv7pbxtXigwkhJl/+gXPpu0nc+LjpjnJJaacpPAEQ7DhTKsTk4AdQEkq0wYP0mH8TT6C/0YD8/ix/7Un4w/+kc+Gffv353tJ+i7s7udZwpGhkopWTCME2DJCCq+X1pdT3BOY8BIfiNz9nb2ZkAKe0ewF1DBbBn2Msqk4D3teQbBa0Zdct/Bcst0EoT2/Csa3Z0Bd4IA1rdnPdQlNBw4n5Fvnq3qFrUe6/kfCiEAGkCO+ouAEAr1NDOF5mbz7y9XhKgBATq/+CxLMbR7P1ba3Vonx1WbHH7inaPD4+yne34a4c84KZFZRkJFT/MefGLpqozqbNmdOoq7tGadVPSrlvduAiwaFeoF8Cf0FEwAkIWHeYf5A6jx7Ac/+IF2llVkmNHTjJH5YqDnZc/tLqMnn3w8Sz+a2fLql78cG2sFcDFu+nMf8xnj9Y4L1hJ5xxiQHdCLyHpBLXWgTGNfLMcQY4SerBU8Bf9iCDIfQEXOP+bOc4xX4JB3mCeXnadRsloGC+vJOLyfZdBqfOMoSLBjsS6/REGBL1gX+nvHc+9IIwmHhY5F5ksEPXuXvpmrcu76jRtVemA8ybEyX/ZLZq4tlfMzjeKtRzlOjBXKrllmh7F2wXINJw0d+hLg9OylDaPMZkE5QCVNNkMH5ua9CfANNGYtBRbYxzox0Rt4h3atMS+QmCBOqy/M/KERz0IT1hGe5VJy6z8zBkBW9iJ8xnxy/42HWUpIgMOAA+ZPm12nELRjfgIx9Lu+WfqNfTMPxgt9mReAInT3PDYoSjCBA5V3uHAXJ8T29qNcN++BYI4Gm0E37mH70Ic+FK+++mpzqFQZO9aYrCr3DTTkeXid9y3DJagGXdIm6lWknuDAw0f3s2/WhvU3ulHnrw5P3q9zspfvw6fIQp0QOCDoG52VNdNBOLv/qUUkoqtAJ/UxS/hCW51eyCnoBv9vbm7MosMZE2VXdBB5t4vyGbogf/kxwptn0e10Diz3y9HD5+g/8kHpThWpy/oil3BSKcP5mzWnTwEtnhP8Vz9ljGbGkMWm/c1a8ezOQdlnZEbBl+9///tnmTo43wSxmYt7UsdfOYLWsn/WiUxI5gbtdG7o4CAL/rd/+7dnoBd90p7rKCio/FBGwYvuPT5zzya41yoTMCej8HUAw2e0zbjhM/Uu6CyoDd9AR+hg9gR7kuAb+Ig26UMblHkhq4y0ZVy0a//QSscYtKStwVE51OAJQcbUgdq+ouKEzlnGRl+CbBnY9ODBzJkinRmXGWPytuc1POt+4jv5wLMBvlOWCp6xN9k7BhpoOwt26pxg/p5dAvvMEzrTL3RV3vEsfTEWnUQCT4Jd0IPMGOQEa8tzjIW5CLTRTjoa2l1JvsuaimMgQwunIuu8AnfJDMm79qJsLdqkDwzoOt8i1/HZZ5+JpdXF2Ns7bOPYLrlyFoEuVPrbSt5pBo9wIbmyKPl/qfQZ6ME6qmMkNtBAOp6HNvCUwZPyLvKrAkrLUQ8debd0o8XY3tmLT3/60/Gel95XQcPNgTG/UHZYLyq4xf9wgKSu3KusEHR77Bzs5bwUPfUUA2L+9Q4Q6MYPdKVt5ioQmaB0+3tCYOMsg+P3Z4LM98rhQpaJOFXyf8sAWcAIau/rAElsrJWloq8/6Oe7HSDLS2tZBut3f/dz8Wu/+mtxcFAg79VLxTuC0dDwiSe4B6zuBeD+QqoFHJ9UdkXaIZ3Ic/Ei1o8fvlPvKJ2vgq7FoNJGb1lg2zs7ce3GYzMA2CxAxqVTBLtam5z2kNWpPzYHXL/dcULf8pSyj7F1g9NSzvXL+aojgxJY/LD3ePbxFqBmWUOd1WKgXVuV7yhlzPhY/8TLGu4nYH/W7GztQWSUDib2C22IDfMu8tnsFh0DygfGqeMl16ZhdPAdVQKsxiGuV+d/2cU6DLSB1HOYc5a1nKsSvgakGgSWeVCde1gYezoKG/ZqdpB2sLgMbaFLeCbQr+cA66zs1PHm2cnYkQHuK77nOz43+83+6bNLI541MAs9NfGrFvjD++iWYs70j9yBhjrnWQvor93I3wav8KyYtLptMs649jTz9nxTFog76WQWb+nKbsrti5syVvsXU3Wuyhjn6zt8Lyai84J5O9bLFzZzrfiMNnmf+cIr9Ac9dM7zufM1Y6/3d372p6cMXO81X0AMia9inUKPS5jaZuJzmcjLyPieCXrAMgDfZ2BOShBcRSo9Mb3eLK1a0IL2OFQ0LmmXCcEIbnwuwYTZuxtXgSQQxfMymn3RdwKI/XNwSuHnQvLsZqvhqBLFnLqePWjg5hDsUFBII/7WccDcobUCjXl4UDo3IwSNPhKgVzGqiAGi7Sdx6erVGdAnDYxQYqwcqPyWRsyNPmGK7K/NhzkxNmjneE0DLaFQQKyGtfygkc87MpxODMa5v7czA5WhJ3OhX9aS55iDwkOHCt+ZVqXw5F2EhpuZNnJNwMRaCpd0g7bMTx6mfWjCj0JQ3jUS0YNWgK/rJdTo9TBkfM6VCDjezSgSaoMm6Frg+uIc9aqmsdSbjysXNuIMoHwVBfpivP/D3xvLVzbKuzE3ijjZjXjj5Zg8fD1i71bMHdyKk+2vxOneo1jj7rP0rNR9ILBcbxyxtFb3hMyxxN6gCgAAIABJREFULScFpvIfoCi2AaAoSuDguEpm7Z9F7Ix6sdd7PC4+/cG4+MxL8fbRNE5iKeb6SzGZm4+j07OMyJ8DFF4gUmouQZE333grSzXcv78VW7v7MTmr6NyzySjrepNKqWPOQ8Q0+VKAKvoDuk2myJL5jJ4FaKb8CKBnfpcKyFlGehvxzsrh5MCBQbQo/127dCUee/KxuLBWmSHwEgcA676+vhIXNy7MgLSM6jur1F/aL4WzIu75D4Gdsr4dKAKdyit5SQMEXpJfeCcjJZoH2na7oAtt06dRhV15hhOAflCwBE/4nnHq2VbA048HJ8o/9NYpwvM65pQPPKNsyXTY5hhkPO5D+FPwV6d28nm700alFwfc1s6jWOwvZVo1KeREcx+2i2l5l71Qh3mVvchDeHU99yyp6ES4v/zlV+Nzn/t8nA7LB4h6mw68lvXTdP/kX+/sAPi21FQaN618Uq0DSoAX91lG6dwBYjYB219j1fVLGdarw5N5ZYm16VwMTo64OSYWlvoxOh3HZDqO8Wgyi7zKi9HZ20Qf9Qtg654xXYCKvhivPyoX8tbu/u7MKcicl/BmNCcZzhjuysj2spRVOXvk43SOAezjKDgZJ027P8z50z/8g/HEk4/HEzefyvlRy5WIq92d/Tg82o/+HMoNiiolmYjSKmNdoGVuWoaLF6ACNCkPmXPMl0xXnqNYo3wcHx3HQy6V3bhQkTfLa/HgwaP4H/+nv19nH5evcf70F2M4HsZqC5RgbBixlXmDrONcQkYU4Mh65v1TpIH0pvHv/Ft/Mu8EATzKgpQtaAJ+T2d5iwzsngHs78GgLiWlVjBngAAdGR88y3foNYBxnjvQgcv6BEwqAvK8nJdRiryv4W8NbPYkfEJmFGWuGCdjXL9Yl5QyBs9r9j1RktAcGcp3rLuKoHLSqEPoyT7nc0BSgQrOb0Aa5KJGh+8YscZvZRP9ovsh57wP4fKVK7m23inAuHnOUkH37t7NuQCoMT74iv7J3uI3Rn8pvVVPfW29Ajd0LMMX0NVsTxVYncvSifkxF55Vh7t6jWyRKj/B3GkDOtFf8mC7gBC9BoAvAecmO3iez3WGsT4CqTzDvUMVUV13ZRzs7aZ8vXmzDA/Oosy6a7qMRoK6LeNVpzJy3wgsM0YAYojM1ODGqGG9aZ++8r6LVmKsm1kkIA8dyACBlgDa0Iz5ZCBAvxnHeRdR0VvZoe6SoO7Jacz1q8yaIEqBrnsVvXo4iKeefDIzdQ1U4dk7d84vYk8538pYEVkrIKwRC0/tD8ohbgbHxc26MJyzmX0ALdH1vDNOXcsMafVY9pMZ5vC9UYW8By8DINCPGS0GRdC2mU2sA2vCOCmraOQzNGYs1rBXJlSmQYHY0JD3oJHAnfsH+vAda1BG+/ndTKwp2Ug4edjvrDV8CqCrs4H9w78NSDOSmP3LWlluBhmsDkMbtO2+Z2/StgYgNOEZxsr5SwkiQW3a8OJr9hY8IuhwNKjyUtCD8dK/92sIItDHzvbeLGiJNTPbhn0gGM16MBeBKPgXuhtsgo1XOkIFT7FOz7/j2ZmOBV9a0o51MHqWscFPzB1w3YwT6YzssfycgJDRnbRHvzjo02neygOx9glatDALZAB0430dS9ACGrJHtYmVNToqWUMdHYK4/K0OyVpLRx1E0q67bwR7GJ+ZU6yvOt5l7Ip23wD0RObDp57J0FJ7j34EaSjdxrq+8rWvpvMKupM9wxjI1KB9zwJBCXiV96EpfbE3d3errBefs4aWSNOZA31YF4Ej5qMeylh53gwS+JvvyBRgjtAnnepHR99RIgTauQfr3oYKvGN8jAtZIv9xhsPbOu8ZC+uuQ8SAS2wb6GapKd6HJjybmRjNccJv+By+YK8hGwQtoRPv5xkTFQRAf/CaWRn0q53PWHe3tmbZINDIaG/6px8i1LWbWFP6Zf8zXzN+2P+Mk3YFn3gX5x/jUe6xntBa+aw+qcyDrup2Os2QGzpXzE6Ud8VQzAzRGYPTlR/XSH1bbEEdmPWlBBT0FZhi//Ccug6/BZx5zuANeCd1uulZcBdn3kk5OIhLlzZjOOK+Ue4xHMcTjz+eOsiNG9dTfrIO9Mu6C16SVUGgC2P4+te/kZdpP3q4k9mQFy5sxvWrN2I4mWY5WMrxMi/3Mff8qf8zHtaQ9WfMrJEBI4yXvtlzYiY6OniHdjmHjg8qK+fwpIKqGOPTzzwTf/rP/Nn8Nxeh8z1BlmlDzBwM5dQgIDTth1ne/CSz6hb7lK6Zq+CjBqxm6au8XrubAVIOB7Pgx02/0YYFSNZ5k8FLgNAdB8Z5eFqz0xK4yBuaywE4KSMFnsA508fRklko9Ry/c/+0313bqWvbWAJrLu844T7QhbiwcSm+/OVX45d+8R/H7m6VtL1+5WLuvwsXKtOCu960p1kHAvmOjwepl6v3K6PsGzqr34ljivEBwKcd1gIiJ1mhov5WbsIH/PCZvHE8LGB2d6vuafIsXFqlnDd8U3TiHfEA2lttmUYG2Vy7Uk5e14Q9zvjVa8FxCpOo+/MyGLGdscoh2tc+UVfE4ce4dNh3zyvt0zxTx4Wn8L0AtHKbsTMOaFW0X8x+1MOTTgsVLHl4eJDPiQkyJ+heWTAVhJx8Oy07h/746feqRBM062ID4ha8l5m7lwiWomR7ZeGLtXAJus9215FxMnfkO58bTCq2qT2WTsnmOBN3Vbbo2JBvacd1MyCFz2xTeVF7o3AF9Uhlho42zjXkFXLFcTsPgwg8o1hnzjbGgzznb97nPbNCxSPM7GDMGQA8qPKlvMt3YsT8rS0lP2jH8Ll+gI1LF/MdPmN9tEN01DBP2oWOYg60nZVDmuOFd5yjNKVN+GhjpUrPl01fZ4K6D+MyoIDv+VwaOacsgcVgGDC/s9FmzKgYKtRNZTLSKwVIa1TBxaI5GR0KtCOQzXMsMH9ryNIvTMPkmKzpOB6wPMvnboKulxEPcndzuvj0IxjpBuQzxueBng6Sfm1cF8ZFghnTqGxRXnr3FWYQV4OB/p0TzKyAtU2FA7RigVwoF0MF1oNBWtIOQosxsWBdbyRzSlq2+n+062e+r5OAdlCe9dJKhxRczeOdh1OLdtE7xpx18HQvCaY956+RZ//SQoPj9KSYsksXBSXtuDkEjHkO+iAABdIVbh4EHgyM9+zU1NdKS5ePdKx4EPCOzhOdPwpM+p4dvI2n3XSuWRdEUKClh3ttM0Znwzgb4xQ5B8Y5z5fnyFRYiAt4waMXJ6dHsbrSj/F0HOubF+JDH/2+uHz9Wsz1xjHfG0WM9yPufCOO7309Yu/NmDu4HdODt2Lu5I0YHUXMkdaJksBFydx3kGmtdQF63jve44LxAo6JorcUEL+5G+R4FIHr7eFpxMnc9TjbfD6ufs9H4mh+IxaXL8T24CSG06XYPzmN/lJdLIlTByAyla6ziLv3H8Wbb92Jb799N/b3DnPu7nMUR364mI+1wshljVBAyRLhuQSIEnSt0gLDEzJwCiggWtSfcrUa/c68prHQAGCiNlC+rl2/FH/o+z8a73nPu3NtqQefSu1ivQ24jYFE+iRZOuyH9fWNWFicC1KaAfB1ZmkMqKx7sLmX4SsjlOAVZZzjhT/gB56Tn0znFHAwy0oHYCr6rbwS7UEbDi34H6OFHw6C2WHfuQCrG5Uhz9MvfWGgMh4OPehsGQja6yriKU/zQupKCxe0wyGR9Ov3s4SRztv9/aNZJFA6ChdweFfEFHcnpCNouSJGDg6O4pAIw526RBYAcnevnMVLANjU4213WyBOBN/K8KE8V2UK8TMrqzZXNamVP7VnS/EvmdB1hJRMLpnHdzWpNJpaxAB/L/ZKGfKM8BCGJiqsNYYqGaZ849/UD0V/h39VYFVeNPKU9wIZnlXI/gQ6xhz8lMAqIwQHBOWa7KcUhUlm0DA/ZWC23+/lHRJ8v7padWoZ0HA0jfU1nMvjGBxz0XiVlXv6qevxsY99Iu/ZIXITELffO5uVuaFu3hkXRhI11sp8TDIj5jz4AZ5GD6D/TBvu196Fx+ATeCANveNKLcaJmiUzTivD8e23b8cv//KvztaVbDL2Mw4QDKGS29CDzI/KcOE/FeNMMmP/Dbn7Zz5LDP7oj30mXnz3u3PvVemHcwUSmlDCiB9lfBmwdT8Olzszfp7j7+HJcBaNCKhvxDXrUJGV/ZlzHZ3p5PQ4NtvldALL7A3G4h4WnGVuOjqtcQ593F9GGUNj6cjz0NMoWNaFcQp80pelSRgr+gJrwxqpZGMACjDSh0CFe4G26YPxCdYTNZVKcYtsoj+DA3iPMQKSHA/q7gf1ObKh+KEconoa42JNaW95pe6UgCa5Z87qbNEg4RnBQ9bcSOkuAKWxluWqVsncKHCbH2SeIKYybRYs06KD1Dv5HlppQFpein15eFiX/l67VsDtzlZFxnN/ThlcBYAuNEMF2a3MgB4q2NCF+fGfYKC6HDRYXS6gWLmvMYrhBTi9ulaZE5Y95V0jfOHbnUdb7VyrkgKMA5rdf1SX2y4uVCo/7UNv+mL80PPKtauxs1dZGwCRGnW1lwuoBEfhXWr5Cogyl29+8/Xspy60X4jFVkbt+vW6swOegp+UCZba0QglsjCDrqbjnA+OAegLyAx4CqjdjYhVn4PGAmHqzWRWALpZ9gAg9Msvv5p6hzYAfUAP1prIdqLVmbPp/+5deYL+OLegDesEqM776jSe+/ymDfiXMTMmxsFc+I+5MAbGxNrxH3vLcgw8yzh1shJ9Tl/KHcbtGQ5A3QWS2bO0Lz/zt+0Y+c4edE6sl7YVmQMGGfGec2BPA5xuXKgsUmWmtp/ZSrZJeUueY13cP9BMnQd+pB9owXoqzwCcdSQwR+tke34iJ2iXfc2YLIVHP+wjDWjGx/df+tKXsj3lo2NnHGbyAox3nYUJ0i+t5rp2jXfGQ3CAcgke5xl1J9rgh4wKxkNGjCVIeVdnCvTmh/0LjXVG0Rb/8ay6s0a/564O6HKyL82AKHUQaJ0O9+NBOp+Ze+nZD2bgPG1Bb36rf5gxyD5jnF94+f+ZBe8gEwQMpLe6qg4D5ksbOtAJasBOtkQG/SG3tON4H9qwTmYSWPKNfczeVUawrsybPWA2JeNUt2BslipjrNKO+ZmVwZrQDu+ZmeDY6I/P2aOMH/oL+MP/nhfQkT6RVWaVpazd2ZllUsIbjMVgUe1MAT8yiwSweQ+a8TdtI2vM4Bufns6y6bVBmJsO32kHDLP0C8/BP+4z5AUyhTFzfojjIHN0pLN+7nP2BLxMG8yDOaqjwD+2zTgZC/oDz3nu0Id4DL9th2fNWNPhK+bAmpj9IMZTjpjKeNZxIwZkEANygex/+ocmvKP9fuPq5Tg+Omxllc/iDGfA2TCef8fT8eKL747nnnsm+guly07GoywHRAgQoDAZEeVEqPMx9WpKKa1dyDMPx95bb92KL7/8lfjqa6/F22/eymAVAp9YQxw3jJsACXgeftc51rVPBAyR98xbOVP2dGFltV61p25ev1Gfn1WJ9AQ8V1fjM5/54/Hk00/FQQuexW5kzP35Atxn9pN3bRApmX6HVkd/od190+ygko/8V3eB+L6lq8AT0hZrmFza1difGW1ZP2mDkMyNjt5xYugEyQyV5gABZ0rw8qx0veJ1sIve7yuBlcCqjhA9MZ0DN8HQ5qCekt1CYPZ0IS5dvBpf+9pr8XM/9/ficJ/7w56IjdXK/Flbq+A8Lj+HzrTBPugTpNDkgfowNE+Zu7oWB4eVPSQ+lphPu3eHOzJxgFAOVvtiTEmylp3GuHge2cTeU4ZmENLpMPkZBwh7z76PTqqsLaWv6FPdFR5N+5AgRrCThulNxnX3T71TZyb85Fk1OivcgwBEnYvyXVcPRm7xLucIz1O6z3mKYwqSi0fw3MJyOfl0TArYq4tpB2tj077YWp4Hw1HuH5xx7hvPHM8+3hXXjV7ht+I0q0slDxw3dJIOyF3GxTkA34pb67BEJk/nq8oObdY4KuOM39KJOThuHV98Jg4kdqANSbsGoKBj0I44jk5Sx6mTiDEL+LPu3QAL+U+83YAG6ETb4krQiDkwfmQ140B2Mz/7pW3+bXCIDhTmq66kPMvApe2dHJe2DX0yds+gxGA798+wD/jewHJKYEELz1bmIP+orzEeg9fkMbP+3He8w3c8y3/alntblfXKD8/KQ6yFQU5859rwb+ZqME7vf/i7PzPVW6OMoXGj6nhQkJCF4GUbU7GEYAxCcMoNoTLadXaUUC7hnIKuU/ID4nYXXqLTp0JLxtN7zn0CvmeqNs+rTFgaQSBKo8lNxAbQUFPIOz4EFWNIZfuEMg8FikFoCU4EvEq783fzyDgq424UPXsumP3TTjd6TqNah4VKVgr8BliCTgu+SU8FIO0Lbmoc6SQQ7FxtNQZPTgc5T/pkg8FsMLLOouNW6sK+6ZO2dWYIwugIMWoOhYP5ETXOvM3ood1UBhaqvJZzo2+9fBrkedA3J1hXgSAdYmXhHMQ24oRn6JMf58E4pYWOHr6nXQEoQQqVNmkMzRgDwkJHTgqU8Sjm5pfiBBCTmksAwfPTmIymmf2B82NjeT3GZ8MYD0d5GdcZd10slwG3trEen/iBT8azzz4d871JzHM1yeQwYvtWxN7bMbj1asTD12N68HrMDb4RfS9Gb5kdOEIoizWlZOlCRG8h4rTdNY1yQXZIsupcfc6F0CfcKTKK2DqM2BlG7PefiivPfShuPPc9cRiL8WAwjbcf7cX65SsxHJ3FytJKHBzuxkLM5V0hsbAQ9x5sxd2HO3HvwcMECaBbCqxWCghhdvt23UnBd+eOp4NUOmcKEOhxi5bwAD2hbldz6EB3jVBK95Dt070LgefATZ944vE85K5cvpwGFQYxwm8yrGgb7kAAKIKfOBS4nJ6I8kuXKhpMQ0VF0n3kgQO/uLd51kOL3/CgQLmCVeVWJRFe18hTLqkkjfPOh+JB5Bf7VOML3u0Cf+wN++J5/lamCIwgPz3glTPyrQckzySvL1Q9csrI4LCAtzV+AKxxcJAZoDOSaH2VC+bBvHLfLtbeZk4A3JT+ePWVbyS/JQ1yH1LCp6J88kJs5Bb31gzPSCLIda39WE4M9zylWZSfOgU8O1KutHrLfJbr0Q44/+azeq4USs8GaAF9/SydcS1K2u9Usjx8dVgLJkD7VPCbQZgKYasD7ZgFhxyz5wbP0mcCk/PQqOR4ZU0dZ/bTQr/kns4O3i3Ds4jFMbCyVNE35UCp7DMMG1rEMbO/XyXi1tbWYzAg64/9h2NtMz71qe+PJ5+8mXOos/wkxicYTOU4ml8opzr/3tt+lHtKunLuUR+WCCCcHYwdWnKnUincZVxfwGhM2o6Deus8Q/T4L/7iZ9NZi3MGcJz9zU9lVLQssHRkcD63usRzvTg65kxr906Mp7G+uhj7B8P42Ec/ED/2o/9m0k9ggEw7szvWNqouKbQyIjIdN4+2Z2V52BeMXfCJ8WCYyo+ed+oU8L/l4zyjPVtYV/o2+ENnBPxglA3vEiGjQaCCx99G+QLMMO4y3hZm6dOAThooKoDQm2ehPSVgSj5Wdo6RycpU5qIzhPm4nzUE+gtVc5cxaogJ7CGTHmxvZV+kIFu+ohTncoAR0UgfjJk5rKxUOQkyJZEVlstBXggsecaWQ7X4ySAI5sYcaJM5AUQD3FBqEzrzPfPmM/jNKGW+874C6GSEnAryWVSq+MZq1WimRnjebdPKSrA/kK1vfOub2e94fNpSyyv6++jgIMfF3jADiHkI+tIP8heDhB/oaVZMRocunWcGChDCS2aJaLisb6wl4Apf8AONMmLssGpTq4+poyNULP3hhb3QRB5B98gI/dOz5uh5bAbU4kzItb18OTNEdJ6Vo6giT9kjnLNz8xUR7qXXjBe+gbfSUdYuRyd6FpoKBKsnquPyHQ4EwFLoB//yNzQX1PNs412dI1euXso26z6Vpdm9GwBVdXl13ffGmAWhmDfAG5ezm/UBj0JHs0HhFaOq1Ve6gQbsb/aVEcDQBscBYJ1GGnRnDPShsWc5FNZBvZ1+LKnG94yL+XhnAN8LpHgRO2sEnbn8nedwANCGWSMY3vQP72m0QjPLcNBPZZ9UCSD3hesG/7JHKQllRgr8puEumG+AhHNV3vA9gTDQ7vOf/3z2xRp47nkPBWvHnqZdnUG0AaCb5Ut3Hs34mL+1leB/5spv9hFryx4z20Vdnu/M3DCjHdnBs8z1+rXHcoxG6nu2wzMA3NhF/Ia28KS2ADoOwLNnDWukzEAu8B1z7ALN0IRxMjb1OJ7Nc6A5OrLPFtGoTFY/5T3oyBzhNfblpY312QXp8J6BOmZ+6FBmDaFX6Q1Vxgmw+6vfeC3nj97sPjNjQ90pQdjmONdxD3/Wvqq7E+Ub5IDRmZZwgz/9jD7MZlOXYB7uOxwDOm2U/TwHP7JmtAldKNeGAxOaQju+V756Xmq/W1apiyNAA95nf7JGXSeiuj486L1a0EK9Wf7UgafTUxuG3+ibrBdrq8yGBuoDBAikbDob5f5l/PCGsgL5ms6X3d1cK/ryDgHklBeoMydLQamfiFF09V36UvYwXx3lrK0lGvndLXtG22bOMBdLqvC5zgz6QE7AQ54vXacIYxKzcY6MT7wIvZU2yH7gOZ2K7AFBLn6bSet+hweuX7kU/ekwtna2YnQyiI99/0fig2QxXUVOAAIf5h0Yp6cnGQx3PDyNpf5iLK+txtlwFFOy3FtmMe0NxxVxPR4R8b0Wq+sbqQ8cDk7i299+O37jN/7PuH8XBxE2U5VEGjbnDXKGd9m/jFEbQhsDea0Mh/bKp/WN1eTf0XFVUBD/oEQv/EuJSBw3ZHD/+b/w43me8jNp2Jn3D2q7kgGS2Me07DHKFkPvxY4DxPUoO6E5P6ZeUm4QYmFzZICo29IubeVemVZJ1qWFc4dIleRK7ST/n56kWXZIAcpn4ypTw8//HweIgGZrMMeScqP1Mc6M8aWY6y3FtWvX45vf+Hb89E//9zE4PK77klqgJTxQuF1lkse0bJv1zbUYdUr0Ly0uxeB40IL65vIey5SLYADwLUEbDRynXzKYcUjM9av0mj9ikupbYovDVvodfuniWoypMrEq41idHpmX53c7MyjVrK3N3jo6qMoROkoMfvRMXL9QGVWMVTxS0Dr1x+a8Yb+lU2jpHH/jHf5jr/NTulitt7YKNZp1wKjPMN6uU4bnM1iuOQ28M4LxW+5au4R9w7pg96kvqHOkkyDO7yNJDKQ5QNgr7jnnotOW/rFRdXq5V9LRvFvBGXzGuMV7xb11HDtnnQmC+GbUufY6ajgnoRd6Jb+75Rjpq4vlKutq3pVFRjvSUHmuXQ2toKE6A2PgeXhFfJvxqqsYNFLYwfkl9Z7rnLd5ZjU8BzkETRKjPS45zPfwAe87d+UCfYnx8W8/5x1KbDL/bvAH54i4Bs+WXVh4iBgOfejY6uJrPCuOm3y2V2XrdQbZP314p6Jr6x6A9vJG76f/u/86L0FnAVPgtShXjWs3tJ2eC69zAIx3GCzMIgMoKGU2F1dAXaVcZYP3+M7fblqZk40t+M2EWRTG4h0gEtI0HYUE79Cmm5g58q4/gNi0I5Cvk4PfpoymEB6XUU67Al3pvJkU4qxBx78TCGpebpVKaMNnHnyCnjyPIMq5NACNz3iP/lmbPFJaOiTPqYilIG5pPnyvIewYHZdrwZwUapYi4BLU3ECjAlRpUxCPMTpOSmDJ2NCTH40FxsqGnxnfM6DuNNZXmxNpXECARoJOJBwg9sG89LQKIAre8B2Mq0FXSu4w796Ica2xDrDuxlTplYZuVmgCnWjXtGdBKhRRhIDrKPCpgBWw4sLYybQcPH1SMWlvsYDU1QXA6n6cnVRmDSAf9D84KMCdf4/PTuPypWvx3AvPxwe/932xQD1+yn/i6di5FbF/Ow6+8fmYbL8RC4d3Y2F4NyaD+xGtPFCMIha49+MkYmGJy8TxdBaYDDjKMlX0e8Qxwf7w0VzEyXHE4SCivxpx6yBisPBUjJeuxaVnX4rTlcuxddKLs7mVGIxKkVtb3chIzQXuDch7M1azQy6r/spXvpZ1wLe2uDh3NUsIMT8AMMGNbhm2vYPdNO4zcoryS3mxZgG9Hgzev7CyUoAk9FVpBCgFdGA/5hpmaS0ixGtHT8YR73vfuzPCkyjGJx97vCKXA/pX1tne/m7ME8nSI7Kgojd0CAqEK5DhR/eye9wDKff/uA5sjQ9khBEFtKHzQ4WH/Q/P0UYawijkjbeTJ8bjWRo84zISjjHYP3sAuWCJK9qhL971cKE/AUQNPA1LxpQKzUoZJzhAqEXq/uX5/mKV9SLrgx+cH7RNCSCB+r3DQR7E7BUU/K985Rup1JI0ALDNnRlE6s/OkIW5vB9E2Zwg52SUmQy13yvLgbkqz+Enxqjy5Lt+Nmlgaa5Fc6x7iOp8oB8Uu65y4PqWkVAOLv7jx7ViPbqRLCrjvJNKwFyVZVMpkC88S3muQLJyHCV/NmDV4AAAReWi55q8SPQWl62XHJ+bXWjIeHFkMN3V5TpX+IG3cZ5URk1RPS9Lb1kU/JuSWvxggHvJ+vPP3YxPfepT8cyzT8X1yxWZzx7FoEm6LPazVr39MPc333ojy4fsHx3HfK/K7UDfB4+qZjXgJefKpStXW2ZGS9OezqWhv7d3ED//8z8fu3ulXMMvOr88t3DocB/Qaae2F9kptb7QbRLMhj+Z74//+J+N973vpfjyl7+cvFrR05UijBOUv6G1wAD97GzvZkkqZX1XEa51rLm5/9BHKInCXgE0Qraxxrzv/mU/sxauOfzBfoUu0JN9mHJmUpFBKmSeM3yn01H5IwipjmSfjEtAnXVTj6Ef2hOE4m/BA9oA/KEPywEZQcXapj7YDALORNoFAAQQStDw+vW4de9uAh9k3ZkVBLBIvWzkEgAzP7TF/Aig4HNq+EvLyhR4lHQKJwFTAAAgAElEQVRSIdbhbdkLacFvg0NoE+CKcYyGlI+oMdKuwGNXz+N71oeod9pH9xGwmM5NKwL24qWWRXJ+T1iB46WDnQyOGli+1s6LMqguNGUe/RR6qt9VllHdEcR+ht6MAX5hvtb7Pdwvg1ejR8eH8s/M45XVqtfbBeKSZ8fnGdf04/rs7lfkotHtGhG0kXrWGmD2MMGdcs4UIGAktfy2sXkx54Axwe93v/s9yVcAlVlm7GSY+4F5s748ww/8whzIHAG4AxBkTTgrWDdlrpd8QwMvx1VuanR5zmFEkjnAnMxCQy9BVjE+gUBANGQT+8LMII1R9ixjRP7QDp+zVtAZ2gHgvvDCCzkHaCWgy5yZI6Ax49QZYgk89z7taOxr+GlMM38+I0KefadcYO6A2rzHOgEG0h5nK+eqpfi0pSzLwLi51FRbQb3Uc47f6ax88CDXln9bolCwjZIxfA/vwAeMQechdAKgc68wZ/iDfW5AFbqhDksBMvUfxkuf2m3wo9lOAPiVrddPWvps6iWtJAjvocMxHm0ndTGe0bEJzUr2FMij3OHfOh2gDWPmN3LMC0Bx4ntBuPq/529G1M9Nky7wOuXDPve5zyWN4G8zaAS6mTe0xIGFTCGTQVtEcMj9Ic3UVXiePcdv2mN9EkBowL/AEGvNPpB2BAWxF11fQRJ1QWTsyy+/nHRn/MyJ+dA+v+88uJ/7uQJh9rM/+J923BOeDerGyCr6Y5zHx+XM0YbrgmC8p15cZYhupKzQlte56dmpfDcbDnqUTnOY65aRvP3+DIBkzOwPnqEvy7gJ3sAPPM+78iB9qvNBE3naiFV4x++Zl5l3GWDVSsoa3AF9BI+QM575rOHebpXT09mATuL8GOfVq+Uk3litgCXa0uEjyMb8bt+7l/sbmlu+jbMPGsHPjJUxQivlqgEJ6GC0xZzN/jATDgeSYJ94QtmpBUIxJsYvuMRv5g3/MCeeMbKXdhgb7yCLkQM6RNV34BXapw14D1rVeVHOGGQqY8XJqFzWAcP6GXSi7gBtpuOTWF6IWF6cxqc//cPp+CAjHb2VgEts7f78eRDIYr/sLkBkHByMKeV2K82CM495zvcLh0KHIWNgYQkAcDHt57ffvhP/6l/93/E7v/M7sb66EWubFzPwj/VDjrCmYmFdHMZgUvjQcyB5uTkeVhaqDJIBI8ilxGtw1pyd5V2c/+6/9+fiqeeeLSewd6DOrKv6hw6Q6aQwqLq3Ebur9OaFlt1d9pNZ0VXmt2yw318CS9xLOyft116VVlpu9oT75rz0Fu00IySdIGVn4QDRTstL2ntcy34eEK3tZwbI/7cDZJLBd6Xb9OLypevx+rfeSgcI9cvYIyctMNtL2AkESz18vq3xfAGw9LuyXBmEXHgOLZLnV1bj8Kjkj85L7T+y109OC5DvL5YjWOeI4LIYAPTh+42Ll3JfQQv2UvFjlfTjXe4uMYNUnZB+KX1VOv/ZDLdKmmcZ8crA5Ed9kfbZXz3uN2ml45WBYrjMW1tI3JfAEbE3MUv4mXEiQ9ATpUXqQNPzctfsY2WVsoRx0Y6yr6sj8+zpqOjH9zpmGNfSUuEE4hra+yurFSyhTnLtcpV+TRuv3furjef9UtCFQN4K4CkZJP64slF346UTba4qhmiLQAfatPQp7UALbXjGYXuMVYeDNr9BLtAOecUzyDHm4progKJtxpVOIUol7+7ObBqDZ5VX7h/OmcQe2xnHWNyjPOPZox5ooLfOBcZkgIQZSuJP2h+U5NMBr76aeErT0eRfgw4MbqBP6ICNS5vuHfEx/vbcEW92rW2/+3naEs0ZSbuu9XK/gmocL2tgoAE8hf6O/cHnrKOOp5m8+m/+9t+cMgm9OwoDBpGeacLIm1IqMAEBZTLqL6owOFGNGwjOs4LqGqVuujxkmhB2crYhGJeCqV2yppIsiH8yOA7uAGGsAgwsqgqbhkd33CpQAmpkgJBOqCBJYKs5NATA+E2micos37vZcRzIkHpFFeIeHApD5sZ/LLybiLYck4toP25EBZeKkcI0BW4Dj51PHuCt1iDfq1zq0OF7xoPCx3M4QARmUii0VEbmolCUBxgXgJ+HePFN1fQDrKMPN5cHF79Zk8FRpd/TbgEiVUszelUXUd7o9qswUNlnIwqAFh0X42CfVPVqj3akLTzAs3o1Fab81uhIwTmqzami3q0954Gm0eX6qMy5nozdaOleK+OyyGXhC3UgHB4exXLzohJpz8/gsKLBKOFBJMbVi+vx8Y99OK4+fjXy5vP5YcRoP2LrrZjc/mocvv1KTPdej5WT+zE/3InJ8DgmXGFzVo4Oouj5jyW09BWgIPH04N04PKhpSsoqmDRlrXvzEYNxxHA+4s5gIYZLz8bp+hNx4fHviZP+etza2o3RZD7WqFXPhbrUFl9eiknMxfbBUUY9bFy4nGVhiIgj6pDUYS4YI4omFeEbVd4BYxAlFxoikOChS5sXszbp9sOHeQkZysba5noeQkSMC+QuLlbJJMHxIRchN2AXx5L8MxqRGlvlwPICvPmIm49dzztDnnriibh08UIqRQCtG1naaRD9BSLvz50L8EY3Ak9nn4qNwDn0SENhXI43xmAmHHwjIAxvpcLa0gbd0xp3vbxUvIxsUzThRWhWikDVQOYzeFv+d38JuHl46HTib6MiaEuAxoOeeeG85c4ajHwyLZhPXXKOk6kAq6PjcozCSfRP6TAMLOpEf+GLX5mp38AOlelRGRysF/VWlSEJ1rUsD0B4aDIao4iW/JsplY1evodizlwFOLuylSipIU4k7uNoCiZjljY6zup8qAvGed/PKRFFdBX8YB8CE9097xmmnFTZhMY45E7zHpLvLK2l8W0EjQpX0baUQpx4ecHiSaWV8t/Fi7XXaI/0+sykywsdy4HKWhTQU8ohACRRdAVaR6yulCHFdyrfnr8qCso6lGnWbHbXTi/iIx/5QHzs4x/Jy5/rUsmlEiJn5cyjNAjt5dk96cXRYBinw3Gsr1XqtGfFzSerdIWK4eIyhuFxZoHww/5GRv/qr/5qvPbaN/MzzpajI3SGKnllW7ln0r+M8o8cqKwRMmEAgLCzmDsV9P6jv/jjCXTfvXs7319frxJR0Ae5Qzks+mVvJN/1qhxnymQcfy3ShTVgnkT6edazduhEnEesQzea131l/XEjsqCT9czZhwCf/O6mZy8sLs5Kw+g8A1BBwVUX8CwzOofz22fhldxPLdgDXmO+jJW+kUs68niOz2kbuYIDmnkw71yvFuUnOAVdLClF+1xqx1wx9gGaUZB5X7k4P19gFJkztKnCTzQm/eEIASxRh+TeIDPbGCPvIgs5h6GlczFilPHAG8w5gdbFfs4HOcj64pSBNkaTW/aG9QQgYj00TBjbwaDKOBmhNTgY5P7RWGK80AqDjDHjcIS2b7317RzDzQaymzYuoAs92ONGMan3dCPV6J/zD34CiGZtWZ902Ld6/rTHf6PxcFZL3xJQqcsdVylJ3mWtt3Z38v3VlTIo+a6rw5OBCS1wAKR+E8X/1Jy2xAm/tx5yYWykbGNNnn762RnQprGW5a8Wl/NCbNZCwCxpfDbOC5XJEAAUgw7QD4OEH40q6AaPK6sYk/woAGDmjzXtmTf7J539C1XWizGnIXg6Tlqk8TUcpiMWfgN4pR/0VZ1kjEMbhfdZG8bKfHVSmJ3EmaeRJ+DAnBi/Dk9LPAHGM5bkj5s3K4ikyRvaZz7oITzHvuA7eFJDle/4D7CddpBnOqTy3G6BO3UO9GbZONDX54wmNyqQ/aCdxmeMmWcePryf62G5MOiB7LEMxP0Hd2d6vTyp/Kf/m48/mfzG2rAvGZ86OPPn356F6km0D12ZB/QzCwf6enbxb/ohexpngyXBBKqRPxrt7HGjKHU4mlFA20bRMl/AZ8ajc4wSfMgMZTLjp1/B8QubBUR6l4y8mGBiM8jZZ+wFaED/yCHGQ7aG+xna06b2kI4YeNFzRAcOvw1q4Td/0x9tM1azFtCnb337jVwrncga+ALG8BbvCtQwri4dKFEBbVkTeO1HfuRHZg4xypZqc/MO/8G/OiXKLquMOfqATxlrF6CiTeUuzkvKuOkETrt+fz//Vi+DPuxZxkv70BXaM0YyiiwDpU289ehR0tQMO4B9fnDi0IZl2cyAhO8YvxlJyiOdyzqXpLXlIXVcscfd5wYRprxt5fF09HbbYy3cU+hqYhSs2dpygXd5FrVIXnjTfYyywz7xzGKtPSPZ07TBHNQXtEm1VQFBoZ9BfdDNQBD+jZyjr7K5Smay3wTPdO7pBGQsrp88J5aQJWWafi04iEzSHnJv0R80ZC7ohM4PGvIM9CnnGsE8pctW0MzeDKhkDW+9+a34t3/034iX3vOuzDoYjcmqI7inotm5bwKArLAkgCb0/15mW3O59GhCIGLRNwHvhapKIZA5GlfgHfc6CGqWfbUcr3z1K/HZX/rH8datBwm8p578XQFO2hCpN7Rs/W6wU4KAK1WSicAjeIZ5F1haWMZxu28UoJhypP/hf/wTpfe0zHwyQAocLhuBihAJYDcHCLgMP16Kjl6foCXXPLZ7HimD9a9zgIzGpV8QWFhOoQIiLYW1iAHXnIb87jpAZs6ULINV5efHIzMxklppZ/xBd4AYwSUe1+2Df1cGSDlAyq7rxdrqZnz9a9+Kn/mZvxMXL1wqPmpBt9w5yrqSTV708Q7g0ie1z7QjoT14xHg8yuyP1Ke5X4NAp4XFxCtKBy270rs/BIYN5BGsXd8s/UJZ3z1LtfPhb7Ab2tD+Sb5kDzTs8GhwHGvNBkz8IUsU150q340tZgnsYTmy6TcdDp3sQ21KbW3a4DxUdpQNelDOoZkzu0oZa3ssLJfjh2d4XmxNO9ygZGWLOJ3PSzfBbnUI1kscufSAKiNbQW115wP/vnqpnOKciWIhyk/1EPqkNDftqYdCszxv5+ea/l13MbL/pSXP8zd7t+ucNuDKMdNP8mTnvhZxVtqAdl1MWrtALEBcVPnJ3+of6jsG3IjtSt8ZHVvEo04bxqzTQfkG3VxTeMMAHT5LG6PJWfcD7/XOysGifac9WnupguV5jndoH35RDiY+0u5oVg/kPZ7zB/qIWXdxa3nJc4C/DSziPPNseOJG3TFJu+4jxqK9yPuMie8YA2MyCIJ+e3/9b/wXUxiBgbg5PLQ05pgoHeQLzaEhI1Hax0NKYjip3FAts4Q+ZK7uJlxcrqgdvUsqeyrreqksNQEjClKNTiu6ljpgKooCETyjwFaICqJJcOoS+zzv6+k0E0JGT6B6wVIj5xHpaUCdVlqQoFoXLOF7nTBG4jEWPV/pWGkOCZ7V4yqdXBf+dk08gGTIUYsolmF4TidCV3gJMroRaScPrBagraGNQ8exuKFR/gp8qvsaFIglKKy/X44uSwqV0nF+QRIOJhQUDFSMGiKyE7igjn6bu8adAIeCgu/9jPkxVr6D7twxQpQDBn1d1I7CAwhDfVGydtoFaUc4SACm1/PgRPHa3d2OqxerlAFz0ZDl32wq+LjLt8xb/tQgORtX6hapgLxPWygj7PwEOuepcT+K8VnRBqcIhzXAB3NZW1uK05PjWMHDvrwYL730Yrzw0otcIFJOkPnTiN07Ebe/Gqd3vhGTrddjuPWtmDt+PdbmJjFC3rRAC3A8/onPEkAQZZAEh1YZKC9LR/bML1bENIcd2Y1khQx63A2yHA+HV2P+0nOxfPX5iLUrcW9vEJOFlZhw4erJcR6oC3j6+wtxltHcFzNbgPZef+ONBAy/9KWXK6Js7zCdJAj0BB8B8heWY/9gd8bPWQen/aBYEHG4vb2bfAZoXQeVAN80FTcAUhQF5ot+R3mV2oN1R0oqBICoSwDfk1io5JxYXu7Hc889nUbV888+G9euXs6skNX11Xj8+o3kR8YKv8O7eUFcyxAQXNQQ8tJYIhR5Bmfs4OSYpJKg7ubmRl2szhoLVrqf+TxlzUI/AWHeRz4IwPJvhTZ7jn8zNgW3PKnhYQQx7/NsN5Igo3Sbw/GAKObdvVhcWY7F+X6lgrf6lPxmT124ULXiYaTRtABgDpxvffONNH6/+KWv5rwWF8h+qvkNR5SYKqcGe+GkReyDTW9uVmmlKnHE92QsQFfkRWVe0EY5SM6jcVTKrAXOdx76OjKy/vi4FFoVEH7nwd0cIcg75oVjTtmcCtHqalsDIsfPHcXwET/0lwbIcclDjAXloUoHYz9pafMafoLp5RypM4i9IKDM55XBM8z6t0QqQycPaNb06Ogg+4LHcILwHc6qcvKXk0lQaf+AZ+uOrS59NCpxMi0u1L0pXYOs5PkovR95FVa/MnfIaOdo4LP3v/ed8Yc+8Ym4efOxiqIkI+V0GPOLc7FIBBX1ZU+p4TqIK1cqIlFDmruDoLvA22M3n2jlD+czo0ynHPP97Gc/G7duP4qVZSOS6i4jftbXyulHriPOj5RbE/Z85L0oOMHwfOR3zZPzV/7KX04j/s6dWw1orzroni9cjI4eAThJpDxrooOSZ7qg8Rpl/1pGo2An3/McckSFvWsg4whmzY3yp30cHzzPGrCfmBMK73wrf0cf7F0jWIySZJ0FFdOA7JTfVL7Ie11+46wRSFCx5XkBMA21Ucu8pW94H2eMhhRrlI7vnZ0EjAA+yJjlOWURCrJgJW3o0CAr0ACGMv7L4KRNSj6SWcNYBLSIeodGgPg6iuAddSWdv8opx4bpaUSdOkpXXwDAQgay3oBjlIlRz2Ke23vbKe95hnZ2twpso60CO0pxJkiB6LNbb76VzgrGxjMb7fJmjSvaxjDjvFPO6BjQIGM9NEofv/FYAqd1700ZW9ZRh97wSNY+Xz+/5NHzMvXt4XnZUoCwNNw31uPa1es5BuUA47t05fLMYEEvms8ypziEqo4v68WlmoyXtSDDlTVKQ/pkmJ/Rpw6wnd39HOu1xx+LC6sbMb/Uj72t3bj78N4s4857CVgH1ph1gJdoi7aVSQJP0Aw+gQ5Ed7OHvAePMxO66yDSMcDltxvrm3kOYAin3Gh34NAufRihy7w9j9n/jIH1ZpysG+N0H7LPaUcwT6cCcxDA16gEjGafWgoJnqI9ed7SRurdrCsOxKtX6zJ2xsLYoa9ZOllW9Ph4lqEgiMA4oAXrQAaV8ot22IuMu2vE5nne5Av/FiiArnxFf8oqvuMcgXcy+3RU5Rhoj895Fl7ib77HwcUYGQPrwedERwtk6/jhezIVaAO6wDf0AV00pPltxj88D99durw5q/2PTIS/obFrLOCeZ3GnbA5t+bzgsuuNHqP8euzGzaQZY+LybebKGtAW9grZHALd9MlcuwFT2sV8x1zNbGENOIOYt7JVXYA5uwbMt+RmzYt9SDs4AfgNzaAT80EfUNczc+qwlfCgbeWcNMThwBhok/Z4BqeaYAH76MLluq+H8Xz4wx+eBeZBI52T6hoGh0FraMI5R0YwdM77jFoEK2OGTurIBgHRHn3zuWfMg1YiRFnPs8yXubAv4QFoCK/iMDS6Hj5iXATAmdHiXJkPfEjgE/MwEAPZr12HrKRN7WLGK1il7JBOrI8OWkF/sy4Yg2d9ltabVAAO44MuyDn2hZlQnIs6ABKw6Zde1i1fQjvqi1yCLo+xRsgN+jPTwgxSbVXoUw71Kt1p2Tt4AJ6mXbOA4AdLRr722mv5fJ4fTfbiuOo67M1Sow/PtNT/m/3Mvy1vw3wYI/RifjjuxHgYK+0WblSVNcSA1OPTjmj3F1Z0+DBW23mMPcF6/NAPfSq+9/3fE4PDnQhKPxHc18oe4/ygDQJXl8j+BqeYR7lFFgL4lbO212RjgvytugaOEUpmYdP3W4TxMY6JCxUtDo1YE8Dof/rLvx6//s9+I65duxHPPPNc7gswGXnAbBkxK89T1pB5EVBUjqCj5E30KaLCjg8GcdhK+0Gb49OSS3/8T/yJeP6Fd8ZgUKUp4dvS+8s+mm8VKXSAYGPlmdMyOxhX8h2By9jS7R4Q5o4TpM4nnCk4M0rfFPOjhLHzWGg2Rx9Du/vT+vmD7gEhCwN9hbWZ4YLc29iCbunb83GWwt7azs8Fq1jB1PUnMaCsGXyxsBbLyyvxpS++Ej/zMz8bjz32eCwvriQewJhXV8sOfPRoqzIOmwNkNK1AQX+09wWPDZDQ/nT+0pGSUJTJOm2ZuNCW77RBPYsnLdBKLFIHCf3AC/BzZZNXljhyXkdcAvPNAZIupoap0hYYqIED7D1kGs+zbomdLtW5ot7GuGhfW0aQn+8ZK3d/8CMuyrOe/RkwdVR3bCSYPCmZwnyRGeKg6urpYGgOUZ0t2mGzAPqlcva49gaDYJjC22WDH6fu7f6kDd6h/aP9wl8Zh2Nm3jr8OUPS1mwVLKCzOgxjpgRx2tetlKYykvb9UYdWRhlwBc0MdNWJwBjFaxkPa8rcxV09S7s2G2O11KKlWOmDZ6EH68fadoPqkF28x3OMVfzacWuTiUNAR+0P6CeGxPdiq9JVJxW0IMFAfvF7nke+0z80YCxiK4kTcIdMw8SPTotfGDv9m+2sD0CntjIVWqt3uOfkR/eDyRqJ0TQcVV4zcM0zJWVi04ddT+3i3KP/1d/6a3kJusCyhNSQ03NdwG5lfgjyQCgPKqP47LDrPaQtfmhDkEzARoeGAxdQYBwe/C4c7ehBYnFceBdUJwPvutFYJMZJf4IHPMe/GU+Oe1rAgESrA7eMQgVUCs1W0sTvmMvBYSkrKkt81hWSRl56wAqsuWAaNbTpGFkPnRgKE5mAduwfWp+0DB365zsFmZFQzEn68LyMp4Klcach6sFNOzyjd5U50YdzM0oZRA768rmOG8aqMd+N4qiL1Cl3gcDkIt26DDvn0WoA63RzLvKM/Gn/0A/BQD8c8kQUE625uXExD3IUHep/AjDy99l4mqV2yHghYwSDHt1HR41jZ+3ZlDyTgFDjXQ0uDaDBSUXfABQnLdtdJGlATicZIQEtN9bWE41nfs6VkOrc3CB40GBwHBcXV+pZlMV3PBvf99EPRm9zJfL2cwKUB1sRu3djeverMbz/WowfvR7Lo/sxf3Q7a1rht6JaTlbmITsiQdyI0zGXgddnlfIawVUM6IMAicv9CII9D0dVEmvvLOL2TsRw8R2xdO2d0b/0dJyuXIjt8TQOEe5n0xhNpjE3LY8stVbHk17WQl0FLBiO4s1vvx0np1yufDsO9rjEdzOoKQ/fHp6Q3l9p1KksTM/SScRaelDX/j3fk+7zAgC5T4bMi1rPeRTVxm8NG0yHj04S5ptR4u3uCfQ1vsvsmDkA+qUE5N774nvyDhEEO2BIGtTDAmiQEScnpaCOTgrE48eSFQDBKHYoBJcubEZGRQxH+RxjdL960OsBz0NzfjHfc9+hZPDDXDVk+Uwggf1gpLQyzugEDk8jYekTY3xz83LyMT97AKykeqLU9Pv57P4u0eyVwcJeII2Ifc7Yf/M3fzP+xb/4vczS+04lt2jIj5eLd79XyZt9RnQSqiiOQQyQ9ltHRhlRKNpV6qnqzBO5XNkZOhxKOQWYrAyKkmU4VMrZqAxX+UEG0rZyXCfLBDBzuTJcjo/JSqsMAB0pBXxWe/woG/ke+luqS0WU76EZP7zjOaVS51mDM8IMDZUO5u07lWJMf+XAYZ01vNPJ2i7zSoV4xOWFERfWK7qEPgp8K+cnPxvr9TnvQoOuEk//OZ+xl8SX4xRxx+92vU22RYmsT3ziE/GBD3wgLgDy3LsdpOwjb2nz0aMHM/6kL5ROeIv5AGYksJogamVLkvXCcxm5sVG8RzQdUdoYWaWQokiWF+TKlaqDi8Pm6AjD9rzsFXveMl9E8yF3+PnL/+l/kpdgMpZB3vkzmWUq5OXwDcBeWyrFHTr5H0YEd1ywBtbEVelS+Wf8Ru74GeMGeGAfwnsAXQnStAhQ3uHvMshWC3Bv0ZnuZZ7hPIFWlGpR1+K3oD//Vm8gop/n6YvPobeOHvhCRyrtQmejrQXWAW6ZB/3DP46J5/mPcfI5YAjAkkC5oAfvGeUlWAI9cIqpM6bB3QIi4InDQ7I2Rwn+OqYCQ8oYpT9lgzKTeZmRTLs8lw6AUa0bY6APIyw1ADLLrbWrngJ/qAtdvXYtgTVoCC1U9jFqeY87S1LuDDmTytm6traSY0S2j05GmVEg8E3b3mNhxDvnCd+7FvytLsA6JGgyGuV+EFy/fv1qAkjoBDx//8G9WfZEzvusHKvcAbLQK71v9xBZXo5yx0EGZp5h6xvJm+ngW6j7MZ544qm4d+/hLMIVmnCJOetu1mEChGkQr1R/LYsJ+sIPaxcuxsnwNCMuKWe4s7UbFy9vZqAHcwJg84JhdU7ah8+Y78P793L9PvnJT+ZzOD3gMcZqpDuOE+ing9WzEJ7hXdoiaEJe5Ht4wRJEjBvAmDYpA4ScYWzw9MHR4cxRJb8jDwTZKaXpPR6WwDGggP2lIa+x+9JLLzWH+24Cn9zN4dmqzGN8gLXMF8OW8TFH76agzSxPdOdOrgXvM1ZtKugInZCpS5Ro4V62dgeKOiu04PkMxmgOE55Hpmh8J0B/WjKZzzVqkSXwyUzXHQwyS1TbwQwd3iP7Er7RttLp45jgw679x5i8vyWdAIsLyQfMj70OqA4Ntx5WVgByFIcZOoNyj8+Qm/AD+j3v8y7jwonBmjF/nqE/L4rPjKF+/zscI08+dXNWWggZA22hO3PjDqlumSuD3Gibf1eJnIV0wjNWs70YH2MzU4BnzXIQCOe9LMd2tJ98YFaA4Azj1OlRJQWnud/om/bhZeiuHIMfdFQrj+mDZ80aYE11cLEu/C0wk/etbG9/R8kt5uOdM4wBOkMj1grewNFBqR4dT9qqguKMn/HStoFDjM07llgz/vNM8dwDjOfc4Qd6OR+dkc5BuvKssonndfxaEg9+hjaC7syDMbA/keHSn3lYfgv6K6O6IBH/NqiIZ7a3dmfODc9OQUNkgtGp7t/vpJ4AACAASURBVC32SWVCYoOWc5FxGRwBPZA96UxpmXHML8vZdLKbeSaz0jYvzsBDv6/zoTK6dUIhCxkD/dC/ABUAKnNir7jegr9mPXG+MVZoBp2hp7oo4/dONUEwdU7kmFG7Or8YEzRm/n6XgRUZyDiO5dWVGVCXGNBSYSt33n4zYjqKzYtr8fDh3fgLf/7PxTXu+jitzLbp5CxlnTquYXXl4MKeIiME3boXvWmVwZr25mO+ZRAUTlKR9Kn7tL2FfaZtgC5BWVYCA7BLaPvK5Svxhd/7XPyv/9v/EY/feCr2Dk/ikHLwKwRNlAMBHiPwjx8CyuCfixtrWb0jwbnlyprKvT8cxer6Wv5eaGWAyjasM5O1+cwf+2OzYKxRu4NSQB7LP3XlhguVMwPrq7Cf1JU2VvPc4NymhFWeBzguziiLO44ecyRYDRwjy3RVMNdoCLbVAtEWK+gK7Kz2ebuMvJWAj5a5n0FuC3NZqlOnwGhUmUY9yk8FMrR0zQSPW4ksA86mk+q7fuoi9Qqkq9JRrCe6CaXEWdN/9mu/Hv/wH/6j2NhoGaEnpVPyH/wNbcSW0MfWGsalrFTv1b5cXlrLfjxfdQakjdtH7yJDvoJXBIJLx6+L3genFWwlsO7e4rxVH2JPMUXa4Nxgb2QW7tbWLKtifQ29ucqpilNmMMj6xswZKe4pRsiztC1Yzpjp33M99doWPKi9yZhKty98gDVhnXWc8k6eea3qQtq8LWhMG1XZI1bHuJBhZb9XxD/f6WiGXryb+kBzuOio0cZSZ8/90kpTl/O5gu5oWxuAddX+Ut6Krypv1SU8y+Ux1omx0rYYo5iMdp7v8L0BO+xpPjcYxEAUMQLeFQfqYgViDPRvdqLOHenYtbUYN3RSNjMG+UisF1qJo0MHx0s76m7qbIwPutEGtNVG4nt1YPETs2pZf/lYOtIn7/OOvK4uKg3EppXRYtw8Z9tiVX7nfqR96EfbrC/jg8aekfoTlAvagfIrc0+8sTmA1WV7/+Vf/c+mDlRnBJ1oiMus3d9lGFYqiQc5By3v6AjoemkYbNcxwOQEptKT2OrXy/xOlEkLAHUZXAWIz/g3i+3kmCg/bmSFnp4xF0OnDwJc5u86PgS1eJ7xJjjYlEbow/t1cFSWgA4I58mzGmhuep1Dzj8PkMZ0XSeUgkKm0gnQZSDHnImAbYw6CWiXPlWIGB/vCuDRrozDOvmjQs24VU7doBoyaVS19c+DudXJ0zvphmMMpXyUwFQZlj6uB4oEc2G9YGzBQJ1rPOcGVoh0BXp37jmvLL1T78AbevuYW37e7mYRWALg0Enj5mAOOECcE+OHTvJAbvDVKjVDZIZgTRlFlQpIhAW/eYb3GIv8Svu0yXioTb8014/l3lKsLi5lSQ+iWC7duBIf+4GPx6VrV+P46CCoAR6T/YjD+zF58+U4ffD1mNu/FfNb347e4RsxPhlEr0VwJ/jP1SjjCDBEsGrcBDpAUphUVmqQgMPhm04R+LsXMRhFPDpejq3TKzF/7V0xd/FmHC2tx8FZL05RCPtkrVSNQZQbDL3F5dXozS/G4PQ0tncr0+XR1k48vL8d9+4+iN19nEqjODVaaKEuxDVCA3qw/ij+rO/GWl3wjUAdDI5jY6MiZky3h7bwzekJ3uf5jJyoPSc4X0C6QL1zRxnmGfa9F6rnMw00fubpG1m647nnn8n08I2V5cCLTbqMioVArsDGw4f3UiFYXl5I5d4DOg8u7rXo9zLzKUsZoYrOFcjLHl1aKQVLpydzEgDM+bWU1YzmaCVV3EsJZjWQEuCLzKMFMmz295PXMPx5n+grSlndv38vLlzgEk6UMjKhIq5sXs7sqXv376eS9+ARF9jfjkdb+3Wh3Xc7PxofnTXC6lyaCZH2j1QQWY+WkuPfXVnDv09PkJ9V7shDW9nps9IK5weKMT+kMuMswTAoWYOhgoMCRzLGDIAxziScrZWhRE1gynKhlKOg4ghZXqpIsLyYvd/LiMa8DHw8yUhvMgBKucdQZ4zLsbe3kxFfVX4NRwXlferuDZRx2oemd+/dz0wkSJGZUv3iScbl5aGskwqPzi15wch21hCey0zElZUZsMPaD08rInUmd1qmpY73Mp4qSq/kU/E9Rkc6fBLULUq7NyxVlnfxYOAQfBUR73nPu3JvADCx56HD1oN7SRdBLtpRYUKme1YbSIGSp2MnDboV7kqqVOvPf+6L8bu/+4XcistLBQB5fnAPCKXToDHOEfooJ2Yp9YPjYSwusO51Ifza2nL81E/9VI4NBZma0OwLxlN6zij5/cnHnsj+2V8YHESkPnHzZuBeShkzLh2DNfEyU3UX1g3Qknmox+gwwHhA7rOXPFeYD+tnMIWZXp4FKn+M02hbFF3GLwCqIgfPwxOHgyqPx3+Cj+pvGkS8C80NBEm+aZE6/BvgPw3clpmAzoRsElRU1zG9GVpBA2S1hg001TgsQKnKsqjY8zzPQCfeA0RhjmQ4kZnhBcd8Zt11xivfZHRkC+BA8YUutLHcyuwBelkGBR4UpAK0sIyRkX7qeZzD12/cSL7gGefCulHuoOq2V2r1wjwZRDWeyjjdS2N9ZdE7T4pPjMBl7tBJ0BV6AmBCb4E41r3uRSmDhrNNJw/ga6a/T+qOklu3387njMIdtTvb5lsG3EyHXq7xuu8AyKAvjhDoc9QiRtlXV65cizffvpsyDqCT88IgItpLuduyjihpxjOAwzPDdW01lpfWY2evMjrhM5wFXd1Zm0L5r/EN4J9lYdartjX8yd98zrp4TwD0AqiXPrSnwxdaE1xR50GBIvyGhvCd5WyYC/2aEcDntA/9bz75xCzrg/3NOgEm0wfzpD0j1+B/+IrPkB0arOw31luwGP6BTgaFsf/5YX46adQJeY750R/7Bh6BJ/wP3uRzvqcP5gh9KTuGfgJ/eDG1uoOBEymncPavrGQwBPOzzBolgrIs2FkFgtEPfcqb2gfQLgGMlomnnUdf8CLgv+AP9FQ3Ivoe2Wi0v1kQ0BcnlJmByC/eZ8zQxIj5h/cfzByzCRj0yNquu36Ul/DJi+9+KfuEHtCxC0AwRuYMUI+soB8zW1hj+mNe0BS5431IrK8l+7RnWRczjugD2jLm0bCCH3QmQCuBE9pkvj7Pd9o62tM45+ET3mc+ZJx0IyDLEVMXlrt+ZmLBb8pyxgLfw9fQ3fNK3iQDJAHG0SjpBD9AR+/jY53ISILXBQO1lZkrMggaso6caed3MLV7wlpAjfsbXhcfgD60z7hZdxxcyJrU81upM/oSjGFPwOvaq54J/F3BSCdJEwE9netmetAu75tB1cUzrPLgeb24VDaGNrf2InRiveETHcqeuawFzitkAQE9rCtzM3OCttiTrLE6A7LC85L1VTboEGLfGZip3a8ThH6lE88pgxnj4KRAbWWfzjLaMJAHWlDOTFshM0/b/Sb37tR9Itpdabu2EpfQjfWC1urg9M3f2iA6+c1aK3C0gin4se46Y2V+ymdxBGvuc96xnrfv3kleoY28++dsEpsXN2JyehLD0WH05ybxqR/4WHzPC8/nBdf9zFZv5cmnxUOza7xT153GWSt9VQWS8XLMRx+n5RyloCqzjeAGbJWUL3yeDhCeqwCs0kWrXDDG4oSyyXGWAXiXLl6Nb33j7finv/LrsbN9GPcePYoV7sRrTlt0Txwp5XRqTj2qFrQSO1QC0JGu3iIPCeRhdzAG9t1nPvOZDBiAzylZenpWWFTxdLuTsumHlsDCAaKOkODucgUkwhuZkX82wXVSl2iejSs4k7zrLCsGzVr54LOyeXAC8Tl2dNkY7V5EjbZ2p0hV5ZiP6Vk5MgRewTgSsI0KMvb+P3Sqc+yqV46gxXI4M5eSm+dZCpubVwInxfzaekwHp/GzP/uz8Xu/939l4F+e3Yvn9/12A5bgZ/5eboG+jI1+Pffg1bSrJnV2i4OJS/H84clxLDX7hXfZR7aDbpXli+crAFnMD3qzV3RMiyGAwcAf6i7qcMo2cA7acZ3VmS5evpLjg8Zibton6viOWbxRHCPtkBZ8TLvOGVmG/WxgN/0aTMi7zGVtjeDXSRy0OzF43zbUB6AJ8ir3YLMvlPGC18pwHRVmX0NLzyKe0fbogvzlQK37KhkT7yCbcPZqezAW9T6d6eKwzInxsLbQhrOBPqG59gznmBi0ILtj4Fl1EsYixudZAt1ZA+QZY3MOjNXgDNpUhqpraePxOfKR/ujL85s+PTtpS+zYrSduwPPQgXEZgMAaJ+7Y7lNG3rCm6tC5p1vwG8/pTIJXeNcEBGnBXMWvdPAoL9UFdHAVxlCyVOcYtOFHB5X09FltYvHurh/CsYh7d9tW1mh7F15Q/XpWptz6m3/jr079EMKx8AxcgnU3jYsmQEVDCBHe0SgVdPdQphP+rRGt50hwj0lorLHIAuMssJOXsVQSXDA9rgpVJ+im8n0FA2OYOQ5aKpiXKbspHAvvmPHw3e8Z7cQzCGwBLEFZ+pAx2Fz8WyZ27LwDLaC17QmGaegbEcOYdKLwnmuSG7FFewhyKcRdU5UehR598APtGBvPuz7Qj7ZhWIUtz5XAq4hL3mE88AoG7+He3qyeOWPwkHFjCs7I0AplHVaUL+KH52nXSEqFuB7s8qoXSOMayfim1DNmoyTIqmCuCjnaF6TjvZWW0g+I6bx534MFB4hCmvEhCHTAMAZT9wfDyp7qCvk8pGa1R0sIKQykUTmHCrTPPRH9vI+EiIyl5cU4HOznWD788Y/He9/73hp7bxRxdhDRH8T47a/Ewa2vxPT2q7F4eCumh2/l3SBcit5vJWw4VKk8JOgJmJl7t4HYoJqD04jM9l2qO0KOBhE7BxHHw4gxKaPHizFdeyZGa1fi+jveH3cOz+KwtxwPDk5jfeNSXq5GZs/orCJNKIe1vUtdLoDJpYygxvGB0fDmW7firTu389J0LnEjeh++1AGFcqfRY61M11xPNwJS3knA+/QklTBAdPcRJZkAs3mO9wFM62L4UmbSMZLgPJGL05hbLEWO5wCryaRB53v++afj8RvXM7Lo6uUrCc5cudpKRLFuPQ4L7sk4yowfLmhOo7hl1DE3DrDT00EMjwHPMS6o716gdxqvAPEtpdXoAw8g/oYHVC6YD3+zJ+hDQyrlHbRcoCYomTdltCWAeeVyc9xVqacqITSOhw+3Ehi7f+d+fPGLL2d0lHMnK9loKEq3/UE/Z70C1isVufvznc8LwM+eaLVq/ZsybGVslGPDOWpwuWddW9qDXj7ru4DedWk39R+5pHEuy875Mz9HGupSXL58NRVoHBXctwGdrl67nI4pDC0iGrmULy93nYzyb6I0x6NJgiUYvJTwu3L5Wn6PY4vv8/K46Tj/xkjib4zrhw+2YndvO06Oh0GpFtpJUHZ7L15/460E+nWsevZVmYbKgvEs0/Av5zvATpVf2m0OBXjGiDoNCGWtZzC/yRyBLOwP+mUfKuuVucqz3M9Z0mz8HXeFsFKf+cwPx0c/+uG4uEG20HlEIWdmRoa3yE14F9kpQMS6wrfIefb46oWqTculoezV3/zNfx6vvPL1lg1UoDnyfpilNpGVla3DvuOzrAbczvKSJUQRYezhZIz4S3/pJ1MpPh0e516kPc4tjBD2ycX1jYpya84WIxN39qtcB/wBXQUvVT5VkJEN/ORa7FY0qGAFzzJXARTPQs9v9vBkXJmVjA2aADRhBHgPgA4QoqCZp05P3kUO3LlXMpO5Q0d1JCO91XcYk7oX86dd14LP6duoJ97hex0agvIqvYIf0Io1ZCw8a4RynZXLzcFRJfkELRk//GmKP7zHWmjwud9nDqkGCKtXWo6GvwX34DH4gXe9KJd+GB9049nXXvvaLPpJGQPNX3j3u3L8D+/XvQTQhvnjAIGmW1sPE9x6x3PPxu7uVn4POKpBOG26nk4B5qbjzwwBjUDeUR/TAMaZyHrzHz/0XXpnlWXLO7K2t2NxqQALxlJ6SdFwbsT+IuCgAjK29sqRw3ls3XfW4+lnn6sMuX4/dZcqxTkX33rj2/Hss89nn+wznTTXrl9vjpniSY0+2hA85v4AAiGIWBWwf+WVV3IeRjUzBgxSwPrM+Hj4ML/nefpaXa7MajMtGIP/wVPsIWhudD/jZD+yVhprGcnZ9nW3TBftJkjfglDok7F3wTizc80uoX32Afsd8BLe4W/Wh37l5bwgu9dLMJl58KODRF2Vv5m3F5kDxMOj0N9xqRvSNu1o6OZazc3NHAiMGVrAz/Av82TPrq+WUxF+0umdEcatVvaj7a38nD41qPk7wVtKOh1VNgXjMGqScWvXsfbJx8fllIImlmmAnqXfVdksxks7ZGHwHH3StqAE/EtblgNLe2laRikAPTT3Uusrly7n+MyQedcL70gnB++YocvzR4dVpg+AF/2McUNH1kVwgTFlGbmW2c+aoGtCv4uXuAvuJGUof+O4YTzqYrdvv538x9yQLbTNc7yf5ScWKrIVeQNvsD7uZ9bA86sLwggs5H0e924nPXiXzAf5T0AGXoJu8DugO44LzzHo4FnPmtCOzmwDDaAXYxUA8LLqcvJU+RAdOzpNcBLxY8QxvGmZLmiQfHN8XNmOD7aSVsyP4AjGDSBVzu0qqwg9yCKgT77jLo8vfOEL+T7vslY8y96ALzm7eM+gD/lGJ0k6qFukNGOBdmbRsUfgJXRb3oMeOqG0DcUFGBc6GzyeOkhm/le/jIV9xXj4bVlD+tOJmLrCRt2nw5qydowLXpAHdIoyLvEJ9y98RX86FKA/47VUnHKOtYWP4Dv1X9aav5Hz2raMG/5lXaEn+0IADP5nDgbfJXjO2dUCBnlXwJM5Qg/4hjnRN2Pkb/iJZ/lMgA3+p33Wgc+ZH2NgzsgBgwdZBx0gjMMMKeZNyWO+404+5oNsgQ/I8CSAbHWBTMTTeOLxa/Ejn/kjMR4dx5BydOg9LUiHcSf42BwhOD4Sd8JWicX8jc3Zm1/I96aUT20RWnm+tYvC+w3Mp7wR/g75rjdHpsMkpnQ4LiwJ/XhxfjHW1rlPaT9+4Rd+KR7t7GVgSgZcNL3M+0CxOQRdWT9oxo+4hyA6dGZM8KT2YDlXV5K3fuInfiKuP3YjjjknWtAka73c7s7TwU6wRurLFLRq+EmC2IvVfjoncOwkDYfRy0yQcoCkvTgtfEPdZJIOEPCsiqZmLgXuf2cpYjI3CgNsdzJOau3F6nDU8KMDBAzBPsDUCj8TMB3FpJXspU9oBi+nYzwWY9QwGMo0c/8H1T0Y09ICWTjnd/cyHgNSKKUNb6wtr8WwlSUWazJQiD0C0J+6a3PsHbU7RQRsQRJoh2cEVgtjqwwhMkCks3YG84QWVb6u7swSV9MxyG8+Fx/pRWVIwwPqyuyRIfc4tkwinS+svc/wTmFNhTmI59Funi0NFGZMhasUxsB3vCPewviM0q/5tEvKm03CZ9DNrDuxNGnpGLSPaN+MZGS3WRaC/6wtMoI58WytRTlToAHjR9YSGActeQa5z9nYzXooW7ocMWIz4jPyIt9JQ50XYtviqmKiyjxtIcZlwIntGwRlph3nGzzbLX3MvNjHni18x7j4YZ3ETXRaykNdx454gQFrztPzKAOUW2AC77OGyBkDiFgbfnRwp8Ou4ZHMk/kwP20dZT6fiUuI8xrQol7JOoh58hnPieHwmzYYk/um+7djcK2hgXysfuwYtLfEBLV3xdfSxm7BFWa38CzrkTT+63/tP5/qudNw80GBfCYAAxhdo0EBMSESgqN76Lp4dGwGhka6kUx6sxIEbCAf/3YiMqKKGITSa5Sey+ax9DMdDjpOFAIKTJ4zdaYLhJOC52HDoiqkUzi3BWLeXUeFwDtj5Q4QjXueL8C1/vNg03vmBqEPGYUNqqeQz1kDBSVzUHFyPB6GGqSkUToeweOKNChQhB8BGGjk3KGTjJGKR3OE0K790043C0JhAHOl8o/R1C4c1dGjY6d78EhfP6MdnyOK2HEqkARyGLtGC+NiPNBL4Q6NUQR531IrelOJHNBxxfMqR/IVmSvQQhBUoWi9Vw50QVhBPB1ZrKdj5A4A+V2nHrTkci83Ic+yP+RFFYf0zC+RRooiEQl2nI2Grawa9zFgeBxl3fKPfezjsba+ErFAyMVxxGg3YuetGHzzC9HfeztGW29F7L8dCye3oj8+znQO2oQN/U1oDIpOAokoF0RTU/KGDBCCPxpeTDbIyWllghyfRRxNIvbGG3G69GTcfOn7Y7z+WGydzsXuKWWo+jGKSUyH4zidYOBS17ScT6sbm9Gb1p03Ozt7eTgdD8fx4NFW7B4cJRh95/a9LEMBENKbLyHNWkIvoxJ1vLmndAimTBgPYzoqZx5/yyeCuTg1uFAL0DgP+eb0qP1U0e0jsjTaZWxmaExHKBbtLpX2m+1EOR5+AB7e+c7n44d+8A/Hk0/ejPv3H2bWUDdTyPU/HBxGP0tATbMW7bCVVUmDbPE8OyiVthbBr5LkoZGdtow49oSRISjEOjBNBVUhY+8OTktRh9cwnpEnRN+9+uo3M9J+ca7KoTH9Ku0EkEhUZ2VJ9Do1XlWEU1FtpceyZm0zmGqE3+kA0eE6e0YvXJsPip37oSt/lRknJ6cJ2Nc9GSXrdIDwDFkh3+2jYV0//H0fistXLqaBytwuXbySFw5aguvi5uWMgqJvLso22o72jcC0JA00U17pyPcARRagOHC5LjIDx8XGBgYjBupuu3wdWYLyiUOrMlQAiJHB9MFdOawdQKFKCLVWWR/KWMnbrDk8g+LkWpw0pRM6w3slh7kjowBR1l657Tng2XuaF9+f3z2lA6EyW1rmXgN4R+NpLLULI+v+nUqb+qM/+Ml41zufjxdffCm2tx8lHZjnpUuUzKBefBlS7D/oQrQ5xg5O0HR6Y2yRzrpeF5Uj737rt34rXnn1tcye4T6nkxMM5JLh8Dr9r6+TNTTJ+wt01pUSS1kzDK/i583N1fjJn/zJ5AGVScHeBPmWKksFJRyjijGl0blYoAbfqWOw79hD/PAdZ89cvy6n5e90KHVKc0Jv2gLcRabpsGTddS5QioD1UFmE7oBEjMU15hxCSfU8Y13hydR55qsElbQRnKAv3qP/NJSGw1mEWmYCUKahZQ4JCPGsBi3jNYNBfVClU+Wf38hoQB5LZBlthOzQKacyzbhVatUxVKSNfnVPmFXjPAWtBcVph/F57m9uVukA2hXMZn4AM8yfsouAd/CPNevpe/+w9Imnn3wmPzeAZL5zbwIyDWc3Du6qTV8gKHxNKUF1Jtpj/oyZf2vAakyqcylLAIfgLfetJbIK7KoL0dEJSs8sHVSjZmNjNflveHAcb731Zly6VGAzAYs8v7ZxDrQQYYo84nvu7wIAZp8eHh7HwdEg9ypjhF7wHuN87PHHM5KczI/uJdGAhd5Rcnh8GlevF8DFD0AqWQXq8zzLWNgz0MOIbCPnErjfP8h5MeduHXzaZL14h0ycuoi+ymoBEAqm0YZZl6yJDib3J1HtPCsYxzh5n3eYF0LGzAuNRcFGz1wyFr72ta8l76pHehYLUMP/lNkCpGY+zEWnBfwBmMd8MNKR35XZWnOU9vCytg19MR72MesFDVhv3meN2C/0QwYU9OZM954HQRPmvLZR2VrwEnuBS6h5z8i+AroKHNEJgyxkXIKZ0I/AD/oQdGdOedfCwnI+C6/Ay97Xghzyrgto5ZnK3mSctMWYyB7iN/RinqxXOu5PS14pJwke4N8azx/60IeSfrfevjOL4Gf86exudxR5Hwxt8y7rjJOEfzM+6PJoq7KymA/R7YyN7/iP/tnjlhXVwcu8WE/46MJGRccji2gfcJ/PvXybdWJe7D3GpQxkneGZ7Z1HOR4Bc0EQxmlGH+3zH7wOj9AOc2d8OpQYj+UtWHcj6z3Hed+L7qEx49VOlT7Mj88FwwWraU+HnM4uftP21SvXkxfpXxDDjC34gjbMLEMOsybICearoxF+g2+896VA2Yoa9tzS4QkN1HeZE+18t4Odz3XO64AzEM5MQvpOZ+pmBRMxTs8u5CC8T1+CVIxJu1VnYToSL1RkL++apclz4gWeDeoHPKeNylrCM2Zk0Ec3I0RwSf1CuUX7zDkB9PWqFc+7zAc6QTPkJe8xf50y0ps+WHPeodRc6vMtY04HSTpXWmADbZntJmipTsA60R9tZeBAp+wp8/NeFtbMKGj6t334CjmMA4Tx7x1U+S/olFjFBBtkGktzvRifDeLP/Ok/FZsXV2OudzZzgKQeRFjffAHyw7wT7iwdHuMR2RqUtKJuaj/m55aj15+PeQLWwE7m2iXiBC1l6avCfRJwbOVzMTDK5mAsZAngMCi9di7LLfDNfFy4eDkO9gbx9/7B/xK7ewdVrrndNVj31q0Eegr0Yt7QV52A/swuVB6VYwjbubKmWQcyzfmBP//9v/gfVEWFRe5pqGDapc6lxGU71tgzcWWmP59l5YZyXKDHT1LXJqgCBwhlrVGee2dcvH5+5iVGBD3TkVEys3Ru9kY5GpKmBIRmubAqjZWf5b2P584I7gPJ56d1jwA2gTyUOv6kslp49+TkOHBhbVwox8ci92uOR4k9HR2exlJmeczFr/zKr8Q/+Sf/e1y7dj2vPIEX1am0MQXR59v8R+3+M/Y59GefQned4v1+lUJabk6FQStdpwNhZ6/uIDJAlmdrv5b9sLRa9pu4YjrNWsBVYaF1Nwnvs6eZcxd/VQYsZGBf2aFiG6lPnVaApLipskx5xT6iH/jMfc6z4qnog+JaJdNrPfk+8YPm8NExp/Nhe7uyv09bSTEd98xde4J+zAzje+0YaMT5pGOa/lkr/tYRrs6s7SCozxnhM1VmquxCZAg6CHIFGgnyK6uZf5cO7js+Y270x4/ntDJThzjPaU+bRdHFtHVCuKehoXqI6ypd1QHgC95DHlpqEx40G97AGuYAjaAtvEG/jFd5AU+ZMVOjWQAAIABJREFUOcHn8rD2kLhy6TO1B5m/dqjBxtCWddfJIK9pm3J+M4auU4k1VWdxfqwP6wvN6Bt9Seerzj5tYefGmGhH/RcaqeO7VuzdDMZpDn7pIK+4B3iXfpwn7foMe0d8LDHf//Zv/60pkxYUMfqF3wxOZweTk5kYmMxglDyT5hkvc3HwgvEwFwMUFHQhBL8FJ2ZAWXNAMGBThxJYbhfw8G8jDtxICb+1Ou0KZ8YjgCqQpOHPGLzkRcPVDcH7Rr0wNpiA9/nhOw8TohMUKApZFUvGwr/5LWjO4sHwKEvMTUMCRUjjjcVjjGkINCXEw6rrYMlDuTmNoIvMqHIv8O94ZVDmqtLCb4WLiqWOEfqC6RyHhlJ53itlb9oiHrteOh1njEmDMWndomw1LAXm/Jz+UwlpCnAqqBcuzDatwk0erTUob7X8N6tBPF/R/7Tpegtk8Z78DDDGv6WZGSw6ohCIFXlzfkcAfXho1B0E59EPqThxgLQI+VQGmjKv914BpZCsA7FANSI/KQtCoPPmhfVYX9uMh3cwTDbiU5/6VDz59P9L17sH2Z5d9X3rdPfpd/e9fd9zRyON3o8pSSMhgaxCwjzES5GEQpSqQIELEpy/HYoq4n9dCbaTYIIoG8cVS2CIDMTCTlJJyqR4hCiQCEkwQmhG0mhm7tz3o2/ffvd5pj5r7c/p3yjmVHWdPuf8fvu399prr73Wdz32Y9EjzWNpFDHaj3jwcky3X46jm8/H8O43orf9YiwcvhCTk92YnkSsLJcTZDyo7NbMhEgCRB4oTqYHZSzZR05IMKmA5uwPThEqN+EEOR7X+SDb8frYeu27Y/nym+JRLMWNvaM4Go9ieb7AZOaCjI8jIvJ7lNm4lLRl/awsr8bK2nrc296JG3cf5DOeeeaZpO/4ZBDnLl3MkjMAwUSMYTid2To3i/i0LAb0xPHCAYgcxs0zb926U+dFgOa3Q9BxbiwuFBA1Aw85vySjfebTObC4VCWuMOTJjCBroL9A6jOHew9eEfluOSMzavjxnW9/cx7UuX1vOzY3C2wQ1EPwX750KZ1sr3vy9Tm3RKhXiaSqW00KO3zA5qKMSMP8ftXA5n94Evq5ocIvbHi3bt/O9uRny3LoIID3v/7NGy63fLeilSXB8rC7VjLN31O8tUwYygr9da9SxF6ZAiJo6z3UzO2+LEnmdzoZybrx+YDrtGuJsr/u+czHufOb8a53vTMBPsBvHA2c6XLhwqVU7HFMUV+Y78lUwCihJBalUwAZMWKM0nc9qmAKZiM/uAa5reGsoQhvZYmlPNeiyi+RaVKRNJSSrLJNKOj0A+CRsjqU2uJ5OAR0ukIL5A38b6Q0a+DmzTJSV1ZKMd3b42Dis8nH9+9uZ7YLfaM9lYWkZQO+5BdlkREvXEuJG/dyruM73pWV3QpoZIIszFeGFO/IFZ2E3/+hD8a7v+3pqnXcm1AxLqOGWc9EWZJRQ2YNDim+JwOGzBijuc5tXWjAcQENACr//FO/kYegQzMOfnc9mB2D84u+pjxoewamaO5jrRwg7696/EL8zM/8TMoBAC+BRe6j7CCgmaDR4upK1ee/+2Am41UEWbOU8oMvHnvs8YzWvHfvToIkgDqsX+ZNxV9FXIMf2gqYlnFYBqR/KQ8OD/9/kdgo9wJ/tIG8ZA4LAKuMXSON1SNUPt2PVLYZm7pEfVcHvBodzhgtHQRd6C/PhD7QmLEhhwDT4Fv3PiJPid7GgBKAEqzqGgPJF4eHM/lHPWp1B+SlhhJjgh46ZOBHS1wZCEH7KruuVa4vhwJrrcpWMjbaRqbSJmMp/XYhHj6qw9p708oeVccbDyexsVlRrsiI4/2DPC9HnY1x7+4+jMWFuaS9epKlRKCxoKX6lCCfMpI2dJKoJ2IIoVMbgHHnFmULN+NkcKp7ljHbykkcVIQhIA90oR9psCxVyvxrXvu6nBfovnWhym3R3s5OHbzMmV3UJX/s6qtyTviOv9pTb+UYmGuAlzR4W/QW1wAW37l3P6PvAX51jDAW5pzneAh6RsM23ZnncC2/8T/PYX6M6uRa5oFDnHUS8bki/k4y0lyQ2frz6rgGcXG95ZeMcON+o5h5Ls93LSBnBT48A4MxIOd5aTxCe+gAD9Ee9MHBw/hp27rZ9M+zX8x24V7WiYYmn7EDBEi62c9mEvAdz3FdQlsddQkaDMpoVCd2reqMxUHL72aE6PykvQTRz1DysbKlKIuFPg0dmAOjP9mP6Ce0unHz5Vn0JdfhuGZ80IzrdKywpsyKoi3tKXgfcF/jHv7jO/oFH129eiX56sbL13Nd0k/ra6eev/8o733/+9+fY955WJnSRpTzHUAIY0YfQi7THmPBOffBD34wswPgI/iinO57GSzBelTHIouFzzi/SgZWtjzt6LDCYQIAx9g8jDqd4nNzqbsKUhh4oAOP+Yf2CbIMCwRBLguMMOf0G/oii5Vb7InQNNdhy1SAdujKyH3oRJ/4Dv6jDfd+niU47aHcmZG0sJTtQWf1INYcbUEn6Eg/mB/7zXjoC2NO3X08zusF4hiLssAMQfprZqM2Hp/pN7zFS96ENuIH0MwMETPoDIozMhW+RG7SD7Nk+J/1R/s6VqAv9zJW7oFuYgv0ibmDfqwvx+PeCI9BD+hvVhTXpk7Rsh9c+7xzrY5UgwUFMA0a5TnaAZZoExynr/5P37SRmbsKAqkIYkD+LrYgAMqz3VPgB+hgBDdjF5QiA1VwVKeqIKygrZiLziDWDH1A/xE7cC54vs63DHBpzkhtcXUK6cZ9zBO6OX3kDBBe9IFx9ReIfD+J/Yfb8aY3vy4dIAeHO3FydBjzZGpMylEGII9jg/s4kwCzZJIgPZUTyPRYiN5cnV2QelfMx5TyqfN1Nge2MN/3Ke2UZ0jiUqmsCQ5ShxaccTUdY2+NgsO/E7vKqgEVuMfZjzhEn/3a8/GZf/k7WQaXM7LQV7kW3lG+AvAnbrRQ1TbUMXXUCe6pk+sc4DnQPZ1cr3o8PvSDPzALwGHsvArPKwcDJby6uIv4GOMjAKx0z2k6QFKnSEfFKDMueOdcEJ6tbMIB4trkjqWFAtDxsIjlFf5TgU0GxM21wDh1oTxLJcuVFT6z0q+KCFWeuAKI7felyxdieX0ja3ofHRxkxmvhNXOxML+c8uv69VvxC7/wX8b66kbL8CzHoHorVRfED/N9uQD+k6MCgvkTJ+Q+HB/034BbvlMXZrxrRPTjqBsWJqlMwt5jztRHOWNGp2vtA3WGr88TqOV6A0R4rrrtwnwFReoEU18UoN8/LD1ZByvv7lPu413ndY2tym9D46MW5GzmhxghtHef4Z5TLLPO+0LGpd7ZgjLVdaG32QD2m3v5nfHJIzp9uvimAQI6Z7kPOWz/lXnyI/y3ulpyDnqKO/K99+mQKEdaOaJy/tbWXsHXltyCzqlvt8A3M86VnV07SAxb+5Mx6sgyo14MVr1URzB9NCOE//k+HW2t1JXBW8gMeUvbguulgbaE2K9OAvakwhUrs1V9TOyR37hX3Qy5o0NEnJ53g+LMVOPZ0FSMwLmGPrQNjXXCZ2n8FkTIu+tLeon500exYufOdrU36asYB/tLBik2mcq7Tg4DF3iWAWPaxwZK6Kzi+95//V/9Qh6C7mTWZlKCPyMczlSJCpWb9Jo0LwqDlqEEWxiIzKhgdyPVSOluzHznRHlft01BcSfd5+ip0ghhUEaq0D7MVADTWhJHg5rvXSg5pqhoDQ1tFymfjXZx0+h6Nrk3PUmLBdjTn+74FDBOhOlEtGHdNfph1IbpkLnpt3JNGuq27eYhIJhz1qIVoIuLQI+dzibBFr2+PAtGpd96MwWSBE8FZ7rOJWlPH/WwgoKpJKsYcU9u7k0Bop8amoI9eg3pqwoX41LACx7RP9qlz2689I37ubbq+9dczaJGAAuXKvqWRcMzBcjkXxcy4JweQR2BbhKMC2OrHH4F3CicBeMypbatF9rhOdwHsEY/GZ/fw98CUnwHT2i49hYK7Ekeo0zQdBSk4p47ey6mg1KyiBZ+9ZOvjrc+9YZY3liMyegg5ighdrITsX0j4tY3YvjyV+Pk3teqJNbwWiwT2YFjg7M+eG+gJaoJeiFnhJAckecXcKZ7j3MZygGCE+b4sJwm4OyjfsRLOxEHC09EnMER8rY4XNuK47nFOD48iYPjQZzZuhCTaS8GLeKF8emAIlrh6PgkhpO5GBOVM9+P+7crCqoiIo8TTHh0UGek7O9VFkivefkVoOldXgWM7sfR4X4MB0Q5FB+k/BqXhxwg+qSVoHOjpczYYFjg1/GAMzhWY59a84sr0evPxeh4GMNUcgkoqnqnlCIiVZz0bGq+TvMsjwJ/AVhT6Uz1sQ6cJ4MmD55fqLJbbARveO3rMkNE8BZgPoEHDqJrWV8Y6vCVSrAATBrah+UhYI5OKpij+tiey//g7JSv4uVh93SU6HkyD+BL+DEdQC0au0pHoTSXM7ZkDPVwC+zUOHKjPX1y/WfW0Ld+fwryVb+/9f7uZ2ji+Rgeel77UZ1lw+vSxXNp0CM7BTUwVHAqscaZX5QPxiBA5XiNItcAVhbgaLy/fS95RadAd6/i+4r0ns4iNDDG+ayBigKtk1/jTuWXfhitolzjN2VSZZigsNcZSAnIr9aZGEZIoiQBrCGDAJgAM+/de1Q0uXQ2FtphdN+qqCjH9/b2Y22tIougB/1xj8+oiKZ8KaMEJ1ROiHBj3fE6ODxJQykdi/0C7+tclloH8N53fud3xPve974ECaCdgQPuu4zfKCLGyjiJRiOSNBXyo5NZBMxv//Zvx9e+/mI+E6fYYDhNmUSGEjzKiwwv9YwCrzGIPQeoOWgmEVevXoif//mfj69/47mZLgNfUKrQeeMzdX3ZewD2oD10y0ytfj8BNEobVP3xCva4e/d27k+CH0a2CPwy1/Qvy/20uc2zDzY3EzhkTs3QYM64Tz3DDDhrBqvL8AzWAWAq9ALoUz8TDLLMjOVsjE41gyAN9hZ5xxqHN9xjVXbVZ/jM/FnaTH2QNrjXSO0692A9I54ZA/1WgUdm5/7XzgzQKf3iS99MmcN11rRnHnD6oNvB72ZP6uShbeYImmcWz9paykzup6/cw/k9gsECpOqDvJdBcpQ6woVL53Pjo82qfzyX6yrBlJPDpM368krcunWjnIyj2sczkpcMxCgDTCNHA4t1axQ9slR56hzcu38/Xvvkk7P7su3mbCJbivWAA4TX5pmNWeQwa/PgYDfna2N1LV599Yn4y2erxJfZJzhAsgzQYpVzYjPSAVfANod3oquUfry2zkHi27O5ZHy0T5vw6vXrNytL4/z5pDlrgHE+2tvPg76ffvrpma1ghBi/c796j8AmvMT/0MsyK+pJZEtxn4eEqkcyBvqDY0Abwyxq+BG9gX76PCPQ4BV4gmsyQnZpKdetQL1AnPYCa57/u+ViWJ/cK+irsQ//cy1943/r/gu8CiIwRq7TQcW6y3Ndrl+fZX7RJuur9JZThwZ9Z0yWUBKIEay+ef1GArmsPZ4HD7FXWEKGDBDGCKCPXOZ+ypTxXQZjrVZpHeYIBwi6Tq6JCxfyd/V/5iTLVD24m+OFPslPi6e1oeEj1g+0Mvq29rgqi8O4oAEAu/IQAEfHFmMiOIDfd3cqG03nANeTCQ1wyFzyPfLlq3/13CxbTicb/YMmPIv+48TgfvpF22bQ0Cei1Hl/7OrlGZAFb3Af92hnAsI6BoHgu3fvp0NfRw3r1ZJLzIeABvxWMqkiMAWj6R/BM2aq0D7zDe0Zn5HF9AX+4l73Cktiqdvwu5k43I+OpMOE5zAmgSjXAu/su7yMgKY9niGYw/fMs7JWGcL6Qs7rQKI/OgZcZwkiN33MOdORWTLsINcAaxoeMLvVrAidNwIztKW9DK9AT2iTgXgtClogkPZ1cCWI3e5Vn+N3Hb7aovRDsFKgS0cnvP+nf/qnyXv8L/9rv0FD93euwbmkQ4f1y15BP+EL+JTvdNawthm75fuUI9IMHoUG0Jv7oDU8nrrq/MIscl2AVz3XeXaOSl8qfRw5AX0B+ZEFjFMdQH1HvmZuuI9+apMwVh0m2g20w73whhgObXKP2emMXVyCsXAPfHvz5vWKLJ5U0KK64fJSlVdaX1qM97z36Xjn298Se/vbdUZFb5KHa1eW8TTLO/IOKI1dOzdPViP73FL08oAPAnoX8twDQ8Eo5YMzpM7/mKZjQ/vIslGkE6RtOTyKCVhZDDLwgcoCk2Hx1mhUGNrC0mKsrp+J/+P3/ig++7v/U2xunotopZ7JchHkRY7xojSumA+/mYFlkAu/0T68zBwYiMW1zNkHvuuD8fS3vfsVdh0yC0dLYkK906ok2mHibOjdBaRSshd9fhJA2jghJmNKVg2DSghkgWgvUgIrbc1mQ06GLTtm7rS6SOGJFcyKfZZyp2WCnGJvZavHXO1ZnpmKwwQ6ihEKnBKQsr9f+5T7b4HL/bh/9358+tOfzrXF2R/cr73F9XzGOhe45X1uoeZ5NCjbiz7yPc8tLKyiyLWV4EnmYoly5i17ENkIpkH/4fvCGAiuqyyfBJ3PbM701+pLYVe0px5N/3RsI6dT32znx8HmrF9LQ7p26HvaO3OVecWcq4fTL/Virk+gN221wuXKedTG37IvCVrlOx2a4lvcw/+MEZ5Db/R5SZt2DILYIn2QR1nDyC73Hn7rYgrahjrA1evpQ/FwlU3jT4duOkkbXlJ4Z/EZtDVbhecadMB3jrVr9yqHvM/SXQLvzKF2mzageqe8Ijats4N+iAXyLHlQTId1Y8KAmIEYs46LlF9NDmTQcCvDzP/Oozgsn8UyeEce6IiQ/9z7+d29UXuKdsR/tf/FZbpYKGNRD9TucR8w88lxdTMH6btzIr4u1s9zfAZtK/e0Bc0Yltb2lfv5jT7xTJ4hzbzGQBP1Wm1dr9cBmVgwJbC6HXESucgJZiJplFcZzeXkgBgymIxNJyS2zNQF4F2IgkgCTiruXYDaZ7gI9ADx2T7AOPSJZzmJ9Iv+8g6hdIxwf9cDlgbDtDIZXCS05+ZNeyXMTwUy18kkOYYWOaCBW6BglZRSmDKO2gxqI1VY5EbSr7R+ASo9YbbBNfymMFD4Ozbv5XpBJsajoWR/uI9+www6VpwrlSIdL90xuoHQfwU3ip3e3Y3VqlNIm/aFvslTbroCfLUZ1RkkXOecdaOwGYvC0oXHYnfT4H7nHaWC/gq2KXQYU/Z9XBusERaOVQWc33geYxKoT+E/Z/rlcc6bBqPXuMg00OUzwQ9KqyRo2A6UVUlMpbOldyWgM6502Lnead2/FNSTQayvYbhP8nyHxR7lnkYxP53Exctb8c63vy02rlyIGM9HLFHv5TBi73bEzefi6MazMb7/XMwf3orFoxsxP7wTExwgJ6clsbJzqQm3DJFM/W2R/y2oH3B9SuYIGSAnEdMeh6PjCFmI3dHZ2Jvfiv3Vq3H2yadivLAW2weTWN96LKat9qYKEArU7qOD2N55hACJzTMcwtfP6EWUV14IMmp3YgzeuXu3ai0fHpVj5OA4VtaqvqzzMKSUFA6Ew0oLBHQwTZu6sRkdBTB1WIA/50IsLy/Fwtx87LMpZjmsihji+DfqhRLhM6L0VTsRHQWRMxvI8uqNp3lI/BIoL5kmw1GcdCLgLQ9U/B7RG1c5KTIZcIgszke0c9oTxDXTZjYPLWslD6c/nZqZUyWdLSj17brKSCoHC9kwI+qDjqZBwkYqK+nIrv9zjM1TAQCZsiXlUDmfXbcla6r/0Mw17xru9tX/cRBVr/7dZ4Wc3nP6u/KT38gQqOedPvvKlUsJAgDg8cf/Rs0JggqyDcc4IGqOldNdWafS55qDf/guZS8OypPDVxjPWRd6MkmjnBe0QTaheCEjdF4jYzHqPGQPXuRancMqk13jXENTmV6KeoHLGvvcJ0CIXECBpD8Awipr3EeEIaDk3i6Rc/fjwoUC6bhHGpnZ4Byz/5niy9k3y8t1LpL0ECBRRqfy2zIVcq6acYAzDf8DWSCkkh8f48AqOeIB6h/5yA9kuRWVDfdV+qdygxOS53dlMDREqSKjC1r/7u/+bsrQ2pMzCCyWlsr5kjrAcUWjqIvgFKXNnUeHsdQOT6Tv3PfUU2+Ij33sY/l8QTfOBknZnKUCS9kWDBVEQQYBJCvPlfmMDZ5A7nCPgQc8n/atO0//UTQFYvjd1Hz0Fr5XoWOOeKVzqh2mSr10PiPjEsymBF8rYwEPamBAEzMz+J8+wHPMueAKY6fftKfSaXSwfWG86lQGbigjjEbnd0A24BRopsODe+mDgSTWS8fJxzqmr7TB/g4QCQ9Y8gJ+1dCEXoKkGnMC79DKMxksW8Bn+EFjg7EBRgrGcE6PhpmHACOzzqytZ/TnZFSp4TM9bGEp6cY96Hh7D3fSoa4BeWarDsM+2t9N/mQ8AkLqtFxrpoOyhDGwjqEfv3NOEP0hYpyXRrclsIjQpe3dvTrLQl111A4LfdVjT+R6J1uC94OjquWOgw7D8v6DhxV5Naxs3s1WroGACoAnMjsIWKDtiiLfSh5D/qXB21LtkUPlYKlzXxhDPe8w73vXu96V9GdO+SswoLJtkIk69qpvvQQrONss11YrZaPxyFzCC1zbzRThWkvBQSsPhoYfABwZA89JAL05X+EDjTR+51n0m3kAILYsi8Ai68LDwGmTF23SD+SUmcZml8hzmR22s5MgsPo3oAWOIXjIdQfvu5ZoN7NzmuMTJwW/uYYZl+tPRwDv0MAMUfQZ5RJ90aA1oApA0ejsdOy2bBLokMFH41q7PIexkz0BX+BA5BmMi3sYO+udeYcX+I5nCJh3Mx/cc+Fr9ikzRNTlGS9rE56lhrnnGWQmxrlz+azD/ZIT0IA50vmqLFCPh8+NOPRATWQyc2eQFjQ104b/GSu8xdg8a8dzMHJNU1psZTGBboEKnqFjimt0jpPxqL3E+FKnOKpzSaAfv+n44XfGyrN5HuvEgAjGxTzlwfbN5mO+cLrr9PCZjJ2+Mw7POKJP0EvHAPPCmOkL3zGv9An6sr4YF3KBtcK16tBmvDMHrBPmmj7xu2f08VztHNqC580g9IwUxsjzGYNRpjo8WGtWVyAAgH5La+gjWK6upi0tH7JmoDPt8B20E0Tm+QIv8B/PZ12xLvhe2SKYxDqAnuol7r+M0f1QJyQ8AM/jXKNdaPj88y9kXwTokGv0iWvdz8wAoT/QFXlZvIeNelwBcy04QiepIBXPo31e9Fl5YFQvJbAMIiwwu+gCrdWtuvu9a9OSYsiPLn929RH6R7+YR+ZLJzXjEdNxLfBcvkd2CVrB/2Ix9Ed8Aporh6AJPKwDlwxbxnbhwrlc8yvLALh7sdrvx0/+rf8oznNmz8leTChPgA3HnnjcyiW1DBBKu05iPuYJQlxYycyP3vxSOos41yMNjlxjddA5ZXELx6kSyfQ5nQdB6cDSgfN545OY8jmGMd+rQOE8TJ16S3PYN+M802iuvxoLc4vxi7/0j+P6tVsJijPm5FFA9QlZlxWEyhlKXUAc2SXWA/8rc2Z62KjKmwvW9+bm4sd+7MeShrTH92Ig2jjqZ6xZeIJrUo9oZ1Gm46c5QnCApNOiOUDm076LWUkrAAPxFNbA3qPKkISMysHS1cvGmowqMh87tYv9pT1LwGgLvNOhoh1n1k0FNdE2dmuB9PAkfHt4eBLPfOkv4//84z+eOYgB8nHii/ec4mjlABE8xgGSdB+U80Cdv55TGQtdRwHXct2ZzbOx1w7PTnszgweLpsybzn7+TyfhRpUapNQV8lOZRv90JLDmoGk5dKJA7H6VMqryyofZJ/dDsdnEolqlEeknb9COWK24XzbebFrtvtX1itw3KEccNNdWYgNmVJfTRFzVvpJtpc2rDazsgRYGiXAvv4s5ar8pm5BH6iHu2zqh6avyGxkE3bSrsQkN1OCd9UPfdDinU7LRVfnDu23yznO0MV0b6qnIar7TIcW90tO2tf24Tn5Tl7UiDXswexs0MQhRecrYDMCkDV5iqspwAx26zh+f5bs4D21p0+swhF5mUEpL1xr3+VxoJWYk/k8bPEObjvu5Xkeqe6Y6MG2YOMEYdXq4ruRDMVT6YWCDdlEXk5endcrxWRu7ZMPpGUWuZR3E9JGXa02Hqn3v/eJ/8w/yEHRuEKhngILT3DDzwrbsECfeVGwHxEA1Io3mcKHTSTonEKUCKzFlUj1XfGbCeDH5fOZa2lcAJ3Dc0gcFZ3wexOV6FUuuNRpBpTQVkMNaUG4atM3mpLPCfiqgeL6RjwlgrVTqnowj0K3S5kJXwAjUeD0pkrTHcwoQOwXOaVfvdILizUMr46gkCfzpDUsFvlNGy40PxlGYMhe8uul5KmEKsnTwNGeGDO+m7DMX2+GjLOquo4ff+YzQtt8KbjchxoGy6wLoOp9yk2spWLSh4HMxCdASHeJzvV4+zGgLjj9rwEgX4KM9BTJj8tmMk/kAmIDvWNy0R191ZjAvbhBuNNznfNBfSmD5DJ2HCpnZJsxh04sLsX90GJPhNA9cJkKlNyEttNJBAePp/2Q0iTkO86ZM0+AoLp0/F+985zvj1a97ayGRZA4vjCNO7kfceT5OXngmjm4+Gwu7L8fi4HbMn7yUCDxZIOgm4OGCleiE1A7nM2pcVjutoIng2IQTnB6U0ZpEHJAdQj19Dqg8mY97cTlGm6+K/pknordxNXprl2M8vxrz/dXYx/kzPoljUleP9+NkMMo05aWV9ej3C6w6aSU8xu3QMGiM8Nzdr7Mq/uorz8beEZloW3G3ZYqUh381BqNhEAFJJDR8RDQZcwn9b7Ra/Wura3H18SuxfZczOir7Kjeek4rQSOfI4V5GJuc5GBPqwtaGgPMChwfnYOAYybMVVsksq8Okc+NoKZX8b2mgVDwb3q8zoeZ8nNfwE6svSyaNcdOcOkhwlDA3lqZKpRJwH6FPemshUOwiAAAgAElEQVRzlnImAwdZ893+4Uks5ZkMuR3EAtkzR5RmQIkpo0jeR2mknilOn9qka8Pl4Hii+uF114V8qnz/d7+nS+avdYAQof+tr24ZLHrN4fCPP341QRGi4lDmjeLIDIG2r7hpuWEzR2e2NrP0GAeIIl+Yf+aY8Qoycz9/yhnWKbzgxriwOB8XyUCYjuL5r38zo4Pe9IY3p1L/4jdfqmihmI+Lly/k+/HgKG7fvDPbN4x+0BBVRmq4JgDZ0m/ps3sgcoFSXUY7872RnjpTco00B72gk2UTks/mFmI4qIPvUSJZA+xfgEZcRzvWbxV4V4nleWbNGFCQvNCil/gdp2s6QtKJhnJOGn9lzUHjwQj5VCnHpdhhnKWfMy5evBAf//jHUykV+ANQ4f6UsZkWW9FTyNmsKd9APCL36Ae0/MxnPhNf/vJzsbxcfOwenxM4qczHolsZscpn9+4yDqDjNL7v+z4YH/rQh1JeAFBAN8qQYIhyPffq+BMMR3EdTWrf18mKnFI3ou/svaYoq/S578DLRq1wXc1bjUWnFP/zHBRurpdnaANao2tp1DF/KoVGYiIraYt58FkqhlwLTxgdRNvQljGoIHINYBi05FnKAJ6tg04lFRoIXBy18jM8lzEBtNEWUdfwIu3QL2Rp7mPNwaSDhwxOwSLoS3Q6vEI/6I8AHu3wjC4IyTgKxD+YGYqWkjFKnXkGoHvDG1+XtKVPGgcZXTkZ5/re362SRgbiwFcaveh4D+5QOq2MePq7mMDMUZzdqOyTzAZpGVzoEqxp1gNrT+OvnPxVPgRaMT4ccHxnWRbaLMOxZNTm+kbpSPNlQMKzafg2gOHcmfPJT6yr1EtHVSpsZ2c3Hnv8aty6eSdW1imLVWvpTW95S+zvlz5N9tm1l28kbzBfyNr1dbI9rieQxRyRHel6Yhz7+4cpp+XB40GVcGTsAqvMM+2znllT9AcQlz5W1tJR0lDjl2dxr8ChgA10yCCWlr0Gj5MFAK05x8DvuY4xANTBCwDL1sBnDo3ug3/4bGYLNFcGQFODYFhT0BL6QwvGItjsgdJ8dr+h35RvYlyUd9LQZBzcD30AeHWiQ0flIXzg2Rr0wfIxGvgGDkEf5Tdj08Ckhr/7tEAyfMf98NutO7dnz6ePXUCNtv/qL78yK3VRpc6qPNz581tJ+wxAafXn6YOl5LhXsEHnkEa6ujvvzAX9U0Z2nYXww3x/MWWwZ7zAOwl8LhVwrozSqQU9XTvMP6UskQGf//znc8zQnnJk9F0gnDZ14MEjBu3VWAu44vvKdKr5pjSfAAy/a+Rro9Em475xvcrEQQsdA6xHdQ9lqWenGNwAH0IfPiuL+Q46wCdd+xUHhE5f2uNZyonU+BowlftxB6zgHvgEJxTXQE+DDdQBGK/8TgaQpbBoS/BRW5W2oDHPZg64j752gS6ej+xFRjCvOnQNHoGHdFTRF4Fv9y3foUUCpC14zcAT5kRbTZrQP+ZUZyZ9cy/mfniHuaLvrBFL3IkZ8L1r2SxIngHdWZvQTh1K/oV+zPHLL9+YYROM1cAY2sZRAr9Y8k5HrHs2a6N09CpJY8aK8oEx8FK+pj7WMjjcP5H3XbAL3Zk5UYfTnuIz49Y5l05G9OCj0sOcY57HZwNp7LtgGTKItcA6gxcZSwYCtYPgkXPymGc5QgMDFdRlxGB4LvxgFQDONON6AiMOD/fTAYLOOR0M4m//pz8Vkc6DnVhdwXYjCaSXWfTQhXJ/08lcHJGOTHmkxdWIHo6P+lsg2yOdIL1oiQxlyKY+VqWvyomERVPnWnBWaDkEMJzL8UE04ZRD0CfDVgJqFOMpDsX5tBnG416srG7Fc8++GL/6q/8solfZpNDwzPnCewTXH7/6RKmxLUCNOYdWyBKzx81SYw7po3oUv1+6fDnb/vEf//FXZMRqc4mXaH8IAicONC17KUsHz5eOnIe+T0c5vtFklE6gpEProyCkNtXBXh20zI2MQQAdZ0ViWuN69zD0UwykHCB9gjebDBPEzzYmFYwymdT5VTn2hkWxbv7kc5+LL3z+i1kOOEv2bW7Gw3aQNP0hWMVX2QajmaMwdZ+N1XI0ZSBYZd8nzrO4krgFfM5a0R4QkIYzuE9gem6hcDTxOW1B+svaAO8oPbwyKGiHewVxywlaVQR4vpgE0aZ837UdGT/XcA/yKTGKaQVIqwOoE/EcnQ/Kct4Zqzpz4pzT0kUSB2lnPZndW7LmNLhZ/Zhn2d/55jyiXXiKNrVXtS20x+mTuKry3GArdUz4njEidwxUk15mxumwZ6zosvRdh0XiJa0iC+O3Xfe7ri7OeHRIIMN4Du2I5dEPnRTMi072xHpaEBnvjEVHihik88s7fyXTTuUsfXbfh0+4hmfxJw9pdycfNfycdrqOIfdj9AvHzpigXZd/Ewttgdf2n3ZpS0xCe1EHrIFO8qw4uZg0NEuss9/PeRdLdq/nmdzDc2hT3ZLvdEiY7cRnx+U+KiZPv5hLxsNLPJZ2lZHMr9iJ+xf0NfgCvcNAQekLPXr/6Bf/4ZTO0VkfyA8uRDrG/1xDBwQ/3HTd7LhGoNdNW0Pf6BmFiB44BaaGpuCATMMzGLzKkN4dCSKgJRijF437BPLceIzkcQG6IDgDBMIJ/qtgOFadEHpMFeAqBJO58ooqpHmuwtEFRBsqpvSnK6R0NhnFxOTQHxc/NPGZ0FgDXfo7LheZtO8Ky64Q5T7n0/lxcatIGiUMnV2ctE/fZEANU59HH227DPTaEFGWuo4aQRyu4R7K0Ch8UITkPe6VebsLk3ZVGFLp8QyPJgj5ne819Pg/IyNa3aBvdVb5PA1j6Cl/yjv0A5iafsAXbmQaQ7ThhkC/cyOfFHDpPDhPzn/OyegkOHXt4PgoNpY3oj+/GJurmxndcHxStRRVLJLupDuOBjHIetwr8diVK/Gax5/IQ3ZXzm5GLBGOQLjzQUxvPx/x6HocX/tyjO8/Hwv7L8fC4Gb0ju5lqZrMICYF96CyPjLQA8cGjo7MXqC+Zzk/eFlSCd1yOKgyTMfTiN1JxGBlKe4fbcTqlXfFwrk3xdyZq3HSW43j6Vwe0nY0Oo5BZmocxPLGWqRbZ9rLKJ1+rzKLAHKZm16/ImVwSBBdSpkBQDbqqSLEiIhbzFqrFXlNCQUUW2gFbY0wHpyczOQGxrz1XDVIM7uFQ2xxQB3sxuCk6qC2yjoZPU70A+WjMisChSyIZCmAlNdwMIlDDmHu1OwUpBfgBDXOHIlWmio3snY2Dn3kum99ySO5tgD/UwlvZ5u0FG2jmCj5w++9PspFO/AuDSUyn07bLhW2lKVXvM+X0xog0FduDE2R4ABqXmQLuHEqN6APrXFmCnw/bsSrA/XKqOA7HDUAoPycbDZP+aZLwUGm73r6HTMDD9qx9pRtPE+gQCXTSDKB2vXNqr8Pb3Cfm5sbeyrnzYnuuvYaI0dQ8FFsySaD3yg/c/78xXTqEFFEhgnAIPyS59scoSCfHl7vHglfwLsCPsgKo4KNMqEvjhFFFP7TeYdsZA+G/oxbpQcZrIymz6n4ptOe2t17GcHmIWqMDWMSEIlDeVEk3T+gU4HRpXTTPvSBdsxPlsFrh6g93NmLtdWlWGlG/dER9VMp83AKvmc/R0RjlJI/WxdEhwzrYEXm/Hu++4OZwSKo45565+6tpDGyEMWX9gwU4Bqud7/71Kd+LV56CbCpDkavqD9KwlVQRR20XvqCJbI4IJ0sJ9dOZtzPRfzIj3wkI7Mpa9J1OPEs+qGDieeT4i5gAliEsQUdmVt4nrnTeSRAAb35vRvZqXKnMkk/mWsAZvZ6ACPaBTRynzHamXVAX9hDiBzmmdzD3GGsGLXJM41kp29VqquyIxmDepPKpgaKYAolcpCvXO9LPUSDir5AM9rjJUgDX2lc8FyUYAxVDrXnnm5JIf7HQcALAJ3rXZOlE+zNaAxtrcPr+jKwhfsvnr+QtGAs/DF/gIiUJmM+6CtzJqCt7pNK/nQUF86eiXMXtuLOrbsVkdmCIficMmcyTPB6f4ezB25nv7Z3tpPOFWXGeSMVXGNUtnLL9ashYAaPazyBt0GVxJM/nv/mN+Ntb31rvPTSC7l3Ls6X43YyLQPh8JDSOFtx5crFCmYZlr7jWVIC65R2PNgHqOzH4spybKxtxPFoOMvigE4AfJSD/Nzn/iRW1tfT+cwYAMovX34sDWWekQYP+0wzvqAL489ggsOq7Z9OwtEoI+/hJ6OKlTnwlKV+mEdokUDFamXVlDG7P4ssg6bwupHK8gXtWm6CvvJ82uJ+rnWtYiyzTqCNoDNtqsNq6MIzfKdMTqfBrVs5J3lI9fZ28jHXw1f0w2wj5BaONZzvnmmBg0eQlGeT5QCA9T3f8z0z4Iq1Ca0Applbg4Sgg0CCB6IzDp9raSadaLSPXpuZWFk+sJxpeTj35mbyPaAg/QXcpp+MCbrJq9zH/wYcaGwz7/yPfGZePMDaPqpjk8XLGKAffRZsZh5YN9Ays3GbE4v7aE+DHQCHLAAclzyP33M/GlZ23Y0bdeaIoCDvPAd6p/zcP4y3ve1tCaQbWSkgb8aK2UA6jXRiCaQz1wQbAVizX7o/ysOsU37LAJuVOiweWtMuZ1sJzNEetGSsXTvOM2B4fu4pR0c5XrM74QWzUp599tlcdwZe0Rf+d0/S1lD+uy7cPwRiWKO061qjHcv56jzh+ej98Jc2FvcxTg8y53vBHsbFtYwNx0CC6Pucq1blYcyQgF5kd8nD6EDQwEwCPsMbOsd0eDJGHIi0xb08G17g3cO0tc8EvJgDnmuQAc+BxtxHOzqNeRY04xk4UbmeZxgwxbjZ+9QzmUuDD7hGBzdrm3vhh2qzSqxAF/ZunwkvQi+DDtyzbZc2+Y4X1zBv/HVL3ehs4FrGyXN0skFz5pNDw3kmcsJ55bmuX/jDtWdABtcxBtqC9pY5c67d23XOlf5fAGc62Vu9ffowOK5ylALiPM9zSqA19BKn0XHGfs9c0G/uhVaMz32G59X5eb3YOrsZ48kgrl48Hx/5yIdjeIL+SyZG6cf8iRfN94HrF2KQthopHYDgi7G0vB6jKTZKxEJ/KabtsPSyhUpvLRyrKnSQ8b/E4eg4BDhenXMxJoMYD3F8HGeJ5N50kOdl1BkbnHc5jN5cnXvJouovrEd/aT3+6a9+Kq69dDP2Dg4rk2tymhnJHFBqVb1RvQtegy7MP+flMc/IDmgsjsA7vITNQjsEM5AJon7GO2MSxxNr48w/fkvwe1Kym8CO5SWeV6WRswRWZm5gqRPMN43xYBgEio1Oykbj+eVkK94kY0e8pPTKwg3pP20yl8yV+MygOUbQb/g+MZNmd6p7ZnvTKsfP2Fkvv/Vb/zLtmgroORsri2vpxIDvkgcXyxYlg5HvTsH4wi7F0LRBAD3ECpWXydfN+UBfSj+pTL4uUEt/N8/WunOdMWfqwUmnVp6NOeU6dUL1UAN7BJ13H5XcoB2eq14oDXD4ax+kPT4pOus8UYdVjrk3dzFTZAWvPGey4S46Yegj619AGf0x5Xyn/DvPci+hnJyAtM411j200ilK/zKTuukJOqfFSdXJGCPz5T6OnBBrKB4qO1PnVNGwjmrgPj6LV2rfQlfPgIOWvriWftCuODP7Lu3zfHiNzzoytC24H95jvi2Hnzhks9nVI3VoWBJMmWlAgPgQz1Ev0CHCHGgTGziifaPNrr5ctu80xwgNdHrRT/ZZbdAuXizWTx8Zqw75tMda4A/PN6DePZc27LeYPO9dO1JdTZ1IzMhr6L/YhraBa5trDI7Qz+D6Y471LxhMwjWMkZf6h84cng8doYt2IJ/1UzD27Mff/4W/lxkgEEFwjAYhgKC9GwQ3QCAZuTaq8szSOQYnM3A/Lze4Ljig8e/9Mq1KNd/TQQZlBJKDt9Z2gTbVb8F0hQYTxlhoQ4cE//NyDCqIhGQLMLjIeK4MLMM5cQoi2k2B3a9NiT8VBZUznuWiNbJEwacAZvGnIdNALZVBn6NSIiP4WYamH3xHe9yTQGSLZHU80pNnGAXi/W5K3M/1zKeKip5x7qNdFzeLUq9sKgzNwaNjoJSJojd9YYx6AaWrc4OBxSL0WvpjZJQC0rm03W6fRxxugbLP2RKNhvKvfcv+j8qB4d8rvO2Nj/Usc79AoEoEZ7045wpw5lRvupsn1/C8jRWMx3p15xB68JfKzeAkVs9Wre+15dVYXVqNpfnF2H24XwrG8CgN2ASoQO4an4wGFS2wsb4ay71yGLz5HU/Fq554Is+xWJifRMyTDbIdceNr6Qg5ufbnMbz3jVgZP4jB3nOBajg8iViYsiaqvFKejt7KN9Fv4HPPuOBskOSj5iDhXBHKNR2g7y1FPDiMuD84E3Nbb4+VS2+J6ebVOOytxJ0HD2NpfS2BjmPWCQeA7+3GeK7STseDiu5YmKssGxKMFZ6kJx8c1gHWuW5HwwTOHtyvVPSd3b2YjOeCOtd892j3YXCYMofXbt9/OJM/ZSxW9BQZIyobODQyYrydG7C1VdlKCGb6giHYny/HzCGOlgTyodc4s2E4gH2RNOteRXDJb/DrTHZSG3hlNbMLOFgu+aFF1nPORjovWroH45Zf5B3lqbKViHydC9yPk4OsEByxKqB8NxiU48I2cYAo37tyftxSaCmtlv1oThKvgc+6iqFZQ4z/9DyIqsVZw2jpiHqSIuK1T1ZUGEbjd3zHd6Q8gMYox48e7syiNwQeoCMbnpHgOhVVIKGt8urgaH9mGLIO6C+80VWABEQ0BFVw+ez46DfKigdbCo5wjQoDBq9y273GueZ6Zbb3JF83UMtNGD5mD2Bs5fAvA1SDhnFba5n+qJh6hgOykevLECUTY5wZINDIqG1+47n0NUvK3bkTACsvvPBSGkwq6AI1gjXINR3PyHjGS2SVzn8VrJLVgKDrMWzZICiiOB5qnIN0fBClx3gpt4XT6z3veU+WyrE0RAKWF8/lOU6sUZVBjTfBa2jw4MHD+OQn/2m2wzqk9EjqFK3U5BSPbpO1XaN4cbGfDhD6V7xdfz/0Qx+Kb//2b4+HD0+BEpVTAYeUQ0sV1WlwAL8JIEAX5lxl2r3XMgbQP7MFOGS7lezif/5og3uX8gDH67keVGIZP3uRkeqWNdEIZj7dQ9wTuYff3St1pkE7o2Phe/53vzVQwShOQDSeRZ8ZA21k8EDbVxlD1wgUOKVdnks7XMueSDu0AS/wP8AWbQlKAzQiY5dWqhxMgomdw8SN5NdppsLNeKGTEbk72w9nWaTKriojU2VqlCHKC56vQzDLT128kBldlEDkpbHHmVY7j7Zz3tbXV/MMkK9942tt/VcZWLMmWCe8LBOifgRdmCdBMPVKaMW1qUccH84OA5fOzMuD7ftxnrrfzanHZ/gRGpVxUpHzJIIkUD1XegLPokzV2a3zVeN+reQMDpKiT+mKPOvS5cfi5s3bKR/m+v3MvLPUBiUqXY/wPIa2IApzZZQXAA7zy3wBIDpWdUb1Pg1B+g8QDwCaAMpSZVewxnge9NYhxzy7NrifNnUKmhFFxiaACDSnTe7hmcyJB5EDngosaljJA0ZIq0fTJ57PmDXs+R8a4cS1FBNjgF6Xr1zMtczYGRvXAOhLny9/+cs516wt+QueYBwAEPBRnq3RgHfBXwxB5ok1w3qiPa7RttGQ23tUZ1QxLq51Dc/W6rTO0VBm8S6Q1o2qh0Zm4RmUBe0BG82mYew6KgTJyUBh3LSpY4f5ZIxm5SgfGDP9Rofj2iwz1ABUnqnzgH4sL9Yc3Lt3ZyZ/mZt3vOMdFfiyv5/tcOYQTieepw5m0FUXONT47Rru9FkDmiAHaAfdkBnssfRJPQKZko6xjQpGYI555lvf8lTyBnPQ1fN1HKpz0FcPJbfUF89mz2bc0MoIW/5nfGbkwRPwsmXGeK42CPcYkaljlbViKU9ogGNT5znt6vRPeje9nmfAX6wf9yza5hr6jcNDQAg55HpAf8Nhiny3ZBr8AP/SB+5hrcC/0NBML/pjxDDj8VBueB5+FUjkOvrBH99rt/G9IDr0pI/8brv8z3cG3wl2McfQl35AG3jQvkIDdRNpDE3pG/Oo45AxpSN8ezv5jz57dpCHz3KP+gD91J7UAQKv6jh272NeulGwjBk60yftb7NqDHSgNLBZozyH8fKbaxja0KZl1KCrgaKsE+Wdtgv0Y3zqCvAt/A6d6J8Hwc/s414B1zyHOWYsBtkYLGgJOwNa1H0FLY0az71iMk6+Z90TmDQcHMdL156P//gnfyLe/e535NkfSddRgezMT+rCo9KrB2MCNIYxv7AU8wtrMZn2oze3mIdl4xjJICwcJa3Mbx2kvZTnXDDH6JGJGXHWI06EBBiHWZVhMj6J8eg4xsPjmI4JCBrFykI/xlOcTGRnUE6Z0k/z0V9YjaXFjfjCn/1l/NbvfDYzjK++6om4v1MOvZme1kroQRtLpkJ79x/OOVFXZNz8GalfGXilExCY9dRTT8X3f//3z0BbnSXwNTzKa9AcBbSRdnGeA9KLxYV+LC4V2A1dcYBwjggODzJBVucr0AgblmcKIFKGl+y7ra3N+IEf+MGkHeM7anZZntOSdC2czTFQpCzpmxkmf70DJFMcOiVs/uzP/iw++9l/lXZPBp4s4LyuYFlKWEM3nGf0wzXAc46PK9JdPZD3wizLyaCNqQ5GO/zB13UPeEsF+ezu7c30eUrjivHRRhcfzf1upcoRaYfDo1wnDqhThmtzr4maT50G2v3aqjhAGBfPQeasbxZmoX3BWIreZdtKW8YqKMy9fJ+Ond78rBQufUlcaWNj5mhjLZ06Q04z8OEdxoEDhP5oFyMjxXGROcpxeVabAt7EpqUded3gVPdM53DGM83R0LVftrcfNh29DgsXA+GdtrXTucc5hZ+cE200HQXMP/2APshdsw4YE+Oh/1xjAJyylOepU/Ib7SIHobklYctRyVqtjEP+1MfUW91j3IvEUbt2GG0iU2lfJ75zKhYvbg4Ny1HKuqhSVvTNfZLv1QMdK2OURtrSYu3qsNzP9dDYLAyeTXuWMTUIQFxY2xleZz9Bl3TPol3nR9uB9vijP+Lr0Fn7mvGY1aH+xfUGBGovpf3Skjy6jhnG1Pu7//nPTSGIRFCp0LOjge+CdYGrbAn40oaAgB41jWIfrqOCa/njXo1twfcUsp2UIZV7Oy4IjfJAG05MV4jyncYwz9bQ5xrGpVc4wUU2xRa1r+BxszDSSiZwXEZr0CeiCWScFCgt1dFn6biBrnyn91InBQowzxHoVNi7QHw23zt2NxLHqKNCAJHP0lhlV0biexgnvV8tCpX7aFOmVxC6AdgnhRwMyPUZgdicTBogXRBVBhZMNHqky9hsskYzCerwPCPSugCPi9z58t1xm2KVQq8BsVyjI8XFm597BTYj7BEW3Y2j5qKcINKIa1kDepsVJo6X32lXQbPUeEHgjDZdiNA+wU/OlsAD3VJp+Y4MW1Ol2cgFBIjQ1hiDfsUfgywVQDrH0tJyGt8AjETe95d6Ef1exOBRxPGDiJefi8HN52J07+vRP74Tw91nYmF4EIscND2o8ykogwWonVjhKJNPSDDIg9HxhlgmC9AF/wqXHU4iTjhIfVhOkOnKuXhheyHWH393TDavxtyZizHqr8fxdBI7j/ZiNB/BsR+khsZ0PiN6it+qLiN0Sj7IKNLa6DMOp4FvtVYKlH64ux8Pd0rpv3bteh5Si4KAskVkvDIDeppG7CGVZcxfzsM6etOKchM0hB8wbo6PR3m8CvRYXlpIsBeFGKWOMzzAXCkndTofVfc012f+F3Fmcy37PjxGeR6lgs45HdxDdofyLmVek3vcp1JzmunR+a7jpJhk9kI51ApwqzM1ALrIVhl+y2EjOjCwfLOfcxVV0V23KhwZMdXGwVNIKIG3ytCfzA7DJtqfF7zDs8+d20qjkQ0akDDrAk8rVVR5xjvr/ugAB1dtdDrTWSdGntNHvhdkUanXCUJ+jYqOypUylmsw5gSwBFhpA56gjzs7FYUn0Mq8M/6Kfu0c9tfqfgtinm6ktacYxZKRVZ3a7SqiKpHuk3wmkwRepf/0VSWMvU3QmjHx2fqbGh6sA7JQMMB1TNMn6JrOpcPDWdSovA2AgwH9uc99Ps6eXa2SABm0UAqzwBF7slFox4dH+ZvRsO4V7kWcwaKh79hqfykZqqwnG4PP8MYnPvGJdIZBaxzYjI2yBtBB8NiADOjJWBFAX/jCF+JP/uQLMz5Mw4Qsk866kQbyME6ZOjukskPkXb77uZ/7O5ntw3eWp+H+BALvP0jdxIhOa1vzTGUJijJnJLgfwncosHx2f2ceeDb3G8XJnHJtRYDWnEEzAXPGjhKpEaR+AD9CI9pGAa4SUQcJSnAP/eZ7ASz3EXUAyzG5phIwGFT2L23p9OV614dGivOvci8NKDUAQMr3ZoMUeHKcpWh4CcbxfYLyy7VXwUMPtndmtABQhg5mqwC6cS3ry4Ac6M84eOeZ9+7fyeuRLQJb9Jk1IFDPeB88uDfTiUzxf7h9P9aWKqtWPUZQ7qgdrl77fJWCYA+kTARZq9CYMfClEVv0UQALMANQEL5inPx55oS6dkbGj6vsDc+H5gJSjx49zHVxL0tvLcT2wwezsgfcPx4Psg9Xrz6R6/PkuNVX7i+mofbCN18q5+vaRsz35mN1s8oCciaIhmnJ24W4dfd+0hf+ATRMI2plOR0LRLgLoAHCapALiF191ePJj2Y+cK3lx6i9z7Pgc4wdDSAPtM6orn5ljgs08J3OM64HPFWXtcSN+iS/0x/Wm+cC8DzoSXv0n3HpeINPdD4ra5T90IpxICO1K5DpXYcB1xjJyRgZ08VLZRTD1/Ar6wTnwAc+8IHZc2mPZ0O/kmV17iDfZ/mOVraO8nHMiRkp/IaMgaaMkTagHfcxznRS37yVz7PEjDJYffTho53kD9YCtOA6I7n93HdMyC0AACAASURBVLUJWKPoSEbI82zWE4CkID39s4RZyZAKQoI+9JnvoA9zwr0GAtgnPgvSsPcIdAhs5JpvGds6DViDzIUHe0Nv+GBrqw7spt/MnTKYPvC9EfM6oZAlOC80tg+Pq5wTfVI31E7hnsuXL5ajfTxuZ+ScyfHhVPC8FJ6r0W4WA+seXnBPV8ZDA2Vogtr96qd2BWtBOUrfDcYRLAdM4Xp1k3sP7ifwWef3VN/oiw4px8mY+Y72zeaBVjglch9uJSrMbhEwgv8s5STIY/YHz7lwrs4ec5zQiefAN+wRZIL8xV/8RTquoDH8m2cateAxrpF/4HFobUAh7dNfAUqdOPKOvMf3tElfoR3/M24+827tfeQC97h30Qcy24weZT3xJ7jI9zoaaRMau+8ow4k+p8+sbXjfTB36rqPeUoDQWGeO86PTnHGa6YMzFb5nLlhnXEufLNGHTFT+kvXAs8wY0naHP8ys4H9pgtyjba5nPNCGPnEtPIgzFr6kfWQA65h3aCy4JI/ojNWxKZjmHgFfqLvTJs9CD7IMXYJW04rEpZRYOsIuXo7hiPJ9S3Hu3NmYn5vE7t52/OhHP5Kfp82ewQGibsl9OB4SK0q7hvVah55nCay55TxjE9srwdZFglYtn14gOGdtpm3SAskKUOPMx4XgEPRZFsjoMB0g4yFntw1jhX1jehLRqwCwsorJil+LxaX1uH3rQfzqf/fptJeWllfjaFBZWQRUQp+LWxey7BL2kWsQXsDxTF/hfXiAwKUMGGi6Y2VdVBau5wCxLgnq+b7v+74MruRFIIPzIbCZvGGJHDCIXslggoU45Bta5OHy40FmfuTv7WxKAkkX+vNx7YUX40tf+lI6P8v+mov3vOe98eGPfiTbwgGScqpXThvGk5jFLFCp7NnpqOheTobShXmJR6lH0x9+IxjyU5/6VDzzzF+U42Nxs8D/5XLQINPYq2hvY6NKB/HqBpfQr8RqlpbjqOGB6n/dvtAHzqjUvnGfEVPkGWSA8W40uzo8eEbiVQunJa/sn/o462ZluY4b4FlmtmpzMMfuY9hT9IN1qy1JO6vr5SyhDeWE+7sYq78xZtrQUczvlOBGlvHM0rErGFv9JOeoOfe9Ju1nsByw1ZWl7I/YDb/pdOB77UR1Ap2e7hmTFihJW+KuPIc+8B2ygj5rI9M2baj76RwU8+Qz/TVQiP5zTxco16mAXHN89JPnQ1OexbNZX3yHTOeZyC5o6T5j/+CvLs6qbE89umUjihEgw9nLdebTV65hzO5rzDEymfvRoXjRZ8bIWNRh+d+sap17jAca0Dcd7zrwxUvFlp1jHdOMVRmBrGHt6ehWv+HetDdapRyxaG0fdR7tGeji+mA8Bm7A6+5v+gm0fVxD3OfzaU/dGTrwmXGyP0ErsVH6IR4nhkIbXC++pH6fDpB/+A/+ixRtMp0D1wEi8MT3Av0Cvd7jRGug62Dgez2eChaZjE4JdqrkKWi64L9CUcVKkMuJSCWyRWxBSImkUguj5abXhJ7C0E2BQ9AVtggCQWoJ3vU8qXS6qLMNAOPm4VXJ1bmgMaLwpe+Mwz4KZGh80Q+FlMC9gJ99dDG4iPndNCmNNQ1GHRQaHoJ3uaLaJiODQi/b9lkyt4Kf/quk0jYvlZ/uvamQNMeI86MQViGCZhUhUumDAsEyvFELubm1iFmjl/hNp4ft+nx5brGBGiphGlkaezhAmGueh4Jh1JH8isHVBUZUzGkPmsGzCFAdG3zHM+hvCu+mMEpDN3gFFdemAGopwKTd0p+VZhDRL8BZjRbA6DIca0Ov+Ue5GMXx0WFMx9PYWt/MDeP9739/bJ0/VwdRrFDHilqyRxE3vh4HL/1FDO48Fwu7L8bK+GHMEakxfhATTjvPCJEqcUWGB7EgHNiNAySPeGuljdIB0s4QoQzWySjybJFhL+JwGPFwEHHnaD1G66+PtStvjDj7WIyWNuLu3kkcU/4haqy8Cpg8PXgphRKKTouUrsyLciwur63GdDTNTBKVgYe7RE5UfcHMCtnZSSOLzxi3lAdiTvmt1mMJw3Km0Val8PPd3bscpIuRuBgrS7Uhwe/MmcCjm/rBo3Ka4WtdbkqpstOo4zTcqKdKpAvlelo5oVJwOXB9GGRxfOtLpS0Vcg9raUqiSkLJzlHM9efTEeb64Z7aANoZHxzQ55kunfd2znvOhbKg2w/B4vRWpXOv5EO3tBGfcYrQxUuXzmcpNkA/NjYMLp2LD7bvzZQSZaTvGDTQg/WUgHI7LFD5pmLh5i+oq8OVyGdlDGsTuirvWV+0JyBQEemVwo+cpQ/IH146QAA1eKlQ6ayER3jBS6kYtywu+EnFRdmtMsv1zAV8wDMFc2mr5EDVtqxSbKXEupm73wFWkJWijOR62yFDilJd8oTAAZ91elgX3wg9eRRwkPMWvvZc1Qf3eTpBeB77IUAUtEHOMy6Vu1o/vTw/wbV8cIAxUM4sXrTJWTVWYsPpgCF3eDSI/+BHfyRBQs7fgObQgufRb6NTACyMSMeAxGD/vz/3p/H/fv6LeexRyoVJndsBD3ANj8aQKyUN3sIYQ5ZjDJ6WhjsZcOZNL376p//WLBpduUB7y6tVVq2cZDspP3ieski9ggwO5sw1y/fwso4iFUWUZ+uJW14EmQKAnqWE2rldCQo3gwJ+MkLGtHLao08CEsh/nuUeyfwZUSq/5rpt/FfGaSnIBSCUMSjIx/0aG4KxXs+4GJ9GGM/E6Uz/6U+Np+b99a9/Y7ZrNBVj4nfGgVOS57GPP9rdT1mhruI+Shu8VJKNMnJ/hp78v7dfh09zH+0ZdcV8CBqjJHOmhns31zIHBBhwrhblG2if75U3D+7fT8dsZTAMYylLEhAdvpYZhoBUCdhOMboLpGOtWpKM8Rl5ZWkV14WAP+sGB4h8xbPpI3y/vV0HUFNiCP66fedWArSsAcZmBsjFi1eS3ji0oeOFS5dzrr/6V8/Fq1/7+ujPFw/NkalIn9Y3c77gbUroTXpl9PEs1jwOa2i+sNgPshcoMWUwCvPJ2tBZAa2p2c79lgTDIBMYY34sXcQcwHPSWdpQ1tM1w3wbCQmPMA7XHTRj3PwuIKpuJOhHm8hKPjMG6KuRy2+0l6BBA/YEDOQ16Aut//zP/zz76XkrrDfasuyS+nw6HTcKJNS44tn0kf4zl/QZkNlDPhkjfEr7tAfg6HriWsEJ3t0T6DvX8YKXChBbzv32S1/4Yo6V55r9wTxzDWMhAIJ2Ac4Fv+EHnVS0zf3sBbzoNy/GRhuMAYCNevz8T5/oG7+zhmgHnuCzZ5kI4vNulCB8wDr1YG74DfqjuyF3AWVpW97hbAIAZel08eL5vM7gBni9bMEC1d2vadf9ivbhH+htmQnmhr7q6MLR5x6rjQodGTt8QfYX4DbrAt6Bv2gThx99MWtC2xVnNPTq7smCG1xP37if9jNqeVDlLGv/qghc+kd/HUvqvk1f5n94LYOlWA/HdWYQ359GK5fOAa0ZJ791z5fge3iYa2gHmrgnwYvMgSWkLAfHXGhziwOkM65XZxnRf53O6qLIKviJd84rtJSheyr0YO/nPXXJpguLL0Arxsq46Ct9ee9735tyzKAX+uS6ho5GR3M9fA0ddRoahMi+YEYZGQeMl/UBXXhml6flK9pl3rRbuS5twqOaC75XrrqPqMuqk9NPnmupZ9aD+z1j1DnJOKAVfAT94Dna9CwjHFauMQBQxgXPOqfqbrTNtcraLr4i6OXeo7NI8JOxWU6Q+RAEZZzQBN60FAl9y714b29WylI61V5VgKb9wgEFrZPXjiorbHt7J+m+vnEmzp0/m7ywv78Tj3buxwc++DfiqTe9Mc6c2YjlxQr04kwObevUf5YrA80SWEcHw1he3Yze3FqMJ2TJs0W280A582Kh9I/xqPqXNhMHnBPJPa3shNTp0Pt7k1hI4J7DM4/zXMvhyX6MRyd5RuR0cpLlkefm6r6yl1ZiifJM0378i1//TNy59yjLTR4dnWTQDHOd5+csVUYZmRiMw3WXZb5aVHnxUYHM8JCOQfEH+Nw5grbo1R/47r/ZspJOq5lAb+iautrBQQUEZZRj2SnYvmTecd4YJZ8JsjhM58Z86knsAffv3otnnnkmnvvKV2O+X7Y1/Ts83Es+fOodb48Pf/jfS10psZk2LmzUtNlapYFZIN1JYT/+qUfTpy52Qn/4DV0Lun3yk5+MO3dux8Zqnb/Atchq2nnw4G5lFzc7m7bgjbTDm6NFjOxoUPZi4RAVPNa1A0bDctBoIwng80zWFw4m9X0Dx1iz2B7IIIwfnuU6oH9mSSQeSCBhczhqe6kD01/6VfxZGInOEZ6d2NjyK/lCWaOtxthrn61zRvjdPYT3lbU6wwFa8ZkzQuV9+mV2h7gZ7SH/OZM2+7ZRGcnibuoG6m3idMgudSP6wBgLty3ZKS6WOmUno4X7xWBo2yAJ8VxoyL20Zx+0cd0zxbK1gXQi8L06rXsXY2d8tOV643+u1ckMDdTVuV5eU99Qb4N+/NFvrkMfM4hH3FW8SwxKPJM1zZ6tPuv+qh4sHkm/4AUDHbo6s7wK7bs4L3KW9rhHmjB+6K6jw3XI8+hb4ZGVGSMP6bATj6Cv0ID5co5tH5o4z/wPbd275T3erexE39kjxFvolxieMocxiT87Hu1a+d0SWI5L/I7rkvb/5B//8tQFzzuETQZvJYwYJN+pZPC/C5r/Gfy3Mkz3s8RyAvXYyVQKb9t1sfI8nsOgVahYjPzBUDIg10MQQXGNDgWWAkAFS7BKTxdAZhqiTck0bU5jS0IpFBQwCmxAYWnjM6Qdk6yTpzbF2sBUIhRSMqKMJs001LpM52Ylgwp+1OZQHt7akKouHowtIMb3gv4uOIS2yhxt6XUrAKnq6jkG2qcNFgLfGUkpeGKbKspdweiYBHq4nznkWjcoxisw6fcKKMZlnXu/E8Q2WlvhwL39xscqyvAZAqiEfIF5XK+yKgAorfidcXFN0bS89PyvsE7h0EoN8Uz6oTAGGdcBxjMUhsy/fAJNBidl/Jw5i3LSyxJWpF30mvIzGZaB6NwszJfgICIgr09Qbxwba5tx5fLFGB0exWRwknXEqXUbnA2SabmAJAcRd7+ZTpDJ/W/E8M7zsTzYjhjej5jcjfnJIC8dH0VmOKAbzREA03V+tBIynLeOSsgREf3ViN2dCKqIcEj6dC5i5zDisLccd463YvXqO6J/+c1xZ9CLh8eTOOLg5KWKuFxa3oil5XI2QCdeXfBZJZDvT8ajONrbj7MXzp/Wws2zC8orX2ui6IGieevu3VSskRdVzmEYk5b5oEB8tFs1GAt0PYrl5YroxgGiHJRPme+HDwsoEkzvjcto7TcnjTLUjS+VFFIKGetii8ZhU9wvB6KlpPKQuGYAkglS/BLRXyzFB/AWWlDOR8CG+3tZ2gu5jbOklNk6pL3qUlLzVWUy/+k6QQBGmcTmNEn6TeFHMgLq2jxv4WSYyUT8TH8Bn8mKuXL5Qrz3278tDSEVEcAejXk3Lw1YFFSeYVQba4HUa76DhswTfWYdQWs+GzGuI0MZp3K7ebZAc+WyYIKbMs/WKLE/giEoAiqkKAnsIRgQzDtyU5ntXkJ/+cMwNLqC55itIsjblVnMHQa4GQ1GG/JZ0Ewwg+dyb0YmNuWTfsB/KmDILh0FdX85UrmOd0EUPiPvWBfKZ8YImEOf+R+j/+H2Xqaw4xDhOu7hGc4HAKUADuPzGRpflCCDroxTgEzZzTt8srJcMgs6Jm9wFkcvMrr2J37yx7M+vZk3OKTqGYNcY2R00a+VlbWkIyX4fud3fie+9OdfzjNKOEfndG3UOSblAMG5haOr5Az9q30RRbmMAowU2PxHPvaDM8fdeFo6ENdBd0tvoPymk/XgoO2RZTTj0NHxBH3M1HH/gH81lqAT1yj/+Y1DgOmfTjsVex0Cgi46VAT4oXWW66A2c+fwRKN6eCaAEc9j/vieNtTvnDPXGW3wO+A711qOhv91dsH3rCfXRulGVR5TIw4nFGM3c8T1K49ylg7zyHMB3YhEVIGnz4LL9FOdi/6rI7hnq5BznQo9tFEnwTHCGJk/jSiix2mLe5988tW5p3/jq8/OSiaoG3Df8lIdgllR+A9jd+dBnstxdovU7XI6kOEwGhK5V5HLyD51YmnGdV/5yldmYBZzoqHEb2eaAcna6IJG+/sFtjG/qZ9RpqLVUq7I9HLMLS5yXtZ8DMaj2NzYiFe/+smcoxevXY8nnngyjg+PY3v3UeAspTzk1vkLOZ/MJYA1ThLkCKUsUnZOpwlGs/aQCc4H98PblFxBflsOiQNquYbvMPz5HjBORwn0xqiBH2gfWck64ncNW/oL3egTc6mxyHVm2ijH1XOVgfAddKBvtKftQT/4n74IlhOt6nrm2pTh/Tp0+xTIqdKL6n60rSztnq3hnnX/wd2kN3NlFhLtsY641+czDnWO1Nc2NmaOB8/MoQ+pEzYHPXsREYCA78hbHTbaAKwpMoQYH9G4RNsn6NJACvp9ZgsZupGZE7TPmlOPhQ/u39ueGfZ5jta45K60NJMJOVSldpZngQ2sDX5n3PSZtc48QFeeAV3oG/1gLjwsmXXOePgOAOne3ToYO/fwPER4nOfdqZd5X2WxVGkJ+KfsktIb+c1oUfpFlLygvfIJuqiL6wimVBxzrbygXYFm5BLzyriRF9AEOjKvzKXBgcw11ybA1xzLBYJVaWSdOoyPe7iXNgC4Wd/0yTXAPgDN+A5+NatDG4z54yV4s7y6Mhu/QALzDc20sVlX2iWWQNaOwYEk/0lnns3zoLPBYeoh2v5eOzwp2td5ZmWHG3QGHc3CsiwGfYdXdPTAK+59PNP9wv2T56K7u4fBX/C4Dh54ib5YJopx0Q/WIL957gjPhcbSHV5PIGx5ZeZAYgxcw/Pcy7lPpx/0oF8GAiRYdlDzzjy5f/AMM8yYC52u/M738IMOWuiA04zfkLs6ahkTGYbKS9qB9rzDY8iGtLej2qTvzLHfw6vc/9WvfnWW2QsN1dPVOdSb6aN6Mu+0De1Yp4xHHqbf6i/wvNk0XKcjAZkgIAcPan+YJQ1QZoYr/MM18CE6F+cjcs5O4Q8HMRwcxif+w4/H45dwiB/H1pnN5B9KJ6UORzZGBs1Rjge8eTGG04jbN+/HN755LXqT5RiMkamT6M2RcR8JGp89Ww7yq1dfFRcfuxIbG+sxaLZ2rq9mAA3ACjj7MYH7ccz3OPx8EKMBfTuKhd4ozwdJm72VeyqeWYnF/kosr2zGZ/6H/zGe+cuvRX+Rc1fOxjLO+NEw7t6+E6PjinQ3s/D45DBpg7NHZ1SB3mUb60g6e66CdY8Pmh0Z01wH872qKvDDP/zDGQh57+F28g32IHPkuleeUIGinDcF+BbGMxcUFiA7hxJYJ4PDWOsvxd17t+M3/8VvxIM7d2J9tZwN8xlgBF5Yjlx48SMf+Wi8/wN/oxzla4WtgRbkvtNK7rXEjCzVnHtpK6UmriXPQJuyn6t0j/YfJX1/6Zf+2+hNSo+g7XTUzJFFUuD88moFGvKaYWizoy7nS79sJcTcm3lW6t5j7JPLM12FsSnjtSNZE+izvAzO3dq6kHTOoBPOCNkq3RC65xrKwNEql8T8iUXp9GbtuL6Y9ywn3Jw3Yo46immH/V25o/3YxWfFKeANfkeuqfuzfiiBVXNfTiDxWfUh3sU0mE+rZYiZbu9Wlh19RXYhV3lxLc8u3isdVvtPHkYeUELcwCTuYx2c8mHZtnynnqc9RVvibcok7tfZyn3arfSpdI3SYZlLbXkz3XgmbZv1q1OXfnf3vqRZwxAZh3Nr2/KRQY9cy7MyqKgFY/Kd+k8Sq2UE66BSP6IvGQTVKU1G+zry3XfEB93vc19qpU6dO8ZhMBD7tXRV36x1c6p7Mu86W/kenYQxaZe6f4v5MgZlCmMVA4I3+F6dQmxEe9aABfqrTk5feDbj4Dli8DwbXqBNnY4+X5yNdvjOwAJ5w/bcA93rep/85V+ccjMLROPbznWBSInMQFVYeJCTpkKaiyTrJq/PlBYVHq6hnQS+mudOA1XDkXeVRtrveq70RtIGk8iL/+mPzgUHpiKkAtMFyOxzbpxNsPIswX+9wzPApnmLFERODM8ElFW4FVBTxrqKMP0U9OgqAwoEGJrn8C6j6wTwesEAGcGx0A8jeBwn7SrE7Ic04bOLS8ZSmEITF42eTp01/Mb19uPUe1uZNY5fkEvlVRBSQcR1GrBeI8CC4tkFj1TQ6IP0cTyMITevrNdbHmhBOz2iZIDQtoa1kdUqoPSVtjMKqzlhFALSmWfoADIalO+6AoZINXlQECkdGi2V2jVF3xUe8j59nU4qgnJxiXSvfqb5Hg8qIpNNv5TDAkDhf+aG/wHQoRGCqXi3n1Exc+NprDUAh+uffu+3x9blS9HjRPM4iRg+ihjuRtz+WkzvvRAH178S470bMTm4G4vjnViebEePMy6Oq84/IDxKCzoMzr5SJlppJL7jTIxxOT8Oj+v6Yw5JP45Y3oq4d7Aed4ebcbT8ZBytXI7J2sU4mi5Gr4+i2ovjSS9WVitimnHqpPOzQpnPgpjSIL/rF0DLXMP7RLxSlg7ABnANh8j9nYdx/eWbM3Cbuv5GOdMWL2pZ5wF2TUEBHO46LKkBT2RQv7eQ74tzpUABgGZk885egqkb6wWwJXjVZErKU2RIZprUwdAcDL64VFH/qRim06H+ui/5/FsVQ68zpRigl3MOyhgohSv73xRA2rTp2TkeWT6oHFy+mOJ2JEmLeqlU8MyUi4h3vP1taexRAiIBsdXT2qKMl0hVDWBBG9Y2gB4bnLJdxWhtpZyGrEXlpM4NgTJppKzhOTq8MQCVnXxnhIgyp2vU0S77nM4O/vceaIUjx3XKWkU2qBC7rzE2DEPBDK5j/vlecJXfTLlVSWNeaEvnDnTgPiNPjO4xi0nHtXse99NH2tXhW+BkyUFr7EMbZB1jpS3uo1/cC69jsHb3l/m5UkxplyjgP/zDP5ydH7OyspxnELiXChoNx+N4/LHH8r479+r8A41frqEuKzxGRFmug2Z0LPbJTKpD08vIrjJqn/jEx+J7v/d7E2jC8YEBCL9UEEQ5T3A8Mq7Vlar1+nf+s5/L5y7ioG1O2eTTloHCd+7X0N21KHCU83w0yAw37vvEJ3403v72t8fO7isjk418gufhw8N21hd9Zw5Z/3xP35lPS2XRPqAEc6C8soSM+zo8xSHrzAdjNnqK3wHKvd/zMty7BV9zXzypMz5UNHXCQV/ry6tj0ady/FQGnXoY3zNOs03kD41NAR/LjNA/Dwxkz9JQL0O4ogmht6AQ/WRsyNSLFy/PIn6fePWr839BFOS/spw+sT4t3WONXAAdgCL6yx4JoKeOSD+Y6zTMF+rAWB0/BXZczfI3XP/UU2/NNXLrGmWdykgxYy0NiUFlCly5cjke7tzPc6KuPn4lzp8/F1evXsnfcMrtPNyLn//5v5uyrUqSlQLeNV4EtvnOcx8AUvn8micenzkO6b8A4MvXr8XjV68mEMy1OEAEzmodNpmzvFEBGot1aCGHl9+5fS9LbSTYeYL+NB8nx8PSr/qVDUkb5y9dip2dAi93d/fLsduczvAswJdyFEcr9xAxD6hPdgjzQKkuy8cJ+kFf5pU5Z59AtkBfaGTJG3iT/qSz5sUXs02Naj5r4OoMVh9k3gXAobOyH363/JsgN3TnO8ZntDXtwpf0Jdfj2no6hZlPDzLWkOTdvQwwkWh1xmgJsTQSh6WbdcFu1ykAdzoZ2nk30JJ1rXFJaSHGz5yzbwo00j60q4CLh0lLvtPpzvOgA3xx9cpj+QzaFphX16W/r3/jGwrg39vLa6A5NDDjZ3OjovV4PkDsrdt1VoW2H3PB/+x5OMxweALCayuwLqGjwQv0S/kGnekb19I3skMFpm3jxvU7eY0BSrt7O7VH9heTL+BJeMNgFDKj3AtTHh8W/fmjffdHHEfILZySyAx4hfngZcAabUavypNxIDC84sHcPEOwvOyWkhE6+QUU4Gfkr1GW0IOxQCvuhy8pBcg8AsTAY8wn/eEz65u+cw9rgrWkw4b5Zs74cy8z24LPqevM1d7Nc1kXnmcBP6ZDq5W2yqCeljlPn+BJeJp9TH4TFKI/rJnay7ez7/CHkayM1xJk57fOznhL/lSPhd7MIfPLXDE+5pb7aZP/lYP8TvvwXlefoi36x3wwN+pR0N2sKPkemjCX8L/lE5lvnXn8L+8UuHgc+4dHKQ8yuGF3N5/FHqHjkr5CDzOq6LM2a4JCe1W+VMei8p957Npngv+sNWUK9DXgxFIetE9fWHMC1qUrFT5hQB9jySzGEeWjXs6xwBtc4z7BHFJ+DF6FVjgexB3Ug107BubBm4yL/ugwNYuIa1lT0JPr6QtjUH/gHRryp51vZqA6KGOBvmVH9mJtpQ6YX1oqG5AywwDyPPPMmbV48jWPx3d+4H2xnKXGD+Lyxcp+HRzVHtOj0lUCZlX6ZjIlgGo97j3Yjd/7t38Q3/j6tdg6dyUzPbZ3KHmGzYh+MsjsOIICrly5ms7jp9/zbXHhPPb3OHbauS1jAkcmwzz8cj6YAxwew5kDZG56nJ8dz6wEVkbVr8XmmfPxb/71/xa//wd/EsMRevr5OHv+Ykx7ZZ8tTIrv4V34gpKe0L8Cz+qgcV7ozOo23EfmNb/t7TwqPW6lzsQj4R+6wq8/9VM/FW9+6m3ZNkC6tgh0MmBp3DCZPPC9BTennT2HHKeywzAm4BQ4RFeW4t/+L/9r/F+f++NYW16Jg8O9GE4LR+E8QHiWNpjHj/37H0v+pAJC4VWt5BWRT2mLlkOEsyO551sdIF27jf6vLhVAz4vrocFnP/vZ+P3f+/3Y2jrXgifLRvIgdHlTrCnX/9AsnXKg4wBRHtN+9WmQzit1cjFJxqk9pg0KvsA94g8r9k/LmgAAIABJREFUK+UkFUs6HlbWqUA0Z3zQL9uiD8hv1oBBHV39BX2aNSseog7PO21yBkh3fMwd/KTea0aL+AnrUBmROsuwgq9w3BjEQN913Io/CVwv9QvbmOF+LRMr57CVkUpctAVcuecIjpfNehpobUAn1/FMaKFjQZuG8Rl8J25AH1gPZi7QJvSQLvCcOAzjKlutcGLuNaOefVd5JSYq3qC9nnhby/DmfmS7WfasVeWetqX8wP1cT9+YX57LfkL78BFj5Rp1KQO0mX9lqoEROrXcS3UyON88g/4zbuSyWEzZzhV8w/h58a7T0LFxnRg/feblXmOwGc9SL3ROCruqADixZIMjxQSgvzJO+vOd8kYMXKc5+7k2KG3yDPlN7FQ5w3t3fYiTQWcDmcQQ3UP5PLOhf+WT/2jKA2QSGrNzKkAq9BmJ1hhdgW3aIx1VgYe4ergkEL/TjoKNQdO+ADQdkoB0VEBeQjgw+yew3BWK9NvJ4HujEiQAvznRGqUcdgXzCHrL/DCA0ZYuLkEDF2gy77AADBe/Th76z3UqsY5P4c099JcUZu518elsgBm4J43bTmklGW0m3Menh2R105hcjCwYFSKFAjQ0JU0DhXkUSNDBxVxpxMiA0EVG4nqFlI6K7hwrgGRWrukytoKS6/SE+7vPUWml7wp65sMNBsSa/th3eZk2c8G2czkU5AoX7+cw3eQh0lybMgft3LDoTxmYxfv2mXv4f2WphCqvboTAuVZr2XHJO45PhwY1S9N506sIhtXlpTgZlFE3GVcUHaADz04jaL7eKX+0QATyZC4PEB9NpumMUzAuzlWa4draaqbrv+2dT8Uy5bBWOeDoJGLvfsTxw5he+3KM7r0Qg3svRW/vRqyc3Ije8FZEnTGXZ3twDhl/OkM864HYngnlsNq5HpwjQoYA6iAyHIcJ0ThHk4i9uBzbJ+vR23pDLF15Q0zWL8XtvZM4HPdi2pELyxwq1zz0XcUfMDXX76CUcDaNo+PDuHBhKxVUzjNgTubm+jHXX0iaUAcVABUnAFkM0Cc3/eM6TB26YySyRnGYDXhupxSNG2zKqrl+gkP7HIA2NxfbDx60A6AneQAcvJObU682az4zZ8jEoyMcvi0SvTfNdOzVtdParDWflXVRIG5FN3F/KQyVDZKOp3ZeRm70416M0wFQSqQ8Oz/XT8MI+rlukkE7tVVzfU2rfBFR7yooyufm64o3vvH1uVmuLy/F008/Pct+EKxCwXVNleP0NHJbmeaBojyTCH8V8HRArqy/IiJFRc9IEhQMwQ+eCT1VAhkzhoCKq1EYynDuM02TOabtrvxSBnAdfaJ9jEiuxQDUoaEjVWcj46Xv3IOSzO8qVO4vrHP4J6O0WoSqcp5+wnvMzblzF3LuUBC6kbLsXfzRjtFERkBIP56LAm7/aN8IB58pcC/w56HCzCltP7j/KIEhjFKu5TpAiy9+8YuZ6n75YtVgVYHkd9vmWUTr0fcaN/So6FU+E91FNoYOFA5nRsbRBtkXlFU7aefHXLlyLn7iJ34iKHXCi/XCuFXwAGiXllZynTOnzz339fj0r/169DlKqDlAMLK6DhDpVG3goCLjrzJGai1MYlg2VbzlzU/Gz/7sz8bO7t4siom5M0MV8CCB3vNVIkbl9vbtm7PACccNHaENiid8AggniCLAr9K3ul7ls4xiB7TgmUTO0g594LmAk+oEAEldx62KP3zM/YBICe41x4ZrGtAIWgB+CMgkqN3S35lHwVx40rM4jIByn+V5gjQCEEbLAba7F8IzKu7QK2vpHheAChBqdBpZXEYYQQfaoo9GYEtr1oMyVV1gLiqqmt+6IBF9SGNvoRwH9IPn0b704SyPlYU6qJ7sNIEp2tlYr8NlL168ENMYxfWXXozv/p7vih/+4R/K8lSUTrx182589l/9z5mF5dzQlvXW4Qdoy5+0F1iF7gnC71SJEmhKvwDjS2doBl2WohinA0TdijmitFvS+aAcN3fu34sL58/H2tpGULZhYalKC6xtbCZITPmNdJgNyyG6daHKvfAb+xo8ZckjHVYlIyqK8uy5OnRRgBn6208AOHlIh59R7Kkjtawbg5aYQwBGgUTLr2jIZKZXi3qkX6wh7oWePBd6IHd1JgjMGXQFXcyE0Kgy6o1n43iAp1jTO9t13pEHXmrsyd/0g3vJwrB0hf1Eh8ABAr/yHK6jr7Qn+EmfWbusZQ/rhs8YuwdE8wzP0eF72oNf3D/UgQUhzJbjmQTgyBfSTAc/z75x62aOV4eKcgzHFL8jT7s0JRNCo5P2AJ01mOGP+/fvJp/ST/hEfZO22Ed0zjgn0IH55Hr4AJ4UvIBO9+4+nO3n0Ocrf/XlfP75rXOziEToxbyVI2A0o3NFc5btqqMf/ixgf9QOqa7SRVXyrsrH5L61vJwgOQgq/Mcaggcob2dkO3slexLzV/sZ5ZgepVwwEtEMhq5tLHikjJMHdVJBb51gZzfLScR8Q09BTmgtaIysKJBqa8b78pVnvMFLZu4wXp3ZtMv8Q39tZZ6j0w/9GNoydzyDMep0Y/6NtIQneaYRymayXejs90yk9OVe6Kj9ZBSvDgj40Ww9riFjh3vIWtdBp+1pG/TTyGT0Q+6HNvSlbJ0KZnM90I6OXPYH+IX+8y6w3JuvChK8ys6rw+ANyPNcGeYX+quPQV946nD/IPlNBwpzK81YpwJNYho8i++ZD37T+QSPC8QxTgMMuJ5+uX4NdhCIPTop+17nE44OdTz3FdawpVdoB5qZgeGeaRvwAH3ycN2uHSNfm/Gl85O+COTRvoEbrBPopa3A+LgHHjEohCyDAsKqBA8ZiIdH+42P+vHhD38oHnvsQhzsPIz+Uj/OrBXATGZCAusLhZFU9sU4Do9PYnVlI1aWN+P23Z345//9b2QZKg5B390/zLMiCJo8OHyUBhXPXWlOOQ5Hf9/73hff+cEPxObZs3FAtvBkmmeSjAYnMcdh6L1BxwGyHws9qgqMMjK+bK0C/Ev/X4kzm+fiX/+b/z3+4A//n5hM4bXlWNs8m/1I4HuxHILqDzyL+3E0CxaXPVlAH2fu8Tt8mrKnX1mDrFnkJvZgZQYX6EomCPN5NKwyNtqD2taUk047qpOpQxYeDmh0dQzPOTKXCBZYXY7JySB+/dc+HddefCll5WQyTt5cP1s6jPL9Na95Ij760Y9mpGQBjmWLmgGiAwSboRflNE8+yDMt66X9WvRoNm5zBCYOczyI3/y134yXrl3LPiwuVilGaMRYDbSCjthJicEcV8AxOEEC8URQNWdC4T4AyZyFsjLD9OwH90vDLGXWysmKbdb+VgF54k395cr4Lh7tZckrAWKez7xnsCvnhVJyuGFPrPkKVqgAT2UA60yMkedju/NSN1Yv69LPNaydrLxLJ0XDAM6cOZf94DmVeb+R+hGv3HubPuk46EPire2sXPd03uVl+6AtoozVIVDjm0tZo2x3D0F2KffFTmseC2djTGbkaV/qIOY62jbbo7sfyP+Wl+S5VSK3dEuudY9iHYlvwl/QhPvdW5139xOumTnWm+1qRgnX8qee7DzxHX2Q5tCqzp89zfiiDWnB2A2ENtPQdssuqIo10Ib7mGP6ZXAd9IN2/MZzGAt8x3dcS7/UZZhLngcdzJK2TZ4FH0kXaCbWbTabbSkXtNmgoS/HY/AFdOB38RX1SbEQ+sRznCvozfXq1Dp5eabj4lm0x70pgzoOm97f/4W/l4egMwkqiEZM8p3gud6cAi9qw+V6HREwioaxDGmbXebm+lIky/sF80hI2mUAgiwyjQoRz+BaBm9/BPBhEJ4rsMA9guAuPA0E+mP68qSVkKBNvVS5kbTIWb1mgmo8z0j+XCwJWJZ3vgR1HShOP4xG5vkldE8PO4JJ0qCaFvDOH/c5sSncOmdpOIl6TwXr2agS1G3RAoIdOmUEEbjfUgCmY3ENY2YuNRgVlvYXGsJcAnqMU8WW7wQnFRp8x9iZ465DywWms8l5VnnSGNbB4PhV0KQh77bLWIlA1GEnT+ggYe4OG59Je40J7mUu2Xx5cSiZvElfGCeLXZ6u0iqnEfuMO4XZGAC8QFrnXj6gDJeOIUF9BSrXr25sJB/zP0ANUfbURDU6IDekQR2mN52PApBGJXigE26X1einskKkJ4A/jgqAvurPMEszAfi95vHH4j3vfXem+xJ90mPfnx9F7NyIuPtCDF5+Nob3Xoh4+FIsHFyLpemN4HiIyUk5PvARmRGi8MqSSJTA6hOlELFL9QWwxV7EPufCkTkyF/FoN+JkSkmsiL3eG+LR3LmIM6+Ok+XzMVk5E8fUaKXUzirl2vrxcK9S9OCN5YXaOOAD1zZj33u0m+WhOJQW2lEL9PrNSpVfWq0oh/G0IjhXV9fi+KSiJmmfeaN9oyJz0z0ZxFefezaNKTZ++CMB/EFFK7DZCFo5pwmgtxroHJaG8rq78yg4C0E+PXNmM/stb62vLqeyiuJHmm0vD9YtJcONIQU05WbbhsxB7WQKWRorlZI81KAALfua8oLyQlnP9vRsBOdL2VCKSX3b688XOJZt9uLqY49lbfE3v/mNaeApb9aWKtuLsi+sG+QXfIjzSdnB9URWMT/SSFmNvDUKEnAbxc714/5jhDxzLShmJgVr0es05ucWSjmsKHSc2GR0ERFD9CalDSkvxF6BcQVQSi1iaj4TpY0yW/KLv1LSy2BmXEYtQ0ujCfhd4EIHhmU3ABJ5PjXNUfYBRYkU53meJ8T9glc6QrnPw211PEO7rqLLsxgnfKQxKSjEeKE7vxn5w/3QD3p5kBv30QbGMfKfa7MO/JkLKeNsl98EEYgg/qM/+qP42te/kfxBllEaRkuLs8wQnJDwOPffuUPZiTIoNNxxxhFdJu8dHw8zk4hsEL4bUA5vMQPsMlOEbBCMJ+gDbQE6slTS3l5cu3Y9hoM6mA0jm/7/yq/8k1joFz/rjGVeu44hZSxzqfKTvNsO1MSJjmz7+Mc/Ft/13X8zrwHUBfSBb3kOCuDFK1dnacDpPHrwoJWkqCgveNRSIN2D7KGH4Du8y1zhFAFARW578DRtaPQi+5hH2mR/9iBXDVXag5eIQOVa9gZBJuZQ4EVHIuMwood39hQDD+gfNGI+dI7Ac+xr6n8CgDyDfhFVzYsSLJSToLRDOaAr+0NAZK63kFGNnCWhok5/mVv6/PXnv5HPpW51N/2/Kz8YD0a8hiK8/+jRXu5v1KBXWWbMnjGgocRcUocaPkRWCbhsrq3EtWsvxplNAJUyThkvc3JwuBuPth/mOuaQ65QPk0n8J3/7p7NsG/IF8PSXfumX4+zW5bhwvjLC4Dn1FvjDiGUiwNUp/j+u3gR497Sq7zzv9t/Xu3Xf2/c2zSaINNoIiE5mCMEVRU0sS+PMaEJETU2MiVM1MzVLJFMKmejEiZHEaNWIYTNKJjVQCAIKiCAqiqJ00900Dd23b/fd/vv27lOfc36f/32Ht+pf7//9Lc9ynvOc55zvOc95jMCHT77whUdyubxx45lcY3H+YQyqG+/v72VaKw9SVweDR+SLne3djAKsYJ1urCyvxd5hnVPGTsf19c3oZwTWcQZPLHTnMwUHjg2Cb/Z2D07TMSETdOIh9wHlkdPwBLnmBRiVw8wRaATd+SBzADBN3QSoihFCf0wTVEBFHdTO2LAmcJ9veRbAFprDp+5eIo1YRuo3Tmx4yIAfo/EELdXPM8CoSRko+Mz4UC+OFcbsqSevnjpimO/MCeYa5cOXjJNziDYj56A/Y4IsvfrUE5lqhH7Cn8wr2sg7lCXoR1uhIx/6AY0EPNTRNSpdz2mD40yZOqhpt7tKOASd9yhTo5/78CdOJhxX5lWGR5DpPE+/6Ce8y3yF3tD/sS8+muOjU50xFDSlnazdRqxCS+rlvus87zGHdChxXRAaeqSz7vr10/SGOWardTZXRkc2R6KtLFVKRz6MF7xPXY8//li2nblV4196BDxJWhTuuUuCdpSuUzwqLzIm9ItdTHfdfel0hxB0eeClX5u044/f7ApkZ6TOBVLRJHBEtHqTQ5xyGSt4wrFL/bwBU+QZ2kJb0/G2s5NzgB1IAk38FtxivYEmpjY6TRk0HOauKh14J4Pa+WwAi+dD0Zannnoy+bzsogoooC3Q1t2h7Bxj7iG7PP+ldmKWLGe81EWY79WObty+zRkVl1L+qjvoVIFW8KcBKPAc8x8+Yd3zbC3oQ38Zd/RKZSN9qPW5UmJBB/4XCIOOqZs3gW/wQTnHyjHPPd6hXfSJe7OpKLnvDhZ2xEF/sQXGlLa7Q4m6DE5xXrhOw0McCk39yBr4gjYYFKOuRdkCbPBHpZKrABfGjns6RBwX+su6kTLqqaeSl8wmMYsXMH7QzzJ0OLgGa3ca8KCDFxpDA9OzMj78j4yCZ5RNvG96Os9GoQxBqLSdmuwEAroCccxz2qW9wFhIJ8rPtp0UkFyY0lEGq22eQZZux8te/nXxX3zjK6PbnkQ7CsBnRwJ70RNsxglC8N2oduK6drHudaZzsbx6Jp5+6lb837/xjrhxfSvXQ2yB9bO1wzh5vDUXnBxC2Webs564ft/znps6Sa55mZb1MCbjfh2OOSEtFCmwCJzDaTOI1pTAngKjCaZkHADRO+3F+P2PfDLe897fyzNBzp67OzMIkEqQ+TEkOGqX4J6SYZwpVUBk7WYQZDXTgOduMGfhR3ZiaBdneegGG+t5iPmt7a148Yvuj2/91m8thxOZB5pgQ/Ur6uqAEbBzo3FgMO9JAZpAaOAAiTjY243B8WGc2TgTh3vb8Wu/8qvZTw6TT1ytU/YU9k4lx474xm/8xnjZy14WE84iTTk8brJJ3LEHEhRt0nbNOkC0F9QnOYeNeTRqdGLxpS9/4Uvxq7/2q7UzbKGCLZivScsmW0Y6OycVQOtasrBQKY4TOB2R87uConQSs4tIgB09CVoL5DJv+bCrRqyU+rBtoOd8rwJWk7/mC1fSpjo5rkAA5ZW4pfPIdZf+FEZWWCRtp//ils4j7XzKUw5wz/K1V3kfWUJbBI15nhznBYhvnNYj3idgnXpJd+4Ue+U6bUqZ1qkAXp0a2s58i4mKCcKzPAdf0Y9KOVgpAe2vTn+u0Q6dCmJ8PivmKm4i/mygo7a0OKbOW+WhuKJjQx+1gXgGvQQZdXrWYBMgnlhdg0dRF2sWdTnerjW0U32dd6jfAAOd1byjzORbB4Q6j3iQYw4t3CGuXlgCpwB+8V3lAfxDXTrV6Ctjog5sfVzzGcdKeqTTtcGy4X9xGB0V0NHgItcw3+E9+kj/nVf0UwxWPEW5pb1rf3hOGqiDwGviIayz+gqgC+9DY7FZMXDxeNqiA4q2pajmEHR3azhBYGw9fRRCReXdrGhflE+9KRTqpFKACDJQGYykN0/CsMjyfi46zeE4lk19em4oWwLqJYf5KFMGZqEUcKYeGZE+qSjAODpuBLuop6IG7zgg0kPcRAnRF8pyQnLPBdZ2zTpZBKdgOMpVGCUo2ZytQn8pTxCcZ/kokBQ4tNEJLNhPH+wz9cvkRoLyzqzThDZAJ/7oq89R7ux2XMqibJ6jLssQLNLjZztceAQGab9CTS+0k85x4RmVR/pAWyjPCcJvaKPBinFghAvP1zjV9kT+/N8xoX4EkZ5LJwXXHatTQHsmLVEp1BVBTlnwDxNp1lOrIaDy7XZs2loRGJVX0DIEihI4WikPLPSvBfP/7zzTAUjeZcri3XG/JrHbL4lKcXGkjSrutBUgd5Utl+NJ7B0ACHH2RUX+lhd4KXN50p/+yXEK8/u/9iVx331XYmF5JaLDuSD9iIOdiJ1rMb3+eJxcfTBae09E6+hLMdz/q1hZyHPfYojuByhfZ68n4AgGj1LFNwDmXAdBXE6QY/TEdoGaR4PISGucLn0OARvdHbePe7E72Yzu3S+IwfxGdFfOxrDdjesHh9EfjGJlbTnHk50ZbL/tzhWIzTjQt6O9/SB/bALgiwupSO8fHkR3jsiASkM3xAnQnotpux0rS+W9zzNvEnGtA7BImTVutdP5hGLKGPGMhtfRYeU41ttOXbNjjCOG+cNh1BAGnp7lVRWnihpAsdXhUU7R4RClLGJ1dfHUyGNHB5ERtWuECEeigmZ2eDQOWnibKHvSCOV25TGGIfxcaauSD2byW3HJn/z/ghc8L42NCxcvxrnNzTyc7+4mlzM8Aw1UnJBn9I3fyjdkAxFwynJ3FdCuNACaVGDQL8GN5nBWjBD6nIZzq775g+7wqIrPqZLVKK7uLGT9oW38hq7LbL+eXwrSZxDRSkTWgB0Gc528znevO58RS6QqAwhF6e4PamFWrmrI19xZOd2VJhCjE5V+qSjA4GVUkOaHtW41o7VQjgFLn376el7HoDYCUeW15GLxEzRlXdQx4voE/whMKsNUevh97gxR35VTGBlu2g3BBI31i5cvp2wXmHM9WVsrJYI+009oQFtYg6GthvXvf/BD8ck/+dNYX16Kk9EwcIjxzPZWHajGOwmENSFe/C6nPNul7+wKIuLMAxJzbecQoSbtGrzK+TLQ6nu+53vivmffe2r8A+ZhKGrY8w7j8PiTT8Qv//K/TX6fb1Jscm+hAYW6zc7BkwSruimbmF/sTKH+g30iBrtxMuA8i4h/+BNviK/5mq+Jhx/7QkZ2ukWaXTGdbkWKInPoG5GKtAcwwYhUI6IZCxRSI1x4Dr6FZ1V2E4jZKf2I95QxlM/8M7pmFjyhftdBdQnKAWwBOKYdCfrPnAtC3TxL/fI1kaKCE9BRcIO20UauwReCPxo9lOO6CmDC/8yr8+cqXzJ9oH4BK9JL4Bgk9RW0MCqU+9CHczVokyAL/AIYxj2DRGgPoOZsZDWObBwgJ4MKPGCdY67wTvZ9gfHtJpCJPDl/9kLsbN+Mr3nh8+L7v/d18dhjD0a/T67ncVy//nRsbd1ugNLNuHLl0qnhw1lV0JT2ILdKP6hz8HZ39+J/+p/fGM97zguSlzhvivmTu1kOalcZ89iUIQlwdlunOi/AIE6Pxx//Yp4/dXx8FNs4G5YKKOZ9U4Cp3y0tr2Vqx9XMR19zoADptbjr4sU82PzBzz8aHda4dhk8OKco6xYOOxwkB6XrXbx4Tzzz9I24cetm9hf5zmHFlMnYqkvrWFA+zer+jIO7PtwdoiFC3znH4EUvelHyH84pyuCP9iA/MILhXc4hAoQDIHU3EOUomwukjXxGPRwA8tq1qxk9Du8rMwHe6ItR+tAAcNZdSjoP7LPyXgc8Y6wOqvMU8JfAAHgNhyVlpOHfRNbynI4rd4DQTq4xL+AL5hP9pQxT9Oi80DB3njH+tAfdUEckcgJegiZG4LOuaWCyg4LyoBvlG2Gv/cO7jCn00Wmqw0pAgd0OyD11zp3dOougnF0VxAWd6ZuGNHQVXBL09AwMxkbHDe84j6Ex/wtMC+AgV+kn8l4dW5nBeNEvyn7wwQdPgSXeRX7aNuYZ4wedaKPBeqYRM9UIY0iZ0Jf+0S/6Cm3lO9qg4a/el6mrGkeaUaaMr4CI9zTaM3Cp32+c5aPcYQkwCG9s3Sq5o/1IfToHtQd5F9nDHIBmjKtOJPLc37q1FUurK9GOTgUXHnLwO/pyRWejPy8ucOA64GQ7WhPWv6JLe66XkUrskOa3Nu327a1c1+ATQR3aA+0PDvdif68OWUcfFuCHfjdv3k7+FiA/OSlHOuVw/+lrV9NJakq6doeI/NXTCE3tNYFMgRidFJRBefQTfuIMDh1cRrNSBmMEv0O72Xkg+OguDM4A0dan3bTLeaJzlvFE7vANz/AuY8vZZbSH39qNzFl3mME33GM9g6cpAx5CFpnyjx1o8CMyF16yHHEErtE/HMCOBXXyPnxKCjTkkHq6uirtExyk7Fm7VruccUMn4F3Ko//yYYGilYNe4EgHkztc1DHonzRUzmnn0zboKSgtqA/vU65ObGQm75RTsRO3b92Ib/mW18S9l6F7J8bDk3S2F7ZU+nKnRfdHMR56vpnBX2kAxyR6cXaTlFmj+PCHfj9+7yMfj87cfHDuT9ppUyKHhxkEqROHcuFPaEuKJ1Kjfs0LvyrP0TxhZ8roKM8DY261036u8zVPg6OGJRdxJszNLcfS4nq86zf/czz04Jfj7BnSf86nkwenSfW33oUuAqOFxx2e4gbw5By7MRrHX423dkftJkO31cZClnOG6NLKSuzt7ce3fse3Z5+WFpYzC0KNUeFojDkfMqGANbj+kEEix6pJXdXrtOOQgz6nAPMLce2JJ+Nt73hb8s+lS3elLnZ8chitSQWkMK54s7/ru16Xdua4VWdotDyEnLPvhoO01Zpz2E+D0CpQsYKyceSkg6U5Q0RaQzP+mM+/9Vu/FR/4wPvj3LlKr5rBj/1xnEEPa85xyvP+GvwoHUfNrlucVuiQk37hkXzSxuhVZHmmOT0oDC3Bd85FwbHR0GpxDluQHTo45yax2wR4lG1HVooBh6lk3Rms2al5ieGbvBx1OLbAvvYN857x0bnN7vey9ysoSltOO8i5I6it7sNuYMZYHJL36Iu2rLZkBdCU0wZ+cy1lJ7F4I2Vwnw80RtbhPOS+ASNly1WgYDqDGmepGLCYJGuL6zSygTZxTZxXrEx55tmi7pTUgQctEodoxlme0Alre2k79WiPVZq50p21f+kHz/GM/Mc1nTkC/fTFtV3aULb/I+8MZKBfOoiUkRWQULirfCzf6YRR1xLMN6iHfolzq3dr96gv8yzjTBu8poMVnsv50fCE1ykXnrPfrJ/aL7yj7CncsXap8U0fqIM1lnWMZ00HrSOO9hhIQbv4uL7ppPjKdtJv56hOQR1P0Ih7tM+6Zu1s5xDPSQeeTTnXBOg7T1r/+z//36YCPyk4m10MDjAvGdEAkSqlS21JpvBTgdnsgFDI8C0A5nMCPXwbteWE5FsB7kBQdyo5DbjPe/w/C4KzUAgguIDTdhlKppbwCnwNBYRszJP2AAAgAElEQVSXTOjg63WiDAZmlhY6ifimHdxXSGnEyGBOLMrR84yg0NFC2xw4BRL95UPZ9AvBxGDdaW/tsEjwtkm9BRNSN89SJ21SCReM5Tfv8Rz9UeGifh0W1GnEgYKVOihfRZRyGAPr0EOrsqmjhPeNZuGa0YM6SwTcBCwU0LPfOnlogwaJDhpp6jd1yHu0jT/Bntk+KbwTXHeBaiYk16C/fYCWtFtDlv/1gDK5UG6XF2o3Bm3lD9rQN8rKyQe43ggi6CEdXWwBWLhPHSibvKOzirZqTCgMGCuFmDyt95tnFdLsnDAamToBquExhBQLz0u+9v44d9eF6KGo4OE43Io4uBmx9XhMrn0+Btcfjnb/mejvfD4WprvRIgqBQAocGaRiYvcH0VGDAt9bo3KA4Fjl/vGodn/k//3ItE8cqM7yeTSM2BtE7E3PxVbrnuhu3hft9btjL+bi+sko2gvkE12sRXU8Kgdqp5c7XCrSfhTduDP/nGcFHLZiyFkonJ0yPI5uZz5a3U6sLa+mAcmYL/bmot0qWo2jXeeGNHk7O/NGetRhimXU3TwFPI6a3QK0IRfUg+NTo0hlXoD72rVb6YA4s1npVSjLLe9GRZHa5+BwEGfPrDayrXjOOe/ioyMWoqaDoHF0IdZRUkk95gcQGb0WxxT86qG2GDnwHeULxjU7n5PPBGoEMPWS11yvdE4ABigNpOhJg2x+4VSRUPlRxmmACcpSt+C60SAYcEZHyM/0z7zORl46r/gWNKGdc80iR13OM65rgFGnNOSbPjGuOuFzHeuVApeAdDMHVQAFPZz7gtfWcbRXypsAEN86mVWmygCtXO4qhvSfubixUSkBzNdtFIcKCmUpl1z7dKqlQhUl74lS0nnB+CDXk9cbsH7SaiUfzILeyBJSACjD09Bo5sGsIUtbGAeMcKJmMXi5z/xZ6nXTYcEcYefT+XMXGqWrZCBjUgp1Kc0Aejg94FFoekBkeqOcQH8cern+RcQ/+al/lOCpvMaYuG5k/uEJu+/Oxh/98afiI7/30XS04MgcDCcx1y35QApEPuycS7mejsJaA/kcHQyyrrRJ2EUyjfgf/4f/PnfKMS6ME0APoYb8Fnx17d/d207FHb5h7JBF8DN8A4js/+78sV7pjKMO+gNeYnTTR/Qt10/1I+pWaROohZ/SAdzQmTrlTwM5BDRc93hHA4o2qwvUrrSaH+oBgirMDRwmHiJOG00HZ7Q8PIdsgDcAppFrs0op40jdpFqDl9JpNxjEo48+nKA3feKDwekchdZch++hcQXGzCVgXnOpG3dfupgyn0h42qSOSq7vmmsFat1z8VLK/OffdyW+9/u/O8YHt6NDZGJ7mlGY9L3WkTLwoGVGGi3dyT0NbWEh1+X5xZX4v37x38VwRIT5ZraV9Ql+wfGaEXYzxiJ0xPmqIg/QQwSlemuuKQe7jd5ceid0Lf250hVu79b6327SmHAIaq4N83X+x+7+Udy4fSuOD/tx5gJgZe1UpU7KAfiAjgB5jOPi0lqCqebnh1Y6R8vpU0CAMp2yGEMj0J7//BdkWYwJ40WqKJ7hD37lWegBT7vTwwAc2oSuQx3sKELvRyZ5FpPtYKzhAehJ9Dsf9c/t7dtZP+94Ngn854HllE1+d9rB/7zH/8psAGWu02/6yxgKvsKn/HYdo17K5Tn4Nx2KS+WUYGyY79BYJ0U5yXaz3dCAOuivwS7aSMgG6MU8oJ8atjjIzp7bTFozZoD/6p3odvDBxbvvHDgPvVnX6SOOJ+7TP8BjnTzaYPTF3QLaCDwDOJ87E1ZXky+3tm/l2Bm1Dt2MstOwlTekFeNBvQC+gmymNeP3S17ykqQB9UMTdXHXNw1q2gWN+UAjdz4wxxkHaA3P0VZ4lP9pK9+MgYFy1KMjFPrBo/yG/owL88y1v+Z4na/C9ZT9jR0KfZ271EFZBih4ZgZ1ugOC5w0EgLf5TX8M+uO548OSF7Wrog5rdYeKdiT0vn375mn6OXYGUE4CZ8NBvke6Hm0EAL1nPYczZTgUuZVR4oOTAnY2VgApRnHr5vXoj/pxcHSSu5hZf5jDX//SlyevPfnEE1lfOuFGPL+VYCVzjMCqDBxsbNDUtU/K5oImBH3QFsaJlGnU+8ADD+T8PmmAXa5RNkEFzHMBKeYLv6GVOxrVqZyzGcTUpKQiAIl64TXaz/ghCxKkbAB2eEdAhfdoI2VQPzvs1ctoE/xDva6HAlDUQXn8pg7GkHYxDvA640wfmCf0nTqYTzpRuCYOQh3iKARu8Z42qo4BnnVe0H5xGXdOGBR4a6sCHuRLg2yoX1Ar9cPGESHgR5+VCT6rXPI8G3icdjMeBm4wPrn+NNks6DvOSJ4z4ENZDZ1MD+icNMUl48MYEziXOz9btQu51t9J3HvlSrzyla+Is5vr2TfOUGx3CkjmGeZdazpK26cdhWsU2HknZTjXcofY3GK0unPx9FPX4w8/+an4s8/8dQYvdHvzcfHildyBJrY0aBxmOY9XVmJr+3r87e/7nrj/RS8k2XDsHYB/7cXifC/G7I5oV2R98lueR1JBCQTxLS6uRae1HL/0y/8+RsNunNm8EF/+8pNlh2/Wwc7szBRfogyuQQd0Gp3qCY6Piv/gi7J16uwfQcqlpeK31SaI08CJ5SZ9znd8x2vj7IXzmXK4spZUqp/RSe1aUh+dNGd0dPNQ91buBMm0soFzrB+H+7vRJQAkWvHpT386/uAP/iBOTsAWIkifuDhXzhVSTSUud2Yj/s7f+d7YPHc25ce4OS+DgMbMdtUa5e5a0kYI+mrL8Y1hS/smpgRtDmz3TBH6wHNve9s74tFHH0m7d3FhKdrTolNhM+VkKpC8AkzrXjvaeRZJOQjYcctOnuStVrt2pLUr9d1oQjDQQRycAC63Y++wDjmf67CDAtt4Oc9fORlOctzoO2sndZJ5gEwPhZgU+NxuFdaK/Su+xXXHU4DXHdnsSBFIF9g1QBF+Y84ht1KmzgQXm8pLLEPcUpwtsZQGc2L+w1MGX9MG8BED4ZQ9tBGeTL2hVUHirEXK1ZzXM0FYzH3r5111Wvotnsrz9Ic+cF3Zc+rQapyzyCLaq8NHnFP9HdklFicfUZYYgPoZ5aqb6NwSY4V+6r1pOzYZYaCLWCi0ge7io8hYdSNxGMqp8S88R3xD5wzvaK/VnK9MJ1yzLHnCIDj1eO7r2Gf916404NF5AV8oXwxUoH22m2/ah3zXXhEThmaMOXVWEEYFv6l36ZRhzFiPXCvchcPzBspop1KmNrTtkg5cp41plzcOLenAe/zPnBRvpU3iQZTPvdytjp3VOHapQ9xgVo+nzuSZN/7M/zKl4Xz0lmgEp4G0uFiRntvbp9GgGuV6ymQ+gXkNHJjdqDHuUZ7KM51VGVHpZDK46ENEFWIXXInvBKDNRk9Yt0CBETm8Ozv57Rt1Ub5Cd9bp8ZW0sL8wgk4S2gIR6QcDwmcWbBA84Nqs11Tj2fuUo4EqcFoCuHUaiYlQc4cGNGSAddpkhM8MaKVDSgVFxhFkpy2CaqVY3z7d7q4iqKLnuwIClME7tJl+0wYVKf/nGd+DQY0KnI18lV601UnkODnGXOe+kUPQUaUwF8TmT4VOhUoBYTnync4421dgeSfY0q7AdWz1xgueqnw6GfXwpgAd1AF/CigVbY1CI5SckPRh1qFGFDFt4T0FL/XDC46lfXexoF4+0IB6+PDN2DDfeHdprsBmFncFCuWwZZv5yUJx5d7L8XVf/eLozhGGT76qw4ij7YhbX4649oUYbz0Rh9cfjvnxVrRPrsX45Hbu/iDyJs8HafLno/ihyAq8Z2osqm1y87MrhOAz9B0CxE/GAJIRx4CV7UuxPVyOk5Ur0T57X5wsnYvD8VzMraxHfzDM1F8CIOkU6A+DY/KcA0SupaLbpCJjN4xRy+PmgLbhdJznpci/8+TMcedVuyJhTr3+RMQlaFWGPh9Ts6Rh9BUG++527QCB5oyPaVr0aFMnsozDCG/eZLdasxsm60crYjcXc3I+9skb9hUfFHzPLMDozPMOKstYXLx4Ic40UcWCVIwtRqogJ7yKgQ0vaVy7OMKHR0e1BZX3XZgF80sJKIXQhdl7ABp8oJELHe8LADN3jPrif5ULgXXkNsYQZwK424l6BMNpk4eGOh+d85QFXTOyelJAJ+9Vf8qhy7M6pHQ6uKi6kNN35QDt0diHt5zPRvTn3PmK85i4xlk/OnpVZpQ51K9xTJS5QBi8oWJLdDbvCzDpoITnXA/dKUh/aZfyhvJ09tJH7tMf1wtoTVt4jt098AHvek4B927c2DrdLeAcUEbSH3iesvlfxQKDl4htUlIRzzE/V87n4XCSKffKICyPnOAScoj6FpfqED1BN88mUPmDV0o5mSaff+drvy238AvOUSZ9WFtfids7O8mf5++6EJ/65B/Fe9/7/ljsNbmSG+WyovWJ7Gm24Te5iFWcByccbNlKx4fGAWAWud+RkVefeTrn9Nr6ZjqQTO8ina/fePpUMTSFyOzaRFuhHWMCLYwChaczp/uojHrv8824CWaZFsWzIQRnBS8EirjOnORdgUn6A1+ZA16di74b9AC/GZyQOxoXFrKPtFlQj/+N4hQE5LeKsAo4c8X/cYAY3ECfqIcoRHUu88o++dQTDfhV7adO078AZFF3BniMpqdnD7gePvHkl5KeGOZE3/FhV2QCPxsF4OLgS32u3YntrRvx7MsX40f/3g/G9vb1ODncjaXlOw4OwRWBBn4TeajOBl+mD61d6Qo3zpyPX/33vxFPP3Mzrlypc1dIzQVdVlfWUyGnDABooqbps2OD8wPn0dFRBSZ0G92ShTXX/+OKnCUtSOpa3YqI3DsonXW9Ac26rW7s7u1lVGsCSNGJheWl2L69G2tnNqNF1EE6DCr/LfNMfZPxvnDXPem0MnjGdYMxg+/N5276IOpQRrGmsf4iV1w74HGBNOozqlwwlz4IMjLOAn5cp7/QinH3QGidBHy7/V9wteTdfILh8vBsyjf1WOpDh4D2tFMHO3MmD4pvggmgAc/icKXt3MMhgEOF38xF2ixdmCd3X7gr9QOe0VBmvNxBwnvqw+qP5Sw+TN6Fp3gfnqF8zw0yoAiHMXykXSP4IG3hM5yTrreMG8/wvuszYD9tRn4xPvAd7cMpCWisrsk7uaadIUXMQa5dHEjMu8h+nFSOs2kJNTDhCfoEv7CbQpBGIFi6026dp6wByiFoxvhwkDn8RNop6EmbKZexsX06KNxpI2hCn+iL644OEN5Tr0Am0B/apY6BfOQ6fzgXWN+oA16iPeou0Jiy6AM7ZbRnKYf+q19AP8Z8dtdRrn1NsAb3TQe6vrqRNGN95HntO+qhDNcF9S8ireE1AY9OrxvXrtXh4OwGeuLql2N+kXXmQu5wHWfwSi93mrBTZGNlNb72JS+Ol730gYwQX9pYi/Vm3Cu4q1Iv48A9OKwMBbQjd0Lv7yTfkDrwc597KNOp8UlAf3sv52CdFVJjQNsZO8o1/RH20GygBjuAoTX9ce0TxINPPL/CAAPOoUP38NBwAswYF3iG8YbOtIG5Bt9DNx289KMO164dFwnsDOvMENoO7Y3kVc/Ic7+aHQzwGf2nfez+4OMZIfQPOYJ8gGeoy11Isw5h5hE8DT8id0mZy/xm/hsRDC0MfKw1p5NlC2bRVspJB/lh4SQ6cHXi6nBQ56c+nFzq+Tru6DP8K0hIXa7bppCb1QGhO32Dl6Eb/aYM6Gxwjfo5c1vAUdnNb1O20jbe4x40rYA9+G+YO3h/+If/m5iOy6YgXWll/SWwpQDtTPEMON9E2JMKqzUtB6a7RQoM5uDzCngkOGZrbz8ee/SxePDBR+LpaxxWXzgE7eFMjTObdRbDyvJSnD27EV/3wIvj0sW7M9VzAvatiMX5du6EBvwumpYN1ZsvQJxUrRub5+PRR67Gf/zN/ycWljbiYP8kHX7Q6ey59SaAtpwe/DHvlBG03wAVeLt/UmmGxF9wLEqzAjYLP1hqQFqxqZQjmerpJP7RT/3j6DVnZU7aNeemw6qfnSHibOlkmZQ8RJYsNhkT0JOPDzkr9jjmEryexgfe9zvxJ3/yx7lrh0Cy6Yizf05icR6MqhujGMY3fMPL41WvelUcD4/TQ1Sgbu0SYCcMnxZngTS7OgqHKQcGdeTzTfvQjwrYrp0HKO6095lnbsSv//pvpOOFXRYFSM8HKe4NICu+bMVgWEGqi4uk1O/G8clBbG3dzHn4Hd/22njVq14dV69ei/e+533RH9CfQWyeLflyPCwge5TnZg5iMoQvyQKyGXMdgqoqxWZvcSG2d243OzaW0wHiGpR4XXNWHikM6bfjzruuN9XPwiGyrzNnLEET+LWCWu6cIajtRhnIgsRlmt2K8J1YK22ARvCH2JiOZ54fjKepn8BjlO+ait1auFkB/vOLFTgo3igeJ2YqdsD7zHXKEttzvJFnynxkjTqOOKW2OHJKnVr+VhbN6pfiGWJEBlNCD2S/DmHqoU3iujyvba2OTz+0QcRHxTm4Ln6ZPNyciabzXd1IrJQyle3iMeJ+Yo+ehyK+ccceLhlhUAD/oy+iM1AGbXcnjPgDdam7iYnwvkE41CENuIa+k2ticy4Q4+KubXenOc6uG7TPtcqxlj46KtKOalKhUrYBl4nbNQH76up8U6Y2F/1izKUz40c94hrQgfFUH9JBb4AA88o+Skvbxbutn/vZN07dEkyDKAiCGuFidA2MTyP0yLkrpICPihoUsIZxYToPZuJ6Gm3r62XENV5K6jJSDEabnaiz24MER/SsUhblaDS5gDs4TvScyDNAsh7HEiyVYsLJK8FngWrb4+SXoQU1qJe+ybwaOpShN99ya8Gu6wot3uejI0hwQYcJzwnGQWMnEnSgLfxWUVOJ1JDgGQWA7VWQQAcFINcoS8N4VlC5MCu4ec937Z9GtX3SAWAUm4AdfZRWGkX8VjjRRurzedqBcNa7SP8dGwG0BMSbXG4uDnzbb/nYSaUAygWoiWAhPQ3P0z6u0T+UbscSIaDAp149rwrOgyayG8VQA9i5wTzgkMqcaDMHHNIPAVUiXxT4eltza3qz3VEAgPZVBOydtB5cUyGifPk9nXKtdiMsi98QDOkYWahtYankdjpx6dz5PO/h3N1nIrqjPLQsxkcRW89E7F2PePKhGG99Kfo7X4x2/2p0J1fzlHN2dOAEyW+EP+dZtDKQJz+eMcG6TWBOniHSHKbON6mzBpOIwSii31uNrdH5uDlejdi8L87c+6LYn8xHf9qJ3f4oI9QGjQKUnv9GTtUYVlou+raS29lLGYfHiPbY29mOxeWl6LRb0Z3vpII7aXVidDIMtu9rgLvYHpwUwEQkMuULmpwqnzPnDCU43gCYjKdRGwIdXKMtRr7q+daRV2B9HWolwMQiJCCC7CW1ySxPq8Aw9tS/vFo7ylx8nMeOeYK3TfShEaqm2ylDtEByDRjKks+ZfyiR0IE+0D/KU44xv+ir8lSAFfphzNA/+mLudupRhtBenjOtUe1GIC3LxeyPgAltyZ0CzcFXOi+YF+mQWKgFWIVCg8p1ysUYeumgUH4yX4nOcV1jvRJ8VomyPspRBinz6DfGAd+zczaNp5WVU6OStlGPDgQUF+RjKT8V3WwQgrJBQ1TnLIa4hnRGFzUHaUIDrquk6rBRmdExt7y2ljzGh2ul2NU5SMwfZZ/OJh24GroAZbxDGfAA4wQgdvVLj8fHPvrxuHDhbDmgDivnM6m9ZpVJHM3ppF0sZ5opbUiBUQYrijEKfQG9KR/JWcxWs4h405velLxD3dDizNmNOOr348KFu4M82KSSeN/73hd//id/nim2lpoIyDKcS9GDVtPWnfW6DCuuT/NMHdcn6gOkeP3rX59pAdj1cumeKzmPUFChiToP51twXRAD+qh8QWfopgHGuDHWzjEUcs7G4B0jS1kPAVDgH9cUxtq1UEAV/mGMdSjq5NQRwhiwDgEoUw9zkHZAP884gs60W9CncvLuF+B1dJTv0AcNLcrWset8EvTkmw/l1fkeleKCNtBW/tR1oDN9Zs6srq/F5uZ65pRHmScFDW2n77SH/tJewD3qNgUlZWWanQEOj350WnU2wfr6agFPmeKQNbN25RBpu7tzK86uLcePvf6HYnf3Zuzv3Eo+UnctuVaBBxpARB6qF5dcKgck/V9e3Yj3/85H4pN/9Mdx+fKVxvEa2cb1tc1TYAh9gvQQ6gEVpV7b7G/cqHRNpGWk3Syq9HN9pXabbm/vpj6CA4T51ZsvIw0gIUHh1Y3Y2tnJ1HuduV6cHA9jgH4xLhB8ably+BNpmvzfRO/BEwA13Ie+phBiTLhHuieuAyKmQ2d1NR1jAtjwOOsJDlzBPoBH5jb34B9BNZ3d9BOe5TrgOx+AZOilrss1nWPMc3iJunmH+uBJUy5VbvxOOikw1j1jA7rKX/AUB9tSPv3xfAHK5jllKTRyHYbeyCedPxpkGoT0jWeQBWc2yqgW+GeuuOuLvrKrQ+Ced7RrGDuBWGQEbeE9yqQ+yqM/F+46V+tkM4e0B6AFOxlIccG7jBnlCMgiv+AjaM68QHZCZ3dCME7sjGGe0Vd1Zspi7D0E+dbtG9ke2iYvCBarDwhy098E6xqgwkhAaEAfaBvlQCP4zbbyHLQwEMKUywDsPDur+9I+5olreWmbcbozFTpJP/iSFFyMubap4Ae0UB4bbKdhriznOs4lvqEH4w6fGIXI+gfdTe9gpKyyGN7D6VuAX6U64RnaoM6A4xYZfu7cmTqTpTn/gufc2cSzphsk+liDn34Ox5NKXdEuoOzpZ56K4WQYSwupyMenPvVH8cpXfmO87ru+Ky5euCuedflK0nRwchgnwxMWWBL4nKZgWZgrfZI1sUCs0i3STuY3wGOvAC+ee+wRgOQH4+Mf/3jyEfJ7abGieAGe6QO0VhfkzBPtdXQIzhaajerlHmsUtBJ8oX8p+3q9091MgsXsbKff3KMc6vn6r//6bAu8z5zjXZ1SjBe05T59un6z1hmDNpkH6p6zUahcd3yZz9rfPMs9xkSnp4EkucOn4XXT/jHvmPtGEF99os5Vgc+QSYyz+iXPURZ/PF/rQ5zumoNOs2f92UdkpY4QAyQStG0yaDCHqMtdZIwR787q5/Ar40Y/abvyEJk763hkvuE0pP/wL8+pS1Inv3Wu60CuwLxp0lOdsnitgif393djY309HSCkmCWQrcCyiB7RdhibmR2BoFqyEhT+1O2wi2CSThN2iYi5pM6EbQrAHp1Muwtfz89xdhppY2vXEfSdDGs+oUfkzru11UptfHIUrTZHjGMf1ZmdieV05jJ1cuFRpUezFaTdmo/NjQvx2+9+T3zxsadiPGFHz2JMox3zC7UTnPbjCIBHDARIXSBtlQpcEi9aWa5dBdqQ4Bba/qUXV9pw0t1phwoSJ34xGqcs+s7v+u4C8KM5qL1dei8OELEUZAwZFjhMHP15nRTD6QQpwL/dxm6rHe2cw/Irv/KWPOcNei3NLeTuF+Iup9N2jFu1W+c1r3l1fNULnpdpqecWFk5tEM7NTPygydV8x7YqYD+Dk/JMTPGfcnDpAOl125luFB77+Mc/Ee977wdylwXvct6ZmB/2R6uN/oPjouzd7Z2bsbi4FK94xcsyJeGVZ12KhV69Qxrpp6/diA/87kfii489Eb3uUqbSBt7IwD7OGSSYalL2xeJ8nRebzi/OQelUkBYfdMpRc6i963y3Uzuwbt4uhyLtZzxnccOyR+o5Azwco9lAcu/RbuWDDgHsMTFQbW4dETwv7irIz7OZ2rDZcUJ56o18I0+Ua8mri7VeUB+8yX0BefUE6+Nb/TPnSYPxJR2ac5Hol3ijDl/KZU4KmKejsgm8dB0Sv5CGtIe+MYeQUcwN1lb4wiAssQvelUbcF4et8awMLe62ohw/zFPtOdrmLhhxI97XBtbhzrvOW8pU16GNBj3qcJ7Flw1mzCCnxlkqhkub3XlK+VzXIeA9+qH8SL2hCSgXVxFvhNbJz4uLp6k4zV5gUIYOErEF5bl0oS3QgjKZK4kLNOeY0g6darYR2ulQo2+Mk3JObInrOgLFp3yPb3HsWVw67SjPmmrOB6G/2u/JT7/w82/OM0A0dJ04VMjLEFPm0lCkstzmP+NtFnCqCV8MlR7m5nBx/tdY976Ki6C3wIdGtg1VKGp00zYZkYEssLMWScFqF3MNehVg+0ddMK/vapwqEBxM6pZZFDCCTQ4aZTqZMlqx2X4zC3rzLNdnJ10pmgVelnFdAKGTcdazpTOGMgW86BvPQEcUHvqoEKIuGN4INxXvUyCoOcgIOkoTnRi0hU8C5g1vUB73ZVomgU6A2W23jhXPy7SUVYBbee/lC66ZioG26tCYBS0pz5QgOrakW0ZKNpH38t9X1jHr7JC/NJ4ohwNcbY/9FkCfdXwwaennrCDj/6P93VTYabMGFHNDHqfONB6iHGC0R/5RkKXDojkzwfsqq7ZfgU9bFSLcc+GSP4g64JrpK4j4csdIAV1xeq9HtNdxP1ZXluO5z312POu+S9FZWignCMmqjnYinvlSjG4+FsdPPxKT3S9FZ/BktPuPRvTxflTqKxwhuZ21cX40O1rLCULKkHE5KZppkdcJEMcJcjCIGPF7GnEYC3EQ98Ze91wsXXlRDJfOx+3jVhy1ykg7HJ00IGU7puOKHOFgOaJFoBcasvw5JIp8MIyFuUr5MsJJ25pGb2E+m3nQRH1m/tFR8TZ02z8uYAoFmXER9HZuCJTyO2VKs9Wdd3RqMa6Mp/yvEisgIagMH6C8GQ3K8z6rrABIxvguhb+iPlQscmt8p5x2esV15Glg8I7GG//PytwCnQqodheLc4oySzZU7lOjHJULbr+kHvuqYxt+o498oAnriFF4tg95hGw62D867R/vE/nrYqyM5x13uqnAKHPZss3zRha4RmnI6tYaFIAAACAASURBVPTleSNpjSjVAQLdBUb4n7nDR7nAcyqBKpga3Pvbe7kWmjLBHQ7UpzKYyjjO0Dxjo6L7BF3gMxVTARLBEpUe2mbaBxVoneFEmqmQGFHne2n8bqyfGtSMidtEaZOAokpSGiJNxLKgnuu3aRi4jyKE8YwxvLa0nOlW3vnOd6bRwE6mWtMqN7g7oojkgt8Aqw2qKOXrzhZw6i/gBK/qJE76TYqDdqWz+pmf+Zl8F2UZTyspsDAqAdFxgEDHd/6Ht8Ujj34xVpbK4eUahdGW8rdph7JzPCQAgbnM7gFkCOPezbq/+3WvjW/7ztc2IArRYnNBCjw+9B0ec8s14yKIqnwWuAKwVZkFpJx1MCIXeV4eg9cpVz3CeWSwBO1m3uhYoSzemeUh1x5oKQ8KxKjgaoBAT+ada7uAC7+p2x28yBx+c19ggT7DzzrXSz+qHarwGd+8BxAIr9F2Upbp3MCIXdtYPwWMAbIpw51MjHM6E9bX49pTz5xG/bjW526FXu3GONjjHAwi+CudxXYDCOzvV/Q4DpBB/zBW5ru5AwQHSIw5ALR4C6PYOa4MSfk1qgjcublKXaCOAH3WNs7G737gY/G+9/9uXLz77uSLM2cKzAdYgY91PjMXChCq7eqC2ocH+zlGm2sVQU8UK++d3yQN0Vps7W1n/be26zymtfXKa6+Bx/GwOHkuXLgY12/eLGder5vrK04RdoYwvsw1aAkfMF6UwRkgkykp9CpdjACvwQCuNdDblEA6fwQkNTBNFcQ4swPRregChPCAvEr5pgHiPs8qlzT+GHNSVVGPaRdpj04DeItDr5ETrkHq4/Ap7aQOPuxIgPYA+NTDfNRpjqynHPrBde5Tn9egFb/dyUIaJg1oAPCzm2dy7fBcAuUNYGDu8Gp0fnha3RenD/VTn+AivEw/nO/Qi2sbm2v5rW2gfSUYevddHFRfADV9SB2mcWIWKFd/ma61SakL7fhtCgh38NB26E1/eJY+cCgvz1M+vxlbHVy0hXXJg9Kpm35SLkC4Z63AE4wF/Za3dI6Zysn0X/QLGpAmywPbBQooB5rq3IUmlpdzfns7x5gP4wQ96Sf9B2B2HaX96vE4SOBvnDc8IwCiLACk98B66hCAYtdIngvV6eR96jK6lPYho3FCedYLYwNvwU/cV5Y+c63SRQFO0k70MepGFhicg0Oc93ROFrBSQBxzlyAZ/qdfpITuD49i6/b1+PqXvTRe/er/qpzKhxXhTg5bxmnYP06HBpAuzlLezfVyGoETpNWkF+OstAIcCb8nZUzt4tYGW1mqFJ0AmJ/5zGfirW99a+rjjCdOa/RwHI+X77m32RFSkeqMW+rlkwosof0JvDV52XWwskuCM7l4Bt5iPEmnxS6t1NtOCkCFhu5c1KGPI496oBsf5CBjzH3GjPsPP/qF5HnBK3dhwXu0Qewjo6mbHTkCh7TVecH7yh9z21O3OgF1uiPGXPcJ7rTKPhR/mHUOcd/zjHRQGAFMf5hf65u1a4vrBiHAa5RJvwVH4U/kjbtseHcWs9AuoCzeEVdQl6B96uxG5Oro1KlLm7imfctv+gBfQQed1Mxn5Uw5MUpn4N0CHFu5k/gNb/gHOa/QGQH2JxOj/zsFmLew29D9a9dnF1ug0+wWmBbYmmdINgEN8LoYUbtd9tr8fMk7gHD4sg1ozzwYlk0w3zhlEixjN0I6W+oMHWUx50KQyjoB8tRJl6PXW4njw3H8+m+8M44PR7Gzj922Gu1upUhlR3ba7s3arH3Jd9qy6Wip4EVohQOEfmgH0G/4zx1/7JAwQIV3oLFgcGJd/YrYf/Xf+uY850swmjOA6Lc2kPgJY8hOG7I9oJOsEKS3upgOEHIQcPYf9Lnn7gvpAP2XP//mOHfufPTalVqWJFnsCC89pRW9xV780H/9g7GwXPICR4h4DM/Tt3xvemfNqnWtaIojJmVyq8GQ2q1otXEnRYyOSTWIg3Av3vrrb49HmdM9DqAv5wm7RJeXl2Jn93bu9CAY7YGXPhCvetXfjEv33BNzC52YxzZhB1GLYNVuniE5P7caH/vop+KDH/poLMyvZk5p9CraWnw+zbNKObNtOmpHP4OtyzGGXL77rvNxNOzH3t5OzM0XHgA9WCcm4yrjuEmBOhvUnOPdBNDhTFHf1fZVBjDGrCXqJ+KTuRvzoAJeZmWL40z71EVmbS70bZ7PVNlLK2n3yI+0SUwq8axunfEplgEvuDtM3ZT+8R7frrmur3zTdq8L/peNsHmqw+gQ5DryX6xNO0mMxrlSfFvHLxhUqjwSsxEPozxpolOFe8gz9S2dxNCSuviIY1suc9DgZcYGPYl70MRgGAM/eB+aoeeUrKuAP2X1rDNBu965yviKhTJP3WFIGbRfHZO6xWSoC1q4c4c6Zzc4zDooxDtpg7wkLk37veYakjuimsw1Ok2gvbv9xK9tQ9n/td5rQ4rpKv9ZW+gvfVdnKn2ncC7taDEO6jV41rFUrogdi/dCB57lWzy+9W/f8q+nFCpYoDItEDvrmdFI0tgXeKJjenxkSCe64C4DTx1pVDa7GVwg6RiLrkLYBQvCuagLjLiA+Qz33aJqu1yEqVsAjPeN5tVIoYxZo9e+p7LXfPifMuijwkCQX4OOcmYZWUEHfWYdLLwvY0oLqkFIwMz26RTEbfJ+q4BSlm2E8VKhbXJMwziCcGnwD2rrvALBiLxaXKtOBaSLrABtCrgmylFAVA8bwslxV2mjLCcF/+sBhEmpl3KlM9fojwCPv/Wm8q1iRt2CILTZyaLQFhDmefrlxOe+fdA4nuWXWQBndXU5BZpOOMpBmCU4fXhY0VLNOS9GvvDbiQiqjxJXoMfu6QGSTDT5jLJwgJQyV0CLvKoT0aghFzu+BelKQas8i3pPBcuhtbyXdG6iZXg2ozontdVR4MvD1Vxwuxyu3a/tvlfuvTeNts2z69HiQI8OXovDiIPbETcfi8EzD8Xk1qMR+1+OydHjEf1bMQ9WOYo6RLw5/yN9EU1OfaZ87gzJ+R8xxfvArhAcIJM6JJ2cpNNhBKbM0Sji9uiuuDE9G3MXXhCdc8+J/dZiHLXnYvvoOMbBNuGFPBSP/KBrK+QpX85I7RGe5El5kyl4kR0OKHitdhwdH8aUXSB4oNl6PZnE2tJq7O5sxRwRO82OIHaAMHYe0m3EO2PBWK00YwDvURZbteUZPeWWxfNGovKsXm2VEoT+yXFFWDMeAhLKCMb4+Lif80FAX15Ujg7HFVGmDFfG8JzySoPFMYevaUvuAuqWwqn8cZ4KnGQ0S7NoU567UwSQUJZUZuBNIyXk8Vkj0e3ygkmUyw4QaOvcog7ndym+tc0UftbpYkQ6v2/v7mSdRpPxPP2kTPrpjgiu0T7nLWUXKFkGD/2dVRb9Td06gSnPaFgNlv5hpe4QvCJliPRSYVWWCLRiAMMzZajWLkiBFcFx1kNkKcqUUR/KBGUlz3KIcfJlk6pK5Zz+UQZbsekzNDLKiN8a2sptytQIkZ90Ljsmnl9DWZXq4iQ2VwvoBuT4nd/5nXj00ccavpO+tQuT6D76WGsBzvmKAmS7PP2Sr6VDRvbhEER+nK7GEf/0n/7jVNA5A4T+c5Dl3MJ8AiHpWNrZjTe9+V9GtzkXh7R8tWaWkecOkHSG4Lzr0L5yIqRyNiqDCfpQ90/8dz+eEeRPPfV0gZlNNIvrAvNbJdf1meYCfPG8QK/rAfwouFhyonoHbyF7Bb0E29KJtbKSMoL2UR7ziHnIs9Ce8YCnBNx1eAI4uHsKcIjnaZMHMacDq9m9gu6gfKAcAEF1LeYZ9bvOql/VIdKV1541qByWZZhDc+qH5tznHkA0h3QLCid/zpdMoUzaRXsErBgfjRnydMuzzjX4b32jIu+IBE4HVTpoprGzt9sEgNTZC/O9uTh/biN2b12Pv//3fiCGJ/sxPDnIMzloq2d/KAOgQerATVQnKqG8qXw6c+Z8fOwPykAGKKXu+Xl21TEmhzku8KoyEx4nGlAg9PqNG7G8WM+zM7EMikodNhmUfOg1vEg0JY6Nbq8MUYxtnKd33X0pd4eMhtMELVOfOMbRuhTHGVgxf7rDTTDMscR5eHxCNHqBLrwrYKUOCV/Al3wYP66bmgYZ8Bd/8Rd5jbHjWWh2//33Z3kC1tAUQF8ZxHxhzOQjnRrqNII8gvzQC9ohq/iGXrl2ZsRh7bgwopqxRGekLwbVJODU6LQ4DuFteJp6aTu/dWibnku9Fb6GX+k79emQgx48Q0pR+sH7ymWAXPoL2Go/6YPpdCjLyDTK4xloRVucJ7SX8s9fOHvqiFS/oFzqoF3If8pgjCiDOhgf5LGRjzzLdR0b8DH8quHsGkd58CpjyNxNA79Vu8Ggp+su9DTYJ3WtJhWxZ3/g6DCKj7oYTx0QAMvIU8okzRVjRF91PphCyEM4qdM1TRAcvlBnpw/Qnf7wDjwmoA4dTL1EG9yxwrs6a3BiGDymDiYAxXXL1L7lGo457Qp1IsaGuc6uGuhu6kHPgaLN2AemNqO9yLnbN7eyvdrLRHbjPEBmMhfpD84R2mnaMeq+epVD7s+VYyLTqJIh4Ci2tm7FK77hpfG6735tXLlyKa+Rt59UkaT8JP1r2oCkuCESfm4+BqMK2EHXXF5Zr2DCaQGPq6vrubOMD+do5WFzjSMkbdgxyv4kOAxYMOvP/uzP4l3velelA2xzFuFdOd4ry6SyKNCLdQ9nz9xCL3kOPkqHQAMQMkbwCn2Gxhls1tiSzEMjgjms3XXWnTuUg95E++Fjd88yBjql1P/IYS8gyNxP51Czc4Q6mZPuouYe44zcg0dwgBbAWhkZaCfP86edRn/gHRyqZgaAlsqK59z37FPH5SwYRLnwR0abdzo5x5lT9oVr6QjvlaPD4J5agypgSDkqcKZu75wUvKQcyoBuOMsoC/7jPUF0bddck5rUV7yDIxBZY1pAAySgh2VSj8ATZTM22sGXLt2dcgYeKEfnRpDm7PMPPRRveMMbEoTPdXdSaVPLtscBEtHq1jkOrOG5tvZP2KsRc+wE4bBqdjAgn9oVZJo0a+QVh1bjyEBfrzTR6GLTaE0JritbnXaxI2DcOA1LDeXZSfI1n9RRomxBznOYTlqxtLIZrc5C/PmnPxcf+tAfxPLyely7fjODDQDtkRMnTQQ2Z5voZBPEhU/YsQDNaDc0Y0sF98VNsFv46OjAASKore0nbkTbxsNx3NzeytS0/+0P/3DOA+U6uavFRKjD3TNENXLWByJmNMBpOx/zvW6ee8GZJMlf3XbqYB/84Afjve99T/TaZUfgACEgqnadj2N3fyde+vKvjW/+ltfEQjq7BilX1MPV9TrN7g36UjhbjQU7N/K7VWlzOKOE1GeD40o5urTAOVDt+NKXnoh/80u/nGOo/Dw43Il77rkUr3zlN8SL739h3Hvv5XTsJzB6MsyzSrttHB+NzZE0aEevuxi7O8fxzne8O3Z2j2NxYTWmrU4sr67EQQY6c7Ap0fbMxVGsLlXaVc5jgmeRc61eyd1cPzoVhJVY5qDGfdCcTcgcEWt03lUgQ6UInNXLXA+1i9WLXdcSP8OJ02AArHtpa3PmaZPW2CBKcSdoinxkfYKehycV+CPuKiahjOrNV4BbYiCNboAM0Lmpg4Ly6Sc8rP1gu2g3H/UzMUbkFB/1QZ0LXFMnhAb2AVo7D3SYzAZ6zWJu9HMW54Ue/M2C/trcjAl1yKP0RdltAId0YZ7Kb/SL/vMn/iCdHUu+GQ9xS21s6qS9yADeocxyqFWgO/WZhUNshHvQyBTX0A05UQFVpde7hlJ+Ot6a9INiT5QFXcQy3JUthqQzR2c39Fe3dayglfqaY6purIOD9hgAOcsv9k1TX3rpDBFr1umUOkqz4YG26FCHPrxr4IG6nX4MsXzalWXiAKFTdJSCBGA0wAX6GAiBX1NpCCalwGs8/Q465fGHEBcgsHOC/wKCMpWOBd6jLhdd7gsqGj0Hk0C0VMyaiSRjC9CngGvSJLkAzpYFAZxsEvZ0UZs5mHWWoQWF6CfvUi5tkVFlSieanioNJO47mAJ8PKMxSN+dBJTLOKhcOQGtT7rxLUjmGDqJ9CzyW8+fDGM50l0l1GgYBRsTlbGSSXmOftAuy9KDyjM8zwR2h4o0p7/y2azg1eGkFxFa0SZoAm9q7AjyUg70p/6vdKgIYFAntJs1VCjTa/ZZHlKg0QaBAPrhGBiBo1OD6yghOl1oCzS569y57DdtpY+OtwKIvC6zCxPbTCkTwY7irICCBs69Ak6KDyjXsniHnJ70MXNbNgueYJT9TVp3y6HDNZUNhBIOkrluL5Zz62cn1lfX4r5nPysuX7kSveX5iHm8E4OIw1sRtx+P0c2HY3LzsRhufSFi97FY6l+PVoJFEf1BOTuGgzqYG10RG6nXHA6Xu0A4w4IzQiZ1DsjyYsTRccTBUaXDmnQido8j9scRt4dno3fXA3GyfHeM1y/HoLsch+NRHoY+njQ5T7uLsbqyloYAOVn3D47yPkoKB5SOSY9CYyY1lxYXVmJrazta7bl0Sq0u4fyqdB3QlUPQ4WXSAzEeCHX5OPm+2a6qUg98OetYldfT+dTsdjKvt7Jjdt4MGm+4yg9gFOOe4G4j5AVW4TmcPYyfB4sTgV3AYwG9Ggk8q2OZfmG4IQsEhmbnn+C35fCuEczco0wVGgwj/iflAvWx6CrH+db5aTtUeuifc8f+GbWoTBCEhsfps4upZRiRR/uMkCEFFuW46CkrBcsAaXUoE01H2YwL41rrRaWXoD7WNepiXhlxYHSBkQ5G9TKWtMHxMtcmY8M9dpbpaKAu2izIr3xX/nOdP5UoQSGe4zplq2hm2oMmgidpPCpFRNlJ/YwDDkHoyf9GedhvHdBGVPKOUS9pTCzVtmZ3pAic6hiGl5SbOD6hCQALn0984o8yHYbAoUZdrY+lVBfgUzsZb97kDJKKMBWQI7hvceHOuVrpOG2UB+bb937v6+Kbv+VvJX2JjMeJ5DpBOiWiQ3/t3/1qRsmWYYeCVI41LGeuZV5ojKtxBS9gPKnsc0h7HWY5F0eDQfzcz/1s7oQywCB1iiY1G9F/8q9rvg5FxhP+q7MeKo0F91hLuFZraCmnjDXPumaooEEjPgAfGhfMOXiP36bM8DBnFXLK5wP/GFVD+1FsdSCk46Bx8CFPaBvXLJu6AZBMV0b7ASoYU9O8GO2jziCQQd0aFpneZvNcRrP6Pn1Np+T+TtapE4/3Pve5zyVIkGtn+RPzWXgZ3qMP/A//mjIm593wJEaDYRkWk8qBfNQf5iHnOEA21pdj+9Yz8dM/9eNxuHc7dnZuZkoXHCZl+N8ZS0APAblah0u28r9ynbzPf/rpz8YHPvDB2Nwsp+bSYuVnJw9+Ag9NpJZOBw4QTj4bDWrOnVTELGAMzx7vVyS3MpV+Hw1O4vh4kI4OIjnZbcKhmHxwdgBWkj5u/cxmdNu9WF6vQ7lxbgA0smaZ+353ZydBWuqETtEigv1m/gYshg+gq/xkKj3mCHIR3gWMVW+GFqZEoF9GDbIrAN6j3zzDh/911PK/6VJ0WPMNeM68ITqbNrl7w3Ns4FejBQFH0Vl01uugVvZQDvXAM+Tsh1d5l+c0oCkDugta0274y7PxAIp4j75TLv0GJMR5mI6hSQW1MBcFPamDdlIPefddyzMS/vLl05RT7vpgrOF3eXA2qIUzhpiDlMlz1Mk84l36t7uzf7oGQ0/mGn02KIDf6ifQk/9dZxlvwHzazzxibCmbcjWcSd3mLgp2IvA+9MDBo86rznOHx1eSVjib6BcfZZApkWbXhQJ6KsKStlEP8k5dF57R0UGZtIe2MyYGcjCGAj1Gxpr6im/GE3ng+klboeGs7aFNSVn0k/HTsQftKIe6PfRZIJjnKB++YbyhKfLR3e2kKgMAT3nUnDWA/Eswc1hzk35Af2jquJSsKQCMZwGGTcFoBP/+dqVFou0PP/JQ/ORP/sP4nr/93dHvH2ZEM2DmdMKOj2EcHB3E8nylWUnAYDSOAYr4tN2AkRGdPB+vHZ3eYgzyufmYX1iutDqcpdUfxPFwkGcHDEYnsbG2HNPRMPrHhSEQUCC/vfvd705g9BWveOXpwegAjsgmUvtl4OLxQY4j9MPRk6Bhk3WBfhlAxDVoZGAItE+9nJ19gzoInvFRPxNcmgVieB7aQk9ongDf/J1UnYI02m+URX2MmUEAOgAEj6mH/urUZXz4YwcSvOx6BX+rUzJP6Q/vXL50T/aD/iBXdbQxPspZeAU5hfyABsgDHX2k8aVc13FoAW8I/EBrdVN4yOAW7UD6p3PWHcGV+raXsheaMIcJ6FBmqrvA76wT9JN5Cf2VkbTBXYAGzrhLRvkLf+PwoC2ckac9nzvjbt+O7/u+78v0mNoNaT+NJ7mLgtTD3blOdObAmdAKJ7mraYAThKCGySCdBlOiWBrtETp15yrgi7PW4d9J49AwDSwODNerXOPwErYLkEVPKNt5HO0m6LXDmQ/Tcsz05ufSAdLusnNoLt77ng/E5x78Qqytno0WQT7YVXvbcSGdemXLL85VahpliHo+urK2FvRdXCh8QYwGPUK9PvXOce1YGTeOkrMbtSssHXQr7N5difncwVvr7utf/6OxSdqzcZ1d6RpKYKB6Dg4QHKY4mfZ2OPuhFWc21rPM+blu6i6HubuhHH/veMfb4nOffTBB++HxICbjViyvLMT+ManO2jFpjeK13/kdcf8DL4mYlLNz1AS5tCaFS2jH6gBRh2+OocjD2B0DxrfbGsZct5OpyDh3jsPIcZz+5Wf+IufB/fe/JJ73vOfGXXedy/S743E/06bS51yvOIy9SU9PHYMmrT2Hh5+ckH75TDz22Jfjt3/7PdHrLUaX3XHRiaN+ZaNoTSsTCueMeg4IgZikF8/D4PPw9tIt+ZCy7qTZwUvwpBiPMvPUMYve1uAAzMXCeMpRleDzuJyonbkK0Oa9Av8L4GbeIhPEKLVL2d2iozr13eaMlaXV9Qr6agKJtQfFLVt52HsFZdAObdXUeXPn4fGp7aL9KC5Mv2mruCFj6zPcEw/RjpIX6T/vafeYhUDnMfe1Q10DZ3FeHQg8Lw7MeqJTg/ex7w3mFO/USeGaA53syyzGoj2nze0YUB50oz/uphPzdf5SjusA7+sw0Vkzi0s79trz2oYpcxqc0N3OBsrxDHVpU7Nm8L+4JG0TJ7dvOjtoQ6XIrTGfxS4Yb7Fq3tNJS9n0m48YrBixDnnGkbWF9Qae5X2xMZ5JHaPxJRRG0Mk+uFuG91y/zEwgr4t9Gih8Ks8arERnSVmT5TPI+ft//sK/SKnj4g/ja/gJ8jEYEEQF3QWCApykAu8qqpTpRIFIgq6862RnsIxc0IFCeQpClVCuMdBGfdB4iEWbEXLch6HsvP2hXu7TDp0wAoMytQwkiKRC7KAbscPkYHIpVAQaaKsAhhFSKGNc4/lZkE+mTgHWCEQFoM8aTeIipECkXtOJQAcYhjbQR8ZGuqsApXLXRKUJYlKXoJygIM87kbkvLQUIFRwyNX3kXe7TNj2JGkM8ryLjZHSBpd/Wq7eXsaJO6SRwCh3S+G+EuDwk7zER9CRqYCroeEfgyP7osIIuLhgCj3qNaR9KHG2hbCcJ9/nwvBEx0psoJsqmHt4B8ac90J56+POT405O05mI8+N+LVIqeXprdVg5L+1PGi6NQyQV0sUSOkQZIBRyUWyi4nQkavAQKSMQl4vNpJURCDgC5tudWMbx1ERaXLp8T7zgxV8d5y7eFdPpINrkupruR+xcjbj+aJw884Vo7zwZre0notO/Fu3J03FyHDHXLkdIlx3KE0APttSTu7XSXKEG8IdeigOEHwvzEf1hxHG/2Skyjdjai9hDSV1+bmx3LsRw9b5Yvuc5MeguxTPbuzFoFY0nQ+TJUoI8OFZIYUWkzermRiobo0E/Iy+OD2qb4iIKDCm1+h4+B/BU2/JS+M7VwsX0hG7MNfiAcYT3UGJ1VDFWR812ydnF2dSBlKmS6tyCp/kI7qMsUT5GTi0uFZEsWME16pZXiegVqOWZ+fmK6KNcvpknlCefmn+8nDolJ82FybMYcM5XFQPeFxSD/1JRbQ4Lky9NjZDbeRuwXAOP/mkkUQdgAPXw3KwhSH30RdkvmAoP817mQG8OcHfd4H1T7tBugH4XctqN8UQ/Lct5K/BuG5zfAOPKFp+lTyoDOr9U2nTOquAwHsoslUyexUhye7ryVYOE8qHjrEGYRk6TTo1+EwXKGJonHR4QYFPJyPVxt9IcuK6pjB6mIVhKMe2CD3QW03aMaZQm+qf8qsj1AvIEd6Aj/aHtGMLQXNA9DYd+pX/BEcRYcZYD4CDRvZ/45CeCrMtGJpUSWJE7GHi0DSPBfqscpmLSgNK0g+tsp8dAwSDCTlpcmos3vvGNMbdYOeWlE0Ya7fnzP/nTePe7/1M6P3mXKK1cO5ozlwYDrlUKilK0Sh4Qtba6upSprnCckKbvNa95VfzAD/zd7Df9T3B0MKjDPMejNLigjfpOGkQN3eFHU7Mw79QnVEA5m0GHHnSC/kZLobswFvQHOvCbj0Ao/CPQqUNOPQjAgjFjTFROVfZ1HvB7drcFYw1Ay/O0WRCc9jG3aAPAJPIPWsA38JARqLRbRytKK7RKZxxp09bPJHDDdZ5nDhQda6s+/E59jKWHr6YDbr9yoKtnUR71qIsx16HpqW6K0Q6I+rxnZ1uOByU/VxdwlC/EE48/Gv/kJ98Q+7u34vh4O3rtSpuozqnTgpzNKuDQvN0uJwl94cM3Bu+n/+yv4rd/+z/FPffcW5FzB0eN8XBnV2y9X6k61DMHw34ZQJMybDc366ynrRsVDa3+nLQfY9guxY3bN6PdraAPHBvzC0vBBr2V5gBmDnrFAJ6QKmutUqNwCDo0h1fhv0mzBmic7Owe5rgKzkJ7xtoINP4HzKON8CL9wE+j9AAAIABJREFUyMCLXi/Hiz54tgPjxf+Mc6ZPWqk0CrQXB4RnqylfKZt3XAspG57gXRwe8C7t4XmBfSPykVWVhrfkETSDtp5BAQ8A4NFu5A3vw0fq9e5WmDXE5SXGEYCfe/SFd4w8ZL6xW4H5RXs5A0TD0vRGtAPeAwx33aV9yAj4THCR903Jo57NOBmJiVy8nSk7lhNgpD30X8Am15VWrX/QlvKZjzyrfg7gS5onjUfu0T5lDO/pJMW5QruZD9oMN24+c5rey50JlEE7mVfQm/lMP93Jk4EknU7SHzBYOcJ1d8HQB3dEqLfQLtpN3Rr9tN8gBJ7nPZ6jn6xhAsnQD77hecoTLNC+MP0PY8mYGlSgfkG9nPWkbUV5ykvkqLoBZTNm0I2yqM/od74pm2dwgkADyqfflKUdAY1xojE/bt24faqrMEeYozgBHWfWM96D7+gDvG4wVq7b/UGc9I/ikUc+Hz/0Qz8Y3/93fyB2t2/HNGq3WR+lvLHFaRcBT4IxBCONJgRxkb6HQKdWdHuL0R+RKpKzCgBOl+OoOUjYQD0BkM50FG1S0sQozwhAvpEKN/Xyacnlj33sY/HL/+Ytcfbs+UzVlUF03cqdng6rdgVmUSY8hTxxTaLdynZkD7R1DrtTkCAnDkX/pm/6ppRP0Bw+YIzc8WuaSujuDi/BuM2zFbAGT/OB73gX+aCdq9MJGek5H8wFdzwLclk/Djye4w/5Bd0ZO+QBc8K1OsehiexwfdWepy1G+mqfygMJXDbO9f6wHO2z2Aj1KVd1djI38yyq4+PkSXUObV1tDAPBuM9chR8NPlAXo23SBxpRt8EypFeClshHxoIxpT2MK89AI8bQc1SwWwsfKNob7AUQ/brXvS7uuefiaZBl6lTDWoOTl9nd32PH6VymIuZwyiNsmt2tmAz60e3hKBnmwejQCEcI77GLoNPqxWgyiGmrdplTZgK8h3cCPROkO809X/Y/Biv94iyQXoudKBi24xhMS58nQ9TBETpHK/7f//y7cWtrNw+UZq2mnkm7Aus2NmpXLbtV4B/mu4BlgYC1u0OeXF5ayDZCb2jJ3IaG/MFjly6U3XP9ZjmwOZtCRxPjc/bC3YUfTSLIcvCCF3x1fPu3f2s5GyfV/8RmOH9vVAFZOJLY7cGZJf2jSsmHAwTMA/B+b287ox1J8UQd0OWX/tUvxRNPPhGri2VDsTbR1tu76C6ZByJ+9Md+LOcYgRukIiM1GX6o0vtLvyoHSP0mfW3q7u1JZprAtkqccDKM1fluDIZEuleGBlI/JYbS4F/MK2xkXj86JitHBVbjAevOEfw4iG6TQjrtuMYhQ4oqnCnR6kVMu/GB938k/uqvH4rxFDuiF0cnnEkyjMV5zpSZ5C50bHccTcyT0aDSVa+dOZM8fXBQdjYYxQ1S+BK03GB44ocC9vxmB7FYDs8y59UL6R/nLPFZ21xLPhFjY4edzn3tkBzjJpiaPikrcl2NCiaeNofOu3ZSlzpJ7kBq1w5vcQ7HlnfVRwyCFo/LOdqk4BQrpAzxE+5TzyweylxAj0F2inPNnnVIOcq03NndpCGcdbCIv0Ef6hOnps3igALi4s06fyzPoL/CZMoxVDKknDncp7/qrowddBAX0Kkh1k0ZyhnmCc9KX57xfA3KEfRHnogLGGSEUxz6qZ9pi/CtM0KMQmzWnc7a+vSF9hvYbhnaeZTtfNbemsUzHWfGlnfUmShfvIr+0U/17q/E9ZkL8uTsemAwqxiYjjzxdtrNHzIQ+kELgxK0Tyjb4FHqcNwKLyusVr5r/cw/+1+nAmJUrieFQnKxmDncnMZQuQAUBfqbxjBIdpyGedCgCqTGnx5NQW4aSSdk3BQgzYFdOlhoj0zCQDuxULpSmDTbgwRTBKME0LkukOMEKiW7Iu3tN+XwvwzNOwKEOhAE+moS1UBLZBWJWUcQ5QlgK4xkWMEhaEC57j5QaYVmeu2gCWPAxJBGCkcdLpSjEmOUNP2kDNspUKNzhW9oyjjZDz1xGmwa/7Uw1WLp2Mwq2NatEUN7BH2dmAKGKrOUqSCVMbk26yTS8JF3dIAJjtBXhWwBa3famI6CJspChUJAlrbVIlmCnG/HXC8l16HP7H3HiRQgTjxAbAUxOSWli3xTQF7RA1pDh1RWVOgaz7i8y/v01+hm3pUmtIe6OFRQcDwV6k6l8mGMHas8hGsmRZiAM9c6HFpGPsvRODZXlmOBw1WXOKxtkhEyz3nhV8Vzv+r5sbA0R7LNiFY/4ngrYvvpiK0nY+eLfx69o2sRe49Hb/h4dEiDxZkf7Dxu4WmtABwCsMkfTEANzo5OL6K3EDHsN4ekDyslFimySI/FbnscJDhBbh63Yqt9OVpnnh2LF18Yo5XNOBzg7BjFZNqLSbuTh8zO4WlBFpDPlUi3MdH45bjYO+BgxZW4fPGe9MQcNTkyt3e30nBT8Sa6rQCxUrKZb6XEjXKxm2+2EypYyXHsgqAiUABVRYYKzlMO5Qow8A51bqUyWwsSBhaR6bxnigwdaEZmAhjLo+WcOU5lwdzYLAzp3EoQrJRSwXy+jWQ19QaynPEnj7zy1wNQ6Q/tTLnebE0WiBSspnwWPtM6GW2mI4bn6Dsfyqcsgds0aAeV8575K411fuh0ZQ5A03Q4NbuqaJsRq/STZwXuKIc+GPGpYgItuaZjwvnE+44X7eB5fjPv6I9OUyNnXHihtZGAjAn3BXcZd95D8U2DqYmWgB7m6qyc/P0cE1OaUDbvGtlq9K1gsiCETlQO+uMd7md/DyvfNfRQdqioJF83ynSCwqQyOaqUIcgOHXcqripplGVea/7nXYGf/nHtnDKNzvlzdRAydcMXb3nLW04BogQ6BsVPrJsotou9SgEkMAkdoSGR3cpF5gQ2S0X64WPm0PI6q+Nn3/zzKf9wQtAmwQLkMsri29/+m+U4mUYsNQewu3aORuO8NhiwXlSUug46QGTSBRC5hgPlR/7B34+Xv/zlp7lU4QvSYfWHpjIregN0cE+whLGnvwAC9MedDvAg4MDNG7dPAT51LcdDhxV0AjADPOE913qdAOo+rpGMt6AFckWninoNz1N3plkhvcFodHpWGDyh090ITuWaehPPZ/Ryk9KUdtB3jQve5z7jSGSeUajMLec6/M4c3T8oB5u0QY6kftkvZ24avhGn4BG8B00B5hJYPKlghWeuPpW/OdSc+6SCoSwWmnTQLC7F0eFuLC904w2v/6E4OtqK8fAo5ruV4kgFXcUbZApeGI8rNYtjI43hi+XljUyB9a53/cccdwBkUiHQR1Ic8Cxto2yAS/WK+ebclAxmaOYPuadzHR7fOVMJOo9bJQvmAA2H/dg9OIxzZ8/G2saZpNMkurGwWOennb94qYKCbmMcDGMjA2PunCnH/GaHDGOzvFLBJUfHlVaNunA60Gai1TFCdRJzjTawswqZre4kiK5+DJ8ZkadOQpoY2oQThXr58xBzxhX+BMBRDzNyHt5j/OiXxqiR2BqkfLP+UT68bHQZddAnnBg6WwTUPSgY2UC/cPgxzoDpOs8NBADko2zHnDJcy7BtMroc3aNJ08Q9eBD6AIAzxwRK6at2kKkc6bcR6s5Z6AcAzq4B6MmZbtDGoAf6zAdapANqqw6MZnzgO2lBvxNkatJawSs8r0NfO4SyeYfxYhy1QdxdwRkkzKdyDt9JQ+Oa4xpJn6AbPDErL/iN7GMOGllPpD/1Idd4h3fpH7zCh3fU1+EDAwiUH8hW+kd5XINe9MEdeo4ffXH9pm/Uo+zUqQKQZNowQVra8tnPfjZluLq6YC7PCKoYJTsb5IEMhPfgL3VKyoM36S9ygP5BA6MYTT9IfwCQeQ6eor2k8eF/xiPPTGvSHqbT5ey5WJonmOFq3PesK/H61/9IDEcEXbHzfBiDUTkFZwFeAFD4pPSHLjBurq3jTMVIgEAv2p1eAmJE/bZ787m7emGheHA0Kvsy7YkYRWcyiE5rkqlyKid/A1rmd+kUf/VXD8ab3vSmuHz5SjzneV+Vaflu57k/ldOdyG11be1w5iOyQEwBWjHW7khTZjGHBIKRAcw35JQ6hXMCOogBcM8gAuaRQQS0gf8pWycPdNLB764b7jPn0kHZjCnXxEOYw/yGZ9BLeI8x1lGgM5L26ujSAcRY00/q1YlHuepz6i6UCW1ZQ3mW+sQYBIu4ZzAgtinyS5tWII93oVGC902gH3RQJsKDyEjlAe/xLH2kLIFZ1gvqY05oc4h7KDvoA33hGXPZk5JZe4C23HXX+ZJZN2/G3/gbfyMdW6756ui0D9onkJhbpLAvu9HrppUSo8FhHB9yPsJhTPIgb1JoVfCNu0FO9eOT0pfFBWbTrZauWcGP6igedI66mCd7NjsZLGNr5yCiNR+7e4N433t/L45PxnFMEEOmrOzFwkqlMcf5SOYFIvDpC+Nu2j/GH7poQ6Re2gRkuGZqs+YaTnq5hdrZx26vAl/LHoLWzA+A+d2D/VMHPDufH3j5y1LeoB/jALWP6jqDJjglD23vFB5DgGQekp6p98Yx6VcaSnbarKytxFNPPhVvfvP/EZ1pBTYV7jCN1bXFuL7FzsXldBb82I/9eLR6c7G0AG5TXsDELHDKNrgjv5P2DcbGzwzQJBF2cybM5OQws02Id6gv0ra0Vck2kUGpJQsnyKxO4SOtXNfgiHa03WKSjFABiGUPdGJ5ZS1u3tiOD334o/HQI4/ltdGg5sHcAk6cWtsT3+rg7CZ1UQX2La2QmotdQZXmnzmGPGFXiFhR2ad1ntAsUC5wn/bppOaNuhbPIavY9et813aBfgLkOno3Nmrnt3OJtom/mQ5NuxZ6cS/197n5nOvqCcoG2qKNSl06b3jOoErnBOXSNtoOzQz8o9/laCvdQjtfAFswXPxyFkTXNhXoZjy1R3Qoqa9kPxpMTOfLLMYGLcz6QF9oh7qGejv1GHhQvFfBhbRRPEZdgfard6hDGwjjszqzqEu7Ox14zQYE5ba2N8+L0epwT9l9XKnMGQv+1C11ojAGjK94gfa1ZVy7UefLavOJL846cniX56E565jrBTSfxaspR/5Wj6Md8Cn9yICHJpAceui4gL8tR/yc8UFu0V7eFwcR23INoJ1iJm5AEG/h27bar5LptYs/9aJf/Fe/MKUSCK+SIHPMgtGC7oJiesposB0RPBIMEtRwO7kCXYDJaB8ZqRwKd87fEJieBfvpuPWVsVUpLdwm7ULmOxBOANyJpJCEYBiIgu0qGjoRNIZhDsE52qdRVBOu6terpzOFdnzlYAmMKuQUToL6GkEqCdCWa/5RB8/OGiQKPxcA69eQUcDwzbOCFXzngjYD9kk7ATOe95rC1ecdp1nGchJCH4wHnUkKC3nGNkEHJjWCQ7CTuhVWtQCVoLFNjKGKJvcyjcOMUibPChzTBt63rjQqGs+0gk7QWKXKMlU2qJNJSH06cTQWGX+uO9bUD22Wm7NO/C0dnaxct9+0x2if2fRyCZA00aAqnBrb9nk6rnx/0Ie2LS6XMSs/6Lg5VdxmFnry57NgpzHbithYXooWYFBGj4+jzcFdMY3nP/85abCdu3Am6lS0w4jxccThzYidJ+L4ib+M4fXHorN/NZYnt2Ny9GRMTvBIY8xGHB9EtHGKDCOWFyrVVfTK0YGfKLOcNOmEB803u0X4HJ9EDLsRO5OIGycbsdO9GNP1y9FZvRjj7locTxdi0pmP/cZBtbK5TlaKVDBxtsivKjREwPEBCEpFq1XjB8/mPOyUYgD4CU2N1te5xhkg8JMCeG5me6oCV1nq/BGQceycO6k0NPJOBQFwV2WCdjLuRgKVA6CMDnij5FLlRp91WJuqSGVlFiBPELoB2ZXH5ZSrHV0FKlUKKo2bBLq6tZ1fUIH1wJ0dGq0akCxcKis6G3Sk0mb7BOBGNJLPULYLvVGVlEn9OuehHX1F3vOHoex2f4EM6haMY15mpFVDr1kFk2d41u2e0FujU5lM+bSLqD6jOFGWWLugEf1ivJQ3Kgpc5wNIT/3Qkn7zLvRGDvE+4L7AGM/TPkFTnboCjgD81CP4lkpSpyIpBNbZ+cFvjVDoqExJfm+cqtzPiP1tIuErGpO6eV6543rOmAn6CAbyLO+zewxjXDBjc6Ny2nMtHXxbWwmAffjDH24i52qnHFFZCXQfD2N5qXJoU+YdRz5rA6lqkBEFgo/Hk0ydl6YJRts04sz5s/HTP/3TOW5GlVDGzZvXU/F7+9vfHh/96B/GQrfSv6gkqwh1M8IWI61A+NM1MZU5csMuxMHhScqoN77xn6WThT6lIyJT/tyIhaWK4JHus2sm5UFb12yDAXScjXPHyWoqlgJVGiCMKWOn49y5xzfvGDlDHfQfmivvoQWgCM/C5/CbjkWeFVg6OKwDstNZ0ETA6sxg/OFXI1uN5qE8+kH9RtLTZs/BgM/obzpb23cO7qMexpy2Mz8AZEnTgmOH9vBRFnC4s3ob9QDguGayu4jD1DMS+1aBLv3DOqsHWnMwOrS7fftmTBqH8c1nnonJ8CQ2VhczBdbOzjPRYRdhu1INKK/U+XCAUD9RkDpAoHNdIwqU4J/V+MxfPhTvfc/7ky9KD6xdL4sLBcjq6D518o4rOEMAa9SvXaWLi3PpCDi3AfhWu2ZIfXVyMozeAikHu0G6E3iSHNqsEwtLq3F0XNGaCyt1rsb6xplsy+cffjTlGm2kDYBTfM6dqYPBiRonHc3iMtGotTuM8YEOgumCVMxLrsEX6hro9IBezDXGFFmgPqYeqxOfg4x5Tseb/KzxQvtoM7TVEFYHp005po3znm/a6NkOrH/wuTqcjkfaBI8aKEMdGLM6SXiO9Dw4FmkX9+Uv/gf00xiTLyswonRBAbQL52rHATyadG0O9oQe7gjRMBXw4HloQ6Q040yboAXP0xbnLr9JmWLuf+aAMoLxTCfGoHbHUyZ9TWfZ3FyuEYyHOyhcb+ijNpHOdJ1DOBJYk137ErBs165odUrmJ21wHAyaQlYwVjiddCpBf/9oF/eRCe7GoAwBCa7TXtcc9V133uhMoH6eoY2MO+1ifYEeOOfgVfoKD/Is70Hfhx9++HQnHXRyHOd6C/k+QCsf6CawbOS/cvGFL3xh8pBzQTuUtigLob28zv+0QbnEnNH+MooTvqUt8CHjXYBhBd8gQ9kBNBuEY/8KJBzHQofdP9fi5372n8fcfAVcEPTT6XVOoxzVRVIHJqvPuJFtrN4tnCAEfLRiGt1MiTclPWy3nCDd5uyE+bly7o0nnCdYuxZbMYnFLqmHTqI1Gcfi0nymoyF94HQ0KIdIqxur65vx0d//cLz1rW+Ll3zdAxn9Tj3MhyeeuJY0pz+MG/MGmsFX/C8QNJtakZ0yjKups9zRI53VkYyaVa917aUftF/5Az8zDvCc4Jm7Y9U35Ud3dLDWQVdkG2PH+1yTVwQqBXPlY8ZdfXZ2PeQ+8waamAYwHfwHB7nOKV8sl3bQJvoI39Af038JQmaAyeLiaYQuz9h39TcdatqZ2uO0Q960X+olBh3qEIa+2AK0DacOY4Xc0c6ABtyrnQt1ZiE0QI6yjupUpvxz58qxDyBNuT/xEz9xqrMVXlPO2AT7Uw8sPISUTOja6HOTUT8GJ4cx7B/GBNt/SKo5Up5UPk3Ok0jbp1dR2NiA+EacJ/lQHq9t6qs7bpFyotQnT99plY0+7A/i6GQQK2ukg12Mz/7lQ/GHn/jTGIxbcfHS5QoIyd1YFcnf6RX+cnatorxNoWcwQB6c3QT9pv4/Ln5l/Ao/qeC8DGbAFunVGSfbWyVjVlYKU0GGFRZQ7/KZW1yICcE9c9149atfHc969rMrCKpVjoTCOAp3IbCQ36knTcfRGpd8muu1M30oO0RwgBwd1nkl8OSHf/fD8Y7/8PZycrUILngyfuRHfiRe9Tf/y+gu9nKHFnzZHwB6LyUteu0KElPHSmdMsyuI3bepW6Hz43SZNGnkARQAMzmrpEmhW4eYI8tq7DpNRgtSoopV5dg3OyeHRFySBpWdPMkcd3b48pMz3dC5enOcSXQ1PvjBj8aXrz4dS0t1Tux4fJLnm+isWF07EwSBEYBC4BRpBtF3kbEG7NX6f+cctKRvr3Y90kaxNuZiciJpRtfPnN7PdX84rDm1VwF64o9ildwTR2AukmqYj84RQe2y/SsI2LrcpUV7z5w7fxrkp26mnU97Bd/FWcTudIpYpraR5wIWxlIBFb5L220z8td1GHqIv8rDzAF1GlOiQgOeE2NA3uhEUc8wWJLrzDnGRqxMrMfAK+ggfaAnNNNB7XjzezYQKIOSmuw+4gu01R1v0kPMhHK0S8WDxRKQ5+6sy/l5muasnGUpR5odl9BNXFTnkE4EeUK9LXeCNbvYCZjU3qc86CRGAl+mbbFQWW6oE5pRDr+hG/f5X/ydPkujWZsTGrkGiP/STu126pJHMjCzcShyjX6U07BwVp1Ts/iWDhSD8MRqxXrF9qnb9Sh16V/617845R8Zkc4LqAhG8zJEFFwX/IMADBaNpQE8l17PJoe4XkYrFCBUmYYpIBgdtPNObq/JXHorXXxmgWjapeIsowi+uw1oFrinLAFs+itQKfihEqPjAaIKoivkpQURAoJN1EHf+ONdvX0KDiOtaJOgvsC5zh/K0uB0smhs2U5BHNs3u3ArRGVw76n8ONlTgWjobnm0X699Lh6NB03lyPY4zpQhqKvhrCFm9JSCjndmhY+TQGCQ9+U7yuU393jfMXJ8uK+3VFqiBLh48G4tKqUc0U+MPpXbWVpovNJvo9B9Vo8ldKYNTlhpUwKngCA+eropSxDpaH8/eY22MU9omwJJQ0nPrsCBPOFCSPsdVyey14gMZQ4Cxkn72fZglHC93+Qvt+3yATlwEfQ9zB8OcRvdydtNXeRgJVJlbXUpXvj858Tly5fSuGqzXXZ+EnF0M+LoRoy/+Ndx+KUHY3jjoVhu7UVneC2mg70YnZTzg5RYiWM2jpD0Q2CPlc2V6ib+RM4PwXmB+sJ1zgchzceInSPTiBv9iFuDjRgsPStaG/fFdPmuOOmsBI6TYw5jX1yK4WSahz+j8HYx0wCf52rL4uFxHeI3btXuNlII8A3N0zkWFSVBixgnxi6jvfOQyOPoNAsPzyfg1KTIKmWoFkgXDSPSMW4cN3dKsGinY2K+dqY5p+RnF3p2fMAfRpzJr3y7MM0KecZ3Vp4LNmnIUb5RDsotjSJlBb91OJAf2nXAw4x5T8CqPy4lRqBKpUijLBXuBjiiLdCW+qEJSg657D20lnJoewGCFSnFH33nY9SJQBXt1PHHWACkUraOdZ09POezLqg8Z5SGdUCbVO6bSFjKpj1GUQkUuYsGfiHSnLptI+WzpglKUQblYTjRJ50hRqxube3ku/KPc16ghHegmfyTRsnxcYJSFT1YBsusEgMdZxXFdF7MyCfKg0b/H2XvHmx5dtX3rfO873v7dvf0vHtmpNEbhIUwxijlsl1CAlViYQGiiEEUjjVEyJYNmMofpMoxYCNIkMFIAoFDEBAERRBYIEjZQcG8hIQRQtIgNJJGo57unn7f9+O8U5+1fp97jyY4VTlVt8655/x++7f32muvvdZ3PTZtKLd1kgmgz5fuEORiDnT+o1wCRFAigHugTTpPeuVwxlHHdxl1ng7niLe97W0xmXLuRR08vr6+moabhj7vKauyhFtFIzNW9x3nYzjMpPlsM0MQphGPPfaP4qu+6qvi45/4RF5vRtXVZy7Hv/gX35/GE1kla0tVr3ahyXDNODYU8blzxk6VVNLZKgtv/5hU39Usu2Xpi+WVlYz2Wtuo8kUCqdCBiHf2ER0b/AZNoQcABzyce0S/IrChGX86S6GBWTfcA0jHmoO3AErYqwBQ+QMYhTbcK3Ck0wwnEEY193joOW2fRGwtV21e1ymf3eeYP2hlxhL/Mx4zzuiPzjP4j2ez7yfQMaoyNYxRPQW6mMLtemz1KsOBDDTkCvzIulIHAmSHvy5dupy/q3/p4GS9pLN2iBOwjBRqcrebc8SyJBSASbcdT196MtYWe/Gmx94Qu7s3okVpx1lFSPPH+Ig2VFesPffUAVLysQxUxoVz4eOPfzp+/N++Iy5efLjR9yqjmLNAGCN0Vnfm/uNBlSLE75067LSyU6GjB8+yLi0VRukrzv44PDiKM2c3swTWMzduRq9bzrF2px+9peU8YyUBwa3tKqt02JQeO1clesZNujj6KnLj4gMPlkN3UutXpzV9gGeUv1zL/AGkMBfMLfPA3LKHWTIUPmTtwvcCVdBx/owWjSf3AZ7rGRzuf/At64Y+wOMZ5dicawH/Ap7zfO6tjNtyHEBn6G1mo3sgfEQ78CrObGjOGC095f5BG8pYMwlYEzpRoK12A/N1ohd06vB62uNZjFdjzkO+56Pz5m0LnoNMskwdfIJsYBz0NwH2fpURqEj5KkFmZiPjr9rnuye6J/RE1ngGkOs8ebtxhsK/2ih8ZjzMm+dUuJ8zFhyUGu+Mw994JnuopbCYE148F0CY51ouiN8YA+OFBzSekRfqXlzP3FV2YCd1AmUZz8V28PncD62tCIDcTB22CUaxDJZ6MLygDs410Bn+ybNaDmqdcC4O86jOR18468P9h7ExxwLZ3G/QAXOjjNSBSyaCAHI6Cxr9EN7DyaQTe3u75g4+Vl+BVgLR6iTafhw4TL9p8557LsTWjWfiK77yb8Rrv/a/jr297TyUfDytsn88Q5uJ95KNBAV1ImZVV55+Ac7lIdDRjUkCjwsx65Rizhkg0S5bij/k4WB0HBNKtcY4lnvdBJpxgFBj/8QBMjkOCgWlw3ZxMdq9brzj7T8RTz6FHMfaqLOwFhbYQysDxPJhAlrqW4wDmWAZbrODoBd00PmsU4Pr4B/lr0ElzCF0gL/m9w+eb/AFbTP3liRiLhg31+uMUT+kPW17vtP+0/YXs0CGQAP6pJOHvnGPTjGBaubDudMiZa6+AAAgAElEQVRG9nwgbUyzmJWftIVjjudZZlLwin7zHMaUgE9TekXnBLRgDafToQlA0sng/64Z+gN/0z/BL2Qr10E3HariJawlS3EybuU2v/NHn5F/tMF6oR3aFnhkfl//+q/P39Tb1SXKZpnkWY5keZIJhRMEGzYmgxgNjzLDs9OaxcHRXgwO92MyLZA3D9TOw7Qp4V4ZHkiveRwFu+fZuEpe+KzrcBweDydxfHAUd993fzqkKQH9+Cc+E3/yn/8s1s6czfWFPoStRDAPGDulT2mfleB86sxi3MgDeTvlSHOOBHRExtL3BPI7hXH0mkyHybgcJe0mMFdbLsHQs2T5lwMnsZUBdu4knROppzfn2YnFwTd7e7Uv0h50I6MmdcVOO8/+wHHBHN65fSvPClnu1Zl1b33rD8cnP/kXsba6HI899sZ44YtfEKNR2X/jFtUJNmJvl4ozBHIs5Rlt6mE1rtND5j14vt0cCIcDJPGP1ji6rU46QIovqlQp/a3achWwkvP7LAdXnVlIPohlt8oB0iEoNB3B5Sxr9yvgAm/MbNaOj3zk8fjDP/zjOB62YnVlJR58+P64cOF82nCssZs3t+NPP/yncTuzmKexd3gcmw0PrCxXxj0vgljg+93t7RNHIesHeaIzg3nkjC/mUIcha577tJH3jw5P9C33OIM+SlercvXadQLOBgcw12KZOhBomxKI0NSMWfplxqb2mriY8s1ATWWB8m/eUWdQn1gYzzTw2IACgwt1YKiPa+PCu2Zzcj97A/uyATfiljoWlJPcT991ACADGRc04RnzwRz8xt5riUz3fZ0QyELtNm1o2oEPXMfqsvSH7+mzGLH2Oe2KT8CrzDN0pl/coyNZeY3MdE/PILTd0lmU7TxLnJn+oMOJVfGs+UCS1A37hRvSJnODLHLf0Zmhbm470KmCGAt75Jlitjp94CG+d55ZG9wv1qzOKubq2meOmEfuy3XcZASLUUl3+mwwFutEbEXZptPMfRDa6hzhM8/h1fqpd/1EHoIuiGaku+dKaKjC7FyTNzVZA4LWAs4qa3oUNS5SkDSlDPSOpbDpVPr4PPhvx3UQQKAEKptyCypFDEDwXeCYe3RAMFheLCb6LePMp7fKwILk3M/LMUtMnSqC0G7gxRhVG1IHUiqUjQewAPJTYJ77ZAgXnu88y3b0BLoRqFDNA4nSgb76TI2c+fGo8EE/5yAFcHOAPEJGoHHeG+ec6UBSKeLaUoQLBNCBJYDAd8yZUUuMl2vpJ8/ksyCgICFtyn/cJ9M6l7RN3wRIBWj0VNoXxqf3FlrwPPvq+BV0RjxzHc+cd3Ixdg0O+upn3nNzaPgxN2GiIpr1YGSMNfFyzTRgE2PRy27Kl066eScR9+jN1PjSu6oRlYpTMwfUmkzlsIk+1FMtrwAGpeBqogYQWNCL38sJRhRMRdYMj3DQVF1++gCIyWlbi71OlgqhhBQROhhwFx9+JPokCHWpYbUXcbAVcftSxPXPxN6Vx2Ny5/PRGd2Ixbgek8NRnqU+OY7gjMUpGSFVkrUAzFZkqiq6CmWwPCeE8iyUX6Z8FofW7R1HHIwjjvsRu+0HY2u2HjuT1Vi68NxYv+uR2B63Yvu4FVPOhaDMyP5uTAdHsbq0Ft0OzrpB1uyfYeT1KnqBg9yO9yu1NFNNmwwQItqhdzpNmrRu5onSONBTA6DTZN4wb8wD/MfcGD0reMQ9bIyCvG4UI9JgmpdCuQDzWhPUKIV3uU/HBfOXTq+m1BXXK/tcP9nXZo1qWLvmkc/Kc8bhRqVsF2RnjRChnkBdq5WKBq+KLK5SiBvnKrJc8Ihx873RK9APo4x7pZkp9AXEFqgi8E+/3MDnFR4jTZRD7kWsBZ2TKo/KGgFhgWllpQom4zRbRuWRdarDiXHyPUYc15nVAD34XJEOVd7L+51/DU5lXx4COJ1Wvd777svrocniYkWtM8c6yrI00s2bKWdcxwKUGMrKcd5Zv9zPZ6OgBYJUrlLuNs5ueEiwUHnv/MP/ADT03YhHFRvmlXIO0AelCgWmSjjdSD40qhZArpTHAh7NFCD1Hdr837/7O/G7v/t7mQqfilOnSsZAG6M/aw8u55N72bwOkfvwDAcm8qKyL8ni+PZvfyxe8kVflGCt+z6lfoj+/el3/bt0lKw3gP96c34GpQo5F2HUrOsTg6kJREg/LeBVi/U9ib/7d/92vPa1r82x7Ozuxt133xvU4U5jZWfnCyKioBkR0bzr2BQ45jnQESMQesGr0Apa8g7vKXdU1I08RimnT0aYM1aeD8A7r5hDUwBj902usWSGEaxpHNx3d94LXxpZDk2hvyVseB4yy2c7r3wPQKHu5zgx+Hm+acxmVeroUe4E4P7hfjpCNbYESuBTnlNrj1KFlZmm8WPpm3RodYoH0ccycKFbZUNu3LiVfDodDeLJz34qzqwsxne+5bEsgbW/e/ukRMJ/yQHC4eQa4+p76gfUtP/TP3s8gb0v+ZKXNQZUpdCTAQLdGTfyDqNmfaMcubWuO1V2CKCxqaleJRDLCcb6w81H5CblMzJLCaBnrUoS3bxxJ1o4DKcRX/RFL43r124GGSLs3Z/57GfTOcPc9xaX64Dazc3cMzDWs4zP4lI6ozhUHTpRn575gh8ov8Sa0RmljgrwYmALNNZ4Ro4xN/zhaOM35CO8hPxAnpu9RvvIJXVpMkt5DtfLK/SP63QC0C5gP/2lbXiSZ9Ov5z//0QSqmRudxupopd/MUn4zNgBs7Qba57N7J7SZB2CUkxpjnjPCmvV8gQQrD+swRWRdrucGcOSd5zIm+qkxrcNBQ5qIfcZkRldmATWHOUMHyo/w0lnPs9yX4H/2Z9eNACjjsLwStHetaQPRLuMWKICeeT5M40zkGTqpKMGkraFNxX2U+FJPhZZ8Z3k0AxAMdOB3+gz/cA8H3H/kIx/JZzqP7us6BphznW20x/xDb/YgnGOCx9wvYM1zNJx1RDEOMyCJ1k+nYROUkLbI4SBtQ+QKso150NGEXGPtGKzC//AJ/MvzAaahPe3SV+YaWjHfL33pS3OfZQ3oFOF69lf6ZkkkHA/0Y3u7DnaHb6AV8pj2uJfx8z3zdM+9deYKdHjwwfvj1s1n4p9/1z+Ns2c34uBwJxYXyhGtzaSjK0GujKaM6LQBfJAdBQ5W0DPAbC8dINFeqEwQyqe265BtZBoyixo1ZJjMAJ9jmpnjnAGCA4To7FZwQDRnLDQAYlPBALl0Z3s33vyWfxr33vNgZqrxXdXNL30UOc38sGemc7bJZFUeQntow0uHGXyoTNIeRJ5xrXaTWUnMjQFAynB41AxH7WDt1Fx/TeQrcwT/5l7SnEOnPcb1fIZ3mHsDPAX56RdOQTPHDCqwbXhMm44x0576PGMx6ER9X/sTfjDgSnmG/PU8NPV/7Wjupw/0Eb6Fj5lX+Iv1x/faMMwH/Kdcct8SzOQ6HVE8hz7TH+YSnqctS6/A84Jn0CLtrMY+x+kKy7GG+Z4+sd50rL7whc+P17zmNSdBFPRDe6jd60dMewBJsZTyrJUBDePJcUyOD/J9ZXEhjg524/BgOzgDs0DxKoXEZ3jVsZ0YYnNODkoPqRM++zrA89FglvbkQnch9+cWjsVWNz70oY/Ek089nWdwPfPM9TjMQFuu8SlVpnQ2rLMBtKmQK6WfF94GD/P/05eqZCPrA3qjMxUmVkA1DpDckzn7BL3n2tXkXeW6uvQwy7pWieTxeBDbu1vx6POeF6973ddnexlw1ZwrQ0AJfMV6z7NUCEhrSkuREUKm7frKKierxHSM3bQb/XaBoaydj370o/Glf+1lqevf3rod7W5hMoxpeDyJw9Ew9vfILK3MK+mrkwt0oDWuklfOW17ULsyllRVMvtABQgZI2kd5fkgFjqZtSom+BFTLsQUNwW44k6VeOEDaz3KAMDLsfWyRWR6YfjSYxNHBOFbPnK/o9QXkd9nnPZw441lcvnw1/uiDfxIf/9gnM5tuPJpEf3Eps+HYTxMQbwLDRg0+BE3UQcU6WZs41ATI+Z71w/fwAXPl+S3IO3QE5aM2IBnE4oeC+mJhZmLDZ/CY+2Q6WJYrKCf7MBqlPiE/sla53vNAWLfquoxN+xSd18xyMROeDe3F29zvmRMxEfZBngsP6bxxb8UuZtzzVSFoU2xDZ7ZZIOKN6RRsSl35mw5b+ix2p8PbwFFoxH06qg3CpA86CqCPWaf0K/fa5hgF9Tazex039/NS1tM//hingUL0U2yAa3nOPK6TDXD+UFPxhet5Oc8VYFoBf+JTmY00nZ44+BdXC3tIWdRgKczVvC0uTkn/xHDUD907vNe+8L+ZLNzvOFyPzNM8vkn/xMbEZ9Q71V/do8TUDaARb9cGdd+bx7VrfVb/tad5Zusdb/+3mQFiBISbuhuWG5XgvAArE8p3LBaZxO+4xkUgeCZAJgglk3CdC41FxPME5wTRFYwS30gP2hA44JkQXCVHEMzJtAyXAKHgUhKhcVoogBTG9IeJEpzTMGBMgngeoCyIN+8IgNmdPAF+PXlcVx72qptMH3R88DwNOpUdlVBp4zUKHIU6fdPTJZM6py6yeQPA6HZozHW0B4PZH5U22qQ9vndB1CZSzimZijFB4/l5lrmln9fyTL2X3MdzpT1tQzOUOUEhecYocgFhI3PcOObBUWnh4irQsKKxBZQ05OVVFR43ERckY+c7nqMjAaWLvgsyMSaeJXApbVabkkKCCTowKEPhomQcfJ6/l+tojz4yFo1O+liGVWUecF85aip1lf8TCOgUkKhAtxYmRg9BEstEIK8sJphy687Nk0ibXmcxxsfUbozo98j0OozlBSL51mKxvxCPPPxwfMmLXxL9c+vl/OiR5jGK2L0WsyufiqMrn8y/lel2dA4/H5OjW9Gh3iY66CiizR96SuP4wDCbtSsjhL7hFEm9Z1zniZCpir1GPPjhNGLQihj2FmNnci52xpsx6t8fvQvPjcHS+Rj0l2NrdBTH1Jm+czPuuetCLLb7MZt2Mrtk9/AgM2ayhAIRuYM6myU32+OKzOl2Tw+bF0RIxaw5wAp5kmDGUp0ZAU+rrLJm2MjgEeQT8+KaENRn7pgTSpBkBPO0FDeFfkUFLsT2VpW3QkbCB8wlmxPXcj8pyvKMm48bu20pE9044FHBD+VI7qWN/JWfUm40h8txneu9+Kz4nJJLjJNnMmYUMP7HiOF3eNr+0GfaQHaeOo0LaJVWjI1r3JR1GvJMaObYBRVck8yfoI57l/3Mw5Cb2srKT9c2z1GhVNa7Vsxy4VmWEkmnT3OIuWCFYHE5OWueUPz4HqCC+TVS+tatOkgbmjC/lB6jTzpO+D7p2oCg0IL+WwpJB6/jwFFHmSGu4x6u03kBiEK9Xb6Td6CXUbga1ka+0F/pqsKiXsDYbBd+Yu0wLowelTvao3Qcc4QxYUQt9MWIqmyQYbz3ve+NP//zP88IKkoXMZbdvf3odU9TuZFjOl8q8pc09+K55EUEQjIyNUArcIHXG771W+IVr3jFSSAEBjX9+YPf/0/x/ve/Pw00+r+yvFyRVyeHHk5TJgDjCEZkJGZzQLr8fjQax6te9cr4hm/4hvjUE08kcM9ZQ9DVg8GdK4x4ngF9oKdRyu4nrAMcnIxfGp4YbA2IY3kf9yhoDj9Ywso1ZbQTfWZ+KdkGAA5orJ5h+S7u5zNlFOiLddM1tORBwFj6zbsZLTq/oEeu0eXKAlWHghcZvwYV79AA3mAsV6/W4cEVNdaP4bTKj9AGRoTOStpnLJ5PhzyWNw2wyUOPs9zAIB0ZZzPCcVhA4lHpbdev30xgc2WxH8dHezE63Ivv+PZvjf39W1krfKlf+3mWbWmM5TKUy1ExGNSebKnTeb0WB8hf/OWT8W/e9mMJ/kI/+IExYNTD/6wt175y7/r1KqvH/9yDUccLuvGdB1XzHRkgZB2SinQ0GMXqxpmYZS3e3Sxfuba2GZSdo1Yz9EKfuPLM1Vx/m+fPZ7mZjNZvysipY26srZbj++g4s0eQ/fSXawH4mQucIIDVfM8c2Uf2Ofc/SqhZjop7GTvOFO7lWUbuM//wAnyuwcwz4T1+M5AGmcX/0MFDzGmTZxgRiFyQ3x555KHUEZlD1zrXA76xHtXNPM9jfm/hHtqBv8lmo/9mSTH3Gqu1Tqu0ILKMtWUU/vadipBl7rifNqEPICBrlDXoWR/zTgn2hcqoqTIMRnXmHA7qXLmUrwe7J2ehCCJAK84jwgECQGLZAm0syzCko6sJKOI3+Iw1aFYVe4m0F5hijt27oR3PN2KSOYBvBVDop+UgoRdjFWAWkOUanksf1ddf/OIXx4c+9KFcX9Sg5xqyZbim9o4KmBP80K6DxvAd82BEJbRgvdAOQDfBOQCu6ivwIP1iTDpZuOekP90KlDOjkmfBp9qefBa0kee4ludDH3hUXZxxyDdGjjKHRjt6Hsw8rwDgwR88B2dgysSmggDPA+CH7tqSAkrotUSJf/6pJ+MHf/D7ozUbRbszjeHgOKjdT/kVA0lSj5uNYjios7Ta3cVoRekMqdMlLthNBwhg7qzVTwfINEvFkA2C3VMVDYiwz6j5cca1Rx8jgpI0o2ECzij4RIvncV1giuNJRsAjF5fWNuO7vuufZ/T70jJOzArKE5TRLoOuvOgbc2t0J9fCv8gm6M4cMq/yI//zEn+A7nyHTPEZ2rA41Mw44bmWtjJTQX2JZ/Is+Jr9XGcCz01He7DvnD0B9bQr4TXahdcsz0YfaMdsFtcS15XN0U0ZhxND7EF+ZEyCntzH87WnkTM6TOAV6MFzmXftdsbLOqT/rFmzp8QhdERWuZybJ/uxdgbtwN/iP9qY2i3lIKvgF9vi+TqF+Y7x6RzXwb23U3NEdgL3u8dTaYA9hHZf97rXxaOPPucEZE17rIv7rR0LvdXUAQlkScB7PIrh6DDPpgDgX1roxuHRbhwdUmmkyrJlBsiMM2wqM6D2+nKE+BIDcL/X9hFnGacjoBXtzlIefN5t92D16PeWOGIyPvA7/ylubW0Bqcftnd3U0ZFdx8PSfbCnM0CoW2VmGJOR4wXwcg5IBSbSh+vXrp7Mt/o0fSJzlt8HB5UZgKHMPXdu3ch3nBRcT0CKdkoCiZyzOR5khuHnLz0Vf/9rXxevfOUr0w7BbhaTom0ODx81GWW9Ro/gkHVoyXXLKwsxm9Sh4Ed7YBKzrBoxndX5OZzdh15mlnyX/XuGLTuN3Z0qhST/l651eiA6pb9OSpElXoCdXFgVzycphHfBTjJ++Gwmr/wpzqdcaU2+0AHSAXzIkoBNKazqRdnlfc7R7Md4Mo3jIdns/VjoYetMotUp8JizQ3PNT5GTi3H7zm782nvfHzdv78TR4Sh5Ah4B1yg5tpn76lJTXYbvaMdgdJ7O/8wb64J+wCesIR2nOc4eOmCVDNJhS1vKf3FHsyG1PZInGmetWIW/8YwsgdhgsfQTOeGemJl4k1kFBhyXfU977n/KYGSXuKxzP4+HiIW5v3KfeC2f4X/aUI+kf2J/2sjIC+1pvtMp4TqFFtq3yB6DKuiz2cLIw6JZYWzqqjokaN8zHA2qYT4M6nJPpg2uRX6qC0JbXtLG4BD1UPULnjmvcygr6YOZDjpVeIZ6Ra9VGcE8h3GoO3CfuJL2GTTRvoKOqc+0K9CWcRkwyv/006CQeZyddtlbxEr4nzGYvVNZnRVkyTW80z8zwemjWJm4tPu7+yB9pA/ysziWNm7Jv9Nzul378xiQmCr6pNibe7dYfeK9//MPv3WmZ0QvmuCU2RlGXElA3jWIaIyNme+MZGeC5j1d/K/yDuE1dhRKRj244Fzw80CeYHUK5KbkkIOcB7MyqrspJ+HmoWIkkGz7TqyGg6C9Qph2BPfoG59VtgS5PQBJhnKsjs3/XeQ6SOYdIjzfDUBgnO809DVaaVMhpfKqseCmoQOE/6WDAHgBbs3hYQ1omyBP064brvxgJJQKpWAY/OBmqoGJkDQFTkOHdjSIBNtyU24EFeOy3woA+sM9ghHzNHchuKCdX2hRgEodYA/tbENQlHe+9389uYK93kefVWydQ2nNnMkbOrIwQgSTNVL4je9UghM8bGhBWzox0oM5LSXVDc751AEEXfjsZqKQ5LsCTQsMkB9RQnTG8B2loBijCrIpvxyWTv96nTpPgUPXtnYqHS8V2GFl3XDIMuBlOpkWe5mqOubQ8N5CbK6txkte8qJ43gueE63VfqV4BFkjOxGXn4jYvhLbn/7PMdu9FP3h1ZgcXo6lVsRor0pikdWxgMMDJwd4ZmXmp+GEOsr3OEtalOlsymJRBmswiRhOI47IIGlHXN+P2JndH9ONR2O0+kAs3PNwbA1bcYdSc5NxrK6fyUjblZX1aLU7eVA0KfjpzKJW8aSUi5R3HHGSB3JVGTZ5ge/SedE4l4wCPLd5/sRZyHzygm5c78aFoQVN5VOeZTkOUk11QvAsZaxtHexXuSPb0lEjT9JnQApksM4VjTeu5UVfLNMw75TlXuZVQ8m2lU30k7Rd+856cPNRycGZBG/Sd3jT6C43YwF7eJ5nKet1XENngQnXqLTjWTrXBfw1wMwsgw6M1/lR3kDHAtwrdVc5o0KkA4L+udm7fylDBX5cP2zugi86vTQQNZRYKzwTkIlrUBJZX/QRQI5IT8ZrCilgQK7DRpEwkgT60Q5t6PThGhU4vofu62sFGjOvOpFU5JIPGkeBDhbGqsNYY10HD7TjT0OUdiwVI53dk3gmvxOJpvFbER2VNn379laOWTAdsJ0x4yCCnu973/viwx/+k1hot3N8Zp9wD+Aldc11MFUUWin/jDv5MSNZWzHIeuasuXKEYM9+8zf/t/E1X/M1J2fWpHPi+jPxq7/6q/GXn/jLdKRQAiuB7qb00WRMnd9+GiiMFXrmeBowfDCc5POQD0SDffd3f2fcd//9cePGneg34AC0YY6NmmTdM/cAKEbnGLUpCIcDhDlxLxSQ4PnyvMql+wrfQwsUeBRz/ofXkSnwjNHozAvADu/MgwcKqygy7ximODfoF4o7c//EE08k6EZbygQPOQVM5Lp0rhHo0qkgBsuT7O9V1gZ8zz20Qx91cFDyhWtZn7R9Z7ei0QXfuYdxGgxhBD6ZYtKId9pgTDiIc1/v4DyueUsgpFMOFPgRoPiBe++O1ZWF6ExH8W1veH2Mx/vR60wTuPv/coBgcNc+XmUXNKDLQFmLz37uSvzwD/0vCVoxbhwu9Jm9huvV+5gT5gngBVoo89UrGQPP4TqcVumYXVyItZWNWFheiqcvXc3/u/3FeOChi5kZcvMGIFgnz2faPHc+6bG1XSWkllbr+QCPrJ977qrzYHg29D17ZiP5+MrVaycR3oBk8ATz4j7EeF/2spdllDvt0m/mSIcAUbXKZH5Dbul84Jr5iHv+p32ec+qEq2Cf5IU7d5K3mEN5xLIxAniuS/iFP8oAQTfGzjwzBxqH9B1njMYS10BX1iPXfPmXf3muDQ7fFtBjHWhfQDeBU9aRwV5Ec6dMuXEjAyC4dx74gx6pWzRBTjrfGZ9ZhDoGCaBxrNpfPBMewKhlb2d92WfWHy/GnJF9rcoste6+RqQObProuC2BwG/uFUZWzusn8izrHwANhwJ9Qp4h2+kbAP+8faH9ouHK3HigN3NuiQr1b8akI5fnGS0KD7HvItuYa2SH+zHX0W8NY+aQuYXHOMPD87rgA21X5orxEmmuYe1Y0z45rNK26t84t5KuTVACPGA5SMB4+s8ccD1jgDa5DzdBKQIa7mMJTjbZUYyHNoz25l5KQcLb2mGUnKU/9E0dUZuPZwsgU0rl4Ycvxif/4hPxQz/0r6LXmcVgiD2Brk8gYEWG08+UWVHlRSczjonuRcw8+2MSM8LSyUQ7cYJ0MoqdYKFut7Koao31opdydpIR4UTbL1Kmdn83xpw7Qlm/1qxxhFRADyUuU5YtLMfK+pn4j//hA/Hun39PXHzoubmelIPQjesF7OEN1q5BlbnWGh0TOkBDdbnax6rsF3Ms6KntpGMUnmTuzTQzq4bv6CN8bdYC/A5fse7lT77jd56lk4C2BJ1oR50THqr94Ho+U0c+bamLw1u80LHoM+PiN/jNABjaSXussT/4LN+pg6mL0j/agsd4cR3tKcsFSrVpBPEEE93feCbrj795hyaOZsbHvElz+sP9BgWpJ3KNehvv9Ata8Wwy9k7KnE0q+2NESd+l4m94gDXxiU98LMfBd294wzefZK2k/dzJ/I0gUI/DtPuUvoLPR8MYwv+UwOK8itk4jgf7WRKrzoeYZUYBukICZ1NOixinfYlux3udlFev1BEbZ5w2lxjOdNYO/lrdxVjC8ZEZVd24duN2/PZv/3Zsbp6N9TNncx6e85xH43mPviAj6wtg3Y8Pf/jD8Zu/9usnawA6GsGPvqzziz4sLlQEu7xKGVl44sKFOhfq2pXLeTD52mrZkAPs+SaDMPeVWWX0IItSL2pzNuF+HiCOzYJe9qY3f0fSHdnDNUsEwrYL95p3gKStg8NjWgEBnD3EeSCj8VF0prM4GuzHrDlDk76gmzNfrpOlxZW078meyTMvD0q3EzNpjLWcK/RTfBI8k/JWmaDGYegn83Ia/JQ6VFO6CQeI8i8dBe0KdC47kLNMGudvt8lUQy4yl5mi45kvJfdyXXQBJ3g4JblxjFSlAvZvOJFAQM/R7PdWotdfisc/8en4wO/+Qdy6uZu8sbiwHMNJ6dSMI4HZuTlVXhlklwDxuDIK1ZF0NpRjqRuLK5XhyfeepcT/6p+sJR0mlrljPALZvIv3iUNmBuGs1t08AA//o8/TT/RM+pBZgA2+y36WvNroWa4h7dETvpo7i1HM0fJQ3KP+yfN0ZMDjyC/a4CW+DD8bbMG1XKMuYhlZ+mQmLrTkHnmCdtW/2A9on/G5n+D05jP7j3TjPTG9Bm9MR2YT6KCOrU6szsEaMpjT4Hna4ON+krsAACAASURBVHvn1zHphMkAmGaPEONmn9QJlntGu3MyFvo/j7XTbtkAy/kuDiJeQH8IQIPetG//+F/cYd7h45jps/o/dIVf3O+0ZfldjBj6ymM8A5rrGPI6ec/AXzHrWiun1afog30S53TvVH9m3sW6LacspqSzGTqlfH/7j//YTLAZgtMRHSAQX4OCjnod7y5AOySz01k64sSX0XeaDkNHuAeC8CyNexeihKI9gSeIAIFtVy8f1wjWlWCrBcDvEppnODk6QpgYF4JMAkF0jPC7oL+bHv10sQqC19gqut5JmGdAwX7GIZig08Z+Gx0pmK+B4EanMaJyojLM7/N0dLN2E1Gply4yuSCj88zvLCgNJ5VI2jb7Q2OugOEqcaV3UVqiEM0vTsdu+yprKrmOb95RJG1M4RZUFAzmfxaY39NXDRfadwwaEIxVYaqTTu+uHkpBXReaQk5HhXwoLzJ+nQQp0Id1gDCInIJDZ598Qj+7jcNJZ8eJEtUEntAP51Z+4T2jABoginvlUX6DdwCQFQR852bXwbPQeJ5PlaZ+LK9Wlo1G+3TWim67ampTz3+530ujFwUsjWgiFlpVN3E6JNVwOcfKs9qzcSwttuLBB+5NY/fsXWeas+OOItrDdIDMbnwmjq99KsZXH4/YezpWpjvRGl2L4KwPHB9kgjQOjuLhUkRRJRu8qfSRIRtjJoTk95h1nPvBb7cOIo5aEduxFtuTe2Oy8Uh01p4T/c1742Dai2M2LA68XV6IheV+TIM0uJIRmINsItITRaaUjNNsG3hbxZ7D1p1D+osDRL7nnfkxldv1okOC+bUt+CwdHq1y6PJM7tu6U+eNCMbzDKMnSvCXszR5qltZIPTd9WVJO/9X3jJWDA03ZtcIh+EK1NinlMnd4jXWnuAQ17F+fF4qaK0CGtOYaOpo0mc3P/qHQQd/KWtpM42e5vB1lTueZ/QsfTCLwugJ9x9BMBUHnSkaZiooKjK2r1NRpc4yVVzPJq1Tkf6z7iwXwO86C/jNjZbrKU/DWNnQed7NW2XwehDsPHjNGr969fJJCR/otrd3WvqI/0uppqRTgZAqfIxVGcd17tFryxX9B+2gi2WRaCNB9Cxdt5bKsQ7seYAOfnJfY4z0cR5I0OEhWEH/6uyRVnBQIyXx+IzDg+fYbwwb6MN9FaFch8XRHmMik+yDH/xg/ML/9rMnymQ5pZFp7Eecy0BpmTqHh7bop2sKI3ZwTAo7afmdGCNMEAdkkU0jvvO7/1mCYp954tN5/9Hhfs7nj/3I2zJSL6P/2jhgS4EcDcexsLiQDhDlbq7rJlKKNlO+rlRKMeN410/9VFy7diuNd8/DAPBI43FpqYD3Bx44MaRpjzllL3J94LThetYIAINKOLIB5U2eZ/xGTznXRn5zDXQ30hoaQWvmyT3R7KBac1VWit+p32y5Uw0DARo6zn06b2jfsjX8hqIJaKGjCoCUvQJ6AiYxLqKazRaoNVQlddx/2KeUvTwHvuYZOmMw8HWmuvcjQ13za6vl+M2xxiTuu3B3Gs77xwdJUyLZ9nf3qoxjvx3TwWG87rWvjuFwN6YY7Nz1V2aANGeCNCVc2A+lJdfrAHn6yvX4n/7l98UXvfilTcS6WZynujRzx5gKwD04ifRkDIICjoF5y7WFkx5eWduMm3du55kf3YV+Hii8ef5crK2diaPjQVy5fDPBC0AFshj2DyvCeNhkJTEHGHHQNsuhDY4SVObQVtrf3at6vsps5pC5sxQAdCWqHtoDyJrV4h4HzRmD61pnLsAhc0/bONSsLUx7llpwL4HPAcTYIzwg1bNBBMPpH79BR4G94oGFXCeMGdllBBrrEdBb3ZG1IhCqc8AgFn6jbdq1ZrLONhwP6spGYGsn0WcifGnP6Gj3Gq7lO94xnpUZ0Fz5XkBt2S18ph3WBfzNZ/YU9hMd6MmnTdYK9EiAh8TbpiQn38lP3P/pT38627Nsj3aK9o3AAfsg8wUPMjYBhNxf2xXY5r7EZ4FQMhp4NnPEvDJGgE76yDUA2Do26Ss8k6BJni1XZ/7wv/qFjhWea7Q97bCO4WP3fctfcJ/np0BjnmFgAc/lXtYEfYbnPczZUpHpaF1eO8mUoP86evlM/3kuoDcZi8wRfS4Hfx0Gyl4mUMG4eD59YVzs1zyD/hokoD4GrcumbmU2D9fBa+pt7I/KXiLhDTqT3mc2K1Nm+87t+N7/8X+Iuy5Q0uhmOiOWOP9Ox0cDItWZB2SCdBJUm84qqyzP40B3ozZtm8/9DA6aAO62K1htzLgzeKxTZ3xMRlUSh8yP8XFm1REB3lto56HsOGA4K6AbFRFL9DQOkE5vOf7g9/4ofulXfi1WVs+UI2Kxl2tXelhexb1MYM+sMQEjy3Sa6WDgI3NtuVABHascMKcGZbAWdKTAV9aRh5+0tww24zeAYfiG++AjM4rEEXgmfdXxZtlLn81vllpjDO6j6kjwrnu/DjO+oz/QgrmrMwZunoCSzD985XqgTZ77sY99LNck/2eWewPW6VjlXXtWXCH3chwLjcPOIArkgroKtC27o8qJIGN4NvSjX7arrUQfoCFtvOQlLznZ8+m3QbD33n3fic7KtRcfeih297bz2rqmMkSf+9xH4tu+7dsS/GZtJT8kjxOt3o1eE6TAWWDomhwmmYdljwflkENuZnIBMrR0a9qaTAYZYZeHoGdVBJwaOkDqwPV6NaB4ZgrUC9ttiO21tB4L3X5mUE2nhZ9BPwIXKIVJEMJwBNBIxlNhLch96PpnH/6TDMzhHr73MPmdna0TPZLxEqgnMFpysEqnGkB20AQvZqkE9La9KkO8trwUZ5pzbOD33cPK1tUWPT7Yj6W1kvnIsW/5lm/F4M9xM59kquRYm4PHyewq/IWs2eZso+kwVpZ6uVe0Z6PMalzkUO+wMkU5YgufWC59nWj0/mpMRhXcqaPPfU17cjwaRJtyW7nHVbaHZ3sQTNImI6U9jdmk7E/HJp6GHOQ7M3hzLE0wCwWuunMZH5QFZP4LxKhXYSXj6PQrIHIwojLDchBAmpjaQvHICS43YV4XYmFxNRYXNuLfv+//jI997JNxZvN8ntd1e3sr28GxA48MG1tBPtMWZ18v/bzwJm3Z+f0meabdiuW1yjpmndAnPlPyWyyV75ALOkiYv9XVwkmR4/POVbKK3de4jxf9hIYpU+5Cv26lLpX2YqvKNPMd+5drn3eBatrgGu1Z2s+V2OCi8prBecomdRH6wfgZj2C4Jbl4RgXwVvAe92ir8gzWiPiYOKe4syB42glz5bHoB235PLN9mWO+14Euxqz+hbwSB2YM8gT9oA8pRRoHEX1UF+A6sQnWgtgz1+sY1EnNeGvdV4YOGSA8Sx7UQSbteZ74E/PPs+arRGztVaYxz7T/7pE8n/b4fh6DoQ3tL+Swv9tvHSTqY+7N9IV55J2+pwOmwa9oU6zBPVV8m7GKl/9V+LG0EBPhnX1PZwxzxjPFn6RN2tbvfMePz2hUT9OpYlaMrUc6AdJGUReodoIF0yCYIHAuQstVNOlC84PgmfORqA7WzZZBGT3sghEAoh2BdxVjHS5cawSXQozrVYrK6Kh0M4FgFXCuF8wT5KctFrvPgXin4AWexDLmeUFw7hO0Erww2ot+8FwnRMFhZKvCnzFwL79zjyA/NILW3qfQLAHfpAU2m4DfCY45RzLfs9tQQOnwOVVAqhSAhpft0mcBNcEZ+qqgoq+0wW+MWQVWwSCfKOBdqILL/s7iEqCzDzrL+E2Hhg4X6QM9+I4/AWb67ILzs8LLZ3C/IKCCQOEl+MbzT5xPuREOElDgO/rDeHWoKPypV+nBfApkeBYDDBrRR57tJsD/fNagVkGRZ+lvKVrrJyUKuNYodYCleaHqXC2tVHky7k1ltjm0DKdGD2Pn+ChBLSIboN1xc6haRj9kjcyKLOv3SVM7jsn4OGbj49hYXY2Xvugl8dznPRKdxW5MSYVfolbVVsTNz0Zc/3SMn3kiWrtPx9HNz0dnshut8VbE8STT5ckIOTn8o8kGQQ8ZjiviIwMtOP8DRwiJQ1kOhzTJiINhZYPscAj6xv1xZ3Amdqd3xdo9L4qVe54TW6NJbHGAHym/awuxsLQSB8fDBD2HB0X3cxsFJHOoMfML0AkvkoJKtJ1rcNyUoDrZYFDm9yuNV5niRmBG1Em2Q6fODtGwTSBwUsCuspZoGK7x0C0+o3ikPKJsyaydXvv2tIAUFFT6JrAp7/KbjgABRp19OtUEIjEAOIyZA09R0vidV5aYueuubEd+g78Yq2sBB4ge9wRkmswk7nPc3sPvrA8MQfqEEnP27Pl8lhu4fVVRoO00JpqD0/kehcXUV+UjvwswuykLQkAb16tOdIBqjVS+U34w98wb1/MMAEEzQZw72reMSKuJxhfo2Nou5wA089wTgT6B58uXL+XZBDw/o6Fv1xihi4fYci/9ZlxE9CELdNjQR6JtUvEZF4BLn6CLe43K2dGgAFD39zK+KiihAO/KPmG87PUo3e5H9AkZgWJN3/mdsX2h4/n0/BloRTvp2JvhIKl0eMYA0I6CbIkGvkMROzo4jHe/+90JujKG3PtiUgD99YqQpRyACuBwSMRhJw2h0ZAorkjjpNuaZRp6lvjIKNVZfOM3fmN89Vd/ddL17OZGRmNijL/rHe9KB2uvKamFE3Q0HP2/HCC5Tzdnlx0eDWOh36HaeTqH0Wdf9rIvie/67u+Jpy/X4co8E9pAa/gZxZl1rdPRdQSwBh0ZLw4BniOfC/yro3gOAvOi0sz1vJhXFULPKPBZlsWgP0aFzge0qOSzd0Fz2hd0FuBQ34DvARAxiOkzc8MffAlNOQzz3Nm7TiKJ3F/oA7yDI4i2y3hbyXXBmshorU5kO8kLZLM15wXwXoBOZb8ZgWX0FH1inbJ/nsjeXjtuXwd83I3BZJgA/O7+XlBm48K5zYxWG+xvxRvf+IYYHm3H8HivSmBNKzo6Deo2gTkVeaa+W+uldDLmTSOPDJDLV2/EO9/5k7G+dqYxLCitdloHnn5qSDDHy8vlWL5+vc4Q8tBOeLDTr3rLudeMSk8FKNg7OIp77rkvOr3FOHvX+XREANIcHQ3j/DkiNhfi+KgcscPxJDN6DppsCw6BJ6p8d5fzEXAE9VJ2Xb18pWTLlWdyHrgXeY+zQz5lrDpPjVI3Yot+pj7WrghF+sz86iTjs/KK/qrTmrkDP5mJIBguCEhbOGuQuwYICd6bKWYwCGCXsg6eQpbTV67ne3iNe2jT8m0akPAuPMQB2O6Fgp/8byaXYB9jE4CFXgkMNIAY/U3H07BKsEkP9wF4gM/2hc8VNLR/kkEAn7N2aBfa0Je9/Z3kF9pkjdJf5LxlqsgQxcnKc/md8fNsaOf8lZ5QQQrMgzYKzxLQ5DfuUedl3WYpuf2dbI92BSbmjWt+4zr2I+5hLlnLrHnWP7Tje/YG/nCGcT/6JKVXmXMzzc1i0YlDvxk7vEY/KZ1F9Lg6tmvLbEkDAHiHftIJWutcYM9FtkDr1JWHBR5YlsgSnup7PMNzm3SS0efMzmmiM7kH3qAEF7L22XYqz4EGAjOCLbTN+qSvdbBx6dy0wZ7HuOgHdGf/RQZyjTYOczMeDuJf/et/mQkcg8F+HvoM8Dtpgqa0wQEJUyectmPAep0Q7dzNuvaAsvSJMwwmbTJDOnmaB9EAncb2I0iJPZygAQDkyeg4o+t3t29Fpz3NDGuiwNst9uRRRojLN4BxZJRsnL0Q//69749fe99vRRuQkEyvs+UoZJ4ZH7wE/ZgPXvI9czgfeGJmg1la8JmOVNeLAQPQT/kxvx+LP/Adn+dldcnmCjByT7V9+isQpZOE65Q7llTRoalMgYfVL93fDS7gWp6DjDKIgjWErC7AuZwd6lOsCfoo0KhuUDxVmVPwJHuBmAXPoPQe97EfI0tYq/AefYOPtevhMdpEX9I2V3YJJtFfHVbwN/0z4CdtqiaDRHo5l853ft+rMyGgGXKMkqNkvSnDGC8ykvcv/dK/Fl/72tfGcDzIILx0WDSHgCeNpuMYcqbj8WFMRsPkzwS+85xOjgXDsYfuVqXqMpGB+sqZj3D6yr2/AcazxFJmSFHpgb9+dNtlxwE+J2/MWLeL0WlXYCGBO9k2Gam9xXyvSg84GqpcMqXk0qGxsBC/8Ru/keVZ2W9or4KvyuZjjlLPn1RZa5zOJeeqJOWdO9s5nwQu0i5ZyrzIyOI6srRSrjQ8NJhWuRvkHnbf2uJi7Ozv5HhpB4cxOnPaB5R1alc2WjrqKWc3rYjstHE47wdHTpsKCsex2EWGNFk2k7KHcYaWvUCQHgFWZJ/V2YU4i/pNACd8w3plrcCDOE2ZOw51R0fiu8r8QC8rfY0SWwQ0Mn9kvImfJe7T6uU5o8kCCSzMvwOW1Zyjd/k6dYBkS/k1zo/EmxarTPVxZrqBK/WTPjxjeFx95pxA7uv1l6PbWYxufzl+7t2/GJcvX4+NM+cy25CSVdAvy3hhwxyXM077VRlAJjUyUHCf9ueDYdO50e/FdgNgo39UAFnJGGQun9mnmFf3eW2HpaU6LwJcRedTAtYbVUqJtV7jL+eDeFa7U2A0/9M2+4ElSOmjOKKyE5mtvsDvYl/KWgORy0asMnq8i/lqtwvAp+7Q4AUC/+rptM8LOomJiMnxvfqPjmrtW95pQ0eQ2KgYNfeKf3sN/XA8Bo5xnTheOrcacF+nFu/Qkt/c05kzZTfzrfyUDtrqPBcZK4aea5jsuzg9Z5rvlNsGUkBnsZuyP5ZT5ovTHA5rL4Pm3DMfzMF4GFuW0G3O0+N+xj2fWSimS1/5zDvPVQd2zsWO+U3/AG3zvRmPPM+9EVpAQ3Va9x3xFfoqbsN10p5+S39lghi2vAvtUn/HASKoYecVREaByTwOAGaR2QEDBJgkChstAkwwG+Jq2PFddvagSi+trtWE8Gz+TNPimSoubph0eJ7Z9OjoJRM0p39MFBMwf70bucR33CqmElAQR2WTPhlBybWCMXqqeJ6TwXcuep4N8/G7BqATYbQEEWwaa9J/foG7qDUy6VMJ0NOMARUkDXSZD6HHXGgsClzahmAY1yscnCdoN/+73rXciBrFkPZQmoxckWGZbxVIxsLzXZAqQy5gasbzHPogsMI90Jv25CkFn30XgNXBIsCvsFZgu2jmF6kAnoC1Sp+Cz7b0AtMffnNxKlSo1yt4KAjjWHSaQDfmmn7wWXBVQSIIQNsqs4Kf84JZY1DBKEghXzEmwV2+KyWizmCQBs6p85qGFFHPgBcdUmKrJFJt8GVoKcQAGgWKc+PssKYHsbzQS2WOmquoImfObMRzHn0oHn7eo9FZbMdkdBCd9iDieCvi1qWIpz8Zh9f+MmL7RiyMd2N08InoUH4GHWUcQUBOYkYcgH6MU7EyPiiDla9GXxlNMqinMkYmEbtHEcNZxPYg4mgaced4JXbjrmhtPByr978wdjnYce1cdDfW42A8if0jHB2LVZKivxjTo0EsL64koIyTiAgPOgKgRLQG9IUniXgo/i9P/crqegKvRPLDCzoMqMuOYsD8snlC17MbG6mM8Xl9bSWdDWh1HFTrgWLMnXJNAJz35K+V5TjY24+1jfW4/977cn4AjnXgskbcoJkrNjx5Af7iBQ+i3AiwGJHJfOYhdv0qbWQkG+tbRYHx55ibQznhYf4w/AVOuBdljOdg0PIsDdcE6IbD7CNtpFxtzgjgf65znST410RNwK8YbJ5dQR9MuyS6ihf3AqQyByhm9If7GJ+1Oh0zdDIy2H2C8ZoFwlwLxgvm0oYbP+9EhfKipBVyRNrwHc9lbEYaz7eFEQ1wcftWHbBJ/wXVGJd9U7ni3ShHo65T2W4c/RhnyBdLtTjPjMXyHNDSqA9+t3wl30N/60E7r9CQ661Zz5zAS+6HKp70R8cb47c8iwAb3ymfeJYgD31N5blxUNPGT/7kTyZotnnmTGaVcC9GH32ljQtnN0s+HZBFgYKzGPv7x9EhBZi1Op3FOKPUZjHNqOr6e/Wrvyq+6Zu+KftJm4zxN3/zN/Mv99DJLKNQBUVzrU0iVsgWW1iI/QaUTBnKAYbtXhzjOGIlt1vxja//B/HX/8aXp+M0Dc7GQKCMArwHmMFrZaVKNFI7GWCAOac8y43bW2nEIoe++Iu/OMfLX8qLs2fzGrPGoB8vvucz7zoroBHPg0Y8BxprqMJX8ALjp4/Mj1Hm8K76jTqM0V2sPx1j8CD95jtoAX9BK+5lryCTxb0Q0EYHLoY6feI+AEmjwNlXTJ+mX9aJVU+AF4zGL0BgLwEdeIyxQiPOvwEAhgZEIy8sFHhAMDNedYAO27t17UasrizFndvPxPd85z/J7I/RcC8GR/vEOzcOjzpU9K8qd6Uh4v7Oc8iG/PzTV+Md73hHrK5upNF7330PRrfTS15mDrq9cnhPJnXWy+JilRXY2a4zoJYpc7W2HJPhIMazaQyzNEMrgUn23G5/JbNY8qwY6oE3Z5bA82R9YGw/+ujzs146NBGUgp9pH9CFvaoyGqvGuiVW+O3Jzz6V/YRO3I8MRdZqpFEjXDnAdZZ40QFNWRv4DjkKbRir2XDwuMa0Ufc6CZizzHAal6OZz+qKygrBQtYs9DaLBp6D/+EzfmPsluVi3cAfOl+QMWYHAO7gjGEfgQaCDvAx4Dxt8htt0p4RcbTBNfQHGrDfqV+632Z2zXicgCGON2vpq4MZ9MQY6T8gd5X3qkPS6TNzhrzAIaNOPQ8Ku7+xdnBUQUuce5Z9APRkffEbQCd0ZJzQnrbdZxi3JQhwkM8HuWm/pGOzAeNoQxqqO1ZwWuQ5TqwXMrXUxWkDWkIjHIPca8kiMz7KPuzFylqBAdxLP43uZhxpxyVoVgF6zAv8Z8aJdgZ8UcEUdbAzL/gFOQVfMg4zUGnL6ECum59T1qx2hjqAtqB6GWOBH2iPclm8uJb1Au8hZ3nRf2gOneENbQ5ookOkZHBlZwqA0z/1BXiELKaUb43dp62S87TUjV53Gm/5x29Kpy2R7kRqI49L5hIsUMFr6lK5hwtgziKGh7M6bw/VulvBEP0FwLsKYEQvZG74Sxt0jP42jGmmbw8KYWwOSO736lrkbgHxBWQhvzr9lVjfOBvv/tn3xO//4Yfirgv35V567myVb2Pc3Js2SXMWBHTYPFdzamCBgYnQn8+8m4GofkY/oTH3qJ+krnNwkOsywesmAIQAJ21fnq9eCr8y1wbg8b+ZSPSPvlEWEOc/37MGmXv4ThDLvdXyKzrydczl+Ri7dYYffVBu0g8zzxiH+AbjRQYIdNlv+kOb0JrxGvDnHp/7zU5lBBikQn/5bm29Sia5bmjL/R9asSbm+6YNDL9AZ/oizqGziDVqsAW/QQfXOP1ENtHPLI9IqTXOLMl96fzJOX/aMlzHHDB2Mgv+zt/6r+Jlf/1L42Bnl6JuGVCRZ9jAv2Q/kMqB+4714nmYHGTdOAZIIMAJAphfuEydC5IHqLdbMcPT15rGhPMqcVYQgNfqZ0Q/ujr7cTols9xVU7o5MyS+MAg1MZlOO6aj0qHQFbgPPZW+YQsy7tW1M/HhP/7j1H9TVhFMcu5cyvXCayozhHlhTd914dwJQAxtjvf34g7OVUrbUt7yqKoQbG5WWdmb129UJtqwdLA8/CNwWOCgqEPZsxQWgH6DQbzqVa+Kl7/8ZXE0HES/U8FcU9Y5RMnMwyYLJMtnHWX5MaoR4CzxjA7OaOHsDwKccm4ax226HFoZ7pHfU04qz9VswGMzg3pk1DSOC9rs5vxY+qrR15qIScF08TPKg1WmTelzOE3m+9Bijps+pcyJAs6rj9UvsU7ayVfjYIEnfPERfGB4PIvFVTJ3O/h948q16/HkU5fiDz74x9HvcgD0akzGtI2DoJPn1xQOcBD7B8exunxa2om1UnpilXOHrcTk+N59hPWQ9jQlvjlDp3HIs+8aMJnAdrfsefVuaOTY0tHXJDv5O22Ki/E7/UD20S77M9/p2NVm18ZBXvBsnjdvjwpSa4+IVfFMvgPDUMZpp9JHeEGb1+e6DzlHyiOd7eLIViPgf14GOIs/Fx8XYC8WRz9ZI/RPfU57WgeJMpb7yzH4hY437j91MlWJTuW714tTu1eIVyOvdUqzhtVBGBt6qYEhBuSIgzA/PJOx0aZ4s8GQ85gt94hfSxdoDr0NgKO/0ATZXzZEOXv44zn0UXxF/cjMjvk9XBkOfzA22tXJxf3QwXEyVvvv+oLWBvLxHPEE8WzGynPpk8EAPEM+ox3tEe1W/qcv8Ef2+Uf/zY/MjO5J0KHJkCgFpkCA+RfELcFfShGeaiNc6aSLC2Ggskb7dgoC0Bk80HxHKq/eJTZNNl+JQx9kYJUW2tLIkfkctOD6PHDmgnDhOyaVSg0b+u64BJslmouABc9LUEwjU/rQHx0WOiNceDosZE7aKnC5TqVPYdek0inQnYuUvydpmf/lTI954FtBIQgn/fgepuN/mG6eYeiDdEivd1NvT8eAY1dZFaRUcOiBhm4uIhVN2+V7HVAlgCuiWCULpoYetKVjzfng+c6tQCz3SmuFmh5tlMdUVhqvJNfZD+ffvnKvgkkeFRSb3yzlORcvG7+KIL/pcJNH+C49jU0Kls934bMQNc54Dt8jYFTejRDie+eNd8bFOkBAWPaGPvF8Ng3BAq+b39TlQY0N+spzGIdrS94X+OHaebDN8QCitKeTmI2IQulnJMpwNo6777k3XvCSF8bC6kos9OBzTl3bi9i6FHHjUkwvPxG7V5+IxfGtiOMr0T6+kmWuWiM2FnaXKntVh4E0jg8zUzn/YxQxJPEqa2WhSOW5jXE8rgPS98gMmbbi5vBMbMe56J9/Tqw9+IJYuvBA3B5MYvvoOIbU8VzbiK0727HY6cf4kFTeisKZUjpvdBwHR+UQwtFLdBEgaK2NTgyGgIGdWFypcgWsNTcC7mEejSLlrAfaI6pvTQAAIABJREFU4LA+DEPolw7KdVLn64BYNjnXPr9rPCRfLJahkUo0pbfOncs2drbqUCnmyQ1HhyMKi3IavqPfCdI2mRj8T/8BD9gUWHuMAcOP/hgZzHrld/rLNQLffE8bXOsGJg243vUjKMv/RmtiiNHWUXMmlF5+1qpKmDwoaADAozEl/5FWnkB1U3IC3hbccW3rmFXe6ZBnzjDIdLq4Fyir52WhUarSkHvL2VogK3RWQWG96/xSMdXxBA1Ym/QNpxnAOWOWrhoAGrlcx/p2j6Sv7gvIN/rKn3MmffgNOhq1qkLt3so8JJjV6WTkIkqKsqr4vTKToJ1RmfRdJ5J12Om7jisVGPrIdx4UavQ+PAuvMVeWwblwX535AHgAEPSen/+5XH84CBn30mIZZgudOn8Gp8jR0SCBQ/q/daeys5wzou1cI/w+mkWeU/SmN70pr3nm2rWkJeVh3v2zPxeLgD6dbq5r92Tm6mR/aBRoot0Yqwo0jhYwINp/7d97bfytv/13kt6jcdWGPxyULD4a1Lq+cFcZruPjQZAlBC1YX0QWYmTlAZnNfiyg5hyo/AN+CHZCX40g2gIwsX/2HTlBW4JBfA/9GSd9UynVIUK/zdpw/6oovgJVPMhOMJL7AJ/VH6Ev19q3coJey7Eyl8y5wCBjQ3F3n+ceeJ9Dt3k2keLwA/3hufPRT/MOReRq7lGjMgSRsesbq3Ew4JDR0iVynUwj9ve24tbNZ+JNb/zWODrYjZhRf/cgOnkoaum1pZOc1gBXHrnu1NHUI69cvxE/97M/H2fOnE8QZH39XFx++krVHKYsTGaUlfOwgigqQGY4qAyK82c346CJvD8cHsThgBrm0OZ89BeXY3X9bAxHON27cXt7u6KAWxXhT19m0Y0XvOBFJ+A7c2ugEPTXycS16rHuAQ899Eg89blL2TdoStvQ3fEje6Al97rekdtZmunmzapXfy/n4JSjOwGdJrpNo11gP53+zdlx8BQv+I8ACp3wGs44l3FUID/og0aTeqMGGDKM/tA3HBbwEr8RSWwmlZlKRhjzTNolMtpMDWSftZ4tGwX4rDHP9UTe0r7lj9STeC79ZgzQFZnJOJlr91/6yNpiPnRCMC5+57Bf1oeZEYL69AeZOO+sdA8QQEhgc6vqHZvxoY4IHzz++OPpjGF+dSyw/tUPcq9pnYL16rSMTT2bdhgP+4i2IHOKHKKt++7FIQmYuXnivGdumb/UCfpVkgKeqqCAcswKSB8cVWlMSwghBxmDJbAO99kjy8GmY0s9Cb40OxIau6/zfO5Rx+Y3QXVLhL7iFa9IZxVjAMjmeTqbaEcZp91o1ilzCC/R3+Tf5eXkJ3Uhz3tjLzD4RSAa/mENIt9S9zk6ygPBDQBEzrm/0jf4QtBLe4o24NcEy1f6MRkfxj97y5szMpsMXhzBrQ7BVgV4Uq4lHWyjSYw5dC/Bvab+/awd3TyMuPa24aRsUHIwU94leFinmaf+T319guFRuNsUH5plaXwAxg5lbZpMMMYGkEubR0Slc0bD0mosLa/F//4L/0d85KMfj9W1c5m9x/5uNhj3CXh45s76GYKGIscMDzkv7jXwJPwJjZU16oDwH3wKTZlTHbLSONcKBxM3GUDMrQ5expsAYq93srdyPXNEOwneU9L0mcvZZ35j/M4ta4k/z+NQL+NeMpkYD20TBKW961kgtANPqburX7KOmP8EpJsSRfST9YBcgkcZA+3J257pQP+UE+rstEPwRwZ2NU4xHdnyHjzKuqVPgl0Cb+rptKPjmHGqP7ketSGZH/qIrsI1rBWyn1N/g4cyq65KpLivU96R553bWM+MMeTKY4/9w7x272A3HXXF0xWYVudFFP9mqaQEfOFPHCKUaCrsitJIZQc3GQ3tccyyvFKdCYKZNSZLYdJN50dvYSU6bRwGxFxTwqmwiH6nSvtUyebmAO5GvmmjJLAuZjae5Dkj8KVy+OMf/3j8zM/8TH7H+SWpp926nTICO1MbPnWRbvElc5wyAXt7OIwdnKnLyzE4rjP2cD4kz42qPCvtpp02V5oP2VuAackF9ehbt27EG97whgy+MfIQuaJulHwJbWfj1J/rNJZWdLp1TkcGTyYtJ1maygybzLBAjjTOj2mLw9ipGYVsqSCD3d3TsqCFp1l6DCCgnlkTXrROfWguO7f4uPQl+kFfTzHJpkwWyiBnfjSZ+uJ3OU//fxwggVP1KLq9pYjucuzc2Yv/8Du/G9eu3YzBCPcc535QMaaX+yBOJhxuOJNwbNV+W1VAXNPa8draB8dVHULsy6Bc7ScyQOAHHfBiuGJO00llFbqu3dtPZUA5AgTRoZc4D8/kOm1HgX36raxT7mmzwE+WNORZvNIB15QDhTe5d57/kYXIGMF5+sv4tMf5nXs8S4I9nGsMchH8tl+0wzO1Y9U1pLHYdsmbClxwD3Qd8Jv3q4Nynfykc0K56DgZP/c5TgMn1Q+079UN6DP9E9Ozb9qw/G6fUt402K1YjXq9dpTYrAH26Crcw/zTdtrQjW0P3zAOXjqjdHbUWtxNHdXqSWZbwh8GkaCjqlOyfqwWwfwxVoNaeKYl2OmjGUZm1rj/OEf0if4y54zb6/id5xsgwzjFKfQ/zDtZ5jFf2lGvNTCu9WM/+raZ9Xkrmq88KPwxSRrlqSA1Dg4ekMpN1tSs62QiN7308jZeX74T2HNTx1jMhblSIBovCKYh4eJTeBk5r+eJgSWA0LxYYFxDm9wjQXnePGDM5YKUAu8wk0yux47xSWwZj/sE9YxMqCiZYniey2fa4F6NHp7P/wqy3IAbJQYwNBXU5n6VBRUojZ55o9zFKX35zShLI57m+yPNHZNzrGNAWjnH0EiFiXkVXGKeXVjME7QQdFE4CK6zAOi7TpF5r+i8kwhFw41MR4v0oR/QQdDOz4KDjtmF7YZmX3QC0Kd5vqA95t7Fym/8L9jB4nCB6GCRBxT4pWRQBqwyfFT8XLh6oJ/tEJOvU4Hb2zuJjndB8zyjBaWZCqUGqEKY8UITvb5my+jdtK8KR6Pd5XvmT5Cd+aJPzp/Apgo1zzJVD1pwHUZve4qyuhfDg73o9ygtBxhN9Mo07nvg/qyjzEGl62sLEa1BRG8SMd6PuPZUHF/5TAyf/osY3X4yJvtXY6WzE8uz7WgRRoHzoyl1RaBHZoGULVaHpWfUDQBfCYDRNChdmu8EqhweRwwIuCGTZHom9lqbcXOwFJ0Lj8Z07d447K3HdG0zWkurcXA4iM6kE7PBJMFQ6Nzp9uPa7euBxpzrlwhd1inR3NTcXF3J6K2Dg0GsLS3nXJbBVIYgNIeezCtphig6KGbMqZEstYnWIYo8Yx5wZ80l8L1U0dwaz25gzEfya6scH7wU9vKmMkRFnGvmFQv+JxKzgMo6ZJK9gPXDs11/3MNmKEAlgAU/8b2ZGfyvwkQbHhZKW+4dyhONIc6gMTWTMbuvqLRBI3gUJV6jUGWI/mzv1p5F+5Zo0hGu0si7a0jDWXrSZ8bDc7hGAE/ZrXNahYZNXPmR+1qronU0ShgrABx9sgQS/UQWITNdezqMSJdPoL8x/umD7dFv+MW6z8px+iYIJs2M7hdYcQ9UDsFftEPb3GuUIgd/AwbCv54ZwVi5JgH7xpntIZ7wmI44lTPGqmJGH3kG/cAIR3myRJqKDOPCMOe6o1GlynMN/PKpxz8R73j727MECG0tL1WG2vbtrUy37mTJwWl+XllZJPi05r+pZcvnXKeUiGu3YtREOSGX3vnOd544u4iCfduP/Eg88clPxdIimVOnkXbu44xVhSnNuHSAkPnWHCibJagr0+g73vxPss71zVtVuuPM+btOHNvQshS4OqOCEg/wauoXC4DB7Ry//AIghCPASGHmyoN4mSeVZua2nJgFgiBr4B8znpw/eCidSs3vjENjgXdLUzhP/K9yzLXKFvprJD/PJtIcuaGugCJsmUcjbY2YZj75jXvgC8akQiw4xTNdwwDRzKV8xxigBwAIfX7hC1+YvwMmsH4Ys8A//eRw9c1zp9kJZzc3Y2mhEzu3r8W3fNPXxeHBrYjZKP/mHSCOVb3y2bqkOpNK9o07t+Onf/p/jYcvPjezNJYWqa9eYALrpNZZlWTj89mmVBgOEPh/NhnH1atPV1mf1ZUYDjGbMUp7cfe9F2M4nsWdrZ0sgYUDJAG4YZUKW904E7du4OQuhzjPhAY6Q2kTen72s5/N93mHNeNCTpGp+NGPfjT3mHnHLXNBpC4Z2nwvX8GHtMPzAey2dusMB/4EL43+Zc6sn6zzQ93Gfexwr2Qf9FFGQnv1YOaVvme2yGyWPKQMpY8YYC996UtPQEr6gTyD9uqLRBgyPvqQsqQpBUDbyJx5PZ97jDp0z4JWXGt2J/xuxqb9UzdW94QGjJFxMDfaK1xvxD/9v327xgPt+J/n6ywU4Oc7HC3uEcgHxkffb988LbOn7LMcnnaOB5Y7DiM4aW9xuc5kok88D3nH/NJvy9pYNornlf5S0fQJ9jZZ0IwXYDN5anPzJOvVyNmK4KZsS2UjuiejX8Fn3MMYkWOCqVlOa63OMuIP/iD7Rkc1Z2foJGLs9I25Zg5e/vKX5zvjMesIwBX6G/jgnoUTFwcXspXflGvQQ5AE2ulARAaYfcfcKXtxEtEH2oIetAOvGSDivsI9nnMEXfhT/6O/zIs2juVC4UX2TH4HEKJvFx96IEbDw3jLW/5xlrwZDg/TQVGAYM0lWRnKe0EVQER1iQXKU+UeOYnRrMqx4BQre7PklmAheyDOk85JZPYsA+5TJW9K/THfpT+XbdIimCKIrO9Gp7sY7/nF98ZnP3c5QcMzG5QgK7uLMbFGjUJV19zaqfKg9AO6mRnlWAwQ046B3tpEBgJoLzO3/EnrdHagS3Q6yZu0D4+ow9Av2qVvrCH6oCxkfjMT89qVfB5zrXOGeeYzc+aaTuC3KR2izpnYQbuX7TMuMoqggQenM3883xJ36rW0zUtdVVuVcdln2uazQSi0xfpibPIUnx948L6TwD/4lLHIj+lg3dlJnoY+gk08m/Ho9BZw5FqBTO1ZZIW6tE4s7YfURwZN+SAOu078pAIFsB/pJyWeuR+gf2l5IWnz+te/roKwJsMYNhmpYiEcfu3n4lXqZNU79lerCXCgJHXyegLkZEE1AHtQWgkHEw6QTnTbC9FfJPMDHmxVZkizLqAfmZXzOkOeSTdfpSPt1lZMx6VzYcgyN6uLlRFMduZ73vOePLcFuuzuVLaeQUXgawLQ3N/j3LomiI3n48CBFk2SQzB+dCSXI+uLvWWlcRTtH+zF2upq3Lx1Kx1Iq5zpGXWWUTrXyLZo+PSN/+gfxl0X7mrA4VFMyJrJg8ir+kg5mio7pJ1lv1rR7VemRuFbOIiw+5sD55tS7ThLCter81a4FjryrgyWhv1ulX3jGbRndk/+juOkKas0j/Egy3CAQDt5QZ6t/0u2VTmt0+yQuqbwQ1/zGSDKRH+DD+CTw6NRPHnpWvziL/xKLK+eifXVjZg0WCBnMPLq9yoTozJgyNYrO4+yWEWrKhWvLX8iS7qFE8ETzDPXuI+wpp+5UXKTOUbe8F1inr0KXOI71rXVfJhj1jevonXtkfSFfbXmopf7sXiwwQe0695rwBb3qfcpf2iXPvJseGVePjE+cT5xR+UO/WV/1qlNP/mO5yKbmWt0EGQAMon90Hu5R3xT3EsdQ/yD3/nNPimfzdqU9oxRea1tKgCvbkS/xBSVw45XfExaGfQgbsDzXW8GGPIuXgTdtc/VQblXunGd+6NYKd/xGdrQZ3hC7IKxmK3DNQZcw0/wQ/JnU+GG50kn16D4Cn1mrOrwBh6o/7vG3KflR21XdX6+p48lP4vXxDQZt44WeJG26Q/fKxOhXzqLG/5y/WjTikdoGztP6uY8T10uS2CpIMw/UCE37+FSKZMpmZQsvdgQlfsVzggSFQaVrXkPDJEPPAPhCDFcrPNAeXmAC2AQbNEho9EiEMgzdDzoSeR/vjeSg88S1MninecLEqvIJfjSAHx8JyjO4nbDY2Lsu0CRRFdB411lQEZSIS2vXAGZMoAePJlXBUpBLbPyXMEvvqP/9MGoUAE/gXsZ20Xu9wgcASueAf3no5QUPNwH06XQbtKgaIPPCh/6o8MAY5G5M22O6+SH+cXGBgJ9rEuno0vhyPzqQBK8FJxTsJm9QPupbDQLSwDIaFbmXl5gjI6N642CqY29lDY3A3mF35grnT817vLgcu288Wj/eZeeCCGdDIKB0FMnkoJThVKQ1rlkPDokXJ9GHHGPQloBbr8EWHn2vEMnN8om1U5QjbkQzNWoZGwIDYWs4C312UeH5Z0dDg7i6JhobA4WK2OFuTh//kKc2zybh9hdfPCe6C93I9qjSvU42o649Bcxu/Fk7F77TEx3Lkfv+Fr0BlejPdoPyrOCUSUgAtbYqfNAcIBMMpInotePINOVBK46qLiyfAfDyFI26DekMW8fR2xNI3a6F6O1+WiM1+6J3oWHYtBdi+NWL+t4zqY4xuqAKRwctQYLCJ5yGAl9wOBf6MfxaBRbO7tx+8Z23HP+7ox440AxFDXmKI2w5TLcZp12KvqUE6nNqxTcTEEmbbZxpkEvlH7mVKWh06uoGdapXnratxQEyqSboOuDZzCHzIsApmCQxqRgCWndXKtcUxYp2+RNjS4VMB0C9M0a/kaRqMjyLPhAx4iynHc26hzjuKIRVZ4E14z65HnMgxEtrnH7TIYO68a2jRjgfzNP3Fu4l+dYcgEaCA4JrHkGR6ah7+0lgKFRp3OZa3Wao6DTZ8GmBCYzEr0AUEE21zvPZOwqgjqg6Jf9NXuD57NpO9/Jf93uScS0zg73Y2VoOWbLOU27KpW0Aw+ZRUD7ZOAA2HAt86iyZCQR19Me/yuHuJY1wTNoy3IRyhedHvN7mXMEaOoeDw1ubm1nOTGdQ+vLS/GBD3wgfuv9v5Hr7e4L5Tha7KIo1TkRtP/0pc9nWlgGkAF+DY6pLhC9PKQVIzZicaEfo1llAOJounjxgfje7/3eAkfH49jd2Ynv+77vzwR4HBuuI/cplUPGAZBU48cBg5GBIUsW2ITKffGiF78k3vzmN2dpgUFmUo5je38vFU/ALkBLaEvEXAJEzV6ytlllrJhD5oOxMQ/wHM5jATz40rUHT0IH6ML88qLvli2DF400gjd50Y954JN9mfEZHcvz+R9a8WwMDdoBHGTOeBa/CwTST9aIexvPYRyAja4XjSwMFQ7tNLgFgBq+pj3GBP/g8FCxZf0ApjJ21qcGltHW3Cdgf+3K03kf+uSJ7tVuxWpT2gM6pJ40GseZtaU43L8V3/HYG2I6Ooj93dvRydqK1lc8sXtPPkBX93IVbfXS1G/2duNtb/vReOC+i+ncwKAFvDk8rEjvnZ07Odc6DR999AXlgDw4SvoOhmShFNDVbQyMVrcb1565FRfueSCOjseZTXTvvffHrTt1qP3qRmWUptOzx1xXaRd4Al6Df1hTGhyCXgwKujH3yAT4+W9+xSsSwNX5Ab2UcwApZGhDf/cg+I3fAaKznN/h8cnexPOYT67R0IbvuZ9+CxYz38iV5Pe1yljxrA54Gz4xwhpaa/yoq9A24xX8hM7IdPrItfCbACS8CG1ZSzyDPsBTGL2sKcvKJfjU1CN2feZ6XVzMsUBbniff8TzGIcAIbZX36qX0kfHw7h7mngIYWTrmJHlfO0W93HXLPPI7mRyOkXlTd11dLp2SZzIn2i8ayIzftencCvjm4egxS2BUmcLYoSdzr9xnnMmrcxmo9IV5W1tdzvsp1cS92lLMG/dde+ZGygl+K5C5SkLwG9dcv3kt+87cuk/DL0biU8LlRS96UTpNBbmQUcwf99OutglzwDxBG20jgQboKiBBv3G68JtOHUE/+k/kM32RX+ir+gl8pX0gAMD64T5oBD/BfzqxuM/AA8Ep+Ik26YPyzTlkDDzDcpLMA3zJvaxt+IR7ed71G8/EPRfuim//798Yg4P9GGT0OAFAgDNlV7ayNGSBYqU7laxDTwcEBlP0O5xRgIIZtJ3x8qVbn9g/dWedq2CZmAngZvEfNFQPyz3YMiM01FmM5ZX1+Plf+JW4dIkzjDops8no5F7mwmAN12fKkPW1bJN1DX0FnmjfM3HgF+gF3ZA30IlrzRTyXp2w8C73w7c4IPjfNaVjS72JEbuW+EwbrAP+4NHPPfXZ7B9r3MADdW/64Z4qxkK/4AeeTR8o4SjAMy+fBSPpBzKA/VCwT150vYkriBGwzplvM9xY2zpsaYvn80f/OYPFc8Z4PrzF/a597jVDSX2esbu38EzXlU5RnVGuS4EwdW/t9bRPpxWsOpuSEc2ZJFXO9fbt2qOw6RK0nE4yWJZ+f/3Xf23KhDuctyfS746tJ6D5f6mPg4JAscoIycSEFu8FfuMA4ftygNRB6GnLzzjjoptlLdtdgnSXotXuN4eZn/Ksh5pLeyoHMB51BjL+eaF/JD7QL6B/qSlF8zu/8x/jl37pF08yysiEgW7MH/O9tlZl/3glfjaoc1/cH27cvB733H13nD9b2dWU3GTOCLrIOWqyUPe3d2N9jfNGK6OSslnbu1uxulgym2ciOzlfhfdXv+qV8cIXvbAwOnaJpuRXk7zROBaIXiUYcpoOkARMu/VuVgaHoadD4a9wgpQ0KQdEr1tjZs4LYEWm4GIg38wzWpA1pY+d4CuNnIOm83qa+EjJ1WeVwJo7M5d+6vCo92c7TcqBUeeWlOPEF33H/ugvrMUHfu+D8cd/9JHo99fyXJNZ2gmjPP8lAfJxBcAsLZXudnxcFQS0+7iW9pUF3JOg91IF1/nS1mMOUx9tlUNM2SgOSp4N/JJdbwKA+V+7Hh4petXZL8o9rrFtnuVaF/9UD9JRNZ/9Jj7E89S/WMvqhOzLyAr2RvUXMWFxOSsA0Qf6RH/FdemL2Qjzji/kDte7TtT5aFOHdZY6b4IMdQ4om2lXvQt6MQ7mirkRS3YfYO7YA3ieQaFcQx/dH5gDMTKulxbQk72NcbFWxRwN/DGAX/zHZ9I/aMo7c2YQCuPg2chs6ITuoWzQvnS+1aPpp7oGbWqr6TRhTNq/afc2B9yLm6N3iWPO74viTLybjel8WHFAGjEu9TP4CnrI/9Ck5F6d7QgdeRe/gjb0X0cW/RYTFd/RUSIvpx7UlPGmT9zDuNOe/al3/cQsN+LG+KVhwXguZvJUbEqwnZYHYCAcUGVUr9fVgq2angLDgrsqSigeuTizjmN5NXW2CCTznYRhgdPePDE0vlUsdbQ4aRBGQsnItCcAo8HM+HU4CF4Jyvk8/qefGsG0o+B04WssC6LzO20LRKs0CMwXgxX44Tid4Nwc5sabm0sDtOuwmBfcjMk+8kwdRTqtmCO+F1gV0BTwMpvGCCn6AS2MmIF+0ou26a/C2w1JAJY2nVOFC/2jTZjdzTaBqFGBdM4vgoHvBWzkAQ0YhRPf8+f4FHq05YYu43Pv/PgVntJJumiI6XQSSHYTcF5pC0XMzZX2eCno4RHGqzEqcCgPQkdefM98uMj9Hzry2YMZaZfrFKzyIM+Qv93cjPRUCVaZdYPR+8vcKiBcP/RJILeUz1LCMGDdeOirIDrgbSt6QZrybDaKw6P92N/fzuivHuny0YrNtc2se7q02IvnXHwwnvvch2P9zFJGcAfY3OwwYvdGxKVPxc7nPxaz7adiYXg72sNbMTn8XHQr6CPPLCPa1+CMIc6OWcQybUwq8yN1WVKTm8/pDOFg9HbE1n5EZyVi3H8oru2349pRxGTtYmw88vI46KzFpL8Ut/aPYzBrx9JKOQUAtzlQj5I75DwDptKB3OAPdvMg9dt3OCj7gTREic7BucHvpMZCq42z51PJI3oIZev48CidOGtLNZ93duuwO3hQAFkgKeXCpOrsApoTncarFNwCmzCglNl8p/IM/2gw0bZGGvcLEtQ6qyw65bqKCf/DC64FeET5w7vAEGtGpYt+KFd0pNG2Gz3P43r4mvb1/rs30E+jzGhHeemGqyIkwJHyZlLRK7RhdKAlpiybQ78Yh46K+Qi7B+6/eLL+LCUAv0Nb7rfchZux9dRRZJIOC3VwmyVI3OTdmHku/YfmOiQYm8bx/gFlMKoEgeNXaePZyEvlPW2wLqEjfbScxzyACF25nuuS/5qzPKC7jg+u14EBj9BH+u017kd8zzwydgAoFSLmVLmso9M9lHbhNRUiPpejvzIzLNuFIsX3KxtnUilk7rLu9aSAnk8/8ZfxW7/1WwnE8er3OgkaHO7WQb3QguglDlbUcHAf0kjI/WlEVBRRbZQqrPd3vetd2SbP/+Vf/uX49V9/X5MuP8uDHDWeUndpUpShhfoGY6PkUrtP6axpDPLchoi/99r/Jl796q+JS5efzjPOoA2ZINAbRwL0Z97yDIadqol65fq1k4NzBYiZE8aXAGOT5cGzlfVmBBmNxBy5JlCCoZ/0dV1DM2S4ulqWUFlePgmcYHxmarlnA4zYrk41gwWgH3MJ4A/vkCkAz+vMkQ8BZQEEcTCxvuBpnTmM0UgenmOpNL4nopYatLyX4Vhlk4xA4jvaufS5ym5AFnMfAE86/2bT6CyU8689nWUt6vWVhVjtz+Kx/+4fxGTEIeh1CPXpAVOntZ81OOcdIPL9iXHd7sWNO1vxI2/70Vhf34j1NbIsyiGBQz3PK2nkpjoEdDl/rqIqGUPKxE7xXHehX3xDVtTiWowTVOhlmcTUIzu9AmWHDQiyuhyDA8oixslZD7SvU5f1prMhnS5NZl86bra2Uk48dLHA3nQiNsEvlmcx8xAZcuHuKkPGHHI969z9jRJCOBg0Xj3/wtJr6UhpDsTmXuU9tD13physBuggGwUsDbpgzgUONcSYC0E6xuH6VLcyQGh+X3DvI6LafYgxmxlAH5T7yGwdARri2gTMFbSBt2nH/UfbgTHQDvwJzdRKla/GAAAgAElEQVTrBLbVq+rMjjrXkD6VPVWRgDzbMoW0pbOb/qpbp4PlTp0XBK0so8VnMsiQATom8ryB5hwf+mwml/unuqoOMucMXuKzAWI6s2iDcb3g+Y8m7ZHd8AOyKKNRB+N0xGm4MzbWZoI6Web1oEqERZXFgd4ccM7YLD/G+K48XU75lLlNBL6giHOu3cNzoTHtIgdxtEILskK4BhrQPnsZtEUWmznG3PE8eJ97aJvxCIwjw6ANvM4ahB/V2aCd/KKOwzv38wwNdtc8zzYoDrp4r6AL/MT9805i2oD36Qc0pC+M65GHL+YZV8ix4egwuj1oVSUcCc5COGTk9GQasywb09S/nxYYlocFN16OKb9RHitTrlvBOVZZ66fZ79HnEzSjzE26QCpyeSWjyEuHRIapK3FCMH2uulmLcWbzfPz0v/v5+Nznno7Vtc0EBc+f20xZwpzouKRNnR47e7snZ2ZJd20/QRJtS+eKuWTNwrPwPPPAWKGzY1FP5owanifQr4y0BBT3sS+he5S9WlHKtJWO4baZfWdPgD36wdqnX9CCABOcmDpPud8MIA47Zj2IIagHQkv+GCvy12AB9T++1/HBM+gb64b7WQPs5fAY35EByBjhWX5jHRpYw3l08iL9ZVziJqwVwTKul+94ts4OQTTlskAs97KuaZM5cC+yHe5Lfb0BvnGAwAdk0EMnzkVjLJwtRt97LSLt93ONXrx4X7zyla+MrR2ybb8QjyrXXL3oZ+4HAOnweDo+mpJtzWU4CL7gEPQs09TJQ8GnQYAv5zT20xHSanebTOPKGmLecOCkntj0Q5xGMJ5+YAtPGxBuaaHOdqBqwJWrT8cP/eC/jrPnOA+vdYIp2H/xIf7H8WEGmDxIoA0VohaXFnKNpFM4Si67znEflH1Z2QCugzu3KuPv+LCCbgj003H3ZV/2ZfF1X/f3K9CqXXxYWJ6l86q8VZ6V0kYv0enROJWQA42sMAsjnaYY7+16z6NWrGKQ+13p1559gmMJuYXdbHmzPAz9JDujyd7o1Jm09lF8ke94Jf82PgvlxiluxjgMfvmrHR9e6xkvzk2uz1YF3ozG7TjYH8f/9YHfj2vXKM+0EDsHhZtSwcHgCui/vEyGcJWBgjfx34n/0Kb9Zg3kPjcpxz2/cT9zzzXiNCvrFQmvvNCuo/SVNOE7MVF17AwMncs0EjsQJ1Lv1Z6nLcahrsjapV+Mw7UGreBDrlFfmAfRaZOXugV8Ce/RFnKN9sXpkEkC+9rWtKsM1+bWKau9SR+ko3aneh/X8AwDQ9UbDHxR/4L28gpzyHXIUXjJAAgD0NhndIQoKxlzzW1d774uZkM/cMiILxrcyfh0bDKnyH10GZ6lPGdM4oO8M1/qFVkxpLHZS3bWAed8FltPWTpno/ObmJ56B7QV39VuMXjNPtMn9w2xQvUx9wZxBsbCc8wmhGb0gf/lY34XI5HmKTtPzhWrsyeVq3wPL1hujX5p66rLip+rtxtc61pJ7PjtP/5jMxeQN/LOnwCyi57/acyNhU5Q41ljXeO3gPLTGnsuxHnGwHOaSlMUOGeEkeALv/G9g1YBFIgTjHfBwyg6JTSC9OC5OCSeyrQCeB7U5TueoUIiuMK4NXS8X88W9zh5fAdhBaS5j36x8Oyrnt+iQP2uIGHM9JP7eI7CUgeEyiH/C+zbVzdlmZ3/VUgUUvbH/glgOucqU1yv0HQRZW8b76YCPOdwrn72vMPFORTsRLBoOAgUHh6WM4XXvAKLogPNzAhxQQq8CXbx/7ySyz0KFHnYSF6e7YJCKHEfc8p3OhjcCDR+aIuF6lwI8pwKhFOFi98SfGnADcbEvaaf8b2AqHRW2OiE0BHlPDmn9s8NiHFrJMn3Cj/GwJgZA+9udLTl5smcKHBVXukDbeig0nCHbgoP+FPFGOV0Ni1veaaTtqbNYWvDTMntU5rmeBD96GTa7fr6SmyuLce9994T9z1wd6ysLke0CaEgj/ROxM3PRzzzqTi8/ukY7TwVvdF29MY3o318lXLtmTSCE4RXRamlPpUAEIpElsniYDbsPZwinNM4jDjmbBGu70YcUzLlOGLUXorPb0dstx6JpfufH4sXHozp6rnYGkxjxMFn3YpIg143rt+KbncxDxmBnrnBNjVIW0T0EEGeTrzFGB0fplKfAO1gmKW0KGEiDQHMN5aXYm93u+oas86W6+wNnWHQEwOJ5xwPy2kAPzB/9MnI7wQj94+SDgL8riUBHjdI5hZehheSfo2TFAUTftEJw/j0oPM8lQ/50Ggv7+deaESf+azs1Mlo6RI2STYr2nZfYRwerKxsti2eNy/H7QvvjAF65vx3iyb0WwVRJYH2LetDv5EpbsSMi76urVbpt3QmNVl07jECRqxRXwKJgs8czgetGT97ENcKSDNO+qJzQXmojMj9ZFKRHfNRjEbjMn6iUeED68kLwtOucg8aAzZlKnzjGGYM0Pwrv/Irc8yWHQJ0w5DSUQwdeI4KqMof/KfxCk+ZWuv8aywzz/5GPy1VQjsCYtJAmU8foXcCposFbBtBuXXzRvLIcHCUoMNb3/rWUpg3ylG3u1Wl2ZLn+0RnFRgJrVXWWBcGBHBo9HBIsELdw7MBpr/ne77npHTOD/zAD2Q0LlkdOEBwlBDwtryEgVtBFyp3AvGjo6NMSeM6ZFHeM53FV/zNr4zXvOY1sb6xmQYt/Vs9s5H8QTs6K3fvFABNdph7Or/r+KOfHu6rgx36AtYCvPJSXvDuIaj8ZtQVoKTR+9wLn/8/bL15kOXZVd953pb5cs+spauq965WL0JLq2UWewjskRDGzBjEMDFMBDPBhCMQctgSixnH/IGGwWNPYBgbBIwZzI6QQCLC2BCggRBCIIQBKSSNWi21lu6Weq8lsyr3zPfyLROfc36frKceXkTVy/fe73d/95577rnnfM9ymT+Bd/iC36Gb+w7fMYfyKnMPj3C/EbTqi7knjUtJxVB23wWIVZ4IglPbG4UeANEILGhppBQ8yWfm8eMf/3j2E56lXrq6n4YiMoO/6Tf7gQAE76mrdOuw8IzubjIxzqyuxeHuZkyOd+K//fZ/EKPhzTg+5Pyko6Ze9S3nxy0D+f9/sOlXABzRiZc2t+Ofvu3t8frXfU1053qxtrIeTz395eh1yul64bbbotfrxt7OXta7Hg1PYm1jPffH/cODrN198fZLyRe3XaREz34cHp/E2spGHGcKYzdWVguko/Qic/fsiy+cyr9pnheycXq2CzQUyNCINRsIPgIYplSb8oOD1HUuQE+NgyxPMhye1t4HpOFe161nOLV7VYaKZ7p30B9Luln+SWMFHmCstd4mceHcmdNodwBd7hNchAcNJMFBwD2sEcvRwCv8rqMe2WZ6O3wND8rHn/rUp/I+5KlnNphtCVBuuYdZB4sOCNqE33iOznv+tlSTe51ArEFDjJWxIL8EUNXzWTM8C/sJsNQsAeWvejR9QPbbFuOhD8gG5oczQAwWcg9GBsD7PJP1Bp0YA/2lnVmHOQ4QZA59scSG9oPZf6w/ZImghkZ66rKL/dxPWPPQkL/5Nzg+OQ3C0uhGtjCesiML+McBAn24h3FWFPhajg0em+9VuTH3d+aK3/jHtbwMDEFeQEfACtrkeRwoD19zP+3zmyXQ1A2gG3TnHzyhrmWNcWUi45Un+VtnhBGP8IjyVSCO9aTdSB/gS9YLz6L/ZkIV+FtBLfSXdwEN+Iu+cD/30W9p8Le/7usSDCZQh0PQO51pjMnCTgfIsM48mJLt0YB9WbEBBXmYZXk6nOSRYDsQbpUBmmTEdMk+dFlfhSM2ByHPAL7wh+Bqu1UH8/JaXFmOEUBcHkjcjrX1s/HTP/Pv47Of/ULcdfflBI973QKLtK/oizIW2pD1ZuDGRz/60VMnFrT2PA6exTUG/GjjaGOpb7jXoSvxTJ51nuztublcG86ZgSWscXVL5th92Owe2jg6rixG+qIcMErWgCB4znP23A/5jTGwfwouuvezVtWltNncW+V7+I826QN0Un7wPdfwzr2MGTrI67RrNnnaBpktVM41nm8ZVB1+BtOoo0Jbo7/VP7jXwEaDKHgu9DDCWJBa+53fUn89KqAPPboAyioDSHUBvie4Lu3b8SjPuKGdpaX5dPpt3bweI869SZ23cBMi2qcJlDWHVzc8mwekZyYIIDPHTtSB3ZMx4LEZBlQkoUJBL50e8C3l3yjXRnuUSyPojucIdpoZoD3K42axiXIcTKM9bjJJm/M/CMr4rfe+Jz77+KerRFdz2Lj6uFgcgSOJn7Qr+IO5hB7ljBvE4AjDuLJwcv8egycdl3MGbC3acf7cudjZ3T7N+kwcrtOcOzCqduDh0lcjvvqrXx9ve9vbsrxbYXcF2M+CzNjb+DUPTw6jA8lmnBDQs5fzYWm8wgynrYrEzvXdHAZPm/AC/46OjmN/dy9td9rTTqx5rTbyxJF06pZDnJJjuS6zPNkokD9z873o4ECZVnDtLX0O2WJGyK3D0bULfK/rPf+opN/f5ADhGuz74UkrlpfOxueeeCr+4i8/Hju7h3EwqMoRK2urp2urAmCLvznknTNTOKtJW5R1zJpi7tUhpu3WaaCSehxzpSOgv1T2pRic67/bqcweZGLK8SZjX/0lzzBsAqKRB8g5bXyDJXQQZGZRg8Vyj4C6eK6yRr3AZwpAwzs5d02ZJvqDfqKeSt91LqNDCW7PYsLuD8gZ22Xc2hBpA8w8h2dlgFYTeDi7ruwLz7f0obaH9rvBlLSZ+8T58/mu40L8lTFrryuraV+8VhyOzwbIiPEatK2jeFaXhUbu8eLDyFSuFYMwo5c+6pBwHHzmmbTh/jrrPKOvBrtDT0vock86Ivf2TscgpureTJviv+IptC1OrB3h87lGnZN+sbfwfPabtPWbSk3qieLntc4bh2nj7JFXoCHj4l5xXujC77XOSq/xd+gpNgYvibtmCSwdAfwgEK4wMGLwFmB26wHVwUrto9M8NDf1BOsKGKNtJ8CFmMx6UlEeHLKogjIL2toXF4NOh9lIOo0IBqnyYP8Fd2UOnq1zQqKqhAjm8L1KteNRqdIBMgtAq/DorOAZ3Ee7boKC0Bo0TLggSm0otw5tdWOlPcYp8zIGgXrBNIFABZIMQRv0ERqrsMms3CMQowNJYauDQQeBxjO/K5SdAxdmMVUJRIWigki+oT3oweI12pO5mgV9aEda0g8UH0ESrjMtSwNEHlNAZqRCI3SkkzyFkKEN7oXuLiDaYN41UHi+G4D8yu/SW69kbuRNOQfGRR+cfwWgC09QznIOliMwvb8M+FuHftG/isYoASNopeByA3Gs9IlU4VIebo3F/giC0648KYgkSIaywm/QR17nM33juQJj8CNz7FylKQTQuFeRI3n2RdRGRjQJ11Y5rFaeqzHXaXHWWWZjLPbm4s4Lt8XFOy/G7Xddipij3VHE9CjiZDdi68sx/PJn4mTryRhufjHmhlezLFYXxQjbigC1YTk5UL5wfGTdUaJKwKoH5RRJvxpOD64FpGyCPVJnJDNhGvHkVsRB50Ic9y/FhQe+OsbLF+Kw04/9KYbcOEadVmzv7sfSIsDBehzvH8TJYBjzbZwS4xh3GXdlVq0uLWSGB+cRtFtzMZxMYziexO4BTop2LPS6GfHGvVub18oT3+vFlc0y8tiE4GXm8nxzoCFzQtu884+NJA3OUWWNddtlvOTfjfOU63VY6fxSMZ99L8N/LWV2KbrlZOGdFzxghIWKPPzJ3zoIVWjlL739OorgPZ02s2tJh9/ghKiYcmaoyNE+yqCKPm0bDQF96Ku/Z2mxRrmTz418MPqC32cPGEXGK8d1HjIO+Ji2VR7ok1GJyhyzUeg/iiGKnGX+aINnQjMPfnbTte67ey1KU4HEFfXD3Gn4qvi7P9EW1wPO8Dyu9/wildQEHBbrwFNBRAEX5bYgH2Nxr2K8pqqqFGAEG8mjA4zr4Q3uhZ48Czq1mhJt8AWvdCo1B5Olot/Ul+cZ3MPzBLm4lnkEuIRfUwk+qsOS+UcfXnzhuXj3u98dHBSZB2Q2fCJYtL15IxYWOF/HyLdb+saAOnhdziUqoF0FbgTw02nHr/3ar0V/YSGVWgw+9jJq2sOHedRlOoyRI0TkV4TaUr+yVY+bsXea8x0AgqEHJYuInvv6r/+GNH4w8NPAiQqsIOqVsTE3PJc67ippgq/wHHzGvgeAyfXwCtfnuQs3b37F3gDPaTBzH23D75YI4X7ludHGXAPwOgtoQFOj15kP2iALg3ugodHSOgppFwBAA45+Y3TkWT3T0en3go7QDz4oWVVnxz322OOnB8IbkZ0Gf5MliYyC51lrONrgIe6jHR017repcI/qGcj75TTqekEZnfXllZhrT6LfHsR/8w/fFKPBzdjbpWwSXvNbNaqVZ+q/s0a/v2lQE+f4wtWb8cd/9pFYoERGrxu7N7Zjn/T5TjlNmVvKIw4OB7F3uJcBAc8+/2w6QNY2NuK28xejM9dLOXP33ffG88+9FJTAauH4WD+TAGJvvrIF8fJD8xdeejH3bKL/77nzzpxbQD3o7HlMXMfc4lSAL6U7PEiteb7jhYOIvUnHOPwO2J3lUTY2TrNCMADhCSKGBQ+RR4srVZ6D9QUfwCcGmmQft7dPHer8ZtvyOsAO7cLfyF/PUYCP1O9oG3Cb59IP/gFw53pcWkonGfLzYx/72KnRD7/QJn0ANIc+rBvoomFMJDSyCDqpD9IOfaOvAqH0T4M3gaWmxIOyF5q6T0AD5Rn9dP8U3HjiiSdOM+F4/tWr5VRyb7QEHt/RDyOmBcZpEzp4kLC8CH3I+oAerD+dGdDIbDD6qaw34h7egeasbRwJ3O9hzHyvzsfc0B+cK9CIcfEb/VO3FlAQhDGTQt2RZ+kYY+zujXzH+Jgn+gH9DGIgYlpZZXSoASCMhzlCTgm8CmLzTh91DguA6IRWduBYQ64YAMD4mQui5pGP6ur0lflm/uUHxgWfaVfAV1xPWzwH+nAQvTWwGQd9cg9UrurAwsFnOQieQzvwg3aDdpx2L+1927d9ezzyyGsSHCbKu9O9dbDzGEdE49zAEeIB5mSCTE+GGZXe48sxwXbDBMOxByirYsCABR8ADk/PUchDnT1ousBj+oTjeTAY5cHn3W4vy7dQ6mra5qw0wMCz8X/93C/FX/3VR+PipbsqIKApIQodWUOUemNupCFn1EAv/rHmmZvKKJw/BXDgdehloJqyz+wrHSjwj45R+It1wv7Md5aE5HtkgTab+qFgG33jGvXPpeUK0tORL/9pcyJ/Bc+SRk2GhjTjAOQ666LOWWIfZ6wCwPAmY4NP2R95vjynjNAphowza04cAh7VZmXdsta4nj0VepHJzjzAg6nPNYF1PD/1oEYe0q6YAbQyQ8aIaHic38UXoAd0hUfFW2ibZxl4SJvo77wIDONe5CG0X18/0zjbywFy58ULp8Gyn/vc4/H93//9sX+4G+OTKrVMyR+MSxwgWTYJw7Bx1mWZo5c7QAjyxQEyOcxScKM864ayb72YphNkLqYtMuqXMvODQDHK9fJeGJOR5gW05f1mSjW4l7IzbY1J8TAZGvADe9Vv/9Z7MrOZIIykAQExjYOK/JOF5iymzPTotGK3CdjksHNKH+L0HOZaKxuQudrdrQOiKf1ldZE8364JeJufr/1L/OVkcJjnkEHDg0Oi8BfjypWX4h3v+F/jttvONcGN2b1otS1YVZ8rWwxb4ivP+KjP5WjAPp09t6P2K2UHV5azFt4ZDSexR4Y7BvvMofLucXzXznm8FXQL5pBnuzTPQ98Di+DdzBHvn71u1sHx8oPPZ3XA2WfVgy2Flb0JzrBstaBpL+Z6y/GnH/7L+MIXn44OutLuQWDfCriyxnDUCRCXDKiMLV6sZx1NzFEGL6VMLUAaOiELmDtkEDLj+o0KVsJRJw9oP7OXYHdWAMX6qY7D+qetWXkj9kVf+V3dw+A18Tkdf9oJZgGIAfM9f+uom7XhWQ86SXQQQBPXCXoK14vTKtPVgcTX6JNyWnyDMSNrxEOZQwMPlKfa3rM2L7JUW5x+zDoqtMtpl795pnQRD+c72hWjU5ejX+JoOgCQd4xFG5o55V5+t4/IYPrN3CPrpauYn/sC3ycO1ASD8Czopk7k2G2b9nVUzY6LfvN9BrM15X7pn3iIAaywmOfE0Ud1EXgQ+rjG6A/9YKzKe3iC79UDdYy8HHNRH9KJwfVpUzfZJu6RYqM6SJwD+gF9tfPFwLme5xt85TUZbPRLv/jvpzYk00IgNzuZygUi0VUIZ4WMimBtpAWkzTKiymeCaZPybHKwFc8S0KejlngRnJ5VOO2rEyvIxfeCc4LcTJqLXC+z77NKgWA91/NsmUxASINcgEDAuNkGUpFwgQjMyIAe3CtAA0OpZBSoXkA3L2igp1VQU2BI5UnmFIyajXJzbjRmBcZ1JglSupj4zLWzHjuFhMJKwJw55TuYiAUDXxTwUtE7Op5mwVPa1WgQuFVZlP4aBPDCrFAW1LR/gru+q9jxbDcN+I92eSbt8pl+KjidN3hC76tzCO9wnXQ26lVnAs/jd8fh/Hi9Tgvr9OrMg2Yq4IIBeuarrxWBx3UIANoXnBCMngVpBakZS/FU1cnze6MAeaZRS44LPuN3hWxFS9YZLtDfyGCdOnzmOTp/HKv8kkAzzo1mUwbMpS+ATwU6VvTB4jzpagupxE2OhzHiDIxWN3rzvbh09+3xiocux7nzZyutlvNBJofpBImrX4rtpz8RvaMr0Tq8Fu2j56NzvJlOEM5Tz4z9djlC8lwQkknQew1gI7qqFXE8qhJZLa6pc+jiaCeiPR+xM464shdx2L4trh4vxtylh2Pj7ocjVs/HCzd2YzQ3H4fc3OvH+tq5LAlwsLcfnQkOomFMuhz8RgYR5UsKTEFJWts4Ezv7hxGtXh6MTKQKB99ljde5bmaBpPPx8Dg4SJd5N+I7FaMmDZH2mGejKtw8iQaG9wHUeE9nSnM+BO9GGNIWfKU8d+3mvel5v5WKDH/IB9wHn1j6DFCEF+titi88SyXJDZRnsc65n3WAkqTcoP/wM+/8W1iqdW8apfJAZ6l7APzEOhGUom2eQSlFo9yRlbOyletpW2CC5wGuQHc3cO5RITDKRAOBfnMd12CkGk1iyQ743v1R5YL+0b4Rrfyea6ApN0TbGpvlRCqHAd9zn2U8dIALxhmRzfhoC4CGd/pGv4n2pa/cBzhm3XYN0lmlgL5yncAMNHJeof/LS2tZtkraWj4k5ejBfvZf4IixGknr9QI4zo9yTuUPkJ2xQDMcIPAP16QjqMmQ/OVf/uUskYLBKDBLv1cXl+K5556PpaUCxlHSaBc6pqLD+TtNfVaNmTLuR/Hoo4/E297+9lO+/sEf/KF0sGA4Ls5VFifGI9FSK8sFEMx3m/KF1MFeoP7eJI2cinLFATzOOsw/9VM/nXJ1c/NG7Ofhq0d5PXoPQCOKN/1D/7HUobqJ6ycjYDc3E6yA17mOOVMxhs5GUUErgWf6zd+AJ/CUtGR9zgIdOgy5Bp6ZPWfESDGjwyASfxtsgKziM4c76riDzvA7/EJJLNoweswxMRb6QW1r+nn9+tZpBCBzxpqgj/A9nwFcXTPqeMzDaST0oLJqmPMEQve2s/0BRn2nHaNhGdh9Sla0RjHfHsZ3fsc/iOloPx0gJ6MCff6mf4xZPUU9QUU/9dBpJ1bP3RG3Xbq3fs5a193IsF5KZ2Rk6SSGjRIPX6UM3auDZXdu7sTnP//F+I3ffE+sLq3Ggw+/Kubn+3EynsZzz74Ur3rNa+Pm9n508/y10rv2Dgj2KCda8tD+QawtLyc4yPiZC8Bt6KfuCDAODciC4DtpR/kVyljSzoMPPnjqmGINGWmGPKBNzy3a3LqW85OgD4bFuDJJoQuOlU984hOn64/nQCcdnRr6AEAAg2kPNIfeGt1qtoTOE3jMcxroFzKC/nAdPG+kmg5yxmm2BevMyH/3R2QXe5n7AM+xZBhrjT7xDhhvZHXOVbPvwdvQmWsYn05dHeH0l3/0wQg7nmH2FP3DqUmbgIgPPviK/Ez7tKXcBgxgnVNajHvYf3RgaEgKTlr+RBq6Fpgnxknb6nD0ZRbEp12dY6w9wYW00RpHj/sE1xrQpcMK+qoXGuhAP2dBHehlNg28orNIfZN1Dl/SX75zD03bjYjuZm+kT9IdekIjnk17AtS0zzX02TNRKKPH9fTJfRW+4W9BZfoO+A5faudlZHq3m+WLGC/9ow/0VUDIIDXedViwv7Cm4BUPfqZNa30LAqmDMX7+GQBFuUTleUXB17k4PhOaM2bW+Vve8ta4fPne00OCUT9xZBhYR8YZ3tZui6h19OMm8pkIas4GIU16fJL3ZGZICz2kbNHUPXFgELgE8NdkPVsyyP29DiduSi/t7cbi6krcdu5iOnJx4CIj0IPXVm+LX3vXe+IjH/nPsXHmtuRnzi5wbQiWQQvolXt5pwL6oBlrHl5grWmnQhfmDmedNqS000aDZ5lrHSPMC/cxN2fPnE+5Kq6gc02bRr1OfVEHs+e8HA+qPCNzRJ94FvIN+sHL8Jn6Ec+nn2InmUHUmUs+9bnMscEMyAKDVgya5F6DA7TjaIe16X4PHXhmlktswCwxHfomSAkfoX9oK87qTdCL/nMtz0SW8rs2hvaqezO/uSdZUkb+Zu7kJ4O4aJ9xLC+t5p547epLTRZDleHybA3wBdo93t9LJx90ePHFZ+N7vud7otXBoVB7bJ7NMAV0x4lBQF07xplZgUPpKx0gOC9anVb02uNojSmXCf+TQdDKcyDHbUo74wDpxtr6uQyMIVO7XpWxa3aD4LkOkLxi5owK6JJZC6Oq5rG+upb3v/Od74ybm9dif48KERXRL16Sc9WuYCJex2AP7UgHiPTGoUnwJGfeQUfxEjK5eM482cmcF7S+mvdz+HvhcmXXZVNSWdcAACAASURBVLR2ZsTUc8jgdb4Ggwo6efvb337ap/GkztPl0HLHyD2tzklM0LXynJ9pBjsG54CMy8nCOlKP8l1dq/TxyowxQJhM2QqQLZ2M8fqP67vNGSCJjTTgMZkerWhHb44zW8hGroBang2/zR56/pUZIB7GXoe/cF/OVhMQo72g7pfvL3OAwGvz88sxOB5Fu9OP45NxvPe3fyf2d45iyJkeQAdNwJjjrsDXKgnvunYvN7jILEgyQKCPzkn+FhSHZ27sbOc4O+2qCDMrt2hbR//cXGWGuQ7FJy3lbIUAZIGZcvQJnnQ9I4+UT57hyfXib8gaZSz3cS1yEfnBmPnMfsseS1uWdONaxs279FCv4h7adT7FnsQz4A2xAfiNZwmYz9o9s85b2tI+pO8GWDO90I/vaBNaGczh3ivvC/rrOBCP5Jmz19J3dAfxX/WqlAtN5Qn+5j6dxcwxa6AcZreOnaAtXrTB3/KCWEnZteVw08YXG6IddWD6zO/qtNqd4t18tn/yPn1VfxJrdN/QeaPDQQzHspI6QGbXvU4y9zLaNEjIdsResU2RR65n55W+OT7e5SHugw4GD2vzKCPVJ1Lm/OIv/Hw6QLhBQ8bNkhthJhmQ7wXXeTgPQHg7qYLO3ENpIx0HKrZp8DdR+Hj+M3JosTImaAMC6YRRwXEzp/OC3SrOMhX9VkGxLyjRtO9kcq9eKe6DWAJPKl7c+/KXYzACivv4WyNQ0Iw2XYCMMY3VJtJYukJPxqHAgJ6OXRDONgQTZ4Uw16gc+VwAGsb48n5wP89yAfO3G4mAgX3mXSHlOAUGZTrmVMbkeS4mlANefHbDc37gFdrl+lkvnc4r50bhlBtxs6kpFBVwClYFkAt92ETruXhnHUSzi5jxKPR1RNAWzxRApR+CuwhFXgnys1AakISNyc2JdvROQ3/aZ+4Zn8JMYaQX0kUrIAngpoPCd40q6WH5G+6dddI4vgJSa3PjufA5L6OAVMKlqQq/Bozea5UwQVUVbHmW6/lNg4KST0RlHxzuBaU4iG7GCdLr1ZrmoPB0pC3Op/J6MjiOKZ7rFk4RIqYPYmEFo3897rxwPu6/fHesn1mLGA+qttXwRsTOSxHXn4zD5x6P4eYzsXByI7qH12J8eD1604jjI3ivnB8ckk5JFOyx5oghMv3TOTJq1ZkhKCSZdt6UyToeRxAEO+5HbB4uxOboXNwYr8TShYdi/Z5XxnFvOa7uDaK3sR7Tznz2e3cHB0g5e4hAKaWglXVmVVYW+ssxwkE1mcbh0SAzNnKzJPq8XRkrGyurcXNvP6hDzGHe8DiGDNexXpyndCpNJ6nMKAPhHwx2ADCdfK4nlQ/mi3aYC+aQDY855Xd4Kx2uvXJAc286bxrHh7JeHkFRkh/dL5Rf8CeyXxlC/3UKK3e4F4CVsQjIJMA9s/nDw0b20WeAKsbpxq+SwXOUZUapMS6BMjMgGJ/lQ9xPeCb9Zp3yt2eg8Ayz/1w70NVNXNAacCUNt5l0dDd85g86CpjxfNeSMk+niiUbN85jYJ3k3GKYswahjzQShDE6iHZ0bOZcHpdyCS94fpKGv1kXgpeeOwJtaYNnGVzgQaDsidIZOugAd+6NcFF5IyJcBQ++QNnRicY1PGvWocvzuIZ2AUy5xhIntC3fU/KAPiJfKWOyfXMr3vWud8UnP/nJU+WO/l2+754EShgzxj0AA3NtYMDJUR2iJh/SR3iM7w4Gg3j09Y/GD/zAD+RzOXz95/7d/51rgAyFNJ6b8oyrTfkh9QEiRwH5Ma4oU5fGQmbtocOM401v+qZ487d/R54ftJdRUaW0jtNgmo9RlgCYxPraajkS5uZy/qGNzkOAO9Pe4XOdn/DlLOjpGnLtCihBV2ifkZbD4elB2e6DXM9hmNAG+hk9yj3QA8WTd/gGowV6wJdG+EDDa9eu531GhMNHzJklLB977FMJBsNXHhzNfbTDGI6aFH36hHwQ4LTcEvzO2oBXGDfjoE8GDWiAkcmAjILnr1y7UtH+ZzZivkMN3GmMOJOrRSmNg/hH/8N3xOj4Rhwd3KzDgC2n2DibZxV19VK+86ViftLqxvr5e2P17IXTIBB1NPd3jRlrbOOoa2X24EkQoN2bm4/BcBS/8ou/Ek98/ql48MGHEzTc2tyJey9XaaatbZwAlwh/vDUnFy/E/vZOAsTQ2z5Zckr5rbyHj5gTAxqgITRC/kFXwOTZQ5ahi4ZO8smNG7k/6XBjnniZ9cGcPvzww/lZI577jeaDfgD9zM9rXvOa5Hl4SoNRBzP9p4/IAtY1ss1DxAVKdCanvJivfY171NV00qnnCgzwbI1sD5fG8aM+A43gNQxz5ZAZK/K+ZYvol4501q3lm8z8w+nEGKF/BQpV9g6/0wZzxpo7e7bKa/FZo1+9TdpCO+eH/vNs9XL4XxtCnZM1wlrgefRBh4I8yXesNfd26EIfcDDDA2ZU0B66cWWqXM25p5/qIMz//n5lpfpyvd5xx6XkHwODjFRk/DxX5y60cG9z7y/5W4e4Li2UHsQz6b9OD2hHG+6ngoe0zfzRLtkXjI29W/3bzEbGw9kMtAudkWFcq/Oe++kzc2cgCO0IMjOftsU4lZnIUkuNcY22Kb/Dc8pT6C1Yw3XQEFpDP7ML+F1nlTzufsD9zOv3/+AP5FyjupH9hpwhGEdbepIg6iQjz5cW+hkxj96NIwRdnFTqbnsSTz1NqbRhlsahdE7ZPBEdgGEAxQSXBQybev6Nrsj4Kfeatn2Wmu3F3XfeG0s4nQ4Gef5HpzsfK8tn4j/93h/EBz7wwbjjznsLFDouoJ3nQZs6F2e1giMB8G7eOI3ehEaubejENcgN1z7zR18A87SB4HV4A91QOxnaQTPod+Wla7kWCigvME1QRl2LvcizXARRWBPM6dNfejJ/01GMzDI6OmX31lY+C95hjyMDjD7xHbzmIeiOgT5CD3gPfkA+ei6N+rkgJv2Ff8kOYSzIqsRUmjJqyg31f3VQdea05xaKV/jHc+kT//ib69VD+V0HHplK4gR8B5+iq0B75o8x8DL4iX4yFu6BZrXvVKYVgHPqH0PKt1F2vYKjKIFVunM52EfHR3lmBmt2a+tqfNd3fVdcvP22ONjbjhaZ+ONpjKdkUveqzEADoGdHmrMjyGDotJAjVblkGsNY5AzW8SCOjnEUdmN+bjVGQUDufMwvLEW7A3A8yj0aGtDX5JVxOfbn+rdKxPEoAt1mX5wVxzjJdGJeyN4g++Ndv/Kr5bAjKLCJmqZt9ZrJtOxFMlcMGnX/rT2l8AkcIBMCCvv9ONscJkzGyOSkSt/M96sc9s6NG6fzDD3xUzBfy4sLcXRQjpVyzI7jJiX2RifxLd/yLfEN3/ANMRiWzE/n23xhTYXHUekAG46KLoPgvIv+XDcOjw+jS5ZMkz0kZtHrlTMEW10s6eX6Eg4GaEDAEPSGzuIv8BWZxdxD38XrCDACc8hgE+pfz5SV51qSUAg8otrM/NxC9CidO23H4lI/gxnn5uoMknIa5ywW2zT64GAAbxZPwzv8XTgjIDZVHNgXB9Hp9qIzvxjPPHslPsR5INduRKc3l0FCgBDLyxWgm3hJk+VMBpi2lXgS42Uu0nkwGee6U57Lf2J2A4Izm+wR1yS6Gmu4sMKyhZgzz0twX2cNIhvoC3LKwFztRO5hLfK7OhnjRjbQNjKVl8GL8DnfIYcFxdmvmU/a0kGNzObZnlXIfTr2aE+72SBrHRrs60m/JqjQPmkvcS/tQjfaph1kP9fpYHZPFZ+Fnu716onu2eAPBtiIe4uTiEfz2bMS1dF0qoihMjZ1Vvd9aM0/dTz1de4xSEOdhP5wHXLTMYsrMh8mDIijQk/3Cp4rditmrZNJJ4FrUfwz5UKTkUg7YrsGe6qH8+6zxJPEgHPtNjwOf+iQof9i1fRLu5zvxVHUq3V+0Y5BOsyx+ITjsN8GHPgsrjMojP7QN4MHuSfp9Z53v2tK5/X0q3zzo5ENMhwDVvgJ9AD8udGZ6snAEGB6yRyYhhoDZOPLDWWu2QAbL6HAlgvN2pIq64LrToKCWSGp04bPtCXYp0LNWGmTd/qpUkD7TILtQA+jHyW04DifUxg30W0uChhUJUJFZpbZBF8U4HreZoWtirqbrYA+n1V8ShCXhx3FV2+aBo6Ty3M0fvi7IisqokrmgoEF8xivC4d+64RxrAoBaERfyllTm6GfeYeu9In7BCsVzixIX9yXoFBztoygmkqmC5f++kxpoFPppAG3aJNnztKSv2nfec2Nv0kbU6jTH0FR5m6W/t4L3aSd8wAtEDwCJGaGyGf01z4ZTaNXWaFBf0hDp22NQI2pXCONEBFYth/0U6OXZyjAGQfPV9C5Cbn56OhzLZUyUvPHtbxmQQO+0xjTuFbwpwCmRv60aEqwK8rH0jyAe6Xy7gPQkiVBbU6cffPdLB/FGPvdXqZfLyz04uz5M9EdT2NjfS1e+8qH4tKFC9luq0MJm2HEdCfi+pdj/Oxn4uC5JyJ2X4j54XZMD76UTpA8UJ3zPvDFNYemZwlY9n8yPoiKI0AIBwj/GgdI9vkk7bXYH0bsjyOuH0S01h6IK7ud2BkvxuXX/d14Zuc42mu3RWt5LeYXV6I9348bm1uxu0d6dzmaiGhmLqmn6rpGBmJF9hYWA0edxhg0Ftge4zgaj7MePDwEzzF/vOBNN2PoqJML2vI9RhQ1wJ0/gWdBa/rlGjSyX8XxVKGaqwhu+I/+CTTwu45vjftbMudWqihAmDynUsa6oB2eaYSENYiVBzoKTe2FzyxzonykXjvX8wzGZkSbTjgd2vxutAR0ox8833IfgleuA9d4rZeaC4093tk0NYJRal4uy3TISN9Uspu9USNd8DDXQQOiMAb6bkAA7faXl04dXzqruEeFAtoLtkmrytwqJxY1uq23jAGMbLCMhmAKCic0se5qAdfXUm4IXgtq0Yc0TFuVqq9SnmZBU5qRMaKQQSPOBqAd6U0ZhjTsm7NylGOOG97n2cpcI4l5HvNvWabO9FYUB7yBgGF8jz32WHz4wx8+zX7hrJDTaPhD6oJTgulGHrqdTq5BRcRIz1kezjMWIuJN3/SN8eY3vzmBhN9+3/vit37rfenYTTnbpvTBNBb7t863od297b1YWV+J/cPK+jrJkp6taHXrADk+/9AP/bO4fP8D8dJLV2Nzq4z+6PTiaED0Vx1Od+H8uTRSmU8AMmUDQArfcQ90F/R3f/GAZTMZiVinPcAJa6yyno3mh0bME9fDL4InG2fOnO7HrgvmVQDYeuk6kQRw3Qd2dsqRhmKpHiDYST+ef/65pD8Ha9KGZV5YQxnV3Jw3Z1kixpDrosnmmnUKq/fQd4AWDBRqhuNcevGFOkthebmibOlLleDYC8qU9DlofHIYr3zwnnjg8sU4Od6K1phSk3X+mCDQy9/dF/l+9vkpg1vtOH/HK6Izv5KR1BirfG+QD9fD32nQjCtyF2MbQMZ2u62FLN9xPBjFv/qX/0ecPcdZKCuxvXOQ8u7u++5Pnti6UQcnU5ebz2cvVC3g6eAk16hGAestS4CNxynPAYx4QS/3f+QWa5vIY4Am+st6VXZUhNVJzpVR/TyTefEsAp/B88zUQQ4bKYzTCweHgCVtIsvoA7zKfRzQrW4mzWhDZxw0hw/hDfhWh4p6HWtheHSQv0Fnnsk4PNvDAJwqqVLgMjTjb0BFnUP02YjwAoHKkNah6v6o895of/ccrqMPtMHf9Is2NVoZD/uImVzKWObo4sXK6HKfpA3+po/qXtCEtcs4uJb+8Bu6Pc9ShsJT8IK6vXsS41Ff4JnQiM+8oJF6g4JAsBc6uscxZkBO+oWjWPAD2SaQogO79oMqy8n80k+zZQwC4xqdnYxLR639l2/QF3HuQ3v2B/pPn+EfnpsOz6Z0Bv3nWnX8v/iLvzjNrDWyVefx449X6T1BDyP4WS/QTRC6gvxKvkEDng3t6QfyhvsZJzQ3E04HoPYMY/Z+9RjBNfYcgR7tNXiI/sI/Op3gfUETQRt4+H/7Fz+aQYgJrBDVk4ecN5HvowowGTUZkP05SlGxlQ5jSgnVAY7Tw5jvteP557+UUeBd5O94EHPtipw3JnAyKgBhElUKbEpJHwoGdWq9kCU56bTynKKDY4CwS7G2Qbm2hTiZYCsSkb0YH/jgn8X7/+AP4577LufcfPbxz5xmHc2CQwa8cW6S5UMF5jzbCjoh17SxoT99U7ehfR2FZmQxT7Qt0EwpbmjMP4N2mAcD4OBLeAN+pz0dZMql0XiYctRIamS2pe+Qf+IJ9EOns/p06i1bpSvP7nnu6fCdDk7tanVPHab0CX4wOxMZgLzkeTxH527tPXXuiDYez2VvpI+5FzeBjfCj+i+8XfpNlabmftqlDdcq8+KaUQ+kH+Il4g06MrmGcXEP46fts2fW8/369aupvwBo8zs2VAYhLS2mY64wpGF84zd+Y7zm1a+M3W1KAAlcg1pTZqyxndvl2EkYuHF+VHkAaiizVkbRz8oB4xicTONkTBZAP1odAvhW0m4bT0ofIXDuKzAY+L0pGZNOv+aVtsfMZ0qp5n2tctjd2NqKH/uxH4vh4VGsraxGt4UtNzzdBw2oxAGSAGKW9SrnFHNyy9YggOIk2un4qQBg5qR0mWlMR2Qi13ktic00MqqcTOOg/aOD/TwTRUyGgBx+Px4ex0FTcvmt//gtp2duYdtS5o5X7aWHMZ0Ms3wZL0pPEWzCoez0B2wKu7XdnM+C46DN/LSQBZaVLCyKPmVQwLACL3Au5Fgmt8rBHQ0qI4nS07u7VcYYZ48A+i2gtrKWOAvEPVB9Vz0DnqKPl++7K3WytTXKF5LJvpI6ZTkGcHoR7AuQXtH3jIHSgrzDoxnw2ejy2PA4zKI7Hx/92Kfirz/2WAxPJlmlAH2fNqHP8ISgrGETkEvZryqxxO/upTxLBwj9NPhJRy5rNHXkzi1AmTFntlSTKcA6Xab0a8MXBkS59qQXcy5ozHP52z1mlq911IhL0VfuFfvzWmWF4Dv7PG0qR7QJzShQHnG/dhrzxLwKWCNTPecQXhGf4N4MPmvsYR0k4nvQSIeNMs1+6pjhe55lYBiyFBnKnsEc0F9lmQ4j7RSerb5h8J84HPKSeWI+ZnFX/jaQRbxFh7D9zTXaOCJmn8nfOgjEhgzmZ60zfniAe2lDzEO7RlxGXZH9I/Xo4TDlurY/feRv5oG542+eN4uZ0xe+55XO3aZss1j6rB4Fjbmf8Ylv0EfpB18nDtZUw9EPAJ34m7bFtWzLYAW/h9902PFsnuWakPcMEqW9DNx892/8+pQJd6OjcSaujKCKjrFROsKAIYggHSV0cgM7ezY7asomRqmgKe0pxN0M2ZYSBMEebIxeruFvPbsC7kbRwoz0ReNcwJv+OAH0xT7y+2wEA/fCPAKGGvUuKJ6jME5wuokWFYhPoLdJx+Y6XhobRmErDBiLio4gpO3xbhSGbdbGVV4zN9bZtvzdzUdHABE/AnSOy8UG/YwcMjqZ50pfAXLp60KVfi4axpGgdVMuRtoUDcqoFPQVwBW85dpZIWmbGRXRGNUqarTh3JZSfauun0KyNscC67M/zUHvfOZZ0pDPCg4FmFEt0At6qCRqaJuuxxgs36BxqXAWXNVxY9vwoIYt41DZ4zrpk0DeTFR1Gp8LC03kRTkyuJfxqWxxPfzJ2AQ6+R1+Yw3qXOE6vjMaT/4QMKvNuyLSTP9PgT8e59qVlwVcBQq8B9q5fnSIkdUxv4gSwFqJrDvKO2nNguHcR39zjfarnjPPqA0RxbRAyNbJNPrtXmwsLcb5c+vxyKvuj6XlXrQXULiOI7Czdq/F9EuficG1J+Nk88noHD8f7b3PRwyJVIsg858MkG6VGc3XbD1jPmep1+bgdP4eHpWDJOYiNnfy+JA4HEXsn0RsH7Zif3oheucejrOXXx+9i5fjS1u70Vpcjt2TQWxu7WRq/+LCckaTEOVDZE47wbJJ7N3cTmNo7WyBjFevbebYqaSKopWO4oxAqU1Np6NKajr9et1TAF0wFP5l3jPKrVHEWfuCnAAFAql6+QU9ob8bXoL0jQOA+5WHzrO8XnQrucQ1KpEarKXsVuSico3PzrOlIbgPhYbvSzmjfmRF+gAYcS8blGvbVFzaT2Ogia7E4AJUSYWmWw5Xxgs/swZdxxp00NP169riM/dzryU44FVLHOhop2/MA31gH4PmRvjx2872Xv6e83v1ar7TB4x2NnX7DO2Uwe6nykbadF3oBOOd3+kPc80aVb7wzhzTp0ceeSTHzefZ7JRZJUxgm74pz2hbxwj0og8qDYzd/RywgRdgD/0XJGA8GdncLUdZgXkA3s/ntdBVmSO/Cp4yzzqeBWqteQqP0BfuyX/HpV/oQIHmH/nIR+L3fvd3E/hZXKioQgFEHdI6YFYwYpuUcxXv4QknclAxAUcZME7EmTPr8cM//MPx6le9KjNNfvM335tZIK3m8EoV+MOUsbfOfRpl3fSSKyx7DmFMxbNVh6n/1DvfGbfddjEdIJT6OnP+QkbIYVhRNmFwuHeaJWRUPcC+ehRz4rwxRmiHHIAmOi3d46EDa431YWkXaMhaAWgTKKZ/8CWyaTZ7Rn6gfY0K1iN9cM1jhDBXjAXe1PFPO6xB+g7/AP4IhlcE660yN4zHUiDc48HU7LnsTfBVlkNrwBeuZS1hlLhOUpEOol9vj2vXNmPn5m5m0l08dyGzbnB8HB0TxLKTBvpkfBT33nlbfM/3fne88ORjMTq6EaOTo+bA3688AF1nh/qoyrh6R+0s7C29OHvp3ti4cEdMOCMLQ1P9LXWjaZ47pZGTJxKn86Oy0KiLzwGaZIIszK/EBz/4p/H/fvLx3Bv29o/zgN5Ju8qT4UCHPtCbuaDEVzpbur10nEEX2lQPMapaB4Z6MPwhfyFXMPKYY+bSSHh4Bz6j36wLA1oESpQD8BWR0Kx/ZAj9oG/wCPOnzOU6nSzqwMwf49JZq/FFW8hZ1qryAh62LA78ofEPLW5cr8wEHYTwIX3h+ZYPgi78DR8ZVQ0NaMdsYNqlb8hReN9zMJT7fMc1tC9gCo0B3Mls4XkA8TppoAvPtYQba4DvXI/wPXKO8dIvgVk+QxueBR2hA/PDfLBOnCuei6xdX69SaNCYcln0jXU8C0BCG2jFeudaHFtcW/ttBfGwXuGF17/+9adlqGjTCErapW9Go/KZfmvj0Wf+8QxoWEEhFd3K3G5tXT/NQOJ7g8XgMeaEvqiDQBvazejI+TofRruNv6ENtDaIgmvlTa4z6wM54p4OfeUr+sbzzbZj7uBp9RPHyvrneYDs6fBsQGD+5nrm1P3UMho8n/4z11zH/Ov8Yz0w59op6RharShcwRPezVQyUpZnQVfmm3G6n3P/j//Ev8ns452M4kafa8VxA6jilGUMg8OD6GEnEa1O6VYcHycAF2R8jDID5PnnvpTyirJAgHOWHivl+CsdxLMlYmJaGa/tzhyukdRXDwec03FnbJzloNulmEzn4mgQsXHmbPzJh/48/uD3/58ED7V14DHGbCAFfZYOZ8+fO+VlA0cMyHQfdE/UNmTdOTe0pXNBR4M8nGuesrlNVCr3Mxb4QH1C3UZdxjbMkiAinfbhAzMtdVYhW1gL8AFr135aao97yFxkPMhBbUnGpS2noxI+pk88g3YZnwE+0gE6CmQKkjF+xsM44CP41OwY+rW7t51rgZdjEhBNgKgJvLRPAmXQQaBUvEIZpu6mo9K5ZdyMQT0s7YtR6fWrK0spt7CfkAfoZeVQrbPPCEQh45bvvvjFJ+J1r3td/Fff8vfTAdKajvPg8yyDBa92yp5qdypDhnMj0BXalFPKjAVKP+GYwMGAXdMKClngBBmPKc28HAuLa8G5bjt7+2kgqgt4uDoln2hVh7lrhHcdItxDxn8Cx9M6+Pm973lP/Nmf/VmsLq+Uw2BKEFaV5E1b/aSwFIF71iL8CR+UfrSTz0QPRbe5/fyF2N3fjpPjcswiC9R34c3hEQF1dfZe9gM6NEGw0Hq+14mVlbKZBJ27c92YA/Q8KdD/LW95S3DWnYFt6MXTbjvm290Yj44zOKkA3OOY61PWqeY4aZF2G86Edp7726a87QKZ8oDOozyDh3W4vb13qvvBq8Nh4XhkiGmHgjXyN/0SY2AsS0t1HhVnl6gfss/h3BsOK1AVnqe8aJZnbc5hymDFzjTm++3UwfYPdvJMGrKi7rzzrrjvvnvyLJrV1dK5xJPEAFM/JdMoD0I/zvM8Kcs1mvRie+co3v+HfxKbW3uBqJ2fIwuuyhBSNg9aFVAduQYco7akAPQ4ClPl2awz1orrN7HKzHoqGayNWftbOXjUwdw3XP/q1gY/qNvSluseGor52b/k6abUFH1RTgrq60hVVuX+05xDJJZEv7iOF7yq3OQ6sQmdONre8JdjkLfM6uAe5ke7X0eS2JsyTPkrVsmz0WGYB8aPnELOIlvNWBPk1wEpRiMN3Nu1O11b9JXnCLhbZcagGcYuDkLb8pdOJvcyAwGYL9pzP9Nu1rENveETxsDfyHRxQ/Y7cUCeRZu0gy4LLWfxX+gtLisWTzu8lOfcq66W8rXJEmEM8pV7AjTndx2xfEaOif+Ix8jftMc19Ivx6GSTXvYNHhWnNuBkdr8S42ZsPIt+ubZYAwbrtH72Z945pYPebOSDXh+IZcSQjWoAlMJQhpdZFYI7lMBy8dE217pB5+JuDr9CYeM3Bu7gdCbooTSSSyCM9mYBFPqj0cq9AtpOuh4+PpvZwf1cxz+eyzUQXccGRONaa8Vp9NIHx68HToXH8TIxKkUucj4LSjMeDUG+px3Gr/Ksp5JrXFgwioa0DMd1gM/SRUNdY4Gx8R1jSWHZeBUV5C4mwQ3acQ5mBdfsGGbB/Wq3agq7KXCt8+0icFFrlEE/r9ejyJicD8fqYhAo5Hef78Kdb0BProX3MVdtfQAAIABJREFUVGKhscqJ41J4zzp4BM945qwXWb4QgJJ+Kt/wj6C1Xmq9lDpraM+NTKHjgoe3kgaNp5K/+U5jz81LhVYQEPrynZlGGqDyto5L6aRipmdXmsI7OaYZhxJ9NQvGjZD7jcaDT1IBaVIWUSrZ9InMKECnMn4SrOTAYxRLHWBNlLxgKNewtjZvXI/93b2YDMfpQJifTGNjbSnOrS/F7XeeizvuvjPmF3DetCLmqXm1FbHzYsT1L8bxc5+J0ebTeTZId7ITE2TOKEuQBrobOjGYVJ5zm9qYqzj9BvkCX9zH8TGJoBxWp0cpgYij5vyQ/ZOVeGl/Pq4ercTG/Y/GydrFGC2fiaNOPybdfhyhvPQWot8oP0TaMD/7uzup6Cz2y5hSiaWW7NGAc1Cag8QHVQtc4QxtdfxCK87IcJ3qAON3jIXMuBtXSirta+iwcXhug8ASYIpOLGUl0XUooPCMzgCUEf42QsHNUYCN75XLykg3Zt55jg465Q7rkr6xXlyjtFMlq0rpUWkhKpg1TD8SSG42WOjCGtJYht9ys52rFG8jVmhLJx/Ahhstv0MXXrPOINrle8YJcA+v67BUhtAf2qUN/ql40c72zd2cC2WK0feCK86769F1rjLHs3XGOjZopdEIWMW9zDVjpl0joi2NYEks15QKikCYBr1KjMqcjjf7Sj+MxqV/tActUZR0zDCH0MMoQxR/2jfTEHpDR/rG3NGmZxIom2hDh5rRHMy3tHIfTvDq6pXkBX4DUBcc++M//uN43/vel4eWYwxSB51xo3DaZkZJplO29lH3YP7GwOr352M05ZSRkv133XVH/MSP/3iCgT/yIz9SjtuM9Kr1UAphZScAdJPiX7XTS3/hnWgv2l5vSkPcvLkTv/Hud8fGmXPxzAsvZsQjcbRHw4pkHg0qwph/0Jm5hvYqaRoNs4Y284jMgOazjiO+ow3GbVkeDQiAOHgT+vFc0+EFWQ1CUBHVWcf8Y1hAC/gJYFhdj+/yHIrDw5wjQEmixJkHM6dU+FdXKxKNtcr1vNOWcobx8s/MONYT43E+pQv38Sz6jdP5iSc+k31bXlzLtXh27UzOzfb2jczsW11ZiCef/Fzcd/ft8fe/8RvikUe/Kq4+8/nYu3klRieHeb6Ge+Tsu3+rQ2mQ+H3yQqsbF++6L5Y2zsXeDdLTezG/vBSjzPiYxHy/ZHceoAoIk/WsAWuqhAxgSisAMwbpAPnkJx+LP/rDD8ZXvfK1cTwoUOH8pdvjj/7oj+LipUtpRJTBv1QOkJNRjJpAHUAi5kUHAs+CP8yS05hgXQLG8XJu4V2cF1/7tV+b9+tYKxvgONcDc0Z0PHPIXNAOY2AeBK81QFln2ffz508DIZhndS1+o230JvUu3s1WEkDTUaccUfYwF/ABbYyz5E8FLvEZOUVfGY9rgH7yG7yF447xsW545xpLS0ITeNxsJJ7LWhRgNEPS/VwAwOhrjT+v5zpkq+ep8NlzNFhfyledMPQT4xDa0gcBS+jh/ss9gv1ch/5ipp7Z8vSH37hOBxi/QSOcTtCRz4zPM2DcXz0Ynn5/4QtfSHq6FzH30LHkZzmx1Xn5zn0VunBuhkYm9xHZ7Zj5DB/Dm8yHhrZOAHgVo515zJKhnU7yPvxp4APPxTGRINlwmONhfAYBcA/9Ud+EflzH69FHH01e03GCjKGvOICMCuV+SxXRpiCUPMo8GIRgsBT3QFP6lvpwAwIyr9rFzJVBKLR1/yvuOw3goA+0SXu0jy5kIALz4FgEwnjOD/6z/zllC3X7R3nmUJ0BInBDrYUET1pRUfTjURzu70RrSvb5MBb7lKHajeee/XIGIwE0p4M2o+qRUwW6zL5mP6fOPyQbvB+duW6eCUZi5dqZ83Huwh3R66zgFolWZzEWl9biA3/8wXjvb/12ZuoZ4CKfQGNlB/Rjrs+cO5s04TfmB7qITegQAcRiL4HvuEfQhXErgzLYqHESMxbXEYGYrD9kAE5FS5wxRm0h16JAHvyCjsNaHgwry4K+EGTgWmW+rJMPXzIegTeuMTAMO8CxsZ5wcmnf0094SHCT9TIbxMfvtEm/dJiIhdCGzhv1QzET1pbBSzizBJxoj2vhHda8gCHfi5ewDqGd9js87HXcR7uC99CQviP/+Bs68xvXsU7SBqY0EYBcU7aIrALGgF1AH8hQTOc9h123za4sG+vN3/ZfN7zMmVuFH6QO1gS55vOPD/KQ88SupsNso8MpIVzfjsyAwAHCtyMylaaAqesxt7CS1QK29w7SqeccpkOwCVDMdcBnAhvS+dKcRdIcAl6ZWIXRLPaXYuvalfjRH/3f49yZjdjd5dzPiJVF7I6LlWVCoM5hZVMzvtrv6tB4sbc64LsT0wShh3HXxdsTuMcOLLCv8C/KLMHTlGzme0HnMUGLTds4ADbWVrIUK/OU+FS3Of+3U/rBjRtbccddt8d3fud/39gfu1lNofTSQcynfJjEPOWt2tMsUbWytpqOlWhXdDz6D/tMt40T/SSu39yOrStbsXnjZhzt11mOzDe8I8jab3SntIuzxNk41xp8yJpmHezubud4DfwRm4OfkBUXLlyM+X439R3K6Hbm+1UnG8Jz9hHRkmQA9ytzZri1mdnje3sVzEF5u6tXr+SzkVVka95xx525zl0D3Sh7aEqzefB6J9r9xYjxfPzJn/5lfOQ/fwy3cjpA4DeyTcgagzcKJJ9LLJQxaMfPgumduSr9D/+pPzE+1g7jRbayTgoLrMwI/u3t7Z/iAdAVeWQbOiCVHazHwkIK/0GWaS/xHf2U/8Rx3QPYq3SO0h+zUq2qoKxGPiHnuUZMTWxS7IJruQ65iUzhenEqMVG+hy/Vx2nDUpTQR11P7NGsNfd/2qG/Bouq7yqztGekl9eJY0En7T2e516vDupcORYdQpaXZU1qn2uP0wdku3agwZc8h+8Y46wjXv7gWWbziKNmUNCNG8kL0rsCTSvrF3pwDzqNWKaObDF4+jVLF/dB7XLu52VpPsbOb8wt86O8OcVoZo7OUKfW5wAPMh6d8DpRfBdPnLUJ+E6MWVrKD/bR63V+uOcblEMfk47/5v/88amRNALpLiI6OfsdN6jkO+FVQ7kOceFaGIz7ECR2QoCciXTzQ2lKgdukIM46QATOXNS2K4gm4AaxuU9wgAk1YkmDmclDeMEUbsgCXHqRJKLPM0LHsdBvx6JS4sKUHm5abjQqPALgXA+jcb0goJNi2yoHLnbBap0DLjz6w3fFYAX0SxOVAJUoFz7P1MnjeFWs3BAFIo3Eoa/cI2hPm9LC79ArVKw0qu2DfMWzucb5FwCTVo5XR5fCNQV8HphaBzNxv0YMz8q+NUqiCp1C3TmWr2hbocZvgGm88wzo598aJ/KV38NHzjE8LGCrcZaGR1On2Hs14BmDC86xsuCTTo2RrVGvA8Q1qMCV9rQDDQQkpYfCRmGU4F2Tdsg8M36FispyjnvmPAiVbcFe2uBvHZJcTzsC9PSNrA6v37q52Sg801hq6kLj4IGPBBCJfNEBlps/B+fuH8XWjeuB5XRmY408yDwEjjI4ly6ejXvuvRT333d7RJe05XFEbxSxtx0x3I546pNxcuPZGO6+GCc3n4u5k+ej3xrGBP8rDg06iQMERvHfaZVPMqY7MTgcxzGlint5xnkCZwRFYcgdDSOOJhGH04irx3Nxs3t3LN/9uli89GC0Vy7GfivixtEgD97DuUFUMHRkg7lEBCeHsDdKaQEe4zg6Hmb5rAS2z505NRh0LGng5mY610vj3k1IZQdgHB7evF51/qGxDgKer1PD0iHwi0APa/EWMD8Xw0kp3KZ+wiceJk1fVGLgXXnBSAgdNyiMvIyydL3RL5QAgX7XAgpBbpiHVcJI/sYAFJjnXp2hKm20S/+5nmfvHdVBk4w3Ff7FxVR+AXx1UvLONfZP4zAde1FZUdCY6+gn82D6Kn1j3IJc9B96G0msMkb7KG4YxmaJADYxRypo0E6nOu0mbQ7rYFajqlXOoAHt6XwEvBbU1FFiJJO1xVVWVTIsUeBeoILLWJRzk9EkS9JYng06829WzrpnQz/+lt45b51Kf7UMCcYJdAQ8o586a2eVJKOOBNfoP+NmjPA1/VdZo13PgnH/hKbQ4iN/+qH41V/5pbRnes0Be/AAc6SRD39pvGro5558XOn8g1EZzGmATsbxmte8Kt7xjnfEhz70ofj5n/+FmfMhCgQiMjFrrI9vlRyYlcG042tukdJCR/GGN74pvvt/+kdxPKIM3n4eJJmViieTuPrCi0knD2wWwIMe0NX1JRjKviHIwL6IExFeZF6MRIdvmCN+hxcZH7ygkQUgQftcn07ozZLb6iE8k99pk9+Y0zTOm0AK9qaK0qQs2Yu5t/V6ZTi75qA5c0l/Ob/j/PlzCVjSL9pFH2ONMef8LZ9AE8bNeHWeCFDRD/gUWcgZC4AZn/n8ZwM3Qjt6cX7jTPTnFmI8GsbJ6CCuX38pppOj+OZvekO84e99fXTaozjY3orx6DDGJ/txAliDof43vGZBPp11vGsowkNkZ3TanOcyzjIGgA6dBIkXYjJtxQMPvTJWVs/kvnAyHuV5UeX4wPytuuU4QIaDcawun4nHH38ifud3/iAeeOChWF3hAOXrcTisLN7b0llcRrJ6FrSaa2guOIrc5m9oq57i/NN/5o32mCv6olMKuiI3lbe0zXU8k/m45567TgEmdSpoYKQZf/NMPsNfgJbyIPIPnmWdG+ShQ55553fmmHUEvxl9x3P4HllluSHG5gHQCXq3ygmnvqdjjTYEnRmbThf3Qz4LlEIDaAGgqXNBvVAjl/Y0+HSIcg3XuwfQjs5pHZfKBq5jLbIGGLN70qwuTH+RxdCIvUMa0WecT4KmAqll/1TwlAagWR785vz6N3zDWqT9p556qgEBDvJdetE3oxHZi2lbYIrnMg864qDX/ZcfSD6xhjjRswLbsyDKzk6dySgdPSMI2Wc2BzKbtjm745WvfGU5W0ZVyo3ryHZkPvhn0IFZS8ojHccGPkgbeJP2oD987h7D9TyTOWXutK2YU89Z4jdoyPzhlFCm8gzv0/GmjaINBM2R7bSHTmIEru0BGMLjzDUveYTx0yYymt8E+aCpNgnz9MPv+JGUEbQ/DuylcXhwbtoj45Msh0OI89m11TwD4fhwPw9APjrciaWFXmzvbsWLzz4Tc712LMxRPmgcE2QoWYbzVY4VEJNns3cR+FTOXEpmVSBVixKgOPZPhjEat2Pj3IW45/KDMRnNnTpAunOL8eEP/3m869ffnQ4QnG3wImtA5z1jg3asjww06ddZmtCZeUOvYO0WeNg9rVDBPsi+x5q0bJTOTdo3qtd16dzhgBBQhIe1Hxkb5wPxbH7nxdzRT3kP+lSUeUW1Qm9+p69GvPJOn2iXfvNOe8isdEx1qiQoc81n+kUbylL6C4/TH9p1nUIj92vtdB26yGBBM67hd3Ecy4iJPbBezfSib7MZznzmXsZmkJ8BCqxfxv2pT30q+06f6Sf9Sr5ZWGj4prKldJq79yuTKIeE/rC+VnbhjRt1xh6Og9K7K0P+zOpK2oj0pcPh5+12fPub/2F0WpPkVe2DUWa1E6HczQMfD45wHoyylBJOPwxBnB5iKq3RJIZs65Rp6i5Ep7sQC0vr0e7O59mNHLFAP8SCwDvaTVmmAk2nedh6HYZ+ywGCQyRLUeU5Ea0sDf2ud/1afPSvPhYLc910/KC/4DZJWp6UnqrNw3iQ9+iauUbS71IOoHRwHBxkwMXZ1fXAqSEOZzAY656/j48Om6DekuPwQTqye1Um7CjP68D2bUqaN3gIJbKQuTt7VWbxLW95ayytL8/YY5TIGcRCt4KPqXrQ63fiZHgS3YX5OLO6lsFpmVmxfxDbN/fj2rWtuPLCldg5OIjR8TAzxXqt0kMoEaXsdYysncTiJoVlrG+QNYNd9GLy3mC4H0Mcv6NBvPa1j6SjQ9wN5qs1t5Br0T2aNTwL+IJfqLNCz3Pnzse5c2cru3CuG1984rNZdhRd9tlnnzkNqCNY6qGHHo7bzpwvbIfM3jzfbyE6/ZXotpfiYx9/PH7/Dz4QCwvLmRVUwYPtPA+VvjEXnEmCXOUzzzRggWvTYTGsM794wYPMnbgZ1yytrOf6Q/6hO4kjceg59/tSl0a+JO0G5SSHZ+2LGJEOEZ6jrm/JMPE/+moQCm2b0WG/4V8dw/W8QcoudRLXE3oictr+8cxyiFWVEPVt9dtZ54GyXnnKb2JcOtJcM+p6tKdM1OYRS1VWW20h5XsTaEG77MPQwXOnkJV8D/2hGTRQ9orHGYgAj6g3iasZ/MX94pu0p77D97ygo7qftp6OcG0uxic+Tz/om/aa+48Osgzc3N4+rSyivTfrROC54ro6T/jsnNA2/TLIRB7i2tnMXzFIbXD6Is7NfNEn/im3tDsZH/TnJS+IRfksMW++Z8zOF/QVr6XP6hTQc5ZXk79/7t/97JRO0plZD6yKuWBnGW4FurvZlEE4yclXSeA6ft/aunnqDXTz1hnAg6suXkVQco8MyjUKL8EzmEdAzwWtc0CQQHBIA1piQTwnnnHCoBo5jkXFQ8POZ+lpc1PiswbN7HMZj0qyv7vQuUfw14mBPoyJ5zEpgn8q64LfGqMaPGl0zxxYz/W5uTa1+GRgBZeLaXZTnbX19QzTHw0fnk1EjWOSyQTGuF/a12Za0QUKccbqvUYtwR+CltCJa13A8pdRLCpm8oQRqioEjEXehB6UcFJI5GbZpNzZB5Vp+yi9jdpivlQMBPKhRW7+Tfk32tdJpNPNxYugScOgiTCW/xlzKUgeKHjrALWviMRvnII6KfT4pvHXRBbTjsJQBZ7vzNY6VeaaSC0BSzd6hb40hU5ckwKz4V3ngfGxATjvbqqzwgq+4l/yX1Pfk6iGQ7KmDkrB6Dfe+5NBZT4x76mEA9rMVWSI0Q86g4ggOclI/+XM4ughc6YncWaV8g0r8cD998bG2eWY4lCg5tXKXMT28xFbz8TkyjOxd+3JiO2nozd8KTonW8H2mTovZz3iBCGro84MiwlihjRmAoOmEXPzFRTC56NjlJU6UyRTVk8ido8iDnBmzG3Ec/uLMV15Razc/cpYuPO+PCR9fziO9txSOkuoG0tabDpJW9MYHB3HdDLKQ88xEMm6OB6e5Jrg3+bmtepTU3CZuVEh4oBlZIUGj3IHQx5jhBJM8KDyj/krQLKUJdeGskMHBPRPno0CwZjLjJhvoj3gERUYlRLu4VqjZ0+jcJtUUq5384MHdAjybA1J+s/YVJDOrlWJFV48U8cGbZmeqrLEd4xPAD1l67iiDniuG3ZFQlV0Bs/id8Ac9xGNulSuWt3TGux8ngUwXLs6yjVUZ9egwAt0MfIWwIPnm6qsw4F2jO4UyDgZV6q3zgyAL9bfrNwwUtU9ErlEO+y5tGNkEOMy0sYoDIFB1rdlOlA4aQslaHWZtPlyAqlA0TZ0cF7cy5RNAkPMZTp0WxUYwWecFbQLcEN7yG+uMSuJPnOQueeFwSdcO5sFNSvDmT/lsY5q2gOII1rw849/On7hF34+NpoyKvIaawO+PdzlUPaFU8DGdUaJD/p8gjzqV3ZSfh4N4o1vfGO89a1vjZ/8yZ+Mj3/843FyQrkhnD8VrTLOaLuqabrcr7Rfvndfqn18Gp1OO7r9hXR2fvM3f3P8F3/vv8yU+m0yjposVsrkAc4ATDA+aKeD0qgeS6EwntlSRfAXfCNtuT5lws5Orjd+BxCHB2gf4Ji2kB2AT/TTfZBr6D98AZ/QB9cQ9xD15hh1/rOmdncPEuA7PKSMQZ1FYQSZARDM4dmzZ7JdxijAqmOU+eYegXl4mO/KYXySxh19MHOJ+yxjMpjUYbFHu4dx+a67Y2mxH499/KNxeLQdjz76cLz+q18bl24jO2QrFvpdDqpKMIWNgedM27dKas7qRjo7/M7P6ma+k+nsOpl2Sjfu9vqxfzSMc+dvj3sBAceV8UMd8d5cO1q90guoX72wsBrTSTvme0vx6U9/Nv7jf3x/LC6uxsMPvTqV+mdeeD7n/P5XvOI0+4w5R06kw7rJlNOIwVCHHgacYGAyp+qn0B7nEfMNCEdb7PF8L2jGtcrpW4ZJrXX4SbnDfKgXAWIz9/AGkdSzWUP0Bd5lDjNzp3E0M+fQAZnxiU98InmX9gRp1IsF+ozQd++iPQIl5Dd4GicLY9Ywo02fT98sfeTv8DDX6NBnvuFnxsMcG8nIMxgf7bMOLPMHfXTY8Dc8y75VJTeqTJRzIR/TDvShv+5V8D6/Mwf0n7Gb+cb43YsNcoDnmD8OUVf3Zp6Zf0ECHcWMyaAmaGd2Re0jFT3KOsv9oDnfAvkMvcj+4XfG73lA9ivXQHRyHdFHng84rqFskA6/3bxZpS+lNTTQXsEpQyYIsojfcRTAWwDQBK5oF7lHQh+erc5sWRPWC/8Yg6XV6LfnFtG/jCZv9A9ozWf3XJ7vPmnUv8Y/8wHvMp9miRiMMhv9aZapUZY8i3HwbOfMrCzodOPmZtKOFxkurEXGz/2Ml/UGsIfDijnSvkxZOdePf/2vfyKdrnsHFVE+aqFvV6Bazs90HMdNrf/z6Inj49jf2Q78vsiifq8d1zdfiue//KUsGdTvYOdPYnxSdhxl+ngVwJt/1FtGvRNBz544ilannefYkdV2Eq245/LDcf6Oe2J01IpOrx8HR9NYWliOv/zoJzKjjfI3jJ8x6hTSxmPuoTPr58Kli7lmBeIEM+Fh+J8+Mt/QjbJu0MlgTPiGdc01BnzA06wLS7HigOB65QJ9gt95PtmMvHS6zcom+sPz77jz0mlQYOpCDVBpOUl1YK4XlBLjSDAozxgoxwYyBxqw9phr5l6nHHzp/kdbzK86NL+p/6rHqE9rx9F3eKZA2Dp7M4N75irDhLZZJ/Ay/A29BPGgj7q9YCbtcp26hfYFz3cfmLU1oOtsMKZYEtHvidn0ax4I6IT2ZH4gD7/whScrEKTTzox6xn7mzGr2/Y1v+LuxstSPYZYUrcCC0RRAtxO9LgB9U9OejKbpJMjzICous0kaPk7nEF6OTj+6c0vRX1yJbn8pxtNOBqoRHFa2aoHJlDwqoL6yetQDCoVwidzKmOJaeI5DyH/mnT8d1MRUX+c3KgSk/UZ4RHMYNe/KeRwgqZtl9sBc8q2ZnpmAMiiHIbowfTTogfVL/27e4IyUsmPFQBLLofxXr5Ml0CjDPTih+HOkDZ+222QYvbm5ePChB9LxvHp2LXmS31LON1msCwD+TeZbjmdxCaMqRsOTeP6FlxIHfOGlq3GwexTTFjZnZRrgFEhbrzkcfr5TZ9YYlc5YxN8oqYW4OTzay70ReZNZTb1pPPjA5bh06fzp/q2dTJ8stbO2XufN8A/e1LYhCHt54VZ5xZNxZROm3Z7OKEr5UUpzuYDf1uS0hOQzzzydJbde9dCrU75fuuv2WFunjF0/gtJpN4fxu//pD+PpZympOZ8OEJ47P19OW2UF/RV3gv7MH/Ptnntzt84+414DUPldPG1haTX7Bg9ZWq/4Z+00WJX7DfKAvnze2dlrbK7CZWgTWWVgCPSbxe8sX6dOzpoUpBaTzHXcnAVBe+KrzKv7EdeIA/MMXrRpQCD0186ETvytDSOewT2MXxyKPcFgG9qpzNiab0vpilnSF20b6K4TwgAZ+q3c0iltOUX2e8csoM8z+JvxIQ/Vie2jvxlwoXMPelrNwbGzBylTaI89jmcr6+k3MpFr2F/op+VqxU54LjScxQZKXlUyA+/ul9CXz9AfHmLsyib3Qe61bdaTGcpmAnIvY1ae0idoye861FJuNn4DnlHroPAhvme/ox1eOvu5l3FAPwMg3EOVC/KUuLq2ini361i+qT2i7H4x6DwEPQ3BZqAasHRwtqbaLQ/4rbJMxcC3wA+j3GuDL4LTeRV0DaxckL0C9VCY3ch1VMwSi4mQuDN7TN6jN4p3+yuwy7P0uPl82nVhqkyojAjSqlxIXL2vXAed+CeQBa24XrDaxQGD0W+ENMSmDTdQvVEKeCOMaYcJz82lia7R6HYDVmBAV55N2xzcxJg1CnNDbxhdRd/ajfZDg5DrNJwVyNCY6wvoKWPGfjgvzmOBJr2cS57vYtKhQNsqAIwvAcvGSObv3KCOqySGEaqCKzpKeHeTmAWa3Cx2moPbFXizwrg2sQLmNB4EZWa/E2zk2Rr+0Ib5c/OQTxQwGkbU6y4FpBY2/0wRKwdV8anOGX63TX4/OqxDL/VYM16EEP2QVxmHYC794rN9wwAVmFLIGSXA51necw3r7OAzh/iqLDMO+j7rRXdss88QCE8H5rQMhFTA2lWvmjYYMw4Ool9pQ5C93SKrhHqg5d2lxMz+/mFMu6TJt/MgR+r+99qtLCtFm+NBAeMbq4vx8P33xAP3XYq53iRidBAx341oDSIOrkdcezqOnv107F99IhYGX4r+5EZ0eUxzMDoOjTwoneiQRpgAbKKUdfAVNBkix6OI4aBsPfRC3nGCkOa6N4l4fjNi1F2IF49Xo3/P18Sdr/rbsTuM2B5MY9Rfjqs3DyO6/ZhPZYBSYKMYHB3G2nIdMH1ti42um+MVVEKmuJnQNSLt+Ay/6NRwc9SZhNFUkUDlbEFR4AXf8GID5X7T2pUfynjWXaYFN0aekTC0oyNEuaJTRtmjpx6+NtLODUh5DX+YzslYXENGBKei16q0Wz31KlHQA/nNhjjLj0aKSBeKNdA3HS8qC4yZvmu88QzoOLtv8FnlUnBF2ZkA5aCibwTL6AdKEG0zxrqmjALWgEombfBblfgqpd59SVnNNayVxeXK6FImC+Do7EA5MNrCLBb6BSBdwGs501VcBbfpJ21xj3sN/VapYCyZIdKu+5XTRnCU0VSlqni5N9MetKq9oZ8ZLPKnYBPtWqqEOed6Pssfyjf2vmtXr5wCUspFrqVPKkaILfPkAAAgAElEQVQq7fCazpQC7kexNNeLz33us/Grv/rrGe116eLFBPjVG8wAcT/HMKPvyqPR5Nah1eoEjPcN3/TG+NZv/db4vu/7vszaQmbh+Gg3B2tqmK4tVYnQ/lwBtwR0MK69/f0YUBpksZ9OZgCfC3feFf/8n/8vWXaw1USJkmZmFOysIZPyronisT6z+6ugaTqUm9KNgnCsRcYPjwDYsX6gJ/MNaMscATBYQo+5of8ajAKeyiN4h99VQuFpD2svEHKYcgbewjjd2CjdR71HvSD3ujSEygPNmkK5x7nknss9PA+5wPzwLDOy4HflBO1zHcDl/FJF4HajHd3pNO6643xsb70Ub3nL/xitOIj9g5sxHHAuExmF4xifTGOJAzibQIyjI2oR33KCyO++C3CoPL9cFwXq4DucGcpeSh5M2t1YWFqLu1/xUEzH7TwM86ThO0rFpAI+OIjuPBkrk1jsr8cXvvBU/If/8Pt5CDqZJdCmv1x6JKUeoBnl2qATAUQYUYAXtAUwgoOAeXK/FVgDuFbW8Rv3Q0N4hnaYl9W15dNIaHiAZ/G7ztA8TL7JshOAUQdRTuBYoW0z0miDOdIpq4xlvgEqNbDNfmPfefjhh0+Bd9YDPG8EPHPuQdiAk4zpwrkzue4814K1xPeMU7Af2kArnan8bcT9rFMbvmPdaOQnnTudBFahsU4E+sTz+Y5ST64h6MMLABt+1dDWoGYNGIGqPcBvBUhUKUSNQuW5+5PrgGdpCMKjZIBwH5kJ9Alacy9gKr+bcaGNQjtkmTC2ckLEKdDqngsN4aVyXFTGGZ+hq/uYoPLVKwXSqlNqI5w5Wxnb9B/+4twkjXYcP/CkgVu0yZygFxjUI7C9srSc9OVevkMmwgPQdta2hAbqBFxnVhEAiHoI49Ke0cCG53DAaO9AP+QMMk2wmGsAzWnH0hFmsApUwifQluugmdmX6eRost3YzwQfLLtFWRfaRTbzO5mHOBAZA3u4jiLag07aVMzfU09/Od76vf80/tbXfW1s73KOwyQmnaoTj5xlLoj0xuHRn+tGl0Ok97czKnyuQ5nRtSx5dW3zpbjy/HPpAOlMWDtEy6MoEy1vhlxT0/8rq2HFmKghdIVeN7PccJQMJtO4cPu90er2ox2LAUi3un4xnWV//hd/He9///uz5A20RL7At9AD2sC3jFEn+X33X859AnmhnqM9D02YBx0YAlSMn3XEvEE/y4dyvQ4FgfzDg+N0wAr+CGzBh9APmtMGv9O+uivtJ1jbqlI28Ax8qq2dNka3SifBD+px6u7cn07DQWW06XhTT3VcjFkbDP6iD9r48BrrQhBJpzP9koaWSRV45J01pI6V5yk0Tij6gazUESoIyrVG1CqXBNmYJ/vOmFlL6s3MJfSjz+6ntCNNuJfzExnf1madW0Rkfe1RlWVEJRHaIGgBBwhjvXnzeq617/zvviNe/VUPxcFeZcgQDArfdzOLiSBLMp3IzsBRN4kWv1EMuTECtdfRAceTXnTnF6O/tBbTdi9O+G7ajl7/Vnl1xtfiMPRplXtOe5uDJ2de6gcehD4Zls66tbkZ733ve2PrWpU57bbK9js+qiBYMkDUH6A7B3HTP/TVxDAW62Bq5sYgqu3tmzE+osLJas4PPMo6lx/hMdY67ZB5kPpiU7GlQE2Czo6jN9fNShDwxrnzZ3Lvunz//bku0QsOBsdZfip16I5A/q2z9wpUrPna2rwZz1+5GptXrmeQH+B/uzsXG6sbGRgyGBSoCV+ng7I/nxlq+ztVJeCoyVJRX9/b2T49C4zSVAdH+/HAKy5n8MA6gZIdygPV+TjsM+rSYkbQit9dj+n8aYL/6MdcHiJe5eXR8fmOOS07sHALeIlXrqnFOtuK75mLL3z2icowmY7j7nsux0MPviqu3NiOD33gr+PG9kGsbpzP4Kke59Bxhke/Sn+2o51ZN/1eHYw+O/fiRny3d1j7ufKIuWXt0ZcMMMDGSKylAv0ODooW9JHP6t3qEZWRVLIcWcYaEXs0IEVngQEp8JaB44yb8bqe5UWzFsz2MlATWcScwLvio1aJ8PxBnT22qW2mDiduwPxqa/JcdSjGK9bK98pm8V+xM8YgvsA19FVsVQcAskscTcyO55jVaqkmwXUdajo6+N4sHh3xjIs2c94bx0zt0VW+C/rMBl6IQYsxcJ32lJgevymLmUvxW3Gb0g0ru0L7nja0caEjNHOO5T9xDGjDs5xrxuc+ynf0uRzWJf+go/aojkcdD86r9jtySgyB76AB99M3bQrnQN523+BZ3MOzmUv+tg+8c734pPi2fgL6gYyRBrm3vvOn/u2UH9xouUkgzLR0iOuiSaHcRPzTSYSGm6vXFWhdkQUlaJtoyyZCPyeYFEAiVKjJ2BCPwblQ7TTPYjGlMG88o/7GdwJxehndmHmmaVsaUno5uU+m1JMqQM/zeQk2ugjoB4TjXY+ZC1RHiPcyuYxJZV7wOIVr47zgXifXhSyT83yuc0JlIMEEfy8hXbuvY9SBQv9V6mcFi4Y8c0T7gqeOhe819FxAKgru83xfYy2H0kJ/6bQuOG1yPf3RM6ghoWEKzU838Z0qXyDgJ0AoYzNmQTujG+Qn+kwGCM/jN9rlZcSOwlLATQBUoDKBi8HgK4A++YFr6QO00NvsonRu+J1Ubo1Yy9Uwduio4S9v6bxg7HyH0j8ZV4qxmx5twjcY6LRL/zR6ZiPN3NCpQSroUeuxIoqgKfSnDUEM/tYQpi/QgUgOx4rQkz+4n7bcdJQRCm7XUKtTZ8tgfDF+Dq0sw6GcOgeHFa3Ac7lufq5cDyfNIWD9bi+ubm3GOFp5KHAdvFaeCg5V39vZj16rG2ukevbnY3C0EwvdiNc8dG88/OA9lf6czouDiPZRxP6ViBc/H5NrT8bh9c9Hd3Aleic3MwtkMixnB/pGAVcReQY7HwjeKpsvvSM4PhL7PYkYnlRGCAfanrQijkYRh8OI60cRzw2X4qh3Z9zxikdi465XRHvtjtgaduJg3Im9EVF21BocZQTyyspSHnr35eefywN7BwBc/aqLzwZ79txtcUAqH/K1AeD1okN3DsJlPaCwkV6cJTJ29zK6UjnFnLpxsWFpDNZ949MISIygrFG8vJL3pjOryaZShrixuanDC/AafEV/kb1G2PFMxuFaV67wXBQd2kAuqgBouGEgwFum/PM3hhh9oV86AROkazblWSNx77AiTZRRXMPz6KfZBx5sbv1NwX+UaAxieZpxAw7zmf7rMKDfqbw2EX5somZ+cEijZQMADtOYaRRUFTufq6LpvexPnV4rFQv6DVhYYFE5GHg+RgjrnjYFnaALYONjjz0WvV4/xznrJKB95hMjGmDQqCraceysR4DK++6pKEfnDTrOrv0EURpAApoKrjGvmf0WFV3J/fxzjqUXNOAfgJeKifPF/SfNIYUa84KIAiIqOcgwa/MLxidQeXSY0XGcCfLBD34wlhdLMcqAiJ3tOL9RpXCc4+PDMjSZC74DUD48Oo7+fJXjU885Ho3jZ3/2p3OM3/3d351yY36es0BYK5Y3mMZyvw4spQZyGuHdVjo4lPUnzVlDyIH9g/343n/ytvi6r/s7ce069YY3TwMoVKAF6+R/gSAdFDq04IF0oC0uJi/SB51+7lOuQWU93xNpjWOBF3MlGGEmI+Di7LkO3CNPA2gI1AH80pf5+QJ/GDtzhJHKvNAvxjCbLl6603yCWVzLXPebDBpowWfWAdfxOzzBcwwmgZ89hJoxp9E/qkP2yMRZnp+L+dYo/s7XvCYeeuWdMTi6GQdHN7O2fWsyyjkigjMVZup9px5TkY+zOo76UoEqFdiR/zpsFfw3Sf2V4B3OreIaHZ1kecyTdj1spQPkzvseymfh/DgZT4OazgUij/KwYhQ4AgXaMRdPPflsvOc3fzvm5hZjaXEtnnvu+VhZ34j1jTJGyKrMuvODwWnW39FhgULMBe3SD8olPf744/kZegpSaexZtor52Vg/W2B5jBO8Yq4988Ao4DovogydWcMR+muQwEdG2yHX4EWvZd6QgcpV2uUa5hd5qx6v7kJ/4Ed4jT6bjcGadi8xOi7GJ8n/0EBHOf0wAo09jnYB/ekvY1MvVw/ToILv0GHUVWiPfuiY8MwH+gudMNx40S7Po6+eWaNDXj1QGcr8aKTxXNqkLfVedTnLQpj9xZypl9Om0dociksfoadAMACWwINAPGOhfzoA2MPKQVPR42WztVIn0E7RnnF+zHigLZysyiz6f+Wla1UaadLK9UH/BCmgObKT9SQIggzSCUG/GC8vM5iQIdCSUoU6mLRX1D0NbuBaz1sQUGdv45+H2UNH1wK05N7UqZqAM+UJNGA/Zs8Q7GDOaNfABx3VjAf68vLss1lwV6NdvUrnI+0xtnSq9Nr5LqhGSSH+hiaW1DTAgr5CC+YuHS7be3HXPffGW/7xPwkclMPRIABeFxYr85ezD7rtiKODnZjvRLz0wjOxu7MV6ysLqX8TYLS2goN1O/Z2t2O+34n2hDry5QDhGZwtUK8CzdgvZ18AtBkNfFxnCGAPDCfTmJtfjMEIYJkzAhbivnsfjPVzl+L3fvf340///C/TbiLwib0UfmXele/wHfzA+/qZ4m14yHUiSKWjErrCm2kPNmVbmCvopG3GGuF6dVrkTkaq7hbAqN48C2S5Rngea0VHCHzI59QLpxU9DS+ZKel88SyDVwQuU+ZubOT6pL88X7CSZ2u3uZ9yjXYf8+++DT24BjplJsodd2Sb8JyOItpCdvJM1qPBf9xnrX7KNprthWx1r3O8jEXwlfsr8KRqtivbxH3cA3QSimvoOOWeDA5pnPQZKDEsR9C999yTmfDqaYy79I6iLxkg0PL2Oy7GCy88l8DtI699dbzpjW+IvR1K/4yi3a0AxHlqOrWwR3fT0eBZH7103k3yAEiuKx11PstV4rTrdOdjrr8Sk2k79+rufOl0HESNzyQxo2mVjtJOdoyuCR0giEEMSjItap9sx+/+zu/F1ZeuxvHghFNxUn4SQGkAAHRgDTFezjCjn7SX+9qoSljnCFjXU/CDrVhZXjjNAjzK+d9P+5Zz5uCDa9deauR+U/O+OYdsb79KR5EFsr1zI1bX1uNvffWjaVfghGLZo8vuHx9lOwkmdzgfszAjbFnmhj73uvOxvb8XTz75dGbNZBbItLI9OMuDoBPGSlb0Pvp6UxEiHTYE2Owf5vp/5qkvxWhEBPlC9Bs79pDyd3Oce7YQjz76SJw9V+e/bYEZjMfR4wzhkwoadq0TjMLn9bW10+CvklEEKlXACJ1D5u/uVAm+nK3mPD8caWWjlB5POTDxQH6z/6tnNrLsKqVN2Q8//fhn48rVzVhdORs7+2Rr43BfjbmF0mt39wtLGo1vVQzhzJXJ5CQzYQo3KYcrfRyNKKldJYYZawWt1J6lLrd5o7JJ0pbJUkB11hVj45VlBBtaIrfI+HQ/hy/hF4F6nSjIFMHslJEN4K3NJOBsIBLfI3uQNcwN65YxiB+57yqb1WMqgK+wS+0F3q1QIPjO8xiHzgtxQK5V7tKH5Kcma1y5xT3idwYpV+B2BSYbuGEWBnxDm9BG7JHfuBb5BW1TbjUBJNJEED/19H7/1N6lrVkHEP0xC9bASA8j12kETeiHa1/cJXHzxrGhLFcOG0ykzsa80ReeDz3Z7+Qb9zGu1WHFePjMNdJMWQS9aI9/rjNpU3xagfTi6+xF9BU+41naJcpG9zH507bVVcU9xZfom/gGfM2zGb8Bnjxj1iHmWtH3AB+K0YvRaqO2/tW//BdTwalZBYFOwASm9ApMCDYbQcGDecnAKZwb4FRGc7NgIvnbyeE6hY+DZGAaoLRL+0ykB7tAaAFbrqMN2qSvXMf1tsE9KkuCLzodIBITBwpawrkilXQ66BCiD0b7K2QE5XQUqXjRtn/TPv1UuChAVbplZmoncp3OFR0ZXPdybx59k3lS2Wy1kgnoP/11EQho6rSZdXJ4rYqGdLN/s8qtYJhRX9DBsetgofYrNNdodEHIfNJOI1zjgd9nFSja4zVLY2jI984d9KC907mb4TsBXK53oXOd4J8Givf6PPZC50LjVyGooQ5tjfTibxco72zMAqPOTzmmSvjoDeXvU6dD40QUYHDOea7OFcaDoGQT4DtBTb53HtwoXFcCroJoLno3M9f3LFiQ2ReNh5r7aYt3+sRzNLZo0/sEfGrDrsiDVDybSIRZ2cGGqwOn5rccWvzL/i4v5NpGIavnl0ECOJXnMvQrE2ZjZT2NtKz3z8Hluzvxmgfvj9dcvjOWF1rRyvNBjiN644juMGLz+Zi++OXYfvb/o+xNgG3Prvq8deZz5/vum1/367mllro1oAEhMBhLsZw2wUmlogBVKWODK2BkhwDGxogYx2YwxlCABWGQ7LgIBAx2ECAMYhJGYBBqgYZWSz2Pb7rvzsOZz0l9a/+/+47azuDz6tW55z/sYe21117rt9Ze+9Fo9a5G7fjZaIx2czdIpsRi3Cclogf9R0di7oyu0mOB+YCV4QjJ9CXNiMNBxGAUcdCLPAxuUIu4sR8xbp+Lg9np2Lj3zbF+92tjr74WO6NabB4NYpjnfnBQN+Ezk9xmTCUYkzhAnJMoSkd7LPSRkXXsksFBlAv4ymJG2F29diPTa40m0zSc93d3MjpHL7+LM/Rlzs0D9wI4gA8a44Ln8qJgJ7zD2BvBBQ/BG0Y8aOR5wCvzgzrdIcBYMtcOD4pBJm/THmW6CxULH88Dkmv8O1c8NNTUFcwxDGWMLN7neQFY+iVQ8dnPfjbnD4a2c11HhPKQNkEvlSeeQwakMlzJHnlXHudbRQvDvdUpuT89wJp3BaAFUIujdDmfUxmDTnw4FA+gT6MSIxoDWQcVbXV90ikMwMfYMm8YU/sBXeh/MaB2E5Ck/dBKMEaHQirk+/slDUIVWcYz9MkzGeirCh1jKMCnXEpgclYMVZWZNErmctWaSsQ1xIhiAQveA+iBjyiPOt25QHvsjzRQvqvgAyCxiwg59Nhjj8X73vveWFooY9rACGyXKHIMylzz0uHLeBQATEBOoJsdDUTL9UYlcvA97/nh7Nu73vWNlZ5DpFk/Ot1OyqgGh2CmQ8W80gUgAhghvVYegD2aRbvVTuPxvvteEV//N98VS0vLWJgJmkwqsCmNtMOixyAf4FdyYkO7pZWShqLWKg5u8i8n/7CTrIp2T32mUp4pg/FdXC2RUsxb5i9zRCcDRtvFs+UQa3jI6FJ4RGVWhZtnuK+uRxmMpToG9+A3ot9pH+Cjjnd4ZzweJU87jtAdmbOxUUBkzwFQLtF+DbEE+/b2MuoPJyMpYejb0dFhHPQx8Jq5PtTGo+iMBvE3vuYrIyZbMRjvlx0nNcapaDbzumXCBKNqEagUn8+9H+ngyPFMpxprOGOK7jjljM/PWdMPD3vpICElDQ4QdgHe/9DncaRV9En1EcVRa/QSwMpsUnbG4kgCRP6u7/6+eNObviDz5z/15DMpMzIi/3KJyEdGYnAzlg8++GAcV7uMoSeOD9LJqQ8ry3mWOcV4MybIIM92oT06WOULxpo5mcEh9XrSXYNMoD+dtxlNWTuJlndN0JlF/fAI9ZMmgr/LO8X4NJDIXR2C+sgfeENgzUCUDLCoUii6Lum0hqbIhHknJjx048a1kx0v8J92C/0g0p6Pzhn6CH2Rx3zSsdls5g4Q+kLqPuhH3zXyWZ8YF/5zDRqru2v4qVv7rX1EvwRpab/nC6h70VfayTdt0YEN/ZDTzFFTbPEOH+7pWCggTgkocE1QJxRMF5x0rWfeCjQ7F7RrEojsdE5S9NCecuYSaWxwopNuuERi03fH1zUBnuLj2sZ4URe/6YeOXOcpbSJghmcEebkmuM1uoeeefeFk146yQ12V9jK3oBV0QUZRjqmToDm8jbOQcTWoQxvONBXSFP4zfZXOWsEEfvM8h+3SX89bg4bubNHBBn/QNuoDfJSXtduYn9qu2jWOL/XTXuQ4fHHm9Ll4zWteE5/3xjfkGVPYYyT155yCRn0Ww/4Rp5zFwe61ONi+Fo3ZINqtAuJN+lUaslrZSYhcI0pee106VKKx+ppP9hO5g3Q2q8dkVjmFORMavmsUpzGBkJNJMzoLa3HbbffHt/+D74nLd9wb17fQf+qxuEBEddmxRF8Za2UNoCj6FfTiHvTTOc9YMPegM+8yP1gXkDXqlQbnaHtRhnqX9i8BZNJdkAUAh2cFpqSH5aoTGYCgw561CR1MDIG5JTik3UZZvAe/MAbIROqjHwbGCJgpDynPs50KiFki0E1BRR2ezSMwhoyCPsw5HXi20/SjlHncKynjuGYKLtqIXiJAyLzx3ByCdKAhjkV4f/MGgV0lmCED6iobtoDkJQqd56AdPK9jljpLkNFhAvi0DVrQD/rF8+kEqwKhNjev51xm/DODALu81lfjf/iq/y4O9m5EzMYxHJWDfhfaxZlLXQTRYc9xWijBtuhpRb7Uch3lu1bLpFjJq6zfs9SpcKKUDApFvyt4y6xyfqSsrdJowUPKSnmlTorm+jQGI6LlOSOjE7//oT+Mj/zRJ2Jt7VTUawXI7rQbJzs4oBN0kacX26yRhf9Z3xkP8TUck4MhQG7E6fWN1HGm2IxjUiyTP7+fwYTlmdJ21vLhZBQ7eVZnO3fl3XvvfXHHHZfj7nsIBis7TKFROaSdjAzFSaRu2VngvNTjdNzS7+PDYRwd92L/6DAGY87lKPQiABKnETYs5wgxjgukfF5ZrvTYWoz7BE2N44/+8I8yJdPq0nLUp/VM2be/ux1bW5vx0IOvii9465vijjvYAXyUqbmo3/nb4Ry2RtGhxF90lCfw3lksGOPYHchlbcK5RHrpxDAWS/+QQ7Ncy0exu70T7Q4Hlk9y1wvlO/7yBOcTLTOWzUbqXrm7b2svrly5Fp/57LNx/eZe9I9GMa1zlg1ZdsoZmWR3yDlRmwZn1qRjo112g6AH7u3sxmA0jJXl1djdLzv4104TqNeIyQibjNNG0D/ZdVd2pgtcw4e5I6WyObV1kQesx9CNfiin6Bfv6HRRtml/QzuDSQyYYl7pBKJ81mRxNfqibNJxq2OPNqn7slaqI4g/aYvyHGs874lZUa6OE96jD9oB2H1iT+oK6CH8rZ1JmWJblEWbi+O6pLfTcQId6YsBI9pGXKNNBqbQNvULMXHfEx+E1mIK0p3yaLu2VFl3y84E2kHfaKvOHWTh/Fg4zq6J7sSgHp0N9o8++d/gDdszj+NyTZvegNtis5Wgf/olBkr7lOXiLuKnOl/sh3oT7xrgIx4sz4nNyH/6Blw3E0M6PMyxFGeVXspcn7XN/BbDVJcSzxHHONFxOAQdgQUDyUQqGxpfKTDmoiap2InjoueCrqDQo6QnjQYIxsnUDALvz3uPZADeN/8uz6s8z4PmlkeHISDlqBzAKAw6hFMp0uii/dRNHSiMLtr0kb7bVz2NMrQOEu9zXYBejxLvq8BwT0cIddlvFUsYhIjveWZwS5JGjAwn0+lZleFd3KA/yrGMPh+1Qr8dQ9p+C/wvi4ZOKAE7lW5BE7eKqcjQfj8ZMF8BLJaloacROe9RdOI6eRQ8Lu7Si/FDAZTJnVQKAMFAJ590EMykbuoy5QCKFfd00HC/8GQBRV4O7vKsQo+6VUIU6k6gXJSqXSjSRJ6GDowLbWXia2zSBpVj25kGSVXO/HjNA5c8q+OAbw0G2sS71GN5GtnUpTOPZ4xAFATBAaKRTb20w/Lke41m3pc3NGpRRh3Tec+44LugiOPieMqfbFemHvmbw4x15NGX06c2iqNvd++EV/ndBEiZjmKlNom77zgXd911WywsNKIR/ajNAAp5ux9x5ckY33g6Dq98NuLoxejMXozmZHhyNkhuNqmcHOhJRMzleSHIOwJDuJ/b7oqThPNBOCidXSE8xPfRJGKvF7E3idiaXYyNO98cR93z0Th9RxzMuvHizn7MGp3oLmIklFQBgAUqA9AKJZPD4Mkpnwpcs5V97DYLWIRxC4BKtNLaxpk4PO6lwY2WeeHiuRyz+QVL2aUDjTIYJ40zo0p4TueHYwLlkGHOCSMWeNfF3uhLIrQxximD+jXAuM84Xb1y/SQinPeRUTzH3FDWUqZrDXwADzpPcfJQDkaBvE8dnkNB/+Qf+qjR6xw7dep08rfgjSCYjlH66tphvfPyn7bpzOE+fRDIS6dqrcgRaKUC4JogAGbqAt53rZI+/X6JAKTtzHUPTqfPrl3c4zp1UyfGKEY0f2PEusPFCD13bQmAmVdTZ4JyynXAiETKMQ89z/De/KG3jBftoh4AK9oz6A1OomxdDxlLxsqoDH4TgU27OOBWGQXdjFxU0WScTP+g0k6dgAsqR9DDCFHupbG9WKI7f+93PxQ/8zM/E+1WI+6/+5546cXnq9Q9m/ncwlLJWco8m6ZBUg4qx87tdkskWK83ycirxUWcwIP45m/+nzJS77u+67tzW3yu6ymzZrmrgLfmHSDwDIZj0SvK2SAY1kMi/muNpMU//M5/lIYTQNGzOA0qB3PStD+K/Z3tTMPA3CsR1J3cRg/fNtkJNyjn7ezeLKlDeE6nhfMVel/dvHFyQCntYQz5r7MRIxTZUaL8i/PKA40ZT/iMcjSY6Iup9QBJaINrMLTjefjJXVrcL45taF4OtmOdoC3cIyUCv/lwD9p6xkACYJUzzbzotAmgiOvXr1+LvePdBETOnjoTVznItz+Iv/8tXxez2VbM6r0YDabpqG5yOHAe4Iu3e5KR0kj2WrVmnugzVco3f7caRR8EHIR/BAJOjLrJKJpddpYgM3sZAd8ksmwECNiJ+1/92hhNG5mqYEoo6rTsVNDwGY/LmtppL8X29m780+//gXjggYdi7/A4kF04RQAH9g720+Fxfev6SWBF6ohVvnzmEXMVXmEMGBPoZNCIMp37budXV4fmymN3kpzIwIGnX2UAACAASURBVMpgps3MPw1ExqqchzGON7/5zScRf4Bo0EY9IXe5TqcJwtMm9DH4TUNLmeTagmxFBvEefwO06VAziAa5OG870Cb419St0IGdTshHACR1Ldc3QVDmITJO45M5ZvuYZzx/8dy5BAeRYax17pRSp6JvAnbKTmjgeixQQB90OjGf0tlZzQd4gbbT7rRJqkOgtTekJ/xHX/iwW8e5igPJyGr6wPOmSKRtrJXIT/V4DUjtJR1gzmeNTXfe6GzmOXdPKJeIsqbdrEPqltpAtJO/4RtBaK7RPp6FNrQPJwTXtNcYe3mZlC3KesrCDlRHyGjaUclvruPLsukDzzLG1E3f4EFTT8E/PMN/z9xgLB1Pzx7kOWWTgUY6hCgLmnBdkJlv6Ju7G6sd9vAw9XOdd2kXPJcA90IBcwQ5mA/s+vzwhz+cMt3dR9oO7lTRpu0dHcfZ8+fi4Ycfjode9/o45DyH4SAPXT4+2iUZX7Qbo9i+/kz0DjbZZx1tUl1FAf7LQc23oqeJd9e+m5frysOyTfrWp87JCryPc5ddcekAYZnzDJJGNDqLUY9ubO8P4l/99L+NlfVL0V7k7LdBkBIXAJOxZQ4wh5yHGYhB/v8qmMydn55hw/yBf5yLRrPSHujlWgNttf3ceUEP4CN2wPGtrcu7lMe3dkgByoojnHJNDygwqJ1Ju3Tk6LyH9+FTHKPUw2/qYs6608i1jfIZf2UwvJiAaZUJwB139IH2waM6pKGRenDZmVkcouquyk7e07GSO/U4A2JxMfnVtHkGRVGfbeAdzxigfOhAfwlwMogo9Z4qBbcgJX3WscgcmMcbilOoBJ2eO3fmJBAU3oZ+Gfiwu1udb1B2hzCWYk+cD/l3vulvxaC3G9NJL8aTftpDuZ5VOz3bDXRWeLI4QKaNwu+5U63AyEmnWh5aXu3uSI0ORwi6XtF5XQ8pjN8nGEiFH+DkKHoCc2kc48kgJtPjmJCeeVaPZmMxXnx+M37p334w7rv3VZmqCB2OA8xJd2V0On1Om2yPtJesEyV9NjyTvNMrZzWk7cTcCRwhvdzpkvuzpmAaoxhmSm5owdmW/cyuQDmA/ozv5ct35G6PS5cuJs/t7W9ngEeew1nZeaQ3ZzcXdU2rjC3jKbtUCKgpu1oG/Unuojgc9hO0r+duhNKfTqMTrXrZQZv2NHoz+wQnk7hy40psXd+Krc2tdBDR/ulwHMNeP55/9ql47WteE1/yxV8Up9aXYjAkfXEvONg97ecqWp12nV07XYIFc/dMK8jJfWPzRuxgG5NCanc/9nd2Y2f3ZoxI4zArzt4cw0YZx/X1UxmQdP782UwpevZsOQvn1MZa7rrdPuCsoVmQR7XH7osqCOl40MtUp9qxp86eidc89PpYvuOuGG/txC+//9fjyadeih76/MFR4gY423AyQYPO4kJ0FxeJg8odIINjgk/LGTykRU2sK2plN+X6RqaAIz04u3smOLbaBNiux/bu3omsUkbCR7k+VmutQLm7DNyxIMZlSjx+i80xb5WlguDQSweI9rK26vw6rI3MGKg3a4/SJvqGvHbtgYY6B1zLqRMZnDhpFfisDoMMYD7MBx/ynFgkDjgxMeSr/eTbgBDKgJ+QK+IWZqag3cw/6p+nqbtguWcf6Rfylu+0z6rU+/RbvFZ5gY5T8J6yY0f8hbarK4qJ6qSARvzNe5TDu9DIa9THWOeOxOk0dTHTGEIv2uWObDEa+jePzYtZUL67/NTXHQ/XQGjIfx0N4gLzGKSON9cdbQfxj3lcUvmmfgQd6Jt6O23zXGLoKZ5KGeKV2pnqz7SJ8lyrKI+xEydn/U097kff8yMzDSGFPBU6cbimUk2nZFRBboEfQRwXKBdfB4rnqJzBteESjPJVTGQUyjFXHPUyqBrwAlbUIYEFXyQ89yCOhoZeItuv8cF2OfrCe4JmvEebVIZ0NpifTC8SZfK3ygZlQPB5TyNlOGgyrop2to08opUyxv150AiaoJgUAKEcVGb/pLNjpyNKZU16yAjSg+foj+Pib9opAEJ/YCTqo+0oOrSVazyjMsnfnMHB8yrojLFlCYpSN3QSnPT6fN3WSR0qrwhggVrGpABKZbGbNxr47dYmIwQph74rJMz9quNC5xQOAI16x00+kx9oJwJGkE6BgMDBgFBhENQQtKHfOkAADGmbxrsTVXq6OPDtZFZAmV9x3jFFHXp3qXd+keFvFSqFJv3WUHMeF2W1RPs6n92xQrugKc8KmksDZUNpQ6GNNJOWXKM+wW4Xznla8vfaqZK/VNB0bXX1JCKVNrEDBECOw4KNTKQ96Uxkbh0cZkqssxuL8dC9d8TF08t5LEjMhhHdWgRnhQz2I7aej+GLn47ejcejdnwlWpPno4ktV3Si/DTR0sru2HJGCHow9xoRBAqDjYE/oFQCmAKgcpj6jZ2SHqtXizieRry0EzFdujvaFx+M5rn7Y9A9G8POWoxaC1FvtGIckxgPjqLfO4rZFEVlOaNldnZKFECOZ4edT7VYX1spW9vTKDgTzUY3ldj+8SCub5LCajEXBxcRxnIenKE8Fz2dFkZsKI+MuuM9wRQBMdrC2OR24epcDd7DMUG5pLNxnvGtPFY2djuLJwYLbUSeaWwyJ1Uw3KrP+4I8Ah2CKPAT7bIc+IK/WSc0DpWH9JX3Dw6KfKXN8OC8g8UIdbdeJg80mzn/lCcoOcpcgRwNMN7j4E/XFqKA6Ad9kn4qXq4vth9Dnzbt7pbDYY2SwOhXNvGuhjjyjz7OG8vOZ/rvnKQe1wx4wWgglX54if4JQqYiXjnHKINxhj9ermhxTZqiVAl2tRpli6/rjQCByh3lYzjzPDLBlCHwD22hTMvmPm0W8PLQ5IwErnZXCpxBo0yv1G0XA2F5KZY63ZiOJ/GBD3wgfu0Dv5Lg6fZmiTq+7eKFBJ7a3RKVQz38L1GBAFAYerVM57i7d5gwT6tVdm/gGH3nO//7LO/7v/8H0qButkrKuNkUB1lRovlonM0rlDxH2oOyBpedUe9+97sT0N68eTNu7u7E9o1yfg90OX36bOzv7kV3sYCk2/sFLLtG+9udPJiTscoD8I57+Q71MtbQDucGfAx99qscwvAEfGmEJXTM3X2z0maNevQsxoRy4CuAG9ogGMf4uVOIZ+FX5zCGxfw4G8zBHNrj4N0qIor+w8cFTJ4lWA2A730BS76pizKZLyr4runsAJnUSeXYjEvnLsZLzz4T073t+Efv/pY4Pn4xJnEUw/4kxpw7Zd7v/0wHCBHOBdgo8wS68ykGdyPIH+7YZwQxGxBbizFkHam3455XvDpmKbNvOUBI+1XKLDoX34sLa7F7cBA//mM/EbVaK3pDQOw7Tg7JPe6XHXm1VnH4afzt3iyHKNMG6M2Y0A5kEXMcvYMxMhoXvmA+mnKIZwW4HTt1i9wxVxlKpvlTLth/1ijXG8aK+/AT/K8jQ31fRx7rCM+iV/KMjjvaxPtGGdOfdFqSK35x8cTgNKJep7F6qg4Ig02KHlWMYtrD7hj5jjXIHRuUQx/cjaG+TXmnKycStEB+8D7zjDnH+LNeqp9BI3lEfcf1hHfVjY32pm98NFB1SNA2A6AYu7KTsQABXFe2uJbAP9yb1yF5zsAm5DWfcoBsCdqCZgDttIWyoT1rueuUzgJ1S9pg0AzXXHuhL/eUO8oK6oemOpsYQ8qEb6AX/5FF2kYGz8ATjz/+eMpaZM3l2y/lMzwvoG1KJPiA9CsCutRtZKf6J/co8yMf+UjKEXb9wBdFNzg42W3JPOE34wU9qENbgWeNbBWMUE/GCWiKDN41QEpwnHcZd+4xHshCHSMJdHeKgwi68Ax9EFCWN3T6Mk/mI0IZR9a7C5cuZt8u33NX/JX/+r8t2QyO+tGsZWLZWGhP44WnPxXT4X7+btWnufO5zMsSFCZ4ngl/Kiew/S/asZ/PdYCYTogDjvO96oyscvZCLQHm1sJyxLQdN3d78S/+91+I2+54RQzGALiNGAIiVucSGDQFHdRNd0hjWZ2DBs2Z2/Cou4bhO86/weEHXXnPOaijUcyB9VBMgHvw1fraRo6Z5VG3gI5rovaca5F8bFYKbVbKcZcafOfYq0PDKwYbGExImxxvZMo89iKwmnbQYtGj2f3jbgvXV9d+dVt1JHQxsQscprSf3wZK5u9GAShZL5h38wGDjLg6//ycSL2pkvM4INX51cUZI+Yhc1h7Rt2dsaHvtL04D8vuEGwq5oM2pqDqJjpMRl6v57hSru2fDI/ja//aV0a7OYvR8Cims2E06/DzKKaZ3KMWrXRsAHRPs68TIhVYe6vDzMt2/9TMynzHKULarDxhHKdS5djgELEqCJiyxKkW2iVd7YzDMKsPO3oH4+N0yMxq7CjuxGJ3LTavH8S/+pe/EN3uShBhs3+Inl2AXB1mpCRKrKxKJc2aCf8hZ5POvbKrLXWQySgmI8a04AzsXDg8OIjJZJi7QTjUu6zTESvLK7nWXrjtQtZ16fbbcnfs6mrRv9nRofzJuZep8EjTXs54maWDhR0dxUbaOzxIXYcgoKPjQQzH/UyOV95rVu1v5PkepMrSyb5/WM6c2NrejKsvXYkH7n8gdja34soLL8aLLz0X58+cjb/0F98eG2dWY3B8FM36NHdT566f4SjHkHNc0IOn42lsLG/E9lXOrdmLF59/KR75k4/GS89upV6LjENbQzNnpWUIiZNaWkW3L/b8UrfsSEQuA8XtH0Qc9kt67PsfqsUX/rm3xcXLF6O9uJxBMzgt6GePQ+YbrRiwNiyt5iH2/eEwesNRXL7j7rjvla+O1TPn44nHno7f+dDvx/5RPwbjaezuHMRoXIJScbDxzdgmwI8eXp3p2u+Potlq5xpdcCVslOLUzXldi1hZX0u8Inf+VSmg4B11NPUaZBvXmXPaipTDh/qZz+puyjrxPHE3dUPBb3Eedw0rd+kHZSLXeAc5CL8aFI4cYT4rZ7UXBbvNdKL+wHX7JG5Feeq89G0eA1anJvWaGKm6rmn/lDFl3Svpm269V3bJiKfQX21d6qEs5wk0ow6eoSydHbwPTcW8le+OA79Z03QKCPYzHmINOkTmAzyR3ZSZDsu9EhCsLiMGDX25R7toH9f5T5sZgwzGq4IYGSv1We113qMNRSYXhw736JP6p/irfHYi9yrHiNfn9VvXHtukTkp/xDWVa9KDcuBX9RHxRMYh8b8KN6ce2iYPcZ9r/IbXGHd1a+qlXHdq137qJ388JTcdVhlV8aFiQWv+hggyFQ2AQIIlgkOUIXOqqLxcUadMQV4GRaWSNjgpJapR0ho1GjOUSXtgJiMV9CBKeNsowGtEB4zIs9xni5sTyjKd3CpOXJdGAlsaG4JftD2ByrmoCYgOwalPkMHJIY3ZIig4pcHihOK3yjN90PEjQKZw4rp9tAwBI5lHcF66+htapaJaLapOPPolEAkdBPUE3WwzDiTGk+tOXpU7FRodFyp0OlqciHzzvoazBt28kJwXSvOGOm2kfqNiaKtRj5QDraCFk1qQluvFCVQErF5mnTlpXEyn2W8dXirNGivcI0UJY+SHZ10k5HPmiP2jfhZcFBvGTAGmEVKUjhK9o7Fr5KJAiwuCxqwOAZ7jGdpjehKFhQY1dFAgUgf5x3VAoNhzX6EhOEo77aN8AX3KfCkClY+GtU44wR0WteJsKbndeV6ByBZ3nCj0if6w64E+0N4UYv1i/KIQ0hcXKsoDTOz3xrG8tBBnVjux1oq4uL4cZ9c6sb62HM0YRX25FcF25OhF9G5G3HgqJlcej+HBc9EY3ow4fD7aYFyc79GLICU8u6TbTHmi+4cc8FhGlylCTn+6i6jK9Fjsrp1GHPcjjnoRfSKBhxHDZsTWaD0Gi/dF8/wDsXLHQzFbOhM7w0ls7hzk4fPQodtdzoNoJ8NJ5kdNJ/Eii1YrlVIMVM74GA9L7uB+n9yiWxl5jiLFrpBGpwBi8/JzfkslMvbWeJV0AtAbOqt4u2BTNvPHwx4Fixkv5gvRmowD5fOtbHPBZMFiLjJmKG/0jd8uXoLbjC91qJjRRkAiea3QpqRdom4j45SjGneC8fNOOMriU4zGYsTxN/3mffjROWSUDLQFOKa/8iffAkDKMO7TLuYQzg4MdBdjZSdtNSLfdYvn5x2KAirHx8Xooy76xByABrTRawIkgpi0hWeRr9BGgIY6Bb5UQjxo1DVYmSHtVQ5cM3VEe4CoayptMDKQfkDLfHZQnOICPPSXdqhsOW7Qm/f9TTtdd1TaoIMgAqAVvKVyjjGN/GD85p1Mw3FJM7m4UA4LXVlYTCPxTz76x/HzP/dzsdRpJ4/3j8vaXGsAABSgWKCDNHyF/wexuFDyu5IewTWiypQZ3/ANfzPreM97fiyNIID39JlW28gdf55RMXZrcaNZooEYO+q966578hD5Rx/9ZDqh+SBL4dfXve518bYv/QvxwKsfTBo8+9wLRddZXYmV5bXY3iVar5O/d29u5buUS1060OTRl65fy/seVK7zQACaM3hQgmk7AA38AjApyEo/aAMOCngEkBRDmvEVJOWZshaW3SK0jd9Gxpe1rURzubYLbDebrYxO58M4alBRJs9SnnoEIJf6Ypm/EY0u4FA3Lp69EOPeYey9+Fx827f+rTjcfS6i0Y+jg/7JDpCk05wDpDGbxhSL/mUfdSYuNyrDXweIMlYHALiH4HMaseNaHvY5mtViUmvF5bvvj/biWjpA8nD0aYkCB3ihTM6UKaBpJ/YPj+J7v/ufZto+Fh3ABxzIyIKb2yX/8EHv4OQA7gSCr10r/F0ZsYybhq6OBNOXGIXO8+oW9EcAUNlHf+CJND6m0+QL+EUdS6MWngSYUB9DfjM+6p7wMWOH40FQ02hg0xABSLPm0FaNLGQEcxB+oWz6SZ2mjhFsN+otAynW1jKS37lI/3iOOaptw5xHjtAXZBHXqUddmPYzd+d1nXoVEU5bdA7yPs8oU7UX1J1oA+WyPpr2TZ0depS0USUVpDIe+kBfDWx1KIMVXFMEEuBN6lM3nJe37jDgPnPUecoOFsaGdtF+3qU9tI1nqV/j0fMYkAUFHCrpb6EzNAQspSxTwDJOPueZFvAN7wiC8m2whroi48C6S4o06Mrzyo4CUK8knaCZ7bPN8CkpeHQGJzBXOcu15QRbeQYHEDKENnCdevlNu7VB6DdtYPwEOBgT6uajXNImYuy5Z9o012YdGc4vgwsol/GBd6HflasvnjguoYWyXH0407gslCAg11jHgTbsbG3nmpZg8ngY589fiq/52q9NIJRzExqNcSy0Ip749EejMRtGo875A+OYVWtOOTi6OGJz7szt8NBG/Vzx+B87QLLN1WHpBMLne7lvmsN/0dk5368Vk+jG9/2zH4u7731t9EeNWFvfyJ2anGPDuqOjU1sXmmIfILcMwmHs5V3tTuYl/Ktt4zrr3ONdeIgxYKyK7VD0yuWlkopJeYgM0rmlQ4X+8Lx6j0F5RpdSj7sujLTW7tRhAw+xzrn+udbxHs9QP/XCFwbmCL5lO6sUIJ79Md82ZSW8SDk6YpU1tB8+V98xuIe+Ai4LINEO5gI6Ph/Kg0fzrMEqGJL6oQXv8nwzD2AsYy4IxXviNFwTG9BGcG4WDKXk7sfe0QEtjpBgXBW4xE4zPrSHuqHjwe7N+Ctf9va4/dLZ6Pf2YzIdRLuJDoVjoDiFMf10fqS+We0AMW3VvLOvOEOqXSCzWu4CdmdH2gJ14Gm/0QDZ2cGu0BIEWXRrQucA7Qcxmg5jNCm7/XCA9I4j/vkPvzdazeU43C8pHqe546pEghe+Krs9APCLg6gc7D0aFYc9O1LFauqcVRFERJe0PdB8OCg7bcvOl1qcPXc65R0ppM6cP5d0ZlcVY8R7CwvtPPsi52ytBMuNcFtWdlCCvf2CK2BrHx/14+B4mCmkx9NJTGbVQeEEElVZLNJGY3z2j3LDGOMwGpUU85R7dFTOB/uCt7w5nn/qmfjoH/2HeOLxz8TD73hH3HPX5VhcIkiXYLVh2bUzHWe/MdNXlpZjdDSIve39uPLc8/HsZ5+N559+Om7eGOXolX0wJYCRfcV330ZgyFJsrK/E2jLr3kIsrQAIF3ynEe1YwJZGJnRbuRO71mzE/tFepqraOtjN79Wzp+Msu9MWlqO90Mm82cfwLc4ssjQkljjI+z0CFCccin53XH7wtRGzVvzZn30yHnvi6Xjq+Zfi5g7nqTTzjBmDD/pHt5yKOOfKjoylWFpcTjpDN0FtxurU2nqsrq/FYFKCX0wLOY8jaT8zhswxeF1sibnkHDUFKDJJvNHdoGJAJ063agcWYyrOJRaofW1QG3VqV8KT7t4wS43OFnccqDf5Dt86fGi3Mpjn7Jv6gvgEPFbWzKXU19SH4XdtL8oVE8HmErNVZ6NdvKf9Qj/RW22D9j51++Ed9FMBfrERMUzq1jmkvsozPK+do+00rxdCK9cj6k+erYLB1dvgFdooBq+eoN4l76BH2y9p71qIvg+NTN0JX85jCY4JNPG69i5lUL9rgLq+eKXONoM3DBiRvqZ+dHwMqHSHkI4NZRJtYZ1Uh9TWdn3hHm1TjxPfhX5mOjBFc+197/3JmYr8CQhZ5SITsJ4HXAWeaASMML99HGZQaRRkNQKIOvjQOJRojRI67eSibI1JwQeeV/GE8GmUVtsEYSDrdDKq4LsgzXu+IChlMLn5oOzWK8UmwdcKIJOQMrf10WcNGRVhQWfegeC+C9Py3rzwUclkIggwAPjyN8/RBsdA4+7l0c1pZFepKhQ8MN58agH7QfsF0vhbg4+283ECzTOvtBYokykFClVS9AayRVCHg/TSE8oYQDPozt/QR+eYW7s1Pmm/Co5jrLLIewodyhbQ1PGhE0yHCteNfKZ+6CEYTzk69QqvlvRLLgaOhQCdfK5yKd2cdIAvvE+ZGrGCJBpBKsjQzMmeubyrw4NcTKSNCh79l7/0jMMferydO/Pf0FmBo0DS614M1rJDh78LoFEMIPptlBF9dQsd9Qs6K8SpXyVWYawDiT4IIFCOwkih6Vgh5HB8kNqD9glEZOqnarxysa5yJCqA+4fFWCh9a8VoWs9zMpqNWSx3mlEb9+LUcjcunFmOO89vxPoC524MIurDiPYoojGIONqOuPZcDG88E4ObT8VC7EV9sh+T/n7UyFJTnROC84NzP040K3aBoBRTJLtBxhGTcTlDZP84otuJVHJ7o4jeIOJwFDFZOhM3J6dip34+Nu59fUzWbouXDsYxri/EuF686oRzTCclHd+0Xkujj2gT6ECKGvJ+LnF47lxENNFzHDDfWig7bQSRndPQPreoV+mI3ErP+JgqABryXxmOYU451OucLuBcyU3JnOJd5qMHGuoQg5ecf/RJEBSleh60pHwXfcrUCWiEMW2g7QItvMt815FAe+AvyqAe5908wETbWNDLdtPiGGJO8e1WX+QbvzOPa5UrlHt8eJZ6jXozUsPtq9Slo5P2s6jyjulBmCfUT2Q79wXVEoCvHB0CIJ1OM8E/nS3KUOrW6KU857RORIEW6IxhDSgFPefXY+qmHxiwzBnu6XiBdhiz9MUgA8rmHQwmU45xjbbxnqCYykXKoV6J5mN8oIHptlTCjFxmPaQN6geM8bzjI43Baky4x/N83HFgtGMx3Aq4SNvZDs6cGbFL4Ny54nzZLbnjP/jrvxH/7ld/+cTxQk7hg72yY5E+ra4tx7XrRGCW3Y3kI2YXSDqrMu0FUbulXThHAIu+/uu/Ph555JH46COPxGgEX5V0ba4LPD/vAFH5VBl1bci2E1nDORKTiK/+q18V73znO+NXf/XX4kMf+lA888TTsX7mdLzrG/52rKytx8HhYUZ6caYSuy5XVjhE9vAk/RnjRHnyF+UDely7uZl906EpiMN4pW4wKWAt/My3Oe4Zb9ceoqNf9apX5diRloq6KAeewxEMPzBe8DERhSrq8BXjR5nKFgxbrjsnOLRRIIk6mUO8w7kLCbA0mzm/uE571J24luM2JvijnDMExNbs7ce3fOPXxcHeszEcl/y5KUsr3A4HyAwBnx/CoG9FPDv35h0gVcrwfJZ+qSvpACFFAbRWGR8NywHAOEDG0Yzzt90ZK6fOx2A0i+mskYBBzg3aEZMYjovema2ZRnzHt39n7vzY2T/MXOFE2CbQubeT6zRznXG7ePm2dEQ999TTJ7IK+tMOHM98M7809hifPGurOqxbwNc1mvln1J66J/0lQMf1Vmc5cw8AvKQpqZ3wicAjdVI+79N2/iZPM2sH96gTHqBNfMMf8BhjrN4PCAc/Yqi4HmgfzOfKd72DNkQ5A3ID9DM+JV3gxeQZ+o5sy4Onq12ROmtpJ22nfuaQ8of6OQOE/nItgaVKn+Qe6y59MDiIOvgwLshBeZVrpiKQ1w0AYawMIqBuwUjkmDtlcp2qAlcom4/GNuPmGUrQwFQ1Gn3IeOYp7UTnhNaUAX2Yy9AdOaFOTBtcm2gj5dN3eIOxZMyhP+sD99HheIc+QAfKZ6yVHwLTOidy10arlWV8+tOfLk70Ki2edgNtpc2c40UKLNMiQQflnOsREfz0AT4gqk89FPAc+hlBOQ/yso7RZp1Gplqjj/SBNkIPAWudHwbEaSvSZ3gO/gZsgU6CG3zjeKRN0Io+cQ36cI3xgcdvbF5LWlE2/91ZQxtMscFz7HKgHnUzruVZOQf7cdQjOGUcZy6ej89+9sn49ne/O86eORO12SgPP2/VBvHYpz4anQbrzSTqHMI7KbsDMgVWVM6PuZ0f6oa3ZOHLHB+VsEQ+pu5SpQ9Shpoqi/WBg9HrLeyObvzEe3822ovs/D0bx4NJ7oBBthLUIDgHHaAlOd4POOepSmHK2EBv+Ib5RfsN+lC+wUOMnXOWsubPSVM2cR/6XbpYeJ95Qj94X3BMoJ/x0elkcAptEtsQlFc3hQbuABJool7ks3qA65oOEPo2+hJTHwAAIABJREFU77zlPTEG+B5+cD4aJHLihK8CR9WfXg5kqmsIKBq8xLwifZJ2omub5eukZa4S+OAuNuhBu5lHpOvkQ53zOio0RFZQN/NQ8Apa0zdoxjUCEIvDpOzK1XbgWu4+qYBf7jtHdDrCOm9+w6vjDa9/MPr93UzL1GkVnp6Mik7GYeFZN+cmkILpZTtACIL43E+9So9Z8Kp6vehz5Ucmyqq+ea8R3Taph9GhyhyKadEvptNhnvEwxSkDblTrRqO+HD//M78UNzfZTU36n4htAPaMHi+2gf9XFronZ2shW3ACQBuxm2KXsSNwL8+DO9wr+Am05f+5sxt5vtra2nKsci7uUjexLoLqih4zjlmTIFAisLmGo7LopCd4VExvpf+pd+KoN4je8SSmE+yupUwHtbmzHYc9gosOcgcDuxTgk+ODw7jttsuxsXE2g6RSdo5LVomlxYW4dOlCfObRT8a/+cX3x1vf9Op4+L94e9rvEw5Zr3aVTmvTmLVKcG4bQPNoEM8//nw8+rFPxRN/9mSerYZTpIpPDGLCL5+NeMUrbo+LZzai1SBFLXGM45gC0k4H0WriBFnONKXItrW19RhXQDaHt0PfwagXI7C8KggKegxG0+gP+zGdlIPJObsX5b3WWkgHCbt6F1eWorXQjma7Fc3uYgzhrW43Pu9L3x5x++V48o8/Fh/+kz+Lp69ei8GsHo1WO1rdlTi1spqpuxKzGpDish69Y2wl0p4tR4u1f6EAvqTOTvtzsQQH9gYFM2X+KSeVHRk0VR0Urg3MHBXD429taQMftNt00ot5wpfMT21F8QGd54LUYkzKMtY55YqpbVlPtYWVaeKL0J93+NA+gjfEQLX96BeyRR2HZ3UMKz8yxXGerVccptql9BNdjLL4mFKN3+o6XOe36wFrC/xLX8WhdFbwLHW6u4Pfrj30RV3C+hg77qvrGWzsOzqz0yFZneshHqZuRrnoBo6t+Ch10Ebaq7NGW5R6xECK3O2fnP/Jdd5hLNzxx2/mqrqP9rkBBLQ37YNqB0zK2mqntTThHesXw3A8dOxqO4pTUe48nkkfxUZYm9Mp3i7nItFfaOK6wbvav1wTWxKLMphKXTrLfu9P/UQ6QCjcQacjDoDg53yFOi+sUE8QHYdANFKAgmuUJdgl2My3Al1FQ4Y10ox20CYNagH8IrjWTpR2J4YAsszKc/wt8E5bUsBV28i5xw4QHQb2n+cE33XIzDtmThbEauWcZ1TKph/+d2LrDBAsUTB0qsgV2iBARF0yNwIH5vAzr1jxHG1RuaZs6mGseE5guyzk5TBxBYtADM/yDvcF3vUW81umdiw0GriXBkuVP8/+UCc0VtHT8NM4po3cl2YJXFTgpG23TTK7AI0gDfwxzzPcV5AKuOko4h3qMmoMXhLIKJOkGAII51xYqq1VOlA0sKUz35TNfdq3tlai+FRMFFY6wxgbnS/UK3AJPeaNP+cUfZd/nU8KRWnnOEFb+q3TTUNeENQoRR2HGu8K8QIqj08MXqPBqU8ZwN+Ub9nzyiJ9YZ7LE/QZernNjDL4bzqBefCPNqVRyiHGVfoYyiOyQcAlDd7KiQaNaV/voADTZRGJzD+KMtZZWozaZBycWdtpTGKl1Yh2bRB3nlmNc+tLsYq2PDuO4LD0xXrE8Chi54UYvfhYTA+vxujoZjTHh9Eab0WNfKNsgx1HbrnNcO9qx0ceiFYvu0Jyx386FiP6w8TS8jdOkFoz4mgQsXscsTeNOKhtxNX+YjTPPxTnX/nGGLRPRX/Wik22Dyco3o96t51pAcjxn4fsAqxNakEiARwgKMEjjGxSzo1Lrs4+wFoFWkB/jUjoBZ34QE+dr44ltOdvyjA6TlnrYgeNuWe+RBdF54CKF3Nf44fyGHN3QOTulrnoAP52DVCOUg7zj3IEAFB86D/XzGlJ/WzV5zrXqJN5ZzSAYLkp+0rEUXHmuAboaBMEW6oO5XMhpR0qQDzDPIdW3BcEYl4ZqUt7BfmMojBiD37G6DXfqhExtIG/aR+GD7+NMi2gYomaUwFz/ZRutItxBkihbN5x547OTsowcl55LoCT616VioS+CRgIEhpJQr06W12DoANjC4+kcye3ZhcniTsQXL+QL6a3ohyVXuey8mMecFXh4lkjFeFf2kQZAKKMf8pSUht1izOjVekYyAvus1efv9/3U++N3a3NNCbhn4O93ZRHgnzXNjfzIEqd0NA4+bxfcrkzo3UWs92fPMEAho987E9z/hfF79Z5NjrUXW9VfHkOsDBplXmWZ7nT7I7bTsXnv/mNcc899xXjv70QX/EVXxE/93P/Or7re74/y//Gb/rmePA1D8VLV66lot/odGNpcSWu3Sjp1hwj113lbMr9ZtElNBBU5uEZaIpDmXGEJvBLptUaDk8iRuVTn/HgQdOTmbPYqFUO2DRliboOY0kbKZ+zQARFOTAYGgI00mZAT/7O8ayiPJ2vgNnwEvXQPvrz6le/Kg6P9vOAe97v7W3Hq+44H1/3174yDg5ejH5vjy0cSUPSITCe7gApcYJgbwXYm3d6fM5v8hxWKbCcP/w+0WMrAJA5SXQk6ykOkAnpXaaN2Dh7e5y+eFsMR/WYzuq5W5BxJuc1BrYKOwBEPRrxPd/zT4qT67BEwhNhClDdaBUehYaA+LNGLefHxupazn0AX52L83ogfKguq1NXw4bn4GVBQsaFOmkThlDOk2oN0B5QTqrP71WOGVMkUbbRcuz80IjVESOdqZM6PEyX5zSa6SN8Bn8C2iMT4Ff1QOoAvGMN4FnKgjac94BMpBwAVfrGQa/qPzrG4SPeE+xm5wjtoxydo4xx7m6v5B1ziLZAB/QbUybhqOM6/aAc+g6vOgbaLtSnLg9v0176z1jCz8heo/2pm/qgP0501iTKpU52SiADjdrUhrLdggXwA+XyzryDBn7gN31lDjOv3b1AvTrsoTf8pOOccYPHbYuOKQAEZR3t5UP5ykyNTfoKXfim3je+8Y05BgCrtMXITQ1x7SccINCc38gVHQB8M8ZMX8FX03lRlnaIa5n6trYH9bjzg7JxVtB+2kI9jD3l8T7lMR7uQIL/+O115a1GvgEBOCnor+UwFuTdpxzKyDRJ01HKPK4rL133KEcjn3bDAwUMvZU7vNNqxtopdOZRjMbjeOHqtfiGd70rHnz1K2M87EWbtaa3F09+9uPpAFno1qI2JnUjuyDYrlHOqvJ/ysoKfOHbvr387A/tAB0gtcrx7/VZlWsf3Zg0gd32arSW1uP/+Nn3x/Y+u7vOkiswH2cXPbSAj6ArfYY3cr0+upUhAnoz7nn9oOygVrdh/ASG4F3oRNs9L8TAMcqHftrM7CBiDjH3mJfwPHwgBqET2fR98DB8w3PupONvdyJTFmudTgJ1Zq45B+AHnRHiBeqQ9Ic+CmLq0EPvdYcbPOlaZFCK46Rzw/u8ryyCxvAWtIB+0IwdAtoCyBr6rbzQflRfEnC0jSkjdw9OAlLpM2030tedpbznXIEelCe/oZ8X+7isw2nzVGtWBjlVDhDuQ2PKFlsijfA9d56Pt33pF6UjgPP0WqRIataD4hL0rVJgYcelHJk/A4S0WJPPdYCo03FuWDknpHzK+SDV2RHzB6E3ioOf1FmpTlR6xmTGzkKi8xu5S7/TXolOezV+8ed/OV584UZ0O4CU3djaLzs7Cbyx34wBDhDmv0EknmXlzknG9fDwIFM9ZxrXKW0rQb3YTgT3rK+vcKRHLK6UdED873RbMSR1+9KtVPS0O231WhkL0ju5hiYesbSYjoN2eymee+ZqPP7E03Hz5m7udOiNhtHoNPPsTNTuTrOdY7u0sJDrytrKqZOd3AQfTcbD2FhZjf29m/HxP/1o/PkveWu86XWvjf7hXqx0O9Eho0S1A4XzLjkj7/q1zbj2wtX4zX/3m9HbimD/LGHRmOZA5RfqEZ/3hvPxivvujca0H8dHO1GbHEZMD/NsGNIhdVuL0Wh1otVczDRWHAKf+GC7FY1MaT2O6YBzNvt5pgi/02HGWQRgIAl+F90IHQ+tsMOZaONJdBdW4uBwN7qdbu4EmeF0gZ7LC9FYXIxRsxWvfP2b4vQX/rnoX9mMX//d349PPf5kTBqdWFg7ne062gdTOo5WvZUHyPfHOPtncebM2XSAcL6Kaxcp1lzfcIwwf8WCxFpck+EHxpA5wxi7O1Q5iCwTJxBHFYukDPU66i5BYoOTgEgxBZ5zvaYecQVxucR1Tp06sbl01PCemKvyS0xZfRD+dyeAOBpt579poJATYlZlLpHpoWBWYpvic65pOgqZV7RPEF282PXCdolxqwflXOJs1grz8qw72kWdtEOHLX3g+XmgXjxZ7EQ5n3N/pex6FedQLlK22MC8js99ykc2UjdBAtAGXjBgppyH183d2Hx0QIt3cs3d9zrl6avBRjkXqrT49E0skWegpWuSOpDON3Qe6mA9dp3l2zFT96Pf6r/i9q4R0lPfgmulOL64lTaojiAxW+iuA0zshnfTt/Gef/7DMwEegQyJO094nnESaBTPG6o8q1FEA4xeNdrGKCzK0GChHhdVwVIVesubB9NVhBkMOiLYzMAIcFG3IJ8RaJTFdQ0h6hCIxiuuEuWgel+HCs+qnOoo0IhxYdEDyrtOinngaR7Y5hkHAE8y/bIvTmDHpCyqJSpN5dTJLPNqvCk0dGZxXWeBoIOCk35Y5zx4Tx2C3hp7gvk8z0cjiQl5WEV+C8RrRPqs0f2OI2UbEa4xZvSZAkIA1rHUMUEf5sewKAFl0ktDHTP2SSeOeQcTfJjbEVIF76ZxppKmAm6EIM8zBqbvMTULZau0UB9ly9suDgLC9l+wH7rMOwRcXAQrqI/7AoJG1EkblRbuw+fpTKiUXd6jXQp7+8VvgUrq0UlkPdTh7g3q10nhwiPvcM/oRiMEBDjoB0JTAMvIBMFsAWuFGpEpCnbGkq2uPCMQLVhzemMjxwDhTNkJCtcbme6Gw4SP+kRuFC/+qVMrUZv0on+0GxvdZlxYW4q7z56O82uLsUBuq3q/aFHdccTu8xE7V2Jy81qMDm5GHN2Iev9aNGf7Ucc4HEaMq7RYpLzCh8iuj2a7KHyZa5bv6owQVGamKrtDcIBwaHqTjSzdiO3Bcrx02I3d2elonrozFs/dG721i3HURBE+iKPeKOrtTuYWnU1KZHBjVs8oOTZfY6z2q9Qgx1X6IxwgCH495fCuDil4zGgHlSd5xPkBTXnGlGnKOp7TSDRyzWhd5RFjmmNWOUrhyXnlJ3mck9+qQ9UxiJgPLr6MoQsnc1+lW1Deua3sk9eM6oTPVKJovwu2c5Ayyb+rcmYkgPIt1yu2K1cLpMoX/eFZ6C9IYmQt7/Ic7Ra40oHAGOAsElxn/kBDQSmN+vkczAcH5UwFaMXzGuKug0bB802/iBhGiWX8BLeQXco96lD2KjN0INBf00XwvFtiKZuxcf3zUHXnGeNEG6EB72igJwgxKzn/GQvls1Ec0NXoWg1J2ky5gJXks2b85kGv+TFGbnl2BX3AYOcbAC1l+GySh3xzKOFCp+QEZYVaYJdfq53pNaDZv3zfv4hHPvYneZ9oq+SPGs7udmxuFRCQnRu0pd9HwW9EvV0iMF0ndcpi/KRu0iEAYJQeTwzPE9CIU2DnDGGclrlupxFdnKZ+vvAtr4tX3H9XtJu1BDXhuXvvfUV88hOfin/8j74rHn/qmfirX/0/ppz5lr/39+Lc+Ytx/cbNmNYbGSGWDuxxiYJR2WecdPbkGlIreplj65rFGDGWpBaEl+ELwGPTnEEjQRsNBMoA6PVw5MIfzeRDrsO7pnYk8pC5YOoigF7aRpuhlc4v66BseILdNepPAIhcR2kXWHILM224++67otVmPa/nzp7tGy/GX/j818Z/9Ze+OI4OrufOv9G0OvSyWuhn1U7k/78OEKIWaa87QKCpemjKUkZ2Vs/UCfArZ73gAOH8j8EkYvXUhTh/+Z4YjTDra7kDBKZRx6S8OnK+XsDA7/9nP5B/NxrFeDu1cToBduiKEs88BXTHkZRn4LRLCksBNYAy5i9jQaQ09EK2IEuRG4wZ1zQuGB/1GwA25QDPI2uuvPRSyjnkugdD8y68Q9t16jFPPA9G/R+epI3MHQwxnne3A/Oa56lf5zf9tT86n6lXI5w5wn3oDI/zPP2Ep1zzoIXtLM6RojPqfNA5gVyiTXzTXurQ3tHQow3rVfol/lafog7tCVJ4wZ86fSgDuYvTCjrhyNEx5Q5C7jv/dOqonwrY0x+ALHbaUA4AOfMTGcg7gguUbRSnhiW0gSYCsYw5vAMfQHP+hu6uU64jgr4GsGjgC2pCd+SCOiwyw0PQua5jwLXI9ZT3eZY+8M2z0B2a0xYdR/STsaIftBUAbW93O/tHW6A59/jbdbnfK5GayAzehZcox6h/eN3ABOYRYy7Q444k00tRDjzjDhnawPvQzLVQmghwsAONukp60pJmROeKqYPgew3wPJdqe/tkHKE5jjrGmXYKrkMb6JTO/DmHq4ACtM5Uujeux7kL58tO1+k0rm7ejHe84x3xti/54hj0D2N5oRl7W1fihWc/E43aKJaXOgn61jL1ziwazeoQ8ypoz7VJW4F0Qv9vH/TUfLZRgGs/9BlapC3SbEdt1o3W0qn4jQ/+++iP2nHUq8W1m1s5ZuzSkvbQnPe059jdIgDP2AtcUQ8yEd4yKhkamwnBoB5oSBuQG5SpE13AEP6BlrRde58xNoCH8gUT1QeMUBYv4fsEUKmcdfAQ/MY8Zc7SLvERARznkTqe88Y5bV8pm7lKn/jbHdE6MqE17aRdvGvboRG8Bn/Rd52qApaJvTSLTWjKUdZVATjeMyhJ25Z3GQ/piR7CM2aasC3KXIPqtANpE/QyGGZ9vewSIc2vuiB9URagy0GHzc3rJ+cJnADBw+M4vd6Ohx9+Wwz7nENHGiR20s+iPiuOn+asSmmVO0A4A6RwaJ4BEpNo4DjIc28qva1yBpanbh12/nIHSN7NYMhenkNECsvSN3aCYH/PYtY0gI4gv8VY6KzE7/zmH8YffPiROLV+LlqktGmUw5YB38vaxxkehV9zTapNqxz2ZScyfed5zvvI4JDpKFOAImtweiwsFL2NVFera0t5Fsh4VrCJnO846FaWTnAF5IaAsimIj/olah+eSDyi1YnN6zvx9NPPxFNPvhj7h+SKbkadOdUmHdkk6nlGWokKpJ5iHxX9+WCXPo0yHS2yZ9jbjxeefSr+my9/ONaX20EoCOPcbTaiza6K2jQWW4vRPx7GE48/F3/8h4/E809cjQ667KzEI6ItnVuIeOvnn4nV5Ua0mq04OrgR08EwFjrNWOguZF0lwLKbZ6zhcJpQG3yBUwDwu7cbvf2y+wtn7tHhzRgPAYhpB8A++iNph0h5yW4P5F0blS/PL2p1cYrU09HU7+/H0uJqAQYa0K0VC6dPxdFwHMe1aZy5fF889MVvi8FgEh/500/E4aQWV48GMW0uxs3tvdQXu7zf6kavX3BSHISdhZKy6fD4sAomnGaartGQ82PK2WDqI4wX8ov5yLjyUYaxPuk49h3xOXjKtc1sLAYFw0/q7QYEintSD2XxYZ5yHd7RZhevoy8C1OI4vKOtzt/wPO/CO7xnIAB90hkrZkA9rqmC9O4SL06CkiWE8kqwbAkagMf5sNaiX+B8t7/QiXVBmtlHfguqi1nOO0Dm5bfPQnt3XYg30AbqNUjVwDAxG3FJ+q4jyTVULEY9UZ2dOYpe7JpkeinaRPm0g3GhPO0q7hkQMo/xGVymbkVbeZf2+5EOYj461lzT5nVxMQ31Ze65TszrksXuLrv/XKfcAa2znvE3OIs2iD8WZ1eVwq9yxInRWxb1Uz5tTJuqSlmZbf4n3/vdM9NLqLRQgQwsQEVhepkE6QvAVLai8KGBCmi9ObxHpUZvOPEEWAXkGGhBf1O0wLy+6yTjGb2XZQEqh7TwnJH9TmYj7v9TAL/OAg4XhhAaOHrt9GTRBv5TF21QeVBBy8W0MghlQphCMIhvHTF6y6hb0I0dIPymfp7lo5KvYk/984C+7RB0MepXwaPizNgwYWRagXLbLBBB2WmIV7tEdA6pEFKOBoaM7r2lCrhzR4QRqRpp8I/tog6VWEEE+k27nBAaW/KHTCxtNLKksVHfjhPtsy8aOvAL7ecdPvJVoXXJJ2pEF32lD7RHJwbto175U96ABrZLUNBxFISkDU5u/laQOQYIIHkY2uhs4P7L+drxmfecG7GjwikAjaBReEobFRoWDvlzfh5KU4FtF1PG0rpVtBXu9lNHEOMlAKoDSd7VKeMigWAiB6qAM2PAQWfQGhmgAKUc0ttQFwuYIBRjxK6PnJONciZGyjDKbKD4TOP0YjfGRwex3mrGfbddirsvns4ouFmtF404jhppsYgj6R9G3LwWw83nY7R/LWa9G1EbPRedmMSEQGoignB8NCKG/eIISYWaa83iAGGdQBSCl1WBw+kAYTd2fxCBlDzmoPRJM47rl2I3TsXo9P3RuXRvjBuLcfN4GK2lteiNZzGZ1jMa3LlhND+HzBVwiBQAJdJBnoL3eU4wCOOdMQc40UHHuPOcRpTyhus8w5ir3DMejAF8q+Gj88IF2MWU91hH+A+/uM2WHMu8z6IKoOMiRx0C/pQpOMSzjCFzhnLoD/ykkcpv+Flgz/ZjuJnmi7bRx5LGrZw/gxwy97pgBs9vbhUjmr4bWUhfoRvXeMfIPerVQaERJ2DDO9RJu+kDvA3YISjF8wJMALs6NsfjWzsvVSagu8Y9/VOZYozMX06baI+RwNBfhxc04qMiQJtoD88IUgiKasgWo6mTNBPwVC7SL3emkIqDPkHP7MO0jKOKCO+6u4Axp26jf4xAZKwEtegn7+ioY05zj/borKH+eYUTYy8B/8kod2qw5ZyzgqiLffE8e/HChdzdQGo5wIif/PGfiI8+8pG487bbS7qbre2k68aZU/HSS5w/UPKD0qed3b1oYsxVMti1n3YWEGMQtcxRXLaAnWRIIHox49JKJCDG04mClmtNefbM2fU85+PcmfWYHh/GwdFuBtiSY5o2UcanP/2Z+L9+6ZfjN37jt+Nvf9O3pdH3D//x/xqnNs5Er8+u2IX4xKOPpQMEWa+zzYNZPWuBWDX4XN6lf0ag5rpEF6odkLwrYAH91e1UHPkmLU2mYLp4sVIqy1kIro+0g3I2NtZOHDMC4Monxs/zAWgD/+ENxpQx55u5SP1Gk2rIqMgyDvv7e3Hx0vlYXV2Oxx79dAyPd+Orvvzt8dY3Phg7W8/HaNyLaeawmgaZL4pkq6fx+v/lAHF9xgFSPiUV1X/kACEfIsbf/4MDZGn1bFy66/4Yj+sxzgMuOWPqlgOEnRw6IwBRfuxHfzy2tzkwvqJBu5MOJnVa5gY7Z5577tmkG+uh8xQ5x1jreOK6awFzAJmRa2YV4S0w724LovEFE5lDGdHbaGT9lMt7HuANfzDOCwudfI75i8xn/LgHj1C+/Gi0tPVzX8ORcgXdjYjjXcrCwYDzDEcK65g7JtQb6bPgHfVqrMnnKyvFcFJGQQf6w7Pms4cfoaUOd8aTseYdHCDKMOTeo48++jlOJGQ5tNIBj9HoOsO80CbgvudLqEfSb8ZE2Up90p3+vvWtb00a4igGjEyH5dLSSSAI5WcatOeeO1n74E/Gil0F3IfOtIG/WY+okz5Ab89yob88o4EJT0EfrlGWQSfQVqcJ9wiM4HBigYZ5HRqaee4Q8p+/P/axj53YiNAeRx59ln91HlC/dbEDhHbSDuqDPkaC59p6VMZNXZ17r3nNa7JcUqHRNuiN7J7nbernWeiv7ajeA63V8XkX2qn3Cr5SZwZgZMR52enMO58L7hZwSGeVzjvaAj2gITz+4IMPnsxx2gtPudNDHVp7lfuu8/BZbVbA772Dw9g4fTpeeOGluPv+u+Mbvv7rYm9nM1YXW3HjynNx/cozeQbI2lI3ZrVR1GeAu6TrK8Fd6SzPSPyyG4R6igw0XWAlBl/2RbR06vVzDhDLUJcEXG53l6LWWonf/dAfxycefSZuu+OB2D8aJLDtTgGDxYwOpZ8ra6s57qwJtAlnwsuBPMaa9rvbQuefQDLzRmeCO63gydRVh8W+513GQ96CtjzLGDNW1O/5Ws4XbVMdu9CBsgyeof04Rw2c0wFCe3TEUobOAN5nDlEGY8pz8A/tpI/c17Zi/YUn4F/Pa/Oe+AjtoG08A+9rDzon0o44LDuddBqzdvA393T+cV/8hbZBJ1PTsAPf1HHUrw1BvdqTjBdtEWDVcV+cpscp2wAidZyrbyXYWeV6Z6eh2IvzdW/7Rlw6vxJ/+S+/PcZDDgNnV+0wzzVpZChM5A765M95B8is7Irkf7PaeXLCsxWeI+/WMwVAcXaU/+Vvr2EunaQ9HZWgwRw/Mxu0apnGcmlpPUaDWbzw3PX4N7/wgVheXo9Gveiwg+k4xtVh8IuLJfAqMZ8qTR27GOEd6AaN9vaKjr643I07bye9YUknubK6lGlby/mRtTyofHVpMQaTUeo/jQ67Cyp51iiBBKT4YqxS793frYKcB7lWbJw9k2eEPv/si/HEE0/GE089l2ecTaf1qM2a0V5ciP6knBXbacL7nL1SdpkQsHeC3eEQ6XZisdmKm9efj8ZsHO94+5+Po92t6NTHsX5qJdZWVqNDKmsOoJ814mj3KH79134rHvvEizmS/EcjZ78OeQ3e/gV3xtkz7VheHMTWjedz50+324rB8SgWO91YXzsfMRpnireV5fVYWCzntCaOUQHtw95BzAa7UZ/spU49GUW0WxFTsjlMi11/3CvXyll/UaVHi2DjEGOf59A14C8OBi2B0vS10VkMvCJTbNHVtRhzHs3CagxnjdjrjaPeWYz22rk47izGUTRivzeLF27uRCyeilE0o7mwHKMqMPr4+DDPqkMOwOP7SCy9AAAgAElEQVSM26xWsuOwQ4SxY94JavOcAUPKKu6rG7F2GdCms0Fw3DXA9VL8UjtWeeVcVk/ieWSqWKa4gHiDzg+BecahOPwKSK+zAfmuvY/ewTykbu1lg2For/aha4O4H++Q2YW+8JxOANdfMb6C65YxQ0bqJIFmtEt5q81M36Cx8jwdyNWOP+1TyhbjVu7yrWNa21iHebFjSvo6aGuAkPQuqX4LfqnjyP5Cez7qjfTHYGLa4Vi6K1A9TeyV8vioN8MXtoM1WbsP2ovL8A5lG6gjfm+Z9NOALG041k31dMqnPMuwXN4RW6YOfQmuubSHOnh+fs10TotH8VvcXyeJazJtgJ5iQxk0/KPv+ZGZgLtAv14flUoYwMVHYqsUKvBplAaiHhknieAQz9BQJyydoW7/Cx7LQBJSAE7di0kA48znXTNy3Ymu4ikTyxAaWC7IvSpHuwAv5boA6bnjmuCRzp95OkgvmNTFm2uCzIKGDCxl827x4o9TisIofCxbJuMZjRCjQxRiGp3cF2AXyNNBAp0ZQ718jjN9oW2pzFROLB1ALu60QdBUkJ66YUxBUZ7lGm2jHY6XTg/BCp0DRuUUAVUOEFKxUHGyD9TJRy+2QB3j5NjxLEJwPh2AgL4TjvKpS8NSw0YnEQAyxlBuR68iL6hD7/K8MpaAvZGkHIy1upq868LjOCq0NXBpr4aT9doOFwrKpa/zTgfqo3wNLB0I9pF6FWoCVgo7PbQqrgpQ3nUHDuWyaNE2BYuOK3lWYFUnCvXNK7nU48LBGPG+ir4CmHdoH+0VROSddFBNCmC5urySxrwgjUYMbeRd+u4iKLCDwpWAYS6m3SxLnuLQY7a2rpNDE6BhZzdas3Gsdmvxijtvi/sun4tT6ET9mxH1AVIzMsSktxfja09Hf+uZmO6/ELO9x6LLYerT6jyQScTwuKS6QgEiQC7TgaIYk2ULPWgcQXA4//PgdFJpTSN6wwwWjgHgKMpVbTWe3l2LfudiLF+4N5pnbo/DxnIMOisxaa/E0bDKK0sUcuX4wL3DnB3NisOSSAfnA4YaxiI01BE579gQoGBcjKIXnNboVE66FsCvOgyM/mDcdLjBV0bt8be7HeQRDm1WuTAdAeNnVIbbYbmnIsQ9eIZ7nqvBQigf0TbnUbtblCjluoqIURZHR0XOUDbt5j/l8z7flG//lMHKJAFFZAzvQ0voZUQB9z3UNQ2WancjBiRgogahgBLGtG1AVkAXUmDB40YgCwg5p+YPZaV811Drc90SvDP6T6XNNYByaL950lUKiY5SiaNfyA8dTNBFZ4yKA+2nLtqMsXzmzKkThURAFdoylynXdBL0i+h0aJbATbV2cIYI9bmDRDAdOgOSUwagp1HCGtO5I2f7ZtRazdw5QLuhc6fRSKDi7rvuKoELecbFIC5dvBg/9EM/FJ/4+Mfj9ttuj1atHje3bmSKglQ898g3XdJ4ZQrBKrUW46ADWB0o18iq/aTEY6t6ha5Hs1GAMNd60nDxKWZ0xFvf+ro4d6EcOj4gfWHvIA997B/0M62R8+7g4Ci2d/biu777++LXf+u3433v+z/TwPu2d39nLCwtp4F65er13CVCPK+Kr3qKzouXrl1LPlShZBxpP88lcLxVgGVBD/UJFE7GGd7nOQwT3oG2jLtRRb0eB++W6H6i3lkTVXzL+uUhmCVaX0VV/UnjG96E9pSvE1UwyCgg2s01+gOdjo4O48zZjaTr1ZdejNrkKP76O78sHrzvUhwdbkWrXYvesMqtPcGpDNBXZDDpX3JtnN4KLuG3IGaOGZF1/QI88bx6sDpSGecSOcp90p8NhuNoNDGAF6I/5vDfdtz3qtfEYMzOw3Y0au2oNztp0BK1mAeO4pQhHVY04ud/8V/HH/zBf8jDz13boWeeF3DjRvIm80Fd0/nNnDOQwmhb11MBZmSi0eruFOM9dVF1eA29HMvqHBHmPfNLRzxt4vfZs6dP0gS5k0NDrQBcxahSL+AbOaa+w70EoqrdxRop6k70hbroL/wFL+pI03hUL+K6EXDodEVnKUaPBi20Q/5QnrsQTmyBSieHxrxDO3uHnMVSnHnKLdJQ8QwR3vO6GX0xVZt10ibaaVoB6jWojPp5n3egL+MHsEi9AKf0WxoyD+EB5rHpBKiPemiLOr605Nu1hPKsBx6iL9TDfcbH+abTwd2gzDPusTth3jaDxtCW53E+qqvJI4IdL9fdcHwLrMKbn/zkJ7P8ef5kfjPOrsnLS8UxTz/V7QymS+A4SrpIymXNpQ049EgDQT+5xzoCzbVDqI/nqNtgG36zxvD7LW95S841/gvGcJ9+IRNsG38vrxTnH2NCe+aDrAyoMPhBQ1z+MgiBctRjBTUoj/a6u0c7hLZTrqDFoFd21aUnJs/dQVeO+Na/8z/H0eFupoMdDw7juSc/HbPpMFq1aaytFpCduUGAAPNHvtFOITCDj3qEtvfLv6eZJqjaJVfyYVXR1OUbfm93FxOwqzeX4qmnr8Tvffhj0V26kEE+/XFJRcH679ouGAd/Xrh0MeedIAxzALowTp7bAf09vNW1hznHmqWuRpnQXRuV+5TJGTLqVdDeXXLaNYw785OxMu/6PFjm+uUYUqeOYIB95K36A2Mpv7vO0nbaxjPaYPRbJwbtQGZl+t8KcPOsIW1F5K70YZ6kY6PaKS+dKI/+iYsIEi0udZMm1KP+C2/4HN/iH7SPj/OANnPQtQ6beczFM0vEh+indFAXL/hQSf/HOpIpB6vzdJBPaUdWkemkCLZ+bdOj/e08A+T1r31VTCacZznOHSDsahn2SkDsbFilEs6AtXLGYllzig7UmJAK7taBzgKYY8D8ubNVoCnPOw8FW3V6DTKVdrFVk45jglpLoEPqHFOcOafi2tWd+PH/7X3RXdyIeq0Vk8qBeWIvrZTzVXCgCBKbHoxdn5SHfLx05+W4/cK5aDVImd2KC5fOR3sBMJX0YgXsXju9ljsTSFXVbXbjsNfPs+PYzcJZFltbZdd8SdO3GS9d4xyurXjlA/fHww8/HM1WNz7zmc/GJz/xaFy/vhmTGbKvE4cH2CzgZO0YTMvcr09nKYKgGTo1TiGAezI0nFpbylR8zRlppg7j1XffGQudWuyxq+fsaqyvr+ZZLWdWz0b/cBiPffwz8YFf+cO0sQkJ5ptRg0P/y7fcHredW46Y7EVjsh97mQ49YinTyw7zUPPV5dOph7eb7QyETB7GQVvDyTuO/uAg+v2dGA+G0WpHpktrYLsPS1Y+zv5M1ZCD3rnWrIIaSauWAUORzpIBwY9dwPLyvEGR3MdEWFldjmn0ot5ejlZnMeqZLq2du1Bi1olBoxn7s0Y0T52LzeEsXtofxnFnPWY4y5rdmIGnTEoALRkfLl04m+N15cr16C6WnTvqB8wVdy/QX8FkZQt8aSANsgze0naFl5mDzC/vwcPI5HlQXDyQNqiDMV+oF/kkNoacMghGXYK5SNkC5NrnvDsP+hsAp36roxjZYBAQMpa64DvKN/Wm534iA3GsimWJFdhm8YeCV1c7xKvzn8TulIHIbPFD7vHhnkGG6nJcF4MzeIT3cuyqHdrQKs9NqrBN7inzdSSkc6vCR7iGbFdfpQ7G2YAOdWbKsD3QlTbx38AX1pz5oBJ+i9e6ywd6QkvXe+rgGm0Xr513HFG+eid8Ih/qzOdddRfqgyasUYyRWJ76p875xAOrzQD0g/tirGLa0MKgImWtOjjtNIDO9U0sEt5zp5BrUvopfviHfjBTYFnhvBHk4EB4AXJBeRlfoJxOyShMFJhEAe7E1KGiokgHqGPe0aLRp6GkUSoBdKbw22gb2qDzRcCfcgTp6JvOCJVQywNMdPGxrnlHkMyq0QstqA9iy6iCDkZp0BYHU6PCflke5UBDDEzBCj1WPEt7ET5OdNskOOcAzzub7JsGAXUYVUMdCi7a5mLOVkAnnYoObUzlfvnW9jqNYo0yaaYBzv15ZUkASOEjk+pU4j7P0z7arTOMfskPtFlnhI4jfiMABdsxUoy4oQyF9IkiU/EidBPctW3FECqgucbIyx1bvKeyQ3tphwaDgshIRqPDHTPKdyxsG+9TjiCUzgy9ujoWBSZ4HgEPTea93wg8QQV5W7COslS0VWptE+XLm/RVB4geeK5Rt15SvhFQjhtlqyzL77aZvs7zK/10oUM2cF9DUqfZeFq2+144dz6NVoxQQHx5kG94zsXVOQptcXgc9kvuwA47QAbl0HUUsNwxwBbIAXlYWxmZstBqxqC3F53ZOM6tL8a9t23EKy+fik5znAcMd5c7EW0O9NiL6G/H4PlHY7j1VLQHOzEdvBAdTkgfRYx7BdBEMRv1i3MjjcXqfBD+JnAY/bk6jiCdJfj8+OaQdJbS/jTiqNaJw+n52B5246CxEc0z98TS5VfGdOV0HEUrtvePY//wKBa7RbFOEK7ZiJ3D4kXXYIW+plZSWdeR4EIDj/PhWXhWI4tvxzidslVUATSnDI1tFjxBTBUFedl54w4tysmUSTv72UbqVg7zG6Xb6/KtoIoKnEoQ76K86bBTdmQkS78Yb84jHTbURbv3949yYTfa1cXXLbX0Q16Ur6GNtJLvPcCNOl2zdPjQXv5mcXddMI2UChB9E7jUkC3KZeF/Za3pOGg7yh9GvooPUb0a2izmjAcKlQAM5dFOQWZkqwobY4xRCUgEbYxKWVlZz/ehnzLV3TaZS7g6MA4aInOM6lVhu3HjavKRjiGu62SiDzqneBea8747Q3iWkC4BCGhA27mvUU27zP8Pj6lM0i7oSBosItEYV8bvYGcnlSAMJiJrKWex3YmbN2/kNvuf/umfjk9/6tECJnYXMgJSJ4hOQMrdT1CgyHrXI3UODKN6dbbExK1eVEg0YJ31gp021Te7waac9XE6HnjgFXH67EbsVc68GoZq7zAunic3Pjms+7kLJGXxqBy8Pp7U4lv/7rfFb3zwd+Jnf+4XOZYx/v53/IPkg/5oHFu7hyl4TDFlDmBoBQBDyjyBe51m0Il5klGvh3snh+0aJMDz6Uyq1mLHnTWLdwAy3Yl15sz5lNUAmoyvEbaUBfBIbmuBI67BYzwH/8FftAVehs9Ne4j8dw3SyIEvBEIpl3W/RJwNE/DYWF+L4fF2fM1XPBy3n+HctO1yKCo7eXBeVFHO0JNdIcjlXMcnRVdVnvE9/9sc9z5fJP2tM0MAUlgJUs5nlB0pXxai3u7GgPxjjaW454HXpik/iybHtJfnM9M1aTg4D2YU7VY7xpNxfPC3fjs++MEPxuJCCTRhPPkm4he+pt+mueK6xhjzSt2Ub2QDH2SSu3Ppm7KUe9AWuZjrVeWUgO4CaGlgVUYf9zWG+X7DG96Q48oEFjylPA+7p104JnmG3PKMMY42HHfqou7+gifgZ1Ju0W4P7na9475RZOq0tpk2og/qJOF9xlX+IAUW5VGGZzIgl7hPP6CbTmPlOHLAQJ+tis9MlWUKQPrhLkrlLX1EfptmiTJ0YNMu5CK86/ql3moqR9Y4ZKnOJeYJZdB+xpC/GU/ayzXXaq6hNwkgMx6sYaZLRJ7xjGmaaKOyWZ2VvtA36taBZspK2s41nS387c6jO+64/SSylP4Yje7OFtcUymVemzKD+zpZGS9o7ppNe+kf40rOePVexoA2cB8eYt4QYOH6yOHr2jCCB8gqaMq79B/+1maCRwXeGUP5kfJoL+2BR6Cr9hfXecfdI0fHB/k34yrPGFhBOYyDARSUwTxWp6XPBu45JrSfvvHNmM7PLeYqfEDfGBNA43azFZduuxDXrpcofSKTr1+/Gv/Ld3xbzGaDaMUwhr3DeOHpz0QdgLA+jaVlbCzOKJjlIfOu5dDgP9cBUlIHcdJ5AYfN8EhqTOUkaRI5227WWoitreP4pV/57VhevhiDCcFjvdxWTX+hf4lyvnUYM2ltlSvcY0wEbZjDtJ0x4V0D8+gDz7heK+sYd3iH8nBMME7nz5Wzk6C5ep+Od8pFZsGn7ljjfeY+/E87cYKqK/Lb9BqCWzpzDLrRie8cSv2kOu+Hv7V1aAt/87yAPzQy/STlMoc8A85gOXjN+cD8sb+mttK5Qp0JNrXqJ/PBtY+2IQt4Vv1fXVzbgnvworvUGRvXCMpFBvJt4IUOKOhMfxivskuwBE0BglMn15GPRvziACn6VzlXVrwpnX6TQXzJF70xXv3AvTGbIRPqcXSwnX2qTYtTrxVFh8M2u+UA4V4JXFggcm2KM7c4BLX3U0ZzlkgVzOIccU0S30K/yXV/WJz4pJSijHGesVPScOV6X8OZuRa7O734sR/9qRhP2tGod9MBAj0KWNsvNOkd5tizO4qycHzwMQhr4/RanLlwIc+dOMUac/p0TOs4vAmqHUSz086zhdLuHc/ieDDMlGCEWAz7o7i5uR3PPPN8ZcdMg3/Q7ub2ZrzxDa+Pt7/jL2bb2UH3ex/6/egNwGpwANWyH4x9ruGcY8Zul85CdKrAH3Z/aF9sXr8Wy4vtOLOxGgscuH64E6+842Isctj50V6sYG9zvmV3IR0Xe5t78Wcf+WR8/OMvpn3NXRwgaEyvuBjx5s97ZWys1ONg++mYjQYxGkSmGcOMyPRWEw5Q78TyArsSG+n84JD66WQQs2EvxqP9Kp81QSdV6mp0+TwDZC69NWoPqa1rEaPKGYLfLOOV82yYogMS4MhZoOl/psDKUeKO8OWVKjiSc0k7K9FsdaJe70Sd9GHRikmzEePOUkwXV+O4uRyb41ZcHzdic1SLncEs9ifTWFhdjsmMfrRz7YPe27u7wc4knFE4x9RdnZuVinqCqymfxF+UJ8wxytMpAa8J6KsDw4eMt2dciFvBp2KA6jMC5qYZFFPmW6yPNorVGmDB88oFnd3IOp2N2g3zAYuuz+hMYg7KqoIHFEeF8oR+ITPEB7CtKf/o6OBEP1Zu0kZoRb9pO3XNY4s6BSiffvGfZ5HF6jf0I+VjZUNp2xoIo6OBMugr9dE2U2RxHbq4Zin7XA+UtZSj3qpNN4+hi90YUKGzAp7R3hOboyz0VdpohgnKUq+kLdJNTIl3qMOxtj06HuiX53vp4BZbZDzc4UJ7pBf3KZ9r4hnQX/7iOX0I3IdW/Nc2UK9OjLByqCTW8LJPYpWcAaJBrKFfhG4BK1mcdH646ApwCI7YWRVvAWYq5X2YTw9hLg7VATIKfgElnQzzDgkBNgFQwWedKyhcRgb4LWNSjrtFBH0FswXUock8AWVolTeeE5wXLGNwBMJpsymFeIfrLvrz/aEtRrA7qegDKbA0ODVy5sFq3pmPDqF90JuP6QUoTy8azGN6IhiTMbNdAiHc1xmClNeQElwWDON9QX6dJPKKqVIEEnnX5wXTFcjylSAp9wU43I2gsOMbektHU1zJNzreThw4lUPCdjlJoJkLwy2lvuw2kJ95lgNHFWAqrUa0aZjLMwLKOudU6vS+u1vFyUj98pcClDGwr0ZhqyRLd8qbByH0WDoXKEtepz8CwApJaOscc3GgLvhEZ4o8pWPKMmmb0QPmeqVcFT4dNbTVeasDyIWKPvOc83t+DlMvwksnITRijpLqgufJW44xiWDUecK37fscoKbdSoBPg6VNBO+4bFOkzTmu5CElTnCGElqL4fFBDIbHMZqN4uyphViOcdx/+Vzcfm4tFhvjaNYGUSfRaHsaMdyPIJXK5rNxdPXRaI+uRzf2Y8qZIDg4BkVBS6eIZ+pW0R+klsk0OJVyBSJLxEg6PlDcZsVJ0h+TEqsoVr3Z5bjWW4yD5ulYuvO1sXbXK+NKbxK9GVtk+3ng2toqEfeN2NkpOdg7iyWyUW+/tJBnXRSgH3OV68rnlPGjEpGqouPcE8hXZigXqQt5x2/knPLFVFXzRmfKnUZRZHQ8AHrCSxigaYAslfM05re7UrfOcfnblFBGzMkHvGtEGXWrXMGTRc6un6w9tN0IP56lTTwvQGuf4VEj2JiLPGdEnbJfZYVnmSfuGFMBEqCR350PzEfoRpuLwlki8Bw/6Uj/lEvKdMeO6xiYGvECU/SZ9rpbQ4New9K5Tt3co87FxRJlTB9pK39j1NMmlB3BOcoV5GHMlcMcek0/UJxQsnSEuz67o8S57C45nuOZpYWlTNeinsEYGGFIfdSDUqhsQbEUxOKdZ557JvmIHVG0EXAi5XOV8zMN/Up5YsLduHY9fvAHfzDnwOmN9WjWivxRP6FNCXqN2ZlCpFPhX9JesdWdD5H+nPuTxjIQNnN/RkAD2/4BgxIPSqOo3Yh4/esfjIsXzlVOkWkeTkv9R4f70W5GNKu0Cq6L1HuwfxADHAYLS3FweBx//av/Rrz/A78Wv/fv/yTe8OY3xJd92ZfH4tJajKMZjz/5VILifIgO5APYm4ZHdW6WaSygZwLbnIfCLpurL6Rs5W9owHjD+84T5uE87zPfaKeROb3jEsHJvGBuw1fwDe97aHNGjE+HCYDKw5SRO8LoZxVwwTdzg3FUWaY+QEOed6s4/E/ZRdaMysGe/V5sXX8ufuR7/25Mjrei32OXUjm7o9as5y5APlOAgMxbUdLB4QChTVxTt1TXZHxPDvlNp8mtHPfKiuIGZwdgPUhPyPjX6s2odRZiNMX5ggPkIZIqxTQ4GB0nWTsj18fkqG7U84DNRgUefvSRR+L9739/nDldDDRoAg2UocwJ6KkBoo4733bGTICKdhJYgKxADuCUYPxxSjDuyivG//+m7E2DbU2vu7615/GM99yh7+1BrZas1tCSBbJibBdlDDamSJwymFQCqaIqlUCFUPCBBBKqEghFgkkRQsoxEGyMjTEJsWOCw2AL2caWkW2E5EGWLau7pR7vfOZz9jykfut5f+duKeFDdtW9++y93/d5n2E961nrvybonjnme4xn0MpFBbzDs1k/96ZA7r17b18Zz9lr8i34tTKp8ia0oZLI+tEWfIb76JOGTsFgZQPBecYo/+deDRAaV/Uy08miyF8l6ppnYBBg3Cp/tMW8qtCqxOp4RHtEgECPnidczzx+/dd/faaD49nsPa6hT6SXgjfzHPrL3DMP0CqArYYL51H5V+AeWtLTkbbli3y/6d0mSEx/BPH5jnXSk481ol14AmNhDthfzqdGSD3oBS54JoApNTuYKz3tBUjY70/O3FryDs4Mnp1Gia2tK/mde+g37cCPBPcZt8Y56UO+45mTMuL0idMM86LcquGfGg4YClg7xgrdQj/Q11d/9VcnHxI45DueoZMB60LflS1wDmDtjIqxXgfzCk1x7ql7MVbogCLS/KZnow5DjDmB0cqzP8+6CoRxHtTzlKN1LtTzlrna1Iv0oOV6fkvjwWqdBpBGs3j3szavvfbF+Av/7X8d28NeNGMao7PDuPfGl6K+XkQtFtHrkx6D0GWAwCfFlws/LRFv6oTqsFfYQaYUrF4Aolm7qBhAEowDIFzCNwu/RSZHRqf2Ub1OIeLt+IEf+oexd+25dJ9mLA8OHydtsE7QiXoYa0xqLdZDHUMeoxGL9cNIwWfT0fFc2uUe6IH9z3oxv4xLOk0j0kFZb74T+KcPrCftshY6B2kggL6VgZUduZ99YxpNwW9+Z++ls85olHuD+ZXXwc89N5kDwUQdEHRO0kObNhizWATtmM5NWZb50ztcg7DrWIwOpU5I0udimvtBByXPYOstmZ5Mxx+et+lJjqOGst2mkWgTGGNMnueMn76zP+gD52cZd9Fj4TvMl05J6GwFuCyGQYHZBM92BvHiu98RH/kt74vJ5CTrNowuMIAX+St1FtI1baYvb5TIJA0g3UY9U2aRCo3UySlLzqdZgzFBWOo7VunBU6/P1HG1WKWDL7VvCpBIaqgEdytnHMZY8I/iQMnGaLf7MV2s43v+5g/G8dE461LMUSIjnkQe00av1Cog9RXPItL15PI8rl3bjZde+mD0+qWuFdF3FPFmL7tvR9OS6z7vy1oe6xhu7cW9t+7F8el5vPXa3Tg+LoAzESsZXdKox2R6ER/60EvxkY98JOePWmy/+cqrsZjjINZNeYV6iUR2eKbS7yIT1ZN+Enu5IBJnHa+//qV49ulbsdVrx839nTg7ehDP3roW291WLC5OYtCsRbNai0GnH4/uncbP/NTPxd27s1KeszJ8kKThGz5yPW7sN6Mdh3F5NkuJC6fDziA5T/aXFKTU4ui0AGP5AR60yEiQmFNj5SjTVCOnZ8YGIjYqNpbGjWVJb735TrsEcCMuY1jmM/Ibn8nqUNLcRkzGpc16VfOF9tD7+/12LFazTKHVS8M22SooGI/u2YhavRPLBoaQdkR3P85b/bg/Wcbxqh0XtW48nCxi0R7EaLGKRncQ/cEwLqeTuBgXZ4HEvFrFU1/MFJoTx/PMhRfyt7gL12ucFFsxXZN6oAZkHQ7U15Xv2LvsQfpA+zoQs885Y8VbkUG4Fn5iNDn38DyeZXpLHYWReTwH6afOAvBg2uHMhRdC4/RNeVUcAlkGPpSpZivZQ7yaedGpz/Pg/v1SP0MsTowS0lBu5PdNuUysUeOEeKFRqjyHfrGH6YvnuaA+fYefuk6++zz4Hy/a1cFcoF85RJmEeRGXTD2kMjAzdrEG5sb0qWKS9EWsL8/pCufgb40f4reuM+0wFuaD65lD6Ic2lbl5vmcc7SgzsZY6rmgEEmPRqX4TqxYfEIOlX/SZcTBenTX4W4yKd2hc/Y1rdG6QlsR81K1qP/h3v3/tZHCRxgA6oADmRDAAQ1zo9KZlkUXUA5x7ebHQegwzGXlwVGmgBLCZuE2FU9mKjqqoq7BsAsv8nsBvFeotE1BA5d4ECKv0QwpBHkwCNbapEqwHDt8zL86Jyq/CYSrH1T+uFSTmOcyNRgDeuY5r+FshSKIlRYbGGPrEfAnY67lkiJeKosKdwhzzoMDjxuaZCosahJhb73F+mL9NgdzDvggJxTvaDeLaOxau1cDEvAmOa1HeXDfnzY0rYQskbAr6GkxU6nl+eidd/gMAACAASURBVMdW+QDto0qgwjP30S7jZu1cP9daqy5jgl7LZi0eZAheMG/aYm080GG2fAct+50CuikM6Ae/CSb4uwcNz5fGpSPmXys6feEerpOWuM41UImiDRkcc+H4Nje1a+l8MR/0nRfteTBxj8y1KFMlFY3PdO9t0q/f0R/3CfeagsxnuB58ltHT7qYi4OHsGsPg6QMHpRZlD2P3qONViR5sFQ/YJkyYuh8pra6jXgO47Mdl1hipxWy6yLzrAKHz+TgLo81iHl1oYD6OrWYt3nn7Wtzc68ZeZx1bg0Z0m0g8s4g61o2ziEdfijh8Kxand6M2eRS15Si9t7P03SJiUaW7uuJfVY7Q6uf0DkG4ImX8DANKGl6rqBCE7kURrma1rThc3IiL+rWYbN2M4bPvjdNaJybNXkyiEY32MEG8k+OitNWb9Wim90uJotLYLO9WONncSx7EKXjvlnQKKod6SKiIQkcqJK6vBjsOMq7nWmhT4MBDiPtI5SKd8Tv98oDnHgwggjYqe3pD6AmgEYHn6CUuyAOvFaDVA0Qa57mNygBDW/xu6i/3pjRPOxqoFRg1CPAbPFhPVH5njAI1egczP0ZT0FcVS70aacPzT15xenp0dTZ45ujZzXxtekiw/+QltK9XjkVbjabjfn6HFuBprqFetuxF+gZwR4owrmGfp8dtdU4h8JrqhHVh3lF8aVNjDc+h1oNetoxfr1ZlAY2zCosKqLQFD7nz1J1cP/rDc4xs0yjDO/yRuWDONMAxp3lmVzlceV5va3iVL/xWlWNdXrW3u5tbE8PkW2+8Gd/5l78zrh9cTw/j0fnplbclckoW3708u6IH+unZp+AHDJSyUhUBgtJTspCQFnKdNYP6nXp89KMfiZs3CHueZL48aAc7Sgpr52dxfHIYA7xa9/fytzRaVEX8To5PYoExcLid+aPf/Z4X41/87CfjtTcexO/51m+Ob/m93xarejd+5bO/duXJzrpDj4whgb5K/nE+WQ+uMX0P+iHPZT4V/gXcBUQ9F9kHCqn0M73sdw+yLddZsBfwirm/Es5rT9LuKYslT5qXEHT2Bv3lPoBq7oUeoHG90uiHQDR/Qw/MK/3v9zrxr37+Y/H3/tfvjNr0NC7OqZGDIwU5n+vRxiiB/FmlviAqhM+ZfGoj771/y8ctgl7SGgielHsKPyxqdJNSqvBg6CG9nTuxrJPiohN3nnt3tHu70Wz0Y7JcRb3WiUa9EXMOhHoBIHlBz6Q++rEf+7E8sxgj68izmHvmGDrkO+YeYBvHAfaGAJlAsHsFWrDmikZsPck3vdIAungeberlngaFSlGjDZ7DGql4Mh8ZYVMpJxgyrSdS0vsVUFrjKPez9qwha8z9ysSMERplH8MD9H7mesZA36ED25Qf8Wz+NkWiwHzu4dPTrJWlsg+/Y36hXfgQPE6vce672vtVtAbXnVVRB/THfMRcS8QV4wE058U6aAhHyebFunKNRhL2DjSCYsz6MV7Wie9YV9pUFuM+5kieqkehcjLz4p5TeRX4gh8zX+oE1s7gHmVZ5lTllesE41kPazWpq6goC84698U5qxjoeJ7e66ylsrYAMGMTFOC8Ym7UGZU5HSvPoS2uI0JhUydlDqEn1jbHSyW36ixOPlDxDIwizIv6CX2Ebq2toRKde7dyIFHOgHbUYZSr3O8aDelzeiH2Cx/k5TnsGcV5ytzTLnQLjagHKOvTDgA2NONvjJHrNX55LjDvpjArkUFENRYArFYvUVKM/+HD+/FH/8h/FO9/7wtRW07i7OhhHN5/O2qreRpA2p1S3De94jcMIAVU+HIDiHzw6n3TAJIOLsh/VJrCiLzM6LrU7fHAX0UMqywPM8DHZjt6g5vxXd/9A9Fo7USru53FiDEcQ3dGw9AP1imdGZaLdIpKY0jloQzdMH/uK+dE4zzzJ4+j3QIWlxpFzJXpmGhvf684bggAKmvIK+U78Ar2I/tQIE69jH3Is5UN1JlYN77ToMp11jOC33IPvAA6UnbWQMB38ht4Ly9oySgwndx0CiAtH9d7Zitf0RfmSR4hn5PH4wClzim+oxzt3lWfdS9xPXOWQOe0OCa495kv9hm8cNOxRp4uOMjclT15kM8/OTnKPqpbCNYuF4sq3WPBKejblZ7crsfedi+++Xd+Q1ycH0aztU7nEs58yDRxK1NgWd8UwSwaVwa6ddY9LIZK6IHoEWiEFJUJJjfLZ/qdemga8upBv9C9kDHSGWtZ8KhWpzhMyacxGHAfKbAwFjba3fh7f/dH4uXffDO2t64nQK6zF2vBizO11MkrBYxHk4t49vl3xAvvev5KRmQuGGeRKcdZ6wIjY+ID/SL3l/JltXj1ldczbdIya2SW9F8NNFAMH4mrLOMjv/XD8dKHXso5/uJrr8UnPvGJBOmzzh0ps9IAUGrUFFmF2j+lrXKOFw/A89OzuDg7iX6nHTdvXItnru9GbTWJ/UE7Os1a1KeTODt+GLeuXYsaab+7wzh6eBo//L/985hRg6PKrIBe/eJ+PT74vmdid7CK5ezN1LMxYmBQuDyP2Not+jQvHLybza1M9UVqrvWcmgmLWC8vskB7g/4jo5eAHGy/JYtDGrjK/UR4YNzIdxwXK1tv1vpAb+f7VgS8LI0cpMVuEVE4TRzSc6zyhcwI8lp9Ea12SZ/cQhatk7qJsw8DFAbnWUR7O9r9/Zg1mnG8rMeisx0XzUHcHy3jcFqLi3o7RutW1PtbMZpO09lre6/U/Ws3SkQONMp+0xgphsY+0gNfTAy69vxSH2UOxfr4DrmEfWzqJNrjfJMXMB6N5GJH8judT8VfoRv2v5iUcnSen73eVbQXPFBwfdPJR4OD5yrPc5zsS/72jBWng275Dn4tz1dGEaAvumbBvRjPJv8Tk0PGYZzwbfk94zRyVn2ZvvE9fVOOoQ3HqgGf63VE3cRAuVYd02fr8MB56nxwv1H26my0pyGKa/meedB5XvoQN3XN6a/ONswh16kv64zAHCmLuP836/pxvUYoMRb6L8bDGNXlmBfkZdrhd/qtgYS1L/pEJ/vNOMRB1HvoL/PM+MRKlF3FcXQ64X4xSo1t6qLuU8Ze+xt//X9ZCxDTca0phRGXEGABSA8BHsJvDEADhlEHX+k5snmNIJwLx71aFDeFYP4uTLYqalwpm3zHwDxguHdWefq7qVkEjRkaIdwsKv+MR+Gf7/IAq3LKbQq8jJffBH5V2ArIUcBqlVfa0bNXcG1TsKbfLKxAMNdCWOeVJZR5yoOyGqvAInMkwMdia9RAaN48kASF6S9rxrvfCULr8eacJ7BT5ZxzzhUYNTZsAqcqIhq+nBeVMeY0gZ0Nj2YZk+vLNQlaV0xY4V6GKjjL3PNivBpNZOr8xv3QnIKq92vgUpngs4q3Rg/mRUbOYSnD0XjCc11fNyafU5yoNqlWXN6lA9dfpV5DlUY5BanNPkuLjCU35EbIs4AT8ykTYe+o+HKvoAH3c2DJ7GhHBstc6eWo9xK/q4SzJkWgKuCEgKlM2f3GNYyBcQmwI/jwu4q7yofrIROmrQT/Ngq9a8BSaDY1Th54VVgdffSAUmmmbfqP1wdecO02gmotaZlrOgMil3ox6G/F5ekoAbop/cww6FUWfqSYGNBNt96ObhNFrR3bvXoMGrN45uZOPHdzOxbnj6ONxERaLCqjTYkIuRuzh1+K9eh+1CZvRX1+WmwklQEEwSq9hqt8oQhbCES1dhGgMlUKhdIpG7CIGGM8waukU/KKnpHRph2xrA/ireNFPF7diMEzL8V55yCWO09FDA7i8HwWk/k6+oOtaOLhvSghgPIO99Am34I23VPScfK+ZQENkpdWxmj5J59TKaj2qvtcS748jYNFvuG6w7O4nhzBKi48X/4tWIESIc15nfxYocL1TpC7ogsOYT+jbHGv3q3QONfRB3JUCzQp5OiZwN5uV+15GDN3tGtqOPcq328aoFEw0vuv00kBTk8Z5os9wD5FeERpdg+oiPIb81CMMaUWwabR1s/sWb6nvWLMKecz86NDgQCp4CDnAnPBPfRFo4ZeIILPvBdDSZl/aMH15ZnwG5Roxs11/OM7rmPeTO1C6LxeFvRL4Yy+KmjRDz23VXBpm3W5tnftKs0W95taQuGR8QqA2j+8OumLxqCdvZLTlD3w9oP7Vx5CzL3n+bDbjdHlZY7xYHcvr/8zf/pPx97OdrTrjdi/VgrWCmh2+v0i+6wQWJ8o3e6FdW1VFVDd8IitVYrTKuLpWzvx0oc+EF3kgn4ncysj1UD33Sq1FqkOtrd2Y2+/5NqluGWrSoHFfJ+cnMV8uY7ZcpUG3J39gzQ4/PTPfCLu3T+O7/j3/7348L/1DXHvfql3gKLDuEz3Ar3dqLzA9Si1SLPnxPZOMWixZ5xDCytDF3rA8psgM78LNBMBcu3a9SuPTvgx4AjP4XpTM0Ej6XF7o+QoZ63Zo/ffejufLUikYRzQR5DaAumCXrSV4AbpqhbFqHTt2l68+oVPx1/4M/9xtJajOD4qdXtQcDCAtGpl71wZQDIFgkaMJ4XIBfrkpQ2KcqY8WtRaDSSrVanP1KmiaZRX56tiZFnB0Fu9iHo/9m88nQaQda0djdYgGnU8u9nHRIs0Yl7JKPTvR/73f5DjMW2Tnl/sF0BSaNQIYz372VOstUoac8Pccy9riFHC9EN4NbN+0It7kWvgjab1UfZn/jCAFA/ckjIN2uL58mxAGNYS72toRMMUdMOzVPYErOGTRE7AlzTW8xx+Z1/z4neep4zH/NNfaUJ+BQ3DBzFsMBb6wX0CpoW/PSlKzO+mFKOvRgJY/435dx/IcwFpeC58jzWBBu0H1xtZQ7+hdc841wl68bxRfhHwpC36yzoRMaIHoXuH/WFtHtaTOYU2oAXGRp94DmPiGdJKSU1W+iNNqMcxbs9V2qBdAVvaU6bk2YKwOgTRBmulAUwAgc/QjhFkjBl+Iw/nnd8B9Ryj56y6Jc+mL6wFz4Ae2V/tVgEe6SPv9P+9733vVQRYu9W9ikxkzLSrAs3cMpfMFzzpwx/+8JUhkXWD17Pe9I0+cy0vfoM2TcmgPucZzD5UwcYAoncsawXNK3vQHvfYvvtGnZE1MwrGs815p33nGTo1YojvBTtI32EKq9l8HQ/uP4o7T5Niaxy/+1u+Mb7pt39drKaXcXJ4N06PDjO5vQYQ9kUxgBT5XX2PeVbGkBcWxWfjnNv4QQMIAq/pWEp9hcJTe6T2o5bOjNoMg+ht34q/+0P/MC7OI7av3UqZvdUrUbD8Y92ZE9YxoxUmxSDK/GjAkl9Aj+wh5pf7uAYaFLDie/Zs9qPKQc56cD88EXq8vBjn2aM+p5yi3IOsxr7iWuiPdqBRZDfahU9wvylWlRe5znRwyoS0rS6l08GmrA09aCjkufBs7uVvZDpoX2OuQKE6Ms/Ve5rxQSO0Jw/VkYR22GfK0ZNpkTGZP+aGcbG/eAlY8jdjZ0+zBnzPPdD7y194NdeN79UVkEmZE148l+vVNXXC4XnFSF+Ke1NDy71r/5MOK717MikOR/QbXsl8D1DclpP4vb/nm2Ixv4yoLbIYehYBx/mAFDWrJ5hW8uYm6Sc504suMlsUx8rFuKTiJpq06NekAsaZTqfd8k46N3XYotOOY55Ae3Go3JRbi7xOPqV6laoJWXAn/q8f/Yn4Fz/1i7G1tZdzVLzpz4sXfw0nopL6vNksfX/H88/EU888k0plwXzK2TiZjokjzX08mhTwdb1uRqvdiUdHh3F2MYovfOGVmE3BW8C5iu6eevy8OOYiH5HyyshM6Pwzn/lMXF6OY57Ou6WeR7KArPtRIsUx1hQMoETAoO/S7oN792PYacftg4PY3+lFr7GOfmsd+8NOXBwfpgPScjqJYbcT7WYnHtw9in/0o5/IzAhUwuVJmFhevBPxofe/I3a3WzE5Rw+5yHqbhHz0ij9ntNudiBqRtcjHfG5Fi2gK5mSJPjBOI0vq2pVhJaNHNrI0JFv7yjRYJSgGX8qM7LCuZ6NTIkJY0owmqSLCmfP1GiMZxq8nfxNRksaOZrOq6cLDiLxjHTGONGIFdtLkvkYgOy5xjultxaS5FcfrdhyuOnF/EnG0akZtaz9GpM3mXATgnoxj0C36IfTgmcm6ipmJ7Xr2sP46sYkjsa+QIZL+KnxVJw6zgNCe+JDYGnuR69Ub1JHV/WhXHI17+dvzy3OG79nv3AP/EXMQ2NYxk70J76AfGmIF3+mHGBvfFR5bsFv7B22K/3I//wp/LphbiRopdTCUf2mTs7fQWsm64zlB/wTddRzjOw0VGqbFw7lX3qCxPLGqTiflEzEOruOsT2w48YtS60SdnN+VwcUexeV4Fn/Tlti68ydGx/0aFphvniMGruwnVsRzuYZ/9Al+T5/MeOTZxboo7yrfsQ5iDZtnr3qf2Ab9EjPiO2iZtjy/6IMytYYe5VfxQ+Vq8XnGZLu8+1mdUf2Teaz9T3/1r2QKLC02PIxJVODksBRUFuBmcC4sjXuPYLHCCA/nnwqWIB2TpPWJSRRM5TluXoELP9NpBTXu4fnpjVhNkGCfnhEujlZIvmeCBW8hBNrTA4xxCACq/HqNBCZTycOn8th3YzkOwcDNzazBxE3AJtGw0a9y7NMPiEsGwJwyzzyH6/VakREJQtK2lr20CFeblnslHoUuPZhpm/nj2mkVKixoqrDPNcyZwg+f9XRmzLZlhIREqKDlxtWqSDvMm8Tr94J6/K6RwTYE8bhH4H1zQ3AP38swmDtegnnmQ2ecHPCuzSZ4RsoKN4Trw/V6YenJTNuMkTa0/vIbL8aioCqDNGe1+WqhZ9aYNlhnDR0J5FdhhBoeBKdkcB5iPFsaTOGuMgTRNxm/dO+6mUpKZd/7+V0lH+bvYeg+4Nnu4xQUK3BcXqARCUVH4x3t8Xxow7XTAqyi6xw7VniGId3sGUFtCtYyXg4SPQq4V4ae1lxEHdxGUgRaRm/QjSYpa5qN6FFIfI5Q0koDSLEe16PdbWWECNEi1AWZjmcpJCEU9Vrr6LXrsdNaxq3ddjx3cz+LpnfWs2jXJlHvUzFtFHH6IOL4rZgfvxHLy5ejNjtEDo8aXSH0OoveFWEN4wY2TYSmNHRUkSBkZ+F7/mWxdIqnU2AdEub7VcTZPGLeGsYrh+OY73womjffFe2bL8SktRuHZ5Po7FyL2aoZj05Oc61UynmXhhIkXC4TPFMx94BLOqxAQH4TPJWfuGfZX7ShIRU+KrjNvBZP7HLoaNykPfbVeFTqNriGHpY8O79rFc8HjXAexuxdxyNtbgpojJdnSXuCI5uCDs+gQLVGVwVE7vFgxEN+84DkuRqO7Qvz4h7Y5Pv8vb+zk8IJYxEglFfxLvgBMAIPktYZSwFLiuIu+MIcK+DQPn9bK2GThzJn8nD2jZExRuUwDttROZdvW8y3XDu4igAUUICXwDdQhqQrDdHyF0BU+lCC0AtvhxaMOGEuTKtk2h4FZ+ZfQ8LFWQkFFtBz/zP39F8jh/xM/qEgxbrrvT5bzLLIJWl+mBPG6T7oV/tjZ3s7+0v9D5S1v/Tf/8W4feNmPHr84Cp1Sxp6qrRgd+/dTYUaPj2dEkrOWIGN8HgtKd5QllMpXs1juYh4/vmb8e4Xnk9wfGtQchOf4xVH2rMVxbjnMRtPYjwax+61ApoyH3gbXqT3+STn4+7bd6NOaHKtmfU+yFZw/SbA8Vb8+Mc+HoBef/g/+ePxzve8L3kcoDKg5yc/+ckEuVNgH1APowBFzJWKBWuRwMW1UqCOtSs88omiwhkAHUD7rCFnmsAGqX3Su2rZyDQ/rBv0irFIxYB2ea5gJzTJ89h7KB/wje1+SakFnfF7KtdVuhnG4h73TOGzhfC458b1gyrStxUv//q/ir/03/yncfb49VjO8MoEdCvG8TbAR6YdqHILV4ZHz/VN+ioGjwL6dFGy0/BRDMx8RyFN3plDUhuU34vn8zJTW61jgbdntx/94UHU29tx7cYzyefbHeivHqen5/HaG6/Hm2+8HXcfPsj5ZQ67zQLAyDM/8IEP5HwQXcH8Gx3D3tDjzwgqoxSYd/aEDhie+XhU8xzlRO5nvpVjVESVT/Isr4rXQhfKbDpWcC+5293/7jXmj70PgAfPYZ317JLWaYMxsub0T+MadA+/U9lW+eIavbShF/pKm4DP0IMKD3tAZyzGhYLLXqBNgDONqfRPpZc2rIXCnEGbXJ/p+yrZyn4zJ7Sn0quCTb/Vm9Q56Cf3sR6eT8pqyqjWDBFgpB+edxY7Z0wqb/J11o7r1MlUmJlX14c58aW+tLm/+Z39Xc7JRdIBn827bPpCniNwnDys0rngBQCTKugaCJTZks9WdZ2MEtN4yffcJ49QPlV/sfgpGBPtKlfQF+4lwiP11u7gysGB63iOOiNtca3GNKNx4CuuM/PhevI7bQLgUvidF2eJ+bPVdV3PdCqqCoDTJmtDezq3qdeyT5hT9yPzY6QofeM+nsnvjHPT0UBgGuOgzgXQcInOnKcBBBokKnh0OblKB3jn9rX4E3/8j8T5yaM4O3wQ44vzWM7GaQDp9vAABt0jh0sxeBS5HpC0AEjq91e68L/BAFLHsydTYBUDiLywpAasZ2Rc6qgJBPait30z/ulPfDJ+/XNvxGD3etQBvqZPUotJn+pF/WGRFTCKsk7QqAZ6nqXhj/6yZ5EtNDgameBeFZDTUYy5v3e31PIQ7xCs4bORh+xh2xArwRiwKc+4z322ka4Y2TxzNeQI5HCPeiZjgWczNuQuXuwJzz8d1xLziMixEs0GXWlk1oglbiBAyb7gb6NDGAP/EmOZT3L89oV3zz7mQG9pxs+zBdc8m+/fK3VYBNjoi4ZVnslzpAkMHcrUtFP0/FZVr6nojOq6/M1aNyrgFVqnPdaOcSSI2FjH9OI0vu3bfne0muuYzc+jtqb2BumPSuRGh5oL1fgSgExnLjyzGSfgIrFLq5heFA/1lBXaXFM45zqdcAuYV/CpYgCh7TSALCcxmwBoFxkOutUQlHPSLOlsqFXBftga7MbP/eyn4of/j38Sw0FZO+RJ6AY5k5og5+dneTYSHfL1X/d1QZ2lL71FOrbtkqqsW7zVidba6hcQ+uiUOqH1GE+mWaz87v1H8dnP/lrKionzVDn1x+PLnA/Uvv6gF1/3Dd+QvIfv3n77bnz2s58L0gqSeq7dLs6dSf9VhEdGLFRYDYYXjDFJz7Vm3H3r7ZgRfbUzjBdu347tbiNa62ls95txfO/trP2B059OI2+9di8++bO/FARHMz0YPm7XIt75bMT7vupOtOrnMR2dwaIyKqPVjBgMmrGY45RczrZOez/fV2tkJ2pr1GO9OM0I2zWF7DFupAdilaYqnVivbBcVlyq6d6a6qmp+5H0YiKvIkIwUSdm/RICQvgsDCAYO/mW0SWUogg82GqQGWsVWby9za0EfGGZWVf7sWg2+24xai+jLZaznl9GsYcTox6rRiUV9GPPefhyvu/F41Ynz1lbcHS/izbNxRop0dvaiMxxmIXf1ZGUM9hV7hTXnO9ZWOQ/5gvXkzOEfPJHr1YeVxZVl4FnWCtl0NOT7PHcq/I3fxAw3HQXFMeWxnHHKJxpYxRkFujd5YupVFXbmOLmesamLyBPZG+Kw0D3PpF/Kt8p7tCNPPj0txdvF5hy/Z/cmhsh1PFvjgg7YYmLKkDqbiSsqZ3EdvIu+2w5zIX8S82Y/wXfFKTXKyJvhDeIe8Br+3jSQy6vYF/ZVB0bnk77onCEvs0/qbzpFJ+faqB2sLM54dU5KI2jldC2WJH7JeBmDjgLineobnjfKoZ4n/G6WHfrPZ67hpTwuzq1+Ip/jXCxOhMU5lpf0poyR9oq/833fuxYgZ0I2hXca19uKhdoEl5hYFVsOe5miFhwfqiClN7vAxeaG4N5NQwefuU4rkhPCNSzc5kG5qKIJBN/cuArptLWpgAh2afBhMWQOjIlnbVoTVTDso0KPCrCL9+RAL6nAZBAqqQIOXKdgwBjxcPAZbjYJn3vZtDIaha/NuROYlgB4Z2E37xHQRGhR8OHZKURXudm04roZ85CsFCg9T4zs2PQ+k14EBxibayBxCq7I4LjWDSPYoFBhewpKfM8/Q7G0lDJO+i94ytxpCVdwZfPQHhvHPgsEqbh2OgX8gS7cmNIbz9DTVeu1z+ceQVH+Ztx4QULnKEx4HjkmBW5p0nmBGXKftENf+WfeVn7zO+eJzxogHZvgi3TBOExbIqOgj4aO0ZbGNuiXuYGZqwByP3PIP5V4n8lnfqdd7sGABJ1uHoZ81kNJQ4mM2Dmmr8yt3voe3rSTgAjW2SqPIddAU/SBcXFNSZHRiMvzUsCw3uBwaqchBI+y4WA7jo5Ocm2zzXXxIqRoZPKVDN0n134BvBOsH19Gr9mI2mIW69l5vP9dz8T1rWbc3u3GTmsWvfok6o0lYSORhUCO7sbq+I0smL48fxTLy7sR88toUECNMNlVKZKeaVYRpDCAtDOSN4unAaB2mqWIWuYTrUVMKJBehdeeX5QQ32UrYhS348FsGLPBs7HaezYu64OYdPZj3N6Jy3kx+jGHzJNChgo79KcBQy9OeQIejIJQXOM+8BBV+FAR5znuHc8L1svDDpqVHlhfQr81IqrUQnPcm2dEvXg0qEDZNvfo+ea+VsCwj6wj+0xlTEOk51YxuhTDkOCdtAPvSK/zKqe7Hg4AHwBORkzJezyfNLDTJ/5d292tvLL6VwAHzxCoEQDm+cwH7/KVouyV3O7MswZHnmU+ZUHFTTCY9s0Hb7/oC33WmEnbGmN1QGAsBTgpBdYKEFQAF408/K5AiiDHGsi/Fdxox3O82y10p7DtGjMWxmsROo1QGsJKxMNp1gBJT8KXX/6yOVPoYqwo+7RnRIp8NMGtVjNOLy4rhXERJOPQaxqwl1j1pNllEXLv3LyVvO/xw8dxsLcTb772pfjr3/VdnWqd1gAAIABJREFUWYx6d3s3U5qkcFjVOSFCSkE763uk8EWRS5RhdCDyi5fiPp1OLV5634tx+/at6HVbMV9Msr7HeHSRuXq7vU48un8/ZtNZ9Nod1KGYLVZx/dbNTEnAswChSOt0+KAUwMRDjIQFrW4vJqNpzFfruLZ/PQsg/rOP/UxMV834H/7ad+UasI8BuQXi6Ct1RFhP08+w7wUGc01WJVc668keZI8BLspDlAEE1JkbeUwK/o2y3wUyMd4wv6w9tJjKfxXVmiDO2dGVUMr4FpPisY3AmuOtjIbQBnRppJNnOm0KEPE3BrT7D6iLMYxOfRR/6o/9gbg8fiMWU9JOLFK+AdRAX84zlCgMDE6t4tGmvKr8wrtySu5Jch6kfGqqrHJG+w8DSFEC4Orw8Hqu6aLejFZvJxq93Wh1d+LGjecyBdblbB6/8POfjp/8yZ/OgvY86+DWzas0dMx3ekBflrQoRCaxr+kL8wo4gRGE6A+ea9QB86XHs/PJ2LhPwJd9IJDFNewrDb5ck/ulMmbyzFQKK29CrmNf6REGjwRsfu9735P91EmI9ukL9xslhkexBm9AXI3gafSreAnPVSaB59A2tMx6QF/Ot/xos+gx/TTCwTpE3APNHB09znlhrHqH81zrY5g6jGuge4Bm2qKPjGMn0/ztZ1QJ64KHNtf+yq/8StK4ijLXA17qQc58MBe0zz2sFddorFLhtq4Knz1juU/DufKZSht7gogX1p89q7zIeJTh2Yu5NzbqDlgLg7FgCEJWNaWhoB1rSzub5yft87vnsWeM80zdI2UCxsw4ADqNquF+gFzWgj6xn5kDU3/RLs/ls16VntcpR6xK7UT5EPTs2cC9RPkqowqMcp/rypySego6M6UQBq/Nc4p+CwwIFjEHyvp8xzXqLRp6uOf0jIio4kFP3wRZmBPmiHtZO37nO3U8vitAdImq5rPAgaCCPJB24Y/MDy/aLSmHFnH4+GHSSqc7jNOT89jd245re7vx9luvxp/7s/9FnJ8fxsXxo5hPxlkM3SLoBdBbxGpRHLtKH/7/G0Bq6bNdDCDpSl1bRi2aWXPP+ki5Pu1OTKY4R92Oz3z21fipn/5UtLs7UUdeXZXIHl7KLPQpAa14Er3B+PmduYCemR8NbKwP+xuew/N0yIBPyHvgHcwtfAyDcvKfOqlo6kmj6v/Sps9jbuifa8RnnUvkU+o5jAE+Qh+NbOTer8RD+D0N3pVjJjRlgVnBLPpDv9ir0ADjYgw6iUDHzAF0qFOphjX2G216ntFnzgPagHerB1xclppP9p9+FcNmiYxgDviOOXQPQsMaV5BNlHdZE/gHY+JvI3N4NjzB/rMGGpRIVVwKom8XoH06vTK6pExSWSKgV42mXM91N67tZGq3b/3W3xHX9rdivhhFsw62ML1K7dauPQEYWT8E7gSeq9SVDWqBZVRDSTuHoQUHlcaqyPCrmMdqucq6Dey3EhFRQFnmY5LFuMveYS+zBxJD6Zbntltlz2oc7Ha34jc/91p87/f8/eh1t2NnpwCdjBU+MtymvsxJyji/65t/R46ZOls7B/vR6xVe0e6UaMSdnWGsqDlGStsTQP9mPHx0HL/xm69Wn1spp/LsNFwtxrEi9diwmxGzL774Yq5X8vfRIj7zmV+K8wsMbKT4KuM/Pi+p65F/8hyOElFfzuNF7F/bznRh6/kq3n7rrdjq9OLm3m7s9ttxZ38n2utpjE4exmo6itqSlPS9bPv46Dw+9Qu/FA8eEsUSAYJIBMjXvq8ezz91LRrLR1HHgXBWnAIbbepFVhkUFtBCq6S7rvfSmLOcn0eX1FcrMLVV9OolGhvjSqaczewPhSXpeJgOTFU0iGmwNICkzYRaIa2SujoNJO0S+YFOXn6j/gXGsaK/8zsRRrzarUHOfbeFs10njSQYRMAN1utR1OoYmqkRB763isZ6kdGOpAmbzJcxZdzNYTT3bsdp9LNA+ssnsziKTjSuPxWLzjCmRBovi3GO9VWGFU/UWTTptHJOZd+yp9VpWFuxFehQBw2usU3o3XPac8j9Kx4qvrOZnqjQ9PCKZ3FNyvwVf6bfnGW84BUaS+grMhPP4CWeyPfwVHgR/+ifco5OA/SnGK+LXCBv9wzV2Yu5KmN/4minTKA8oNMO14pxKyspW+kYorzJPZ77fKfjINcj+2zikOKGYpw8h+voI/KqOAft8T3zJS5rCuhNJxWdRJRBuIc5UGdTPlTuFrfhOv5mbotTY3H+Yk7F5/hbzIhrU/cjw0eVBp1xer6IPWhQkVbUHfheRx2uLfpVkTF5F/dMPfzy8io1ZpGXClYnDkk/xU7sI20oS8pbmePk59VZzj0pu//Pf+2vZmwrg2JBcvNW4cf5oZoMGqBjXue1dtbrUsncKCyuIk2H6DSDdyEFxgTxNwfnYBQOtUrRDw92hOyz8/MvM8yonNMHhUxBYxZXkIzrBO3ol4J1OazK5pAw3Uge9AKLgriG89BnPd+1JAoUMUZ+45mGwuZhVnn70Ta/06ZgVAkRfZKvj79lOFrD9Bpy06rQ66nhfNCuXpQJCFcANLkLuYd28uCuvBs2DQX8pgKmUGRfZGp8r3GHuZThqqTRnkqEVk8FvQIEFgJ13nkX+JSJ+Qyezb3Mu/fYX4FU+6cxQwYtPaXycnp6VYSN61WkoYFN7xUVLPpEH9j05jjlPpi1kR5c60bnWVpZZZQyDfqpp5wHAkLrpne9B5UAEvfIgJ0vfqPfWlg3gWT3IvOo8UvFHBr2gGG8jEmlT0DLw0oFifGoJHiQPH5cwqk1esjgaVMgifusV+DhLINlDzN+xkofPXR/7XOfq4wSpeCSwC33yYcAJAmjZb9sbQ1ScEWuZY7vPXx8FbWy1esnuEg+96JATKOxbgVl7/BooRCg+7/T6kZjvYrlYpIRIduNddy+1otbO8243qtFaz2O5pqiWe2IJhLaScT5/YjjRzE7eSvWl29GzM+iQfG0qujamqhXwEhKilBAje+L43B0kePmRcijcBrGDwqj5+cq6wDeL4tmxPmiFQ/Ge3G42otZ/3qsdp6O1f5zsXXj2Tg6H0W90YnT0Tg9kK/fup1jYu2p83H4uBgZPGwECIgAcS0EMhRImGfoApDj+vXifZeHVHrMlVyU3U6JrhIs4F6BpjRSRYlk2zwXaAM64bnbuyX9BHRltKEeJFxDH/QC4G/BWumEtjZpEprTQF4EwidFZVVcoEfALO6tV4cqzxKg0rAo/dJ35k6BQp6cPHajMCvXsQ8EeDzANfaojLIH7P/WVv/Ko12eJYClgYl35hCAjXfa0YvUPUv/PCNVInkOihTjZI0S0KsUaOep0ym577mfPSav45ncQ/sCQNAHc6BAU9ooSjbjcS/zXBXms7NiaOlR+O1yFCfnBRhF6bl//+1Uwpj30UUBHD3Hzs8BvYpX5HQ+SU/A2XwRp8enV6BupoQZl3RIGAgyjczBfhydwdfLOc54aFNBv55KU/F8noxH0Wu04h//3/8oPv7xj6ennaHLR8dHced2SdMD2Dgnx12lFHU6RAgWWcnXwV4v3ve+F+PGdfjZPEbjc6CBoEx6Rgw28EY6jjHpPFqcXyVCak0qhnotpmPm+yD3BeuFoQQ6pKglSle/P4zJfJZRbb3hVgJ/9x4cxqd/9Tei29+O//y//K+i2yu5/B88Pr4CPhy/Zw17RQADIKRWL3Xf+J5rFJ5Zf88F5o4xaFiizbPTktplOi15drmfc9BaGXxGcIeWTc2VssW6KFmsObT1wnPvyPXRYYTfaNcIB2UT96TyBHRNf6AbvLDr62l8+KV3xr/9Oz8Yxw++mJE5KaS3Ki94mOmCGh0lkoMUiPVmI5bUa6m8O8k3v3lupUJB1EiteHuqfLjmqVhU8llGhZBjGmVziSGuGe3+bvS3b0R/60bsbN+KL7z6evzIj/7j2NkGULqMBX1Z1WJaRZSowKZ32qykeEtZqRFxcoyHaJFZ+Q5ACVqBjo3oUnmFfvSuYu3gw8wbc25KPPYy9znP8jeMFRhC+D3TsLzxRj6PfX9w/XqcwUMwbFVOCBRchmZKxEQxfBUZtdAVbRi1QJv0g3H1250ct4oQ66z8z57Hc3qTD6v08izGwzwA4PMMinXTZ/aqKTORx2izOGIU2U4DkGcK/GYTqKRvzJcAK/MNbdDG3vZ21tN5+fOfj+ff9a6ow1soEE6x2p2dLPasAZt1MM0E/dQIrlKmPKTnNr8Dcn7+85+/MtQYlZJA340bFeBVch+bcoo1A2y1CLKyMGOg3+w71liexnNpS4M768JzNZB73qRcUhXSpQ3okj5qYKMd+fumdygOJAcH1CsotReZD+uP8BzobzaZxng6iadv38l8+en1FwVsI11S8YQuKVmROwBAGc9m3mkVcdaaqAfmg/5CA8wJ54sGMsDO/f3dq0Lp1m5RceZa9T11G+UX+mAdL/rAc9SRmKNMN9lln2xlv7lvU0n3vGctdIjib+WHInOWFA18B92xJvJinkF76ovQMGsH3RRQoxVP3Sq0gQEEHpFn/7B7ZQCJGMeIOmOLeUwvTyl9FFvbvWg0C1BMFLSARqNRjPnK/byrb/5/psCq0lylbIfho1ZlcMhRFcMxL8bTHWzF2fk4rh08HV/44v34kR/9yZhHK3r9YTQ6xaNdAxDv6pul8PKTVNQY/5gjHS5YE37PdBYV9qABkf2cMmqVhgnaV5bhGv4mRatnHter29Gmqbq9RzlT3Zu5oS/IZcrOAl2mKvY8Uddi7eBLgmtGqbjf2Gd6rtI+Y6It9g5tG00HXSp3SbfKvRrK3M+0p3Fhc45T1piUtDPwQp/Fc3gm86Hjjs4IPJ850oEIMFunIPkyffN5tM1zBPO4H97O/Sl/14sRHJ5Bv+kD11xFgLdayccoViwvVgZocMZML+JrP/pb4l3vfi6jQEiFhTFj2Cf6tEQvZO0N8IUG72AMJTc/r2XgwFeisNcr9KXzOL84jdqCDATdqDXKOdZMJ4eikNGemNBodB6zOVlMioNw1sRoNa+86vlc9nuROzudYbz+6v34a//T34pWs0TYIgcs5yiHtUBeZh6+9rd9TRpEmCMcbvo7W7FaF1CSuiNP9CkCDFopT9y99yBefvX1GI0mWQ8kC0HXSZUFqElIwzL6XfhPxG/9mt+assBqQQaNnfiNX38l/vW//qXUIeHbGAbXGQWCYbfIvtAO+5HIEHGIxWKSRdsfP3wQ69k8biPDNprxkQ+8Oy4e3o1H978UzdU0atNZtKIZiM3LRT1++Zc/G3ffPMsIjGFEXKtHfOh9zXjphVtRn96LNUaAswimpT2I6PQjxkxRnbOp6NPIZq16I42ti/kkjRlEmFBjc9gpTofo1pQG5frK5lU+pH4QaTxJ4weGDnT26p3aeHyPj16F0WY7PJ/oENputakrSjqqQhsYaWqNUli+2UGXwjBGnaoqMmhdookiqAO4ymvrTUaPs+Q6GkQaYajBmXERMSJ9W3crzmvduKhtxXRwPR5GN968WMbRuh2LziCvncDbq8i9PDvTkL1IGRIekGc0jlhVJgPxFD6zL9mf7FMdYKUtDcEaX7leGY09T9vcx3cac9Vf4EUaY9WjaUdDMM/lb3gc/EvnOu6DF5mCS6Cd8aibyvvkV+Jm9KnUzqEmRkl5xZjkqTp36RBUzoAn6e4ZC33alNPgdRpedVZWJxGIZx50zBEDdUzMIXIK/diM7DCDg/sqnUUrAwjv8lKN5zyTl/ioupmYjuC+2Lr8lvOF9sROxOrUecQBlAHph+m8jepRZhcX5NnM0xMZq+DGOniqt7C2m+dOOnBVMjnjgB7oG+vBfBhRwz1irWWfFh0tHSJStyhrpn7gO2NmDYtsVPBh7RUao3wmbaQt4G/+je9ec4OEqACnJY2LtK654HSQv1Ow2RDwDcXxHr0m6ASEYeinQKoby4kSIHdjpkKY6WmeCInF6vokN30aEar8nwJV9M1Nx7VOCr9rbHFiuV9rmpuM9pxglSD6oBJJv1lsASM+axShzxoh+J5+CLaxIMwXL4F4DQ+C4AqfgmF6y3ngGpIqM6B9DQiCg9xL/wQZuMbnKIDzruCtcq/AS98kNMZgXyU8rtdIplcs17C53Cyp5FYechC+SpmCnsKZ88G6FkHoCXCuV5CGMpUPwUPGV8JVS00WNzptClYI7mqcop8KbAjNAEvSjXSkgmIbeLMIJEmLKRRV4fOsrx7jzittyii1jHqwCAgzZhikm5TxMy8wy/TqqgoCMSdXwEGVL1GQA8BchYFrtKJqAGPPuV5uetrfND5q7IFGpG36umllz4K3e3tX1lnaz76el/RF0rTGLfrCy8NRpY50KYxXUFeDDW3AeL2eQ45rNBjJuN3XtF+84KICdkveRI1EGjv5rPF1kyYXs2WGG6dXT5GHYr0EnClgIPfMJ6O0RGwNWtFdjeLmViuev7EV281FNJaX0V9dRG8fSekiYkR9kLdidv4w2jGJ1eUrUaeqOcaL0kwRdEgJ2yiGDmTwUlwuopPgWcQcbxZSYS2KoSQLp3MdqbIWEedLDCERl4tmnNWejcn2u6Jz/YVYtrZj3duLh6NFXC7rsW634/wCELkW/UE3GrXiPdBvF++dIgytstgzczocbpfDqfLIZm5v334qPRzp1+5uqS/zxutvRQNAOUoxqmateC/KI2jXKB0EbHmSwpO8Sk+RnJOKvwt+QvsCCvRDmkpAuPKiZX1QaKELc3DTD/f7GGm54rPSgPQojWhgNWex/YYv8B3tGbbPIW19Cr3deT5CAqCEPElhjGvYZ4zfMZiugb1l5Jr7n37DlwDx6Z8AnuAE7bAfzd/PXuGZZ2fHeQ/PEygxFzzjIcJDoUaDFoIL13A917gXBZ6NTDPntt737FEgG/uOAlCvaOnazeLF3mjUK7BuN0g7dXz0uKQhabbi6Pwymj0UOfK9LWJ8UQD3s9FZpqQqAnipNUAEF96Jk8lFjObjzB1MGP5Wr9TKun69pEc6PizeiNAwz29V6aqYS8CP4XBwZYCjXcAW1iHBzuUq9vf24uzoMIs+/vRPfbyAGc16kNqB+h946cu30ZhazUZ6vLXYw1Vu4a/+8DvzjE+g5fIi1yUNh6TcS2eS4qmd538lW9Dfvb39mC4QbJFxikfwc08/E8fHZ3H3zTdjMSsGdKJAkuZWy5hPC2hMbZs7zz4T9+89iJ//xV+JG8/cjj/2J/5UrJudeHR4GCfHBYxmjZK3req5X4iEge4vTktqU5Rcvb1odzKeJ5gkeA3Ayn0Chcxb8bS9ke2wJwQm3vWud11FDPNdoaNOzjdjh44YB3TEd+1OI9udz2fp8W+UE/TJSxBG+U2veHkNcww9LCbnsZocx+/67R+OD77nVpyd3cv7i3LWTewO+oHP855xQrV1KoWdWlVLZL1KQBvSXFcF0huAGZmmcJ0ACLStgpFlfwGoSLqA8ZFzhEi4YT/OLi/iYjqNm7eei1b3IOqtnfiJn/hEvP7mgzg7L3yJFBPw08mYVK6liKW1JpTFNUjt7eElGFc1EuRJRV4p0bEJTlQpSpTT4LXOA+8aeeHL3MM6kuIqve+rgrwaCdJoV3mswweS/4xHMRuNY7i7kxEqgL/pMUukTIs8zuTgJ70PdU6Kpx+/Zz8WxZuLuWJdh4NeHBO1u3iiFMvr6I9RsMy9siF9Zp/RrhEf9Me8wwWsKZ7S0BLnFvQL3fHiN3g1Y4M2xnPAueJ1y9xhUAGoZ57gqTzbwtZEAu0fXIvXvvilrEtw/dpBNNutmE9n8ejwcUxG43ymfLvVLjLy6Ow898idO8+kgZCUnfLPTENRAV5cy3WbdTwybdKkRNQwZ7yzV1lrxgyd/ObLn79Slo1iZG7YTxbzZj4EJQEBmEf6WvLyl8hF5kb9TXmV9SDFlFFYtMFabEY08wz4LLUMMQSQ05/C88xhMdyUtDfQWhrwOnglL4PaOkfHpzGvrWNv/6DUWUog9igGnULLnB20zzg1gDz73PPZ91de+WLxVB+Xmg43bzxVpcoqRu8ncmwj2ybdJP3AYFAcOUr+a55N1A9zwmfmh/kwWqREOc+vcoanMb9X0tpwzWBYwHqdAorH9r1cE6MRCtBb9EedlaAFvTeLHlJyiiddVkAV/eLs4R5e9KU4+xSvcdK7LRezNIa/8O6vis//xhcSnCSqeXerFX/wD3579NqrmI1OYzo+z9z7FO8dDohGqWXh5GR4Gy91P9+vzr6Na9gXvuBjWVy4HplWFtNHnivVNZxz6irR6MSs1o6j00V87/f/o2i1tqPVa6cc7hkEjeW+GZUaZuWsv57zZ/QR88tvXAdNCaaLBSjncS80IggDX6EN5ttoYq7RIMrfRm2U1ETNODosqV3gA6y3xhX2avGOLfpVRutVqb3VG/USZt3po7q3BhSA0pPj46RPwSPaYkxG3zImxq8BjevoP/R6es6e28lzh7aLA2XmWsp5Y6wJsFeRIwJTyp+8qxtpJGKtuBfjI/0QlxBMEkjr9jtxdnIerUaJgEzZgZSwVYoqnsUcwuPEUzYdmjSo8q7TH79zD31ib6inKIuwfuxj130+m8TF8eP40AdejG/8xt8WDx+8FT3KQtTn6U1Pu82MsIoY9HfSK5yi7fABXqR/JaK24F/TBNABvieji5iNSLWyjnarOBYJnGWdh8qAkoDlJaAeNbIG0elS2HcrljXWoxM4VHQ6xYCO4RGnl0F7GOdns/jzf+6/i0arH73+Vp6nFyfHcXR+GuPxKL7pm74po4jHE5yNxrG7t5Pry1nK7xhboJPR6DI63e0YT+fxC7/wqTg6PM5oaHg2jinqJKQpxDnwzp1bsbMLbjWM5194PtvY29qJk+OL+Mwv/3o8uH+Y8i48bVkrGFCn3csorALArqJZgZPUNUmjXp3am+iQ69gb9KO/bsT7n3smnr+xHa+/8mtxcfwgC5LjCjefELEwjF//3Ctx/62HcbGKIEaYyI8PvhDx0rsPYti8iPnFJCZnOGIX40MLwwJGj0LaqTc3162kPYxepKXGkMG/rMEpc+I7K5Jv8C/Tm+FwSOAabIt1TztulZa6FIuvaoA0isEjf0c+rNoq6XC5HyN9PWpZ2Lw4NbkPrRNSDEY6sPKOwbgea6JAYhHtrB2Ko2A91rVWLOukDWxmcfVFvR2t/m5M29txWh/EG6N6vHa5jkl/P84anTi8HEVvq6RXz/Oh149hp5vGbeSN3qAfkxkp00jTVegZHYZrB1vFAVEcLnU8055VTrKC5crdXstZBV2wb7lPRw+uEzcUsC88pXjgy3P8W51ZHs89OhLCpzXsiinRXw0v0HiOq3LC89wRJ1Z+9ByFbzo+UyxzrZicWJk8TZnSlL0aDJRL1OsgCR3LvFecwQhpzwf2jc4SjFPsUGMU/ePFmcGZw7nPPOgkIUbMWHi+GJrzIxbLuGiL61lreTljKI6tTwy5Om3qlMMzuVd6oA36w9rRlg5y9J/naeRWd9GJhbF5Le25lozFqBqxSubJ9XLuWBeu9Uynz8qnnL/QgfeL53BGFWy4pIM1YIK/PRu1YdS+729/T6bAYnL0NuFvLUd6LkjUNKBBQ68HvqMjbhT+5kXniydPCTMVVBfoVlAVHPdg4j4NEBdVGKegtMRP++an5js3wSYB2z4ToyAnyG/fk8lX4c1FgCjChEYUCcj77JeHsEaVK0C6MoBIxPSHhUpjTnWQ0i+eq0eJgpvGAY02biQ9iGmHF235XD4nmLPhrcMzNQLQL4mOsfG9G4P7+AdRK+xwrRY0vnPDb26uTQHYEG5BdPqq1ZI52jROKBg7FwpgjluDgUqsjErF2LXY9BAy/7rropWWOUwLX+W9LdPg2YyJtoqiUQwVzAnCJDRlWwq2eki7EQVaVaxZA41JjJnxMHd6krkGT4QolLKS5899k2BKFWHiXNOuzFNlQOUrD6/BIIUsftNaL7Nhzvhd5mD+dveg+8mDybFotPQ+DxIt9HzPvNDHZETzsn/kCXobbVrJDbfmgECpZ36YG8ZOOyjKMmjaV2Fm/ILNjJHnqJiSHoM+oRi49zx07Y8yjwccTNF26K9MlXyezAdgRvKeJcaVnfSCyRo37Xrs9VrRXIyitxrFXnsdNwb1uLXbivrkUQyak6j3WhGz84jFZcTF44jxccTRyxGL0yIxrYpnSjrTVGG42IjoBv8yTHfDMwWv7/QPrJO7EO+NiBkCGWG9FMqbRBwvIs7qB3FWuxGL1vU4eOdLMW7uxxfuHcXluhX9vWvR7JVUX3iYyJMQzjJnbbcdF6MCniFMJmB/QRHl0/SaTAMvkTOrRYI9eZCOplmXAO+lnMtm7SrVBu2zf1DYNEgyr3iB0gcjCjQQuwZ6g2SKnNPTq0KlKn0ewvymMqnRlj4aIuo+5PrhsNQaoE/QHP3RY4XrNCxzLcqtwhfrzXXcA91YjBi6lLdwrQKEAoB8TuM/z6C//E5bHsKetXpoCwpuHsz0SVCf52islE/zm2cEnuzs6QKo7+U8651L33u94vlM/1gXQ59JAcG+o0325f7eQRrKaAuAwdQ6XM+exrOGdErJLzrt9L4ixdNWVQiv3e/nXoGHnh0dFcAHD/Z6LdNKsZc6g2EcnaHAdWI2PovlfBlb24MshCp/rpMMqla8SUindO/hW+mhB7CzWNeiUS9pVrb6FHofx8P7Jc0Ic5LCWxSAv6TIqyXw1+/34uDgety/fy81Fgx/HRQEFIEZhd2bmfru05/5VPzoj/yfyWcO9q8VYO+yFHhL+WK1iE4qEKvMWfzU7b344IdejMWypBqC1o8rkHAwGFapI0rESq+Kzjh89DD7Cz0Cvs6WeP8Soj6LO3eejn6nFKBvRAHVGB9egbS3vPJaLB4xjO/GtYP45z/5c3E2jvja3/4N8S3/7rdHpztIQwa/T2clsqbZKGc5ChFrVF8XGe/k4vyK3pnX7a297C/fn3zDAAAgAElEQVTrDi3oWY1HVpHT2gmu8mK+aYt/Gk0EqRRSAXcSAKjmELrlWo2aB9f34ujoMJ/DM7gW8Ic5+Kqv+qrcf6yDAivPFaTku16rE5fHj+LkwSvxJ//ofxCL6aPodtdBatQVXnUANOt6NDPNQKXg1paxIL8CBnq06rRTr2NOIrSvMIAA1KZbRuWpxu/Jt5pEhZGPuoooadTSWQfjyapZj/F0EcOdGzEY3oybN98Zf+JP/tm4dfud0elvJy8l9zB7dXeHlC3FSMmcyW8M7dcZQpkrjT5bW1cgzoMH968Mn8oppMhSTmSfM496ECvXM9+sxUFV0LdZyT88B56UtFA5YWBgfvPe3VwzeIxy3dHx4+i1msk/AJhu374Th4elIPegD6B/L55//rlMI/WlL76eUVxln89yDJlWbb5MUEtgH5qHnnSQoW2iUqALruNFH7hOWQRwZ29nP/rDXqab5P3BvYdZ74s6P5znezu7MVtMs+YXSAkOAYOtfqb4EFSG73EWeE5A/xZ31zCk3KOHN9/zz/3C/CUPPMN4O4lnnrqd+wVAinXgGcz7ztZ2dHrd+NznPpcpmhiLUS7sbdYn5aZuAdhVWpXfaZ85uHnzevJjDDQYU0iY9/a9u9HrdNNgw/ezNNg2E2jmuURgIOtcZuHfci7zfM5R1oG1J5oi6ePgIJ1cNFxtplVg3jjvoa1x5YyUZbVXBfAtXo3FsMLf9PmQQvLLWYncnU3jiDyfzUaeExkVihPP+VlsZbRDSaPjmZkepesCtt6+/XTykXt336pStTWTT8CfMC7gEa0zBnvpqadK3ZbTk5KCDb6UkTG1ktlAUMc0b/CiT3/60/l8edlLL72U65Xrt1NqJxF9Br2oczFfPFe9GdrgDOJ71ndTV1C25R2ep84meMy8MSf0E2MVzkMaNRkDxuXpeJLPv3v/QRqB8DqmiPLusB1/+A9/Rwy6EbPRUUzG57GazgKv+TTatFYJrtZrRTbwpeFDXcXfNnW+q4vTkFsidNoJDmIOLilSSUWrTKOnL2BzdIcxmXXih/7Bx2O6bMXRyeGVvMhYuZc9j0MOc6YDDXTH/Ohpq9GIeeE7I/DVUzQWsvZEcCpbsha0wz7nN/ajoJgRNjozMO84YjgX6hEaUoo8XXRqXuxT+mlfoQn+bTojwj90RMHIAMqatVwqr1Vojfb0ZtX4SxvKf8xPphblzCJNScWnC4hXvGflScVI3szxez64puqH9Nf6Mk/0tiI7s3Ya5GyHsdabtRhfTpKPqhfTb+ad6zV20CejDMWB1GF1nNDYoxHffaGOS/80KonVQKdnp8exnE3iuWdvxbf+zm+M0fQ4aotx1MlBXNXswgCybjSz+Djp2ojeSH6K60KLCjXNnEeiPxqNVbQa6xhPzmOa4CIe+WAFxUCc4yZlWlVDBN42HpF+9Tw6vUEM+sMYbu/Eqt6IbnuQRoRyDi+qqtn12Opux2y6iv/xr3x3nF/Oot5optMbfATa+MAH3h/veMezcXFZasE9dfvWlYENZ89MT7WcxwU1S6aLqDW68Yuf+kwcHR1ndAsRTUUnKfuxOBHW49nnno5mE2PFaXz0az9SnBAArhut+MmP/0y89jpyaTuQAzJlaBev/suM0JrNAJiLnENEMzyWyLsEQ6eTlJx63XrsD7rRGa3iQ+9+Lhrjo3h870txcnw3tlrtaC8jLg9n8fDxKj7/66+lSsxoSH31nqciPvBVnbix347a6DzG5xEtWEU/YjQtxomMrqiyJtSX6K/D4tS3pmj1MiNJ0phRRXbI0TSAfGUJI+2+GRkC79IAslGbk4xV7SpVdXHnrOqIVDo799WbRhTVU8fBUpKFzytDJGlu+VzuxUhSaoYkXdRrGSPO/501xdrJf92KZZNi6BhS8jTNOnZBbbnmIEbtvTip9ePurB2vjSMerjtxRoRJrxvLNORRy7Qd251ebA1KalD0OiJE2JtEiyQvaZd93ew+cV7VwCEeJv9mDyvnsA8Ep4tRrDi5si/5zD/aTzylSqnFbxpQudd0umLD3AMPTqfTqlYhtKbjAG2ZwUTZbBPTLPpVcawSK+R3xpNODnt7JSKmkuHhyeKA6p2C54xHTI574JHKPDq8047ZSuiPRoxNTJd+aHhnTDqspE5WRXwyLp6hw2ExxD6pR6JDJtcwtiL33E4+zj+uFTMXfxBTSWe/yqF605DM+FwP5008kz56dpjiVFyd7zVQ66QhXsl5hFMVcwUvZ3z8YzzKb+q82gFoQ5pRF3RNdYbgGnEWv2Ms4rO0JW6tkxzzQT83MX9xbsbpGU479Lf2t7/3b61T4a4KkfKucK0FxcE4ub7zUL0KyuFQvD8EZASyBaH9TeLTa8HN5caiLQ0u8wp0oQ3BW4U0JsWDkXtcrHLolH7w0rrnwep3Xi+xOikedo5DAmFD8qIdhXLf9dygnwk4VJO9aTjgGsfFfYJlLKJePT5zk4BUBt3gbmSeJWNxrPTPdVOg0BDluskYJAaNQQr6gn1877MkasYgoFbmvDAZ1845dk2ZMxXmTUPVptAEIWp02zQ4CTRyrevsplPhABzjXubIOZM+EiCpClBubhA3IdchMLo5NVyo7HK/yozj19otg5dW7aMMTCukqYa4X4bFOjp+xmuUhsYI2tQThzXxoCj9LV5RAgDFy6SkxtAKC8OWZrmW9ZcJcG0C2VVOW9fTPm0ySw1F3PuV4Wd663Pou770WxqHLmVygnXpkVNZczXq0TeEMd5hdgLbtKVXFH2y39arKB6e9auipoxHazHfM27u91CH9qRv92auR7OAMoVOijdrHuLDrdg7IOd5KaRaXy5iPRtHazmNrcYyWut59OuTuLPXipvDerQXp7HdQeocRcwvkPYixmclMmQxjpgfxmp+FotpFdVReaxUcnWVOqYYPBDKNIYQQYIXDGmxJlVECMIYJmZEcuqDHF5EnK+24rJ2Ozo33x+H82Est27HorUT624vxguEV2KByR/bydykl9Nleh49OnwYLcILO4MEH04Pj2MxW8Tu1m6m3EHJJkfuxXhyla7KQxcaZN6Ye0Er6JD5dc1ZTwwgrDeHoZ4dzL3rw1oLIPG9QL75PuUbKoMKYdClKS2gHehN48XW1m7uK84ynomizN/QEd9vGkdpT+GG+3mOPFRvdMYp8KpwBZ2pWDJe7tW4o9Lr3pGu5TX0VcMgY1bo9LnMicbETa8V6fmJwFbo3LMXQwX7jH4xzqeeevrK09RCwxpCCqhfjH/pubYsgm4Wfe3qCVTO3QTHhoPo9duxIGoyo69WcXl+kV7OeLwNh0UIRSlcTgGJ8Psq9V5QoPT8SV46LkYDDSAAVoBPGB67xLtztiypyVXLVEWjaSloeHJyUfrcqKV38BtvvZlrxdrwbAGQew8fpjCWZ1m/Hft719MYQPjV8cnj6PaGxYhT1UlorPAavxaf+Nl/ET/+T//JFShzdIKChSLUSEWQmh7bw3a8593PZ+j/7u4wzs5RPvGY7MbognOoOFJAt3jo89vOzm56742rgr6AKMwJaUx0CGAPUSuEMWz1thKcOTw8rgCM7Xj73r1ot8mZTkFQUorOY3e4E4taI372F345LmcR3/EH/1B827f//njllVe/zHO53Spe1Qrge9vFwxXgfzqf5R6FZvSmv8QLr1JmPEPYlxZpxSDF+mso02jBfNNGGsyqujdFaSnKkp615js/PSnpszwXpDXmBPpnj2QatIrXKLQLFJ08Pozzw3vxjhu9+AP/zjfG9OJ+LBeXsb27k3VcMv3FRvRHevilAaRYpVOJ/goDiLJMGnzqjUxv1FShpdA9UQaorvxe1fHIPYzBb0iaiGU0moPoDK7FwcEz0Rlcjz/3578zWt2tWKwbmUIKwIPz6s7tZzKtFPMvD9IAypxQe0KPe+UxjP9X+39dIq6USV1H2uBfob2d3B/sYYv3co7y3e7+TtIfa8BvREgxftaJ76+MHZVh+Matm1cR1U8/fTvu33s7gZfXX3kttrd34sbBjeQhFC+dTInoauReRU4k+gg+TJ9oF1B6viw5m11/dRFon+d7njBeU9VwrfIP4764OMt13NnbZjWi02und3IPxX/MWT6I0+OTGE9HcfP6rTSEYFh85rlnr+pfQZvQrCl1VAQ9D/Rm5qxjneg/a+5+OTk9T1oVHNfQBF/ldT6a5Ll2dlbAPCLiOI9LatCiaDO+TYWYeSIChL5oQOBeAUlAeiJWMXhBp196/bUsRHsxuszPeH5iEGl3Ozn3GELe9c4X4pwIpbPz2NrZjsvxRbavM1mmU6oM8MpaeOMzHh0ABCtYg+1hOUvpF/3HkEu6Gowy8Ge8nhmjaRXYfzyT2m27+3sxXhQnOcZ5OTqPWwfXk+ePKnleORa6SEepaMThcTF0YGAj5WCCoqtaVSS7pDNlbQrA/aCio3aV/uvBlVMRbaofQLPQGPyMlGoo9D/4gz+Y62JdhOeffz7BdGhC0H00LuvJmqgXqduxZvSBYtU8i3Zon7lUNma+Bbc3nbaUhY34B0Qmwo49gXEKGiStDvTNvDx49DiuH5CmdHplAPn2b/+WIDXj9PIwRpenmaKGjIAZEdyE/0yjUS+oonqVZ5E61KZxJC/cqOmU920YQJJvlmrPVwYQeVby+E4var1hnJ6v43v+zo9Fb+sgo4H0/NTLlbHCU1gHzgDox7oPOky5H3W0KbQ3yT3MfjAq15RRykSf/exncy2YM35TblPWgnZYS/rAi3SFtLX5u3oz3zHmNISt11eRDIxVUJC2mMM0ErXb2b/c11VqKJ7nuotHQA9iJtZesm4H7UJ//OMMVaaFXviOqCHa4bOpJwUV5Wn0G0OQe4S5gfdnJGBVt03ATf02jcx7ezlf8GbeU+6slUwgGuVZJ3Vh+853zJMGHMdP20Sg8X0B6ku0hMYfwTPPOqNJNJbfffvNmE8uYmvYjt//bb83ljGK5eQ8aRugPjGDTHnVjv5wJ2tPEKmR0bbklSSis0Gdj2IAaTbXgY2BiIbRyUmm0kI3wgAivpIGEJS0Kv3byelxppLD4Wob2bU/uDKAoDdhIGhRbwyP/hWpmbZiuajFX//u74svvPJ6GkBGs3kWo//oRz8aL7zwzpTDJ3Pq+ZEFokQ1SkdEWVr35fxyHD/9M59MOQeDctkLJV0v76xLPdbxwgsvxPUb1+LBg7vxzLO34r3vf0/OcUbS/cYr8S//5b+Ki0sccnYTbEc2qbWKIRsHBeiJVO06d6Zuc1lwiZdffSX6vVYc7HZju9WM7WUznjvYiQevfTZqs7OYT0fRxElzXovFtBm/+POvZw1MJHw4zzv2Ij7yoUHcvLYVtflRrEezzJrQwy+FaF305GYvGjAunE6i1IWor4YZZRrLo6IvE7EBP+K/jciPL49vK7992cvi6EZ3GNldXZc2p8qoknuhMn6k4yI1AFs4WhHJURxi6jUighuldl8WRy+GMy4ufOBJFAj3ZDQ8RoSYp5yKWWhdq8ci20Q+XUeTwXGmtYYxaW3FpLMXZ/VhfOF4Em8ve3HW7MWctLzrRjRqJc1bK2qxNSAqtxGn56U+7hh+v648+beLEw00w29ioKy1mC404l7lnZeyOvwTnld0nJIBQkxHg0AazCreB49BjlenUE/je2U+I/n4TYcydRYcUeCz8E+e43lFf4yoFUdTPze7AtfC79TzGUtxlihpJ+mvPE2eqBymvsFcadjhbEgdbWsrv+NFn8QVdGTgORoSkBd4aZRgzCk/bW9f6UR5nlY1UgT+eS59Ed+yxhJzC19l7BpqxNVp2zlVFqFt+aiZHug7cpn6nTgc88Z5IM7ieSbm6VnG83gOz+AsYu6YV9bJvjk+jVtcSztGR9KW2I0OA2JH0gB8x2eJn/NZeYu/bVfa9Vw2lWJuwaqutc9J2vyB7/++NIDwb/MiBSGtKdy8+UAmk8PXg94NInPxYLddfnejKLTwHc9hwhR0kwVUIGkufOURQXv8c7B6EagICXp6jZtz06rkoa4FyXs9cLVyKfx5+DsvejDQL4jCMQqoMld8z++Cqnoa0wYLKRMRIDH6QWOGHi+pJFVFdPyNdvU4lmlxnVYwwVv6oRAioxBAZmz2n3v523WQ4AWxtVQ6twplGnWKoFZSj0DEzLmeOFxLOxpfBP8FT2Ua3KO3rsxO5dI5ljnrFS0zKN5whTHTB/PAcp3Pka5U0riH/vMsXoQwO3/0VSbnRmMjuxGlTXPDKrhtHh7uE2mMedCAZYoB+qISqwHADS7gwH16u0jz0psKXs5pBVgwZj5reFCQRAhmHaR12lJohtFxnTRKG66xdGlqAGhKupYhZe7prZKTm/mmnZJ2pwBags3cp0KhEq2BQkYtc+b5zK9KEffCxAyDL95hw9wHtOGhq5Dt4aOCqdAvyMM9vDSQphcpERgZxl4p+V2Ao1Y0CJ8bTzKf/Gw6jg6eRO1GrGfTWM7G0ZhdxrAxjhv9elzfqWeh9OHqLPoxicCx4uK4uKVcPIz16d1YTh/EekHRvIhZVTeypcdJCRJJb2MjQvgti6OvIqYYPwDqkIVIk1WF6pIqa8LvgMOLiOPlM7EYvCOWg2dj3N6PeXsrprV2NIcU4J2mt1F/uJvptEaLaXqkkPe5jYfJbBHz8SzTArF+zCG9Iq3QaFr43WJVDm4AXfkGNC94J8gur+Va1lKPPWhFrwnWimewRvyeikUF/Nuewr7egRrlNKCUvuwkMEH/oMMCDpR0WDwLGteLg/1AHxgf+4B7TQ9CnxFY9OBVgGIPADZxj8YIPUD5DtCRtuwb+1yFhTZ4XnpJVzV+GKP8GH7JtbSrAsge0ZAMj+FewRnByScRmkUAMhUR9Ox+KUbRksuZfcY43X+0wxzOZ6VoOPcUY3UxNlNHg9B5+onn6dnFeQL9rNdTd+5Eq9FIobHfbMdkhDLUS0MF451enMX0/Dj2t3pxfXsQJ8ePYzWfZYFKjCJFgCSH5yJzk5PaqVFrRHcwjIO964HTQwfPRSJH2614eHISl/N1rBrtePT4JJqtAjh0+gWAmM6nsUPEFmBrlbYsQYzzs9juDxLUbUYzesNhjhNaYC3SqyhBm4hhj6iWelxenMWnPvWL8cM/8sPR7/VjNB5Fo0lRyFXuzeeePYgPfvD9ORb6j5GmOIKUiMM0qlT5SYswVjzEWQOeN+wP4tVXX0nP8iIjoLhOc/0H3cJ/x5fnGfGR8tYy4vD0JDXBuw8eFEGvjRdj8eyENw0oVB+t+Mc//nPpNfZH/7M/GS998INx9+69fG6eeeuSqomxQ0sYQDqDfs4DIJTgL3sGj/87t59NuuWze5i1pX98BtD2N+YBXzXqMNG2KYbYe57l/P3sc3dyfzMv0Cuvp27eujIEAvbLAzajHDYjaKFf60kd7O5FbV2L86O78c1f/4F4/tZWXJ68HfX1JPNwZ9Ra+hk+SX+1aQBJhQEHiNU6DRqZajDd+mqZooexdqt0GWjjuV9I6YRrYKXM8gTWP2UOUk8wX4taTJa1eO65F6PR3o6PfewT8YUv3o2bt56OVn+Q60n6GWj0qYNbuQZvvflmzHBEynRaq+j3erG3vx9vvP56EAU9I+Kh04kb169nWgQ87uEdFD5WvpCvweN+9Vd/9SoqyvMfmoMHbILcGAUEykgXlfJCp537ptXrxgSD3rIU3xW8Y16h44xG2a5SzHGeXIzTe5QoqdV6Ftf2t6NF7aqqTh/GgKOHj2I0G6cBADrynMAAipHs2jWU5FEC6fAizuF+v5uGAxwRaINjAvrjulRmOu1MoUc0Ezkju8NBRnaR4oz3RcBfSp6eFbI7XtiVcajXKaliE+Sp5HPe1VugHWXkYsh9UhBTOa7oNu2kIe7NaNrKS5j5xDhCf1vdbho0Nx2+Ok1Sgm1deY5rdGKfprf7pHjSoagyj9Y0sBD2e9/zvisHL55NtAl7aPO8tZ4I+5c2qTXC+FjHda14ESZPqCIIPUs2DVAA6ykrVV6F7H2Mt3gJp7dhrXjX8TvPJlc8fX7qqTsZucMcc09GeVROP2n46nRy7OwF7iUtItfs7pS0ZDo1wMMSNJiUwpz7+wcJLmKAefjofkamFs/SJ/oMfIgIF+59++03c17os/I67zx3M72f9W+su5JpFatxMT865fB9ei42iqMO18hbTZsFT2CM/MZc8jc1LJQPNg1mjFmQn3Gq8/EM7oeOMKTwrIyEqQCn/d2dwCBKpGLKwm1SMtXi7ddfjt/3+35PPP3UTkwuHsflxUnEfBHdViMN96QJSn1vox6COvMmyKA+/296J5Ug80gESAIMVe0P6EoM4QpXaHVi2epG1LfjL/7lvxnDndvFU7iKYtd4XuYYL/eSTpJ5Y2zMK/OCYcTUnQIs0BxtlbSXwysHFvUR2vqar/mapCfmGV7GfmCN1CnYz9CcoFCm77go+hEyEPOi8UnwSkMGa0QfWFvmQdp1HzoOQX3bkbYYM7TIWNXfNRbzXHm0eox6rYZvxmn0pY6Syoh8L5ZB33Ti03HGaC/GrRev+jo0Qt9Jd8hvjMeIDb7HqED70KD0y5xk5FiV0kTAiTnjJb5AP+HzzBXfbTq1CazyvTo18wMdsM+5l+iv9WISteUk/sM/9B2xmI9ivaQW4qJEvBGV2yYFVi0NIPUaTgG9HA8GkFLSAx97anE9MYBcjk7j4ugoZrNxyqFEgtCf0veS1QIRgDine/feyvb296/H1nA7Gi1SZDWj1qYeyDoWq1JbtUO0CdFmTYxG7fiB7/8H8TOf+IXY2t6J88kooxw//OGvrmpSTtJ4z9ipQwI/uLwcFYNNrRn95BVH8eMf+8k4PDmJfrc4K5T+FQNZScG0ylSN73nx3fHqqy/HnTu348X3vpCYSbffjfHlOD72zz4eJ2ejWK9a0elW0cfNWqzq6zx3J9OSygxDkFhSKZDeicvL83j77puxNejEu+5cj91GM7ZXjVhdHMXZw5ejE7OYjS5iPVtFKzrxxmuP4t6Don+T1O/pYcT731eLp64PYkgO6MV5LC4iVuOIbi+Cs3lJDbZ6N2qkuuKsz5iJRRbiaMQslouS/iplvMr4kX/zmCql1VfyLqNBCMTAyKKzYaakrkrGeY9F0s3UsN4oKceUtztfbgAh8iPnibCVxBmqCJD/lwGEFFeY6aq6DplOlUiWVqzoBzEttVVGatej1DeptfsxqXXjsjaMWXsnjmr9+NKkFvdIh71uxiXRfK1BtDuD5PXI5Zx31L3TkLaqzseSpq2kVdORif6yt8Vk2W+ebWJL4jbwEHiXejQ06lnHtWY/YW+IHbFn4bnq0PICDS20Jy4mhiSvMIoDnmZkMu3AY7hGPI/n0Seewz/a4Tcjp8Xs4K3KVbwjI5WUhiWTADxNo4fnuvK1kRliiWZ60CjE+N2PtEEf+AyGQD+gD9oUpzQ9omcT8+I9qeNVEcFik84XfFv+KFYoNqe84bVm1tCRRtxEHEzsFwc3+m8WCdrjb3FccSFxO/qqjCKWw7isC8l3nCsa9Z1/zt9NmwLt0La4Pn1IuaLKIiRGrzzO7/ymAY3POiSIa/O7dKF9gnedGTIjzN//oR9ca8xQ4BXo1KtXAFzhXMWXhXSBaJj7BBj5W6Cc32SehSkUy5HKssA2g/Tg5ZlpmKmMCVoF3TQqKQLdGj54lpPmotoPIw0EqtzoWhF5Jv1MRbcqQJmKQhWC7hgU7DQkaOygbxAiz7WdtJZXxdcZJ7/TPr/z3MzzW4X6MB/OAffJPPx+00ChQKNRxj4lkFLlL9U6J/Hx2cgCPesUMhmjm2FzU/BMjS7OSTE8FI8AFAyYkiA69xpam2BOFQ7rgaKBaNOaqMDG2F0T1sh5Y134Xoak8F+ERYTlafZBxco51mvDuUqLX1Wbg3uLl2RJJ8O1AvYyTZ65OV96agnWbxr9FNJlSPSd+ZEWNTxpGJJ2aH8TMBUwgtkKJHGv9C9dOZ8WbhU8LSBmyY3rfNEXxuL4XQNpj98UTjeZuICAdEc/eI5MhTGgkLo/3P+be1DjagEJCrhqeg95gcYZ5pfn0z5C3KZhVKYm4xZIh95l2K67h+DmoczfCvMy0TIfxYBW6HFavMJapUbJaDpNQU86J2AaT8rppAAmRIQc9Oux06O2xioas5O40V/Frc4i2vOT6M2Po9etRcxOIkaHsRw/jFjhsbIsxdqQaRdFWJtSjK1K0ZJYDQ5KVW5lBC1DcLPuABHeRFWvIs4vS2RIux+xqEecTiMejztxUbsVo9bNqF9/IUat/Zj3D2Le2Y5WdzvDa/EcBLAG6O5URkH20C5e6Ak24P1Ry7lI2pqWMePhznwjaCd/2iKIuSi/CWBUhdI9kE0/xdxrEDUNgecI73qXyatpW2BET3ANwtIIz+I5/O6hRoHFAtAWeves8bAVfDI/N89BAVbxRFDwsDVPNMKcHrIKeZ579HETrNjcI+xrzlDpUx6g0AYN621bvIPPrsBJlDxALsEsxsEYNR5xfQGjR/kMgC/2DXPj2Vg+l1R7nnnsA+ZAnv7FV9+4SjVR+HsR4C+zcGJ5EUFh6gnArBu3bmRKmTPC7lfrOHp8GP8PZW8eK2l6nfc9te93v9093T29zL4Ph6RGpEiZkWQpMiXTkQRZspAFsBUEMeAEyB+Jo8BA4MRwYCeBbS2UbDlabAWKFSuSZUuxJIqbuA3FIYcczkzPdPfM9H73e2u5tVcFv/N+z+0SLcBINRp1q+pb3u9dznvO85ylghNDpa5ira56fqbVwlDjnXfVv3tVudGhZqOh6rVqpLPiPl2KV88BZNKeWSrXNMKwgqzFq4TilKRrmc210xmpsHxKtfWzOhrP1e1PVW0s65HHHg8y5J2bt9U7amuWJ83X6ROwEMAYoJj6BoCzB0cH0b8oovQj8y5I4B5FjltaIeXbGFC2pM9+6lP657/+a9m8xtOMgs41fc93f0Sz+VC5+VTb9yjCnKXxAFMAACAASURBVJRdj22rRX2BtI8xdv67XEypglyI1fOS+yKPiZrBCH/66ae03KzplVde0VNPPaXN9c3wUPyjP/yjAMgPD49UIgI1l/JY1/CgbK6o2FzS3e0DffErr8b3f/Nv/g968smnAwgfU2eoWFJjaSnqFzCHV5ZTsXXrBiYUSW1n0pH5a1lsktB7AoA0fUcKHgqp37m9FWkbOAcl2qAL886GUqfTDlli3TDWfYtC6gkY4TNz3qC4PZWs2Hp/4HfayH/85/buvqO/9hN/QeVpW83CSKNhN4gPPN+DrIjaH/eJ75D/mdUMZFeYF7K6IJknNM4+mS5I22eT+843jEVE3s0Z93ykGGK9hLzjWgB2KmuWr+vgcKDPfP5lbW13dPbBSypVm5Fm6wACZNiP+XDxwUuxNsmfH3VFqBExGqYaG416pDOAgFhptmJ+Q8KTxmA+TjvCaJQclxgn1jlzyaAt64yxMBCLHHPUGbImgJvV5ARhj7OQ/ZNJFJ9epz4LUXULXnoB/NZr2lxdS+3EEaBQCCJnc2ND7167qq17t3Tp4jl1uns6OkiEMm1DJk+GozDwo/tzUzVryfuXmk3VKnKpEcATfXsY6XFIAcLzAQK1Va9zHSIPccgY6rDTDtmD3Bigx2EvEI0F6ExtOGyKKJiaV2OpofbBYRCuJhuBVBxFzVg7Epv+XDTC7IxjMs464ngwzDyYB8oVCzrcP1ShUg3PY+rLjaaJMGk0l9Q97gdhGTZOpMTDU/so1pENSkfJWiebZbn0vVadXsf71unNUyd1DWiTAXKDoaw39kQAXO+t7BUG8kllAwmLLhEODgsR9wZ3k6NbJdUbyHTotDMAdOyp2qwlHSb23ZRaD9mH1zrECZ/5m99Jr8k1eGZkMaSp7YloUz85Jq2tLgfQCTGGscw5ke5yey/IFfR2UqltbKxpb38n5jBzHX2U+UTNMtrPmAJ20A9cPwrUZtH5/M4a5NqcS587Eot78aKNpJEj0pTzeA5e9H+kraolgIBrJyI8FYu3lyrv1oFYO+gUJk+QldZJLXO5DuNjxyXeAfVNqtsJw7Z3qZCiUJdX11KEM+V2JiPdu3VdP/7jf0mPP3JW/c6Ouh3SA01Vr5RUrgDOjaOoMj7Viy/m5v8fAgR5SJ05CJBk5yf9AXjY++KJ4+A8p/54qubGg/qpv/W/a15oRdoYosq4J/2XwGTSEKdUK4w9z8fLOpeJK++hnj8ck8aeygIJzFskufjOY2NQjHE36OZx9DwPudpPNVlM1tru9To0oMV1PK60GZnrqCfayTMwrrYxDbrRPohpPpvs4/6OFGI/tA1uZwbOcb0sIqVoiyNgWPc8I/PITme21xxNE3taZu/iwEa/sg4sezjXuiRpDulfA5EG9/gcum2WMtFjZxlgwpK5EClWs/QqPCfX51m8X+FIw++sE/QM1oUdlhgD2h17eGZf8PxBRhOh0O9o3O/qr/z4D6lRLyUCJJf2xLDxa0Qh50NHKpepFVfS2up6OD1Q0wr8ItK1kSKzMAugGT2mu79zQoCgp9p+ts0/mycHoq17t6N/lpZWIwKkUqtHBDPAPX1I9EfSuUmlhX5LjbtV/Ytf+y393r/9oyBAZoWcfuzHfiwiekn7t76xomI51WDpZfoa1zxoH2m5uaxcoazf/d3fS2C18ipWE9EaOv1omoGXCl1zfXVNB4d7UYvkg9/xYkSNUQOE/n7llW/opS99VZMxdlIh0l0FBlNA58dxp6A2dfuw25UimWkTz7PaWgny4/BwV6c3lvTUg+e1Xi5qvruvu9deV7VwrN7RLeXHU1UKEPlFvfaNbVwDwyUFKfrcs9ITD68qn++ICOxBR5r2pWY91f/IzSqqtU5RFTyLsMBhBbkyVp5c0vOhRv3Dk7odTn9FwETSL1JNkMXXQra/tIP9OyEiKc0Vr6j3QVHy5BNzkqXB10MDo45LSouK3MPJqBjpr1IESIr4iNefQYDMwbXi91k8f460rPOk1yNHeU0nfRXUV7mUUw7nKpU1nFc0yDeUXz2nm5Oy7kxLujWca2cwV66+pvoydfWSU/t4hlNvAvWnI/RG9viZDnAWIZ3oSqr1xlq0I7PXpzGycMTKMo/wbidT5BJznPO4F98j9/jOEXfG7riXnVYt6yxLjBl6b/N1jV8lZ4vKyf6KrDNZYmCfthoUZ55af7KcMSmCXEEecT3kDf3ierN+XpPmi3WiWBc8u/eyIPuzulT85j4zQeB9gmMWM09wDe5neYZsow3uQ+ODyFPjX/xu/ZN+Zs+hL8PhrphqsRr/5bP7wXXT2FPZRzjHOIt1W/qW9vHsxiGDsM362/oge4p1IstAt8PEB89kZ49F3cqYhEmdZBcnJ+nFfYW/OZbXItdgjM/7Fn3EM3GdWCPZPKQfGAc+26F0kY8w+W9SKnD6f/KPf37uCxi4N9hsZcGbiQ09LmQQn4ewUsym5M3WjeRa/u/B9WKicxlkLyh7QNgrgvYko/8wHsrAqkFiX8cEiyeVJ6kH2YpwUszSxuiBsiLgZ2bhegGb2eI3JgSdy/EsIhMj/OaB5G+uzXkG8y0ArLwxMLxQYBIAn/LjoWjTTr/4PoCKlZWTegnua9753aSTWT6D4G4P33sRLV7b/WQvZRM/sSFkacMWjYQAe7N0CGYt6T97cDA2XIsX7yZTbHRwvpVMj5VBfY7xy0Yn887ep5xn8Jp7skgT8DfMwshLJwUMESa0z6SFCS/a57ltMs/zEyDOc9bpDHy8FWsTHjYQaZ/byj1N1DAveBkkWiTibBwtspr0qQkT1o49l7x4DRbx3PY+5Jks7PgeQGuRwPBcRfnxfLCxbvDX42+CwM/rNU27TZDRXp6Lcy1MvL6CYMtCoBljg12e//bYchi/1xXPYEPLGwbvBmr43WveALFZeBt+Jvk4z/PP88KbtOcd7bHx7zXMHOHZKMLKi+sBLvEdoIQNU8suG6sY5KkfUngGobszUmRpqMK4p0aur4dP1bWW76o5OdBafqDivCfNu9K4LQ2PpNFOgHQaS/mMACEiZAqxkRVWjrQtWfE1lLRwbiFSJRaplBulYumDccqPGumsy9KA7yvSbldq55a1O1rWsHFBhY1HlG+dU3deVa68pFq9obFyure3r0orRUHhaWwgHsN+OCVf10TjyTCA65AzuUSAoURRULC13DoBx01sWYbSd04XQr/b4zGY94yIpL+d4sWKkHPCcy7f8bKR5vHz3OU63tQ5nnmTilWmKDzAbuaryWCUj1DgM29OxpK5yFylfSZGuI/TBHB/zynevSa4jtvMuz33TPb5XiaH6Dcf57Q1JpW5r4tb8hxOB8E5PA/ncR36gXPY7BPInMh21pj3nEUi0sXgHUFjpcnAd7mUQpmROdyf6+7sboW38vJKivqiX0JhbC3p4sUL0V+0v8c+eJwIsfFkHgQI199sFnSuNNCtr35CjcFdrZQHUSugGHnqASXw6iO1EPAzRihA/intH93T+soDGo46kc92TD7x+qb2iIpvnlJnXlVnXpbKDbWWN6PgN/IH3ynkI32wspoi3ry+Dw/bJw4BHHvUuy/LmBc8H8YwnvfVcinqleBFDmj2t//2306EDV5Y85m+48MvqlYpqF4pa2/3XvQLz2E5bpnhvTbN3TR/KX5O3zCuyDnv+TVCqytVlSpFve+971GtUooUMtTqWFtfCXCE67597R29+O0f0EsvfVlvvPmGdrdTwUoMpVKtpVK9qWK5qTvbe/rK116Le/6d//nv6vQDZ3Tlzas6Ys0VU6rN/qgXtQCshHJ9y95OO4Wq0y94RTEf3E88D3OP56AIOvpnKP7TlPPVIPrZsw/o+Jhiqgmk997ruk9EDVBcM/YhiN/ZTEdHRGMtRWQZKcSQr0TVAPBXq3iKQiqFv1wYdMwlUiAEELz9rn7we96ryqyjwqijyZDioI2T+r4QCyZArGtMww0QA5UUWBREv5+qwHty6KukIsh0WKLlwmid58Nrmb7ASzGId0iw3Fy1yrJ223299PI3NRjkNBgX1BvMNMvl1e71Va3XouZBzAxkBs4q85QalfvZEHFEJ+CQU7XQfwDZlhO0k7RTJm05h762jsSa4L+NMzupcEzSESlgTD8PA8CmIHGlgNwn2g95A6DYD4A8HEWyGhrU1qDwMmlRaDf3iFRT5JU+7kb9j3Nn1rS7eztSijB+FG6NPaZzrOPhQMVcPoDY2TilvyJyCmC7UaunFEfIh2ol8lhv7+6cFPPEs5eIJUgpal60lldj7rqoJHMab2XWOumJADBZR8hOdJrkkQ1glNIeAgo4ymJR32YfYe5bp1l0YrJeHekVCwk8ILJjSmaUWS6K0t7d2lW7S+2MosaTmbqDvi4/9Ej0I89Du0hBGSnCsvSJvFvvZZ4GMZjprrTDup/tl5Aj3ZQ2dNE2sOOA55LrUgCY8RzeL5lv1GBgfpB6kPP4TxsW9czkqJaA0kWHIDyAI2q2xRpIjiuEqHqPsi2RjNq0jogcsp7MMzInKKhMSiycPkg5RBSe51WKBEupDe0U1mqm/PWkNiNfv8k8xh6dhLFOnqYJvEMuuc8gTFi3nMO6cdoNjiO9BOuNPjLpanvGUZK2YfF4JyIDOpT1xD0ZD+sntHsxzQb3t/MOQLhlYlrDyZ6wfk7baI/Hys4L1psSkZOclrrtVCwaT3fafLDPfMhpMmjrAx94Xt/1596v4/a22kd7ys/HalbqKpWRN0MXRAqRyHNZzlknskyyzLQudmKwhSoKKAlhnCL+2Q9NgCzK/gCx6k0NJjM1V87qH/zMr6lzPFO53og9m3ux5hg3ngPizHsK17UdbJt+0VmKcWQe2WZ1fnY8ZIlqYwwZPzvQLOpLBotMAvOb05WEHM0IUkfZee3THvQ7xo1zHZWAfGH8uC7tNshG36EzcR7PGftwH9mawEn0DUdY8hw8E3OKuWHyi/txf77neein7a2tk4iOmP9ZZgr6x3OX78KLP/Ow9jyK8VUh5j3tow385v7jfjhAWffkeWiLsQe+x7nEtpl17NB3SFeX7Wfc37q8HfQsV/uD3snatCMEv9GvjINBNuYP96PNXIPxgPybT0ZRT+7Pf/eH9PhjlzQbHCtfgkwaJBwiV1K91lIV/ahYU6mYUvON+4MYh/DUBy0PT328yibqdg513N6P1FfUAIkaHgspVGJez1Iq6vbRfmbzJ8JraTkROaPZPNMPybKRwD7mNCnilpfX9cv/5P/UJz/9WVaPfvK//C9iTNvtQ7WW6lGbKsBVajXhWR+kJNjKUJsbD+i3f/t3UnpXSGCcJhYcE2slogz39L73vaAzZ07pT7785YjU+OEf+VjmkFk8cQD64z/+vG7f2pLmRIThOV+O1Fe0FwKEPiTtbNgoxYRHGbysl2s6au8pn5vq255/ShuVspYh9N99R1vXXle52Fdv747qxYbms5pu32rrxk7Ct6CzntuQnnlaevgSaShvhIffdJQidZfqBLvUpXxdpQpEdCGICuoXwRfkoFHGfWnaCwcHR3qgbkcaqYz0iGHNCpkvyqxv/Tvs64VjXew8HBGzGiBOneXfAnulVgcp/0LmJfLD7+iJUQukkAiNP4sASQowFj0RquifzDPcLEsntPR01FOe2jRFsMWh8oWy5jnSWpeUXzmjo/Kajmoruj0p6sZgpnF1TfNSMyICiRiqNlJ2HfQsoohKswTck3qSdVavVU5qciAr7UTBWkRGMZcjojPLmMK5gZVkAHlyajgIOeZUkXbq5fpcz+Qx7UBf53vWr3UM45cmFJAbxmwTHpN0HONp/G7b2w6B/Gai2vgY9+MelqHIS+OOyCeegd+QtbyQf7Z1OY/nR0YsYkyhd0SEYiIfXN8Iucn6sF1tfJT2mSCgj7xvGyM1LsX5oQtVqzE+tin5js/Gw9w3zkDhrDcmJu38a5LCDqm0m3OQWckBsXvSLzy7x9e4iseY32ijnaitG3Id+sCYoJ/L2D33R5fisyNcON64O39zD+se9JsxHu99JtNoE7/bMcFYKmNp4td9z32tq/v6jIF/XyTSAvf+x7/w8bkHb5E48AZlksEbuh/Qk4yOdUdY8bYi5QFfBE4NgHNzMzqe2FzHnlBW6ClmGZ5+GfDka3Edru8Jy7V4ebO2QreohHFPA8k2Gqw0+Vwb+CYy3Cf8btDWhI/P4Z4cZ1DcA2MFgMGzhzLPwrUNhHB/FCOnCTAgTFs9WFw3FMisEM4ieEwbkodBCj/3xKdNnEcb+I3remFxf//ney9Cs2pWNriW+9PXXySRuH7k08yAJCv1HGPF0hPSAiuM3SzaxH3qMaId/Ma4muTiHgaUPBZWhNzPfjYTOd6o7cliA2VxLD1/TbA49MrM+aIgs9GDsGGtsBBZ1BYizulrRcQspvuA9nzr83tded7wnAgXnpvrJZDZUSopqsjjaIU4yDjy7WdROgbgDJ7SHwZPDY4YGPT9D/ZToWavRxtwNhgXgWZvYBzLWrVnjvuH9niucp43JwPcXNPCy2AaQsqboa+bIi7S83LcIlBnEMcC2kaaSRzmm8kYC2/LBtpp49zKNh7C5LMPg7OXPBfmE4pWrYZyAE4GIVJhzkZtkXmkHSMM2KQfhnuxMNds2FVdIxWnbZ2qzHWqMtBmsa/m5FCt4rEaJdiJY6m/q/HkSPlZV7PjlL800lrhAML/hRymhYpEmiv+4xSCxzw602yE9286h0JtPYqko0MVpD5egHmpA6mSk/ZHy9ofrKu4+pByy5c1rqwr39rUcb6sQa6g3jAZKHgY0y+9fkebmxspsqqToiNsdE+4yTx5t8R6LySSwWPLPDPhxlxg42Z+2buA6zBGfEf/8c4YO20EvzvNB/PYc5O1RntsPHrdeOP3BsyYp9DXlP7KhrIVKpMwtNNACTLZZIcjK3gezndbeV7uZZLBctC5me11zfzhnibMuC7ywtEbXiuhhGb5oZErlp3MfZ7FQJTlO/PczgJeF6yxfr97IssX0925/XhUO32cc1lzD3sHMu+tqNJ2PBk7ncPoG+8RzAVeEB4m7KnxEev6uBdA5e5hV0uNutZXljTbv6HC3a+rsPuqLjVHKgxvRS5fuEbmbqmcDBX4YlKoBqw9z2s0nqlCanwCLiDTcw0dDJeVW7mgnWld2+OcGmvnNK+Qd146yKI4MMIZ3+QVk/ZC9tPYz0oJGEl6xX15wvMBuOJgEXsb4bbFQqzzSqmsX/iFX4gUKyk6Naf9/WN995//dtWZA+Sw77Y16vfCyLBcWQS13Ke5eYom5cW84F5Oewb4utxY0mwy1GOPPRJg6JU3vqlnn31Gjzx0Sbfv3Ip1wXnf/ZGP6J0bN/TujVthlP7Ob/8rjTCsSw0trWyqPyWV6Irm+ZK+8c3Xdefuri6cP6+/+pP/eUTSMD6T2STSA4XC2+0m5TXzjGZcuZeNDUAQ5tx8luZB2HBZHm/WteXs4v5gWdxs1dQ/HonEUnbAMMmWFFa8CCeh90A+NOs4LkDsQ0Yi14gATOnYyGVNv+ARnGqmUItnVVtbFGyuKpefaz481AtPbOjFZx+Oukuz6UBR82SUwKLJSfxcZiBjcp54/qUIwDTj7keycZ71pdAVMldBZGQYupmHX7WMUZNXoZTTeDZRvzfVzmFP4ymAQktrp86p3lgOoO+4P9TSSkurmxsilzcRf6Tgoi+Svit9+tOf0cc//vGQH0574mLAJjTsER06rpIcCRIyS73GHPNccyqCMIIz5xbWSowfYFYhH2mrQBi6xx3xPOTbrteaAUiPR9NI88Z+BzhSLVbC4x/An3EKZ4ksGpjC2oPOYeyF73vvMxpPukHYt7uHsUcg0/Z3D4NcJQUJz3uUOTc9ePZcgBzD477eun5NF86dV7lWVW421xEFX3vHKlbKKXKjWFDn8CgAoocuPxxEiPPDByhXhwiixhTp0g4i/YP1CMa4WCb3RT6en5o71p/oP+sdXgf0o3Uie6ObZHr55a/o0vmLOn/pgl5//XUNJ6MgXtY3zujqW++oXAPEIcVPii7ejBQIvai5Q/9Si6uxnEhm5lq0TcnDkjEy2OuxDR3uJPJnFHsKBcU51zLG5wY5l3ljsrczV0w88Ld/62bggr28F+0rr+eYZ7NE/LP/WT/jOdKaTNHG9JkBFJJ7WG4k+wgS8ziIK9spBjISiI5jBYW9GwF0eY4G+D9JxKtfLvTMGk5gYfISD5uplHQ5CApIF6fb6GSp/1hL7HPUQ2HOQNwBiNpjlX7gv1Nk0Afsc3x3/fr16EfkJEQkez4AMd/ZXnAUgI122m99hvbRNvZhjuO6rHHvtU7B4WgQp/qjDfQx8hK5wFrynBgPE1DcH45SiijhLNVRtTjThQub+vEf/YEgQA4PdlSYT7TcaKlQpPD2KAMTU/v9sm1pG/Dkh2/5w2QIsi+fn58QIMi10A2zPDOlLMUW3u1zcuMrr3JzU7/5W5/Wa2/e0OnzFyMPPvdjfjIWibA4c0IwGNwywM5YB3k5nZ5EedAvyDrG184kJuvsiMUY0bfoQzyn058y1xiD2O+yukPMZ34P+Zel8DVZZqKKucW8sYcu4/XMM8/EdWgL8hr90KSIdWPOwbGBtUTNCINbtMt2In1hO5g22YGQOcJ9+R97K32aPQtDhEz2OqTd9pY23sFzGryKe00TCUlbDMJxHRygPEcdyWKZ5OcI8I09Ykz9iFR4lrbajuWatn1NYFpv551+Oz4mJedxjH3IsyxLBc9r+9JryfiHMRuiE6nNODju6OHLZ/XUkw8HAVKs4EhANFFV4+lcjfqSylWioEtaXSHNV0td9g9qUkKWAzgKkmGo6XgYBMiwByg6Db1wUTfIlwqaZ+kwp7Op+t3j5BhWrMS6JBIknJGmaT9OdmnKksDn3BzP5bL+wf/287p1646+67u/V88++6xu3L0dcmxtc+UkSrpzTC3PknIF0kWONc8V9bnPfkFXrrwVsm2YOaeh/6InseQmw2HU/HjmqSd19dqbunLldX3bt71fz7/nmehr1hd9TxrEz37mi+ofo6MhE4hMTE4Q9B1yHd0Kx46wp3EUoeZhLaWfPmofqN/rqlad68MvvleFowPl2wdqX3tTx9s3lJ/1NRn11apQe6Wqz311K/R8ksA/UpMunZGef6aqWnUQcxD1C3WU3iY9ZbkO4V4XAa6pjAb6wiwiMXIYzZOD0JudNSEcaVwLJKuveVIQ/c+I8uCKLoQe5AcpzXiHYHG0R/Z3+DE5kqRw/3eUm1ALI7oDOchcIloir3lW7BxCOF6RUvV+VIhlLqSTcjhYEQGSGhDXymopMXeCo6MJ8xQdSUowUpYNijUdl1fUb27qqL6me/Oq9uYV7Q7m2u/1VSiROoyaT0tR37N7hB6VrlGMKEBpuZkyjUTGi6xG66IjMGOPHGAe21Y0KG991PitHU1PdICMAEU+WR9FRjgikjWOfcx8NGHK78bPYowy5zzmniNMrGvYgcG2vWWcZYzxZKeytmOuwXw+Wy/lGnxPe1gjEbWbkbuOQLUzmLErzjH2a4zE+K2xYJPcdqZGBri9xhLoG8tkY5jMD+S4U3ZzPZMp9L/xFO9xTvdFH1jG24nZ0SXoRFx30V6wnmh7Bzm8aNsZnzP+7Gvb5uX5jdUauzf2zmfv3Xb293N6n6DfFq/lPnEfcz+TX4vkifkIO47wbh3MdhD3pq/pN5Nh3N+EVOD4f//v/S/zxQFYBKj9t0EmLmw2zIoCn+k0M0t8b+DfYIkXjokRX9dK/yIBYmPATCEAhUFqEyYsjBNALjPOrbhZyQyTNstf6WtaaaRDHSa62PZQSLLaAp6INhoNBnHdRSCednpBLRoMBketSIUin4XqMABO28I5VoC84LkXfWXSxPc2mWHwcfF5PC6c4/4PDzXCIjPwzEqewUqTDV4QHgcTDouEiIkVL2xfy8YI97HyxnO47WYgDSZ4oVmpR5mi3+3FaO8S2pDAkvvptvicSJdkLNqbxGAm/es+scD285sksRLNs/Ey8Gll014zjJtZXiuGXkwIG89trkF7rBR7DG0g8BsLkJdBUQsZ5iDXQXHmuRYJLvel14GFv5VurhuGUimFwHF/2sdz0/cGtDjf4fiMoeelNwN7zFlAsK64jtcFz24G13PYQp7P7k9vYG63lXYLJc9LA9kmWJ1f0P1l8IY2hwESwOX9kEavacaLZ7Rw99zlO68f2u72mTyysOV4vguAPzx8CxqNEzE4n861vrIc6TTGUbx3pmlWD4N0MrlCUbUoPF2MFBexEU5GWl6qq5yfaD7sqD4bqjnvaa3QV2t+pKVZR60cNUMGmKgRXj05vqfK/Ci8b+2BgqJ18nfIsKSo8V3moxwKGjXhIi8pBOhI6o+kqKuak9o9FBzpiJToKEwlUmPl1S9c0s5wSd3CmuqnLmt/XNTKhUd177CrWmtJlWZLd7a2Q3kjfZBleYRwVksqFcoB3IQSlssMewpMr6V0E8wtlBvGLsCBLFJtMaKJeWsSkXnPBm/li+t4r+Fce/XawLKc4BjmBmuGeWWw22s/eXckpcLz3YCKyTDaSTtMrmO0eJ34N8sA7m8ymjYzRxxZgizA09DAkBUG7kvaDO7BnGcd2POONluu8Z3T9/Ed17WnLtcygWnvDXvLWDYDPvCy9z39aa/EROYkgpr24NHvXKo8a5LF85NC1vasQwGkjdybZ8OjH2Djzu1bqlVJI7MnUj2tr65GDQBy3N+8s62N1ZZO1aWzxY6OX/+0WsdXVTneEkEVTFRIPPwUIuobj69plvatoEjdQco3XpAlhao0VENbg4Zmyw9pb16Xlk6puXFaR12UVSZ88hKfzFNUpvUMrsszj8PbJUWwpH37ftQkY1oiKmM6EWlgmNukFZpNp/rsZz4XcoP+Cj0DEhEC5Lu+XSutpu5t3Qnip1IuajxLNWz8Pz1BcpZg/tWyIpY2eLie9wsIkAtnH1S/29N4rOo5cwAAIABJREFUwlyuqtWs6eq1N0Ru9+2dO/rYRz+m5557To8++qg++clPRo77b77xZqy3l1/+qoajaZAgxWpTjaVVUv8qVyzpyjev6vbdLZ27cEHf9wM/qMFwqqM+3mREj5aDaY02ZQCVPVzt8BCGd+YVbL3G8j4pn3hcdU/0Je/nrA3GgVe324lnZa7aGcP9ZE+lpeZyAIJ4EK+sb6jf7WgMMFytRN0hooT4PCU6YGlZzVpVB+1OFKMvVsuaDgcaDfe1XD3Wf/WTP6FilhMcAgbDFFl2X3ImAiQIjZM0Byn1pyOprJ/YkPDz4HmHvI/i50pGBhEhh/udAAlG46GmRBLhCd+D6WvoiSffo0p9SbliWaVKSk1Hw+nbyD0e+acdAZuKjv7+7/+h/sW/+PWIsCHyIhWbp4YWHsHwVeQgx+szeWYxN8kcHRGDpWJ4tkLSMJdDjucL6o9HQTTxmd9ZNzmKYlPktZCPPOe8eGbkSwCyWa0skwPeL23AEIXBmJaJYMinGhjlfC4iQIq5sc6eXdfO9l01a6UAbnnt7FODiLQ/CpAImdVrJ3KE9Ybc4VgTbLYxkEPc33s77eN4/q+srMd867Z7qjdTVBFzOYF0pOcC0CHFWkH1eiV0beaqgfBmta529yhSfEAmFPOlIICISFjfXNPh/pEGo75mk3l8hiC6u3UnHT8ex/7VXFmKNEmAIU899ayGg4m+8MU/CVlZrFQjfQfHIs/RG5rNpRgzxhb97YgC4xnpYeLU9ofXI6nW/LKeyzwYDI9DFnBt6zp2MjHo4JSTNmzpSx+LsLXuxnnWi9mX7JwQdh/yccG2ow9JhUYbaE8YxvNZ5N7nb8YQcmAynp0QaUT8eP35GK6NfmkC23Iz9oHIEJAIW9ueJ44TlaSnEq3EuMU6yaJ5Q2elr5tLkUKuWE2elc1W8oCM6IzD5HRwdJBqczFf+N5FS60vGsBdtCttN4WRPkmFYk2KEb2KjDOxsejBHpFSw5Rm1fo5xzkfNm144oknQk8wsMHeZZsUXcVy9sRJolEPQJ8UWLR1695O8povzrTUquonfvwv6rh9Vwf72ypqquVmqhGSvIlzka7Fe5Ptc4+BdXLPu2/9nPY5iLG5yuF8lwoAx1zICBCS56T9Iq8+RdgrNRWqy/qjT31df/ylV7R66mwQw4vOVQmPSPOSe7IPMy/RgegPvlskhXlu2+QmjjmGSBu+t8yiXxkDyCuDW+H4lOlgtBuv1eeff/4k/SqphziGcUUnco1Lxoox8v5AHxqkY4wNctmuY0xM0hj8T/pmIVLRWnc1yMN97JRncsjXpS/oowDYx/drhqRUrgmU47/tfxOgtNfe0AbiMCzYz8LOKiaic2k56af0C+0x3mBcgOLcRNZGxMLyUtQBYv1xb2p6kEIUAuvo6CD2KeynVLOMvThF2HMc6aupt0Ef0jf2CGdsTTqztugb5rjT9NCu0H81V4Oow/aBqpWCTm9iL9KnzLeU3rhACuNSTcVyI9p4/tyDce+Dnd04Bj2gCKmB88WY+ox9HXUONO6nSKpSMXnoe3xz8QxE608FAdJrd2Osy5V6FKAnEg6ihQiQ1IZcwiyi5npJ5WJDw770v/79fxj7wEd/4GORcmvn4ECbp9bCQYJx3t7bSSlnIsI4SrrrK195RV/6wktx3kEbj/FS1HFKaWWnwgHh9MaGnn76yUgP9sorX9Xp06f0nheeTemMi8WQS+iQn//85/UnX/6aVldOS/NipEgNkmZOJocUFYpuD/7GvA/HNyL2qDnXaOj621d13DvSU49d0OMPnpGO9pTb29a9V7+i4vAoxmU2naiUX9K7b2/p+r1kp6xJevS09OTD0vkzKeJjPibVnNRq5tRonArCKF9GZjc0HKHr5DQjIpW6FaSJmo41n+xoMh2kdNBZJHEamBTQY/LjZNNc+GMxDZZta0iWRQIE0oHjsEuysnChf6UUDJk9ztxJxY9OCJCYc1kkyCx0z/RKuvafJkH4vhpV1lHaWShjFYIi4pVXTmnPJQKE05mKwwEYD/ZoS4NJTqPqkg4KdU3WHlSntqZ3x3nd6U3U5pLlqoaR8oq+K6hJarvjLFKbvRiwfKEovHUyR+FRV5N9ynii5Szjbx3MhAa2urEzrmuSFLnCCzlind+ErYlhk4PGaYlu42/0lph7k0msheTglpzkkQHcO1IYZ2nfncbSNrPtF2M+tAGZy/l8t5gVgevynWWNSRhkaujDWWYffjcuyXX4m/ubeA+n0Xb7JAOB8QbvB9aVuJcdf13fjf5YzOTAvbyvLeLJ3hd8H/qA69o5mLbTHuOXxlds+y9inMYi+c16t/VsdCHGzFghz5uwlfvYkLENxtCYn3U761Axm7O0V4uEkUkM6xVc23uA9R+vH+sCPDMv+sDjy7MvOlFbVnN9vve8W8T0PSdyP/sz/2hOQ60cB9ubhVSHPMlAZb734BmQdId4AhqsNVtFI82+WBHhYXlIg7F85jga687huh4kCkJ6AXkztJFqoNMsk8+3os47k8CT0O03eOpB4X72uDfbZMDe9zDwZOCKaxsw430RAKdzDeAbnOa6XnwWKu5zJj7Pb8XYhARKgBUsK+I2SHkGA2qc6wXilDMmHhaBOYOPXoxmck3ymFTyorDR6UVvIIRrWgiymdImTzr6AcFiQN4pvxhDM4Uc7+dyWxaVbkd9eMO28WOjjPt7zvg3j9PiPOZ5fRz39ELkGAMcJnQWo0U83zjH4+w1wmeOZVy9JqxMGvynL3wPs+omr7i2n939jmHjuUt/mIyg/YtCgr9pL+NjQAKQB6XGYC8CAiFq8sDgqgUc91kklmzYer4zb+zJY9KLOc8zR8j19nYIQI8hbTJ5ZUOa82yoMk84lxfHsqGYcKW/GEs/YwAqGTHBdz6X47w5cy+vCwts+tbec3xHn7vfw0jONk3mAufSPjbZbq+tXu8o5ghFwUkjQG59zuWc4aAvCpHnKfQoUlsMIk8qIFhrieLWSyrkSjrc2450L+FZN8ZbdqTiZKj1Rk3q76s1P9ZacaDW9Ei10b4aRIPkhspNuqriKTO+p/xsFLn6XQR9OEpKFuKPd/QIcMVGXeI3PGPqDUWKEZS+KJCeedEEsMx5ETadCJDRXDo8lqblNfXzG9o9zmlae0D5zUfVI9R4aV2H46mGuYr6KHFF8q6WNBwdB4iGMkseep4ZcBFPVtJ64IEJ0OTNzrLDhnpElpArd2vrZN7Tv45m8O8mCADAXIwRA9byy94M3Me1azznOYc14OiOZASfOik45v2Aa3E/e+1ZaUNxMuCf8p0nZY3vASccZooHhQE01pcjnDiHa3M8YB7nGFB2W5m3zE2nSuB4r2P6wpGMJjq4J2uN35zuirnMOk1GTPLiBnxgfXA+18ezkL5C7qY0C6Poez6bhDQ5HOGsteQxSyHxAAPI65/VYqLtKJMBfI9m6rUPdP4sKbDwWC6qUsyFh2O+VNZbV9/RuLuneveGTo9uq773ijYKN5UbSgUinJLtmxkDJ3ZBzG2iQsiWxJxljveIam/k1Z6tan+6oV5lTd3Ckga5kvrhAZ2P9HHHw76KzZra/bTHWylv1BvazfKs4u1HTYPUd0lJY2yRgcPJWMNI74ZHVU6VYlVX37wS6Wm4x92tVI+CMXjn3Tv64Adf0Obaqg6P9tVrk8pyFh6QRYpGZrnT6cPQZSZ4TJUiDY/bdgJmOn8p6WJyRXUODyItCREN3c6eTm2u6czmui5fvqgzp0+dkHQPP/JYEFI/8iM/qpdeekmvXXlLH//5X9IDZ8+q1liNQp+7B4cBMuVmBX35Ky+rfTzRC+97r154/wfUjvRfPE9Fx71UO6nWqJ94WLt9jLdrIzFXvMcanE3kNd41wwAg6Qf61Pul9xKe6T5YmyKo2F8sK6h7wZgHGUXRUvJw4/1WLIQxH551EBbIYExaoi9IWxWp09Jn5G0+31ct39V//MPfr2p+qnqJtI0JwI16GVkKC0zlQub2x7MCfkAQpmRYSYfxvm39oFRKqX2ivkcQ8Tmtr52K1Cp77EWN5bCQSQcVqa3mPGdduVxd+WJFteqSRpOp8qUEQDDvogZGrqQxIHIxOYAAYLz77tv6nd/5NwEoUT+COiHVKmAghhZ6cKq9BEDhlEJ4x0PiIaN7w5SGKkAdUogBSGe1RYjYggCBCAEQ5vcgqnKJqGMMmA+MnV8hNzPPVe/NBvlCT8HDbzSMtCGAS8z5ztFheJturNR14/bb2lhN8jY88EnrtoYHftrzueZ4nApZc93Tp07FGFy7fj3WKbL6zOnTevudd2L9sg6pUcU47OzuRtSYU9GQ350854u63fbulpZbK1pZXVKn3dMRqU0o2Hv+fFzr6rVr8U7/rq9taHNzXW9ceStqjSwvr+mhyxejn2/dvhmg0YPnz0b/v/3O9cgjD3FRb7a0sr6m69evxr4V45Qr6aUvvawzp8/HcxCpQqoknq1cTiQsNWqQP6wFCDQ8ja0Dp/WXSBM/D2SpyUOu6bWILC5ldZusRxlE9X7BePqa1ts4hmefkEMz00m5ro1f5p31WcYm9oDMo3mRzKV/ppCC2DzIVKKRstRWgH7IUuRAiRQqs3FE3RA9ZTlJBIrTAdlQNeAS7YaQyvR1O6gZVAngOE/0BREzkyD3bJwjPwD1on7PfBbe0rQVeYfuRxuijsI4kee2fWgXhj9tQH6YlAsnlyw6wIZ3OE/k57Hvs1+ztzudBm1mz3XhU/rQ6US4HyC8jXPux/E8H/OTPdxjxvuinWkZ7d9JKca1SWV2/vwF3bu7HWArnvG97p5+8q/+ZeWmnUjZWM7Pg8CPxFUBdKbUae5PPjM/eFbbS7YB7u/YiUC+/0qe2dSqgViv17P0tuE9ndM425sB6gFrK/WWxvmqvvyVN/Wrv/b/6KEnn9PG5gPR5+wNtslJuUY/QfxDPtA3jqawLcXxtmGRJbQZXYl5xNxmLBgXy13GG7n9yCOPpOgLnAMnyRY1BmD9krFMKVESCWAdkOs62oHr2iuX823XG7gy+eG2Od0K54UsyOwoExZ2LKM9OM84h7uvbZDJzl60hfnM74CFPC99xv1pI/MSce791rnomev0A7Jz2E86ZZBr80mkNkRnQYemD7gO1zY4mfR7vJNJr9gJ8hvnKGqJMO/Yj6jJA7FPOlH0KohQImkgVpqNpZDHpMAkshAy5dSpjZNILeabo7lsV3NP+su6O3MlvpvPdW7jlEakvCznde6BdWJgwiMs2kJqtnJdreZq2FYQB8jtwEY6yWGmM+gFkUCkYS4/CQeMTu9Q+VmK3IC4C3nLVplPel7MpzmOjV1N+qnuEv2T6m0l+xJZY7wCMmEwHYcMzKuiwfFc/+gfflzf930/EJGjrDdqRqystkKfZDyo/cF9IT64/p172/r93/8j9XuDiGAZz5DJyFyI9ZqGWf3Y97/nhXBKePf6NbU7R/rIR74j+p05ePHiRZWr9Sig/qu/8mtRV2t17ZTmM+yItHcS5RnETaRfLmhEemciZGZE4laCwGbcdre3VCyQ/uoJffDZx3Rw7U3dfv1rOnzjZbXCXp6rWlnRYFjVq1+7o+2JhB/UIxXpheekpx46p/nkdjiyHB1Qo0taWz+jEvVMiCwsoItkBTjmReXmGeiKM8Osp9n0UHMiaxzdMcts3syOcMRGtXzftggOIiM2Us2rP22TZKWL/lQNENfePCFN2N6ze0a0SDFFgaTUWFnNjyBEUlqsYqEiEyEpSiR9zysdP1Ux628IHtIUSiUV8zgSpIj1RNIk/Q/9MjxnIiIkr1GhqGF5WUelZensQ+q2Tula+1h3emMN5hBuVR0PkiMYuhC2MmPbbDYiLRZtsfMY+7DTSTLnbNc6fZ1xK9ano0Kwh5n3JgIMzhv7dVopdCPjL8aVeWfu22mS/ZL1ZcI26dsJw12UrbTNTpUc772Z7zmWl/Ev27rWIXh+rskzYEe7zqZJDu9B1ne4lnUD2n+it2QRejy3cUUTInZOZM2ZcOa6YXNkmXwWZb6djY2F0x/cn2sv4qfGuZx9Brue69Iu2760DyLWupQdhO0g6b3RGB9j7GjKRdlLn/Ib37lfeT7uZQLK11rESa2bcl/GgPGgr21zs1/6GEc52u4yuWIdwNiP9VPG2tcxQW6S3nuq7U3rNpzrOeR9dPHc3M9//GejCDoTzDcw+MgJdIINWhpqsNuAsxcyi8dGDY2xUbVIrlgxsFeByQkr2FZ8DSyHQbaQz9ueMLRr0SPM59lIM1NogJnr2zt0EcjmPlb2rNQZyKAD6ZNg77OwUSsSsTFlpAO/mWCxsmjAjcFxTnl7obi/TKiYjbRSZ4WOyWEw2+CxF6e9SLk3k8uKswWUJ4k94H1NG1BWZnyuDSYbNgaJDJZzf4PbZvf8HMngT173JibM4pkN9cLiPnxnzxkbtfY6M8Fi5dvGzCJzF8pCRpa577lueJwVi9FO2uK5aoPPz+zx9ziHEZiRe+4HgzRck99N3HicuQfPZCXbZBNj6f/8vsh4W/A5woV7Glw0KJ8AgWQUh2E8m8UxJnFMKnluxudJispirBxpEt5uWUiyz/H4GdykHSGcR4k5RkBaSPObAWcrnh4jK6MW9p6bnO9NZLHP3P9c0wC0CVPLiMVoFQPjVurZDGiLN2nagzFCH/Bsi4C0x59+XPSWYz5ayNKnfgbyz6I4s0bJ092fzMNgb5MDukptopTTHHAJUgMCRIWSKtW6itVqKDe4XE9H1L0pZB5Ps1D8yWVeIglMv6fStK/GuKflwrHW8j3VJm2Vxvuq5/rabJVVL440GexpPr6l2WyqCdhfhkMlT9/kIIJenfyRXFlAikjWTAGbkYMc0oT6cFk9Ef4OhSMvHbSlLsRKWeqOpcPRKR3mTqu0+ZBKS6c1a62qm6vrYJrTcF5WEZa9mGRgDrCYvJc5qdlYVq6EJ3IuvGNpEX3PeLAp2wMXA4t5ac8xR34wV/gepciELuPJeQYFLOsN4rC/cA82VeaZc3hbjnqNhlE7mwXIZsWFteb6JPbEs7cBvzFXmAOvvfZazCsrYPQb89DeB5aXLihmZc97on/nmrR3sYaCiVZ7eHCMPUIhVhyB4togfOZvjmOOsw5MYDCf+Y7zu92Uv5Q20y/2pOM31tl4PDtRIPnNSq5lPEAyaRO2t3e1tNLU8tqmRuN+eDGvbaT0HC4UWy1XdLi3F2MHGHHjnXejv6gNgjdw/+41Pbc20fZXf0+Xi3fVnO7GXA4lZKHWqr3vI7I8Cy0nSoSSJkR+T4vSTk86UEs32kUdFzc1b21op5fkFN7tQIjUP+iMRmFcAtjZOL2/h5fUWl7JiNcUxu00ExjweHpT5JC+6xy0w2h/9/q74a2I5xce6+cevBie8q+/fi3W4Y//6EdjTN65fjXWaPI+ToS69Y3QJbLi6GHChkGUrCb+9ufcdB4ECCn3OL9aK+rCg2e0urKsJx69rDfffF3dTvvEy4k+f9/7X4xCvSjvV6+/o9//g0/q5u27euyxZ9RcWtVR51jdPiQwYFpfX3vlClyR3vvt365Llx9Ont/KqVYmJzXekgkoZxz4+2SvxSMO0JZohwzYMEBuoDaOzc81HCcdief23pXWfPKWSsBvkheLjgqxz2eppfjdAKv1KOtf7jsrs9a/Yg4X5lFPqbP/jv77/+av69GLZyIFFoA/5MUo8ic4di4RINb1Yh5mERgQIB4bG0tJLy2HFySpt8jBvbK8rqtvvaUb795UuVrTm2/dEOgIabp6/a667a5u3Lytra19kV6y278f8l6h2PR4olFmeQNuILzxUm1U61o/tRE1L4hqAjAkNRDEUHA2RMFgBJN+I1V/iflEf6Y+J60YRCB6POAm9W3QlRhX6tSl1BYY5rxzHN8bzOWdcbU+GuQIUbbDFGXn/Z572egDOAKsqFOjIfPivrd1Vz/0Qz+ofq+t23fe0dPPPB4A2t7ernqDsZZba3Gfs2fP6e23r8f6QY4++cQT8T2y9Y0rV/TwQw/p8uXLIZvfvXEjdBR/R1Hv115/Xc8+80ykymI/JwKDcWVdcN729r0gCdlj8KpnjX/1q18N4O/pp59OeeDH4/h8Z3sr9ornn3suPMAhV9Axzp87F+dz/Tt370aRd+7x5JNP6nOf/3z03dnzD8a1/vW/+W196EMf1qc/+zk98siTunXzrtZbmydzrVonCgqvRbwQAF9wRKH/U5/bRrEBx+cYX4jArAaWAQGO8Z4TaTMWavctjqN1ThOwrMnFe1m202fogaQ1ISKYfYLxT8VCiVgLH9uI+KL4PJ9pO9eN/bueCpkzb1mzsW+G13dGLuYK6o9SOpzQEUPeJO9GZF8Y2Mf9SCcYuspCXnuIQeaZAQm/V4qlOI7omrhO1FBLJHfIosk0RAvHBSdV4L5JvkFaRY08dOxJ0pudVs4kgJ197KzH/ONcE738zf5MVAt7s1NgWsbTdwCO9Dnzx5Gq3Ne1tixvOcfGvu0WnCg4h/3K3pB85/VnGQwBwhisrpP2c6TDg26kL1qu19Tt7OpjP/gfqFGRDvbvaLlZUS3qqSSdzTq+90vLAjsM2b7604RHtp9nJAgEMvftd0mlS2RuqreD9ApCjtQ8RBKSBq5WjYJ1uUJdr165qV/8ld/Q5SeeV6O5cmLnMBfp1+Xl1RPwh/vTv4wRfWK7azGdlXEK7sl8op8ZV3QwA0+O7HVqQZ4E+eo0geiAPAtj7TSVRCAxbzkGWcA7uiT3s31s24j5bvuOMeE6vHM/H2s919EYRITZ+ZJjvf96rXMcOo/rdDidl6OIl1ZSJLQ9Y+3ty+ezZ8+cOMcxBseDnlaWVgMARYfgXsPjFMHEvKKeD3Kp1UJPXI7IAtrtdIAcT/+yf+zvH4ZjGG3mPkQGUAuoWW1EFMG502eVp5A3BQqJsM0VVV9qqJwv6ZC5Uqxov32gerWsJhFgAPh4VEO+QTSSChZbb29PZWz60Ui5yP0702A00va9ezEfHoDExD7RUCutmvJKDg/oLhQHr1daqpL7X6Q0W1WjnsDbQRf9LxlUyDMIZpwYiFqczcbh+MY+ihYUekY1kYWkv4r1OkVudFXOpZTezAHaU60mkBQiPOFUCQsbziZBItQqS9q+d6Q3r7yt02ceDAezAASrxVQLKOypVPNwABEwo47YRJ/4w09pe28vao6xlyMXyVwwHPVjH+d+3/WdH46aYq99/RW9+to39JGPfEhPPf2E+v2UxWF1dS2cY77w+T/Rm2++pU67r2KJSElkfiulQpsmx6o5pOZsosmY2mtz1aqt5MwyGgu7udPe10MXTukDzz2u9z9xSV//40/o1itflnZva6lQiYjdauWUrr2zo+s3RlH8fFPSUxekxy9LF88uRQ0PnKNoe7GwEREfpLeckd+5QA2ymQrky50VpHklcmHlxgPNJgNNxweazkdh/4azn1NHZ7U8/Jkh5nfUQBMgab/MbI8Fu+RbCZDYixYKoqeN9t9PgBBtAbHA/lMqpqjU+Jyly02psNKNU8Qcz5/TPDdNkbzUDskVVIw0qakBs4zRCVkMWTcjJXdKUTYs1dQrrajXWtPkzGXtlxq6N5IG+aoODgcxzpVSPRw3hzgs53CMSSnGMYDa7c6JrczYI0/s4Mvat1MecjnmaFYPxI7akPzG9WyfJ3mSyFjr/8bzmNsQI+yttrUNyNuGC90zqyds+WhnNDvNLmZtcKSl8Vpsar6zk6z3SwPj1q8MyIcdlDmcsL/Qz2BvyHq+53zLduNxtMNRacYdAyvJdGlktJ3U7ZDra/gzewptctpCY8fGFpxJg/0ozaNEBNNu9AHjFeFYtZCu05+d4YJ2+VncR1yPfQICy7ocv3FtY6Lcz8QPvzEmJkXsCG3iyv1hDNQRNr6G8U3Os2My9/GY0Abjf4tcQrLDUujVogMPfyN3ja14HzZGbLlsp27jpsZLQ4f+hZ//ubnztBtAtBc6D+bJa0CKRtBos1z2+PWg8z2DSKNMGHBjb9wGqKzoWfG3kmVvDXulsN0sHmPPVzNxiwb1IgDB94tg+KJyskh82EDn3fdcJDqs0HJtdzDHWaniO/4z+G7LIlDApLMHCOfwLHQ8z+HFYMUiFMbM24lrGZC2YmoGy33MZKGtJhSsyPJdgJPZGHiCGJxw39sI8edFA8sgv5/L6ZtsILg/MKR52RNm0Wvfnt6028JgEeTk96Q0JELBc4D2eC7a+4nfvah9b44xMB6GTZavmfbY2GPeeV5wPP/vK3Jp8dE+vnekAu2gbQZuaQ9j5WNspPI7v/FuIo17cb6fZdHIsABj/Lwm8GLzuPCdrxfpIbIc91FcLcvjzPXNCjPuBpXoR8bZBps967mnU8BwrtlyCwNAP57HQsL96DHhN45lHph4o78QrGaA6Rd7F3F9ywquZWFkmWGgi+95bvcrz2EjkvvwGWPDZB73NFHkqDKe2f2IDGPMWG/e/DjHxJgZYvrOAA6sQrOeCK4eoOF4ov7xMCIbYi6Vk6c0Siy5/6kRUqrVVSxRW6Cu43ZHg35Hy816eCKiMDLu4YVLKrIs0m3SP9awfajy9FjrxZGqs66qwyPVc20tFztaq4xUHO+rNN1VWe1IiQXRgK4zwIMeJT0LuwWLIBoE1bxWwXBOxdLzeLZkKbAAWEJ3JzJkpAi5zpP1BqWCkN58SjM0zuX1xo2Z5o1zGlU2VTv/sPrVTfUqy+oVmurPSmqsrGnvMHlmeE2RnoV+5rW3fS8MjnjebMNnfLxpWTbaE4JjmGuLqac8Jy13Lce4vpUSp2FjbhlUYLztgeJ1Zg8PgEvG0GveRj3jz72ZI3hKeLPG+AVE47MNXNcbcdt5FsA87p+K6aYCyMxVg0x+9kUnAJOaKIdevyg0zBWOD/A7Cy01yco9aCv9amCPc7mvlT3OazQS2enf7K2BzEigQOlE8fHa5ho8B88JqZGIkqnu3LuIUKT2AAAgAElEQVStw04vUhMMxxPVWynlA+2G2FpfWY1nPtxPzx79QrFrIoFKMz2yVtTB135Pld3XVGm/pQeWKK6WABPwWqd2w4aEEIkpSt7hUqptQ1TTUVfqF6SDuTSqXtCr93rKr5xTL9/QflZwvVzK69zGGY0HPU0LxQBXz529kHJ6Hx5EWwFA1tc3T8CBlJs3p9W1Nd2+cycKAgIYX7h8LprX7441GY71zVevBNi3v3sUbXz4sUfDU/utq1e1tdPVpQdXw0N3Kbyg9tXtkOotjT8vgDfugxFD3vOUXiEZzQGwR0RXAp7j/wxygLpXdXWOdsLg/P7v/94AF65evaLzD5zW0lLrZO0xdsw5+v+jH/tL2rq7q5/++C+o1VwL777VzVNqH3ZSioresY7ax3r9yjsaTKWP/oXvT/MVc4qi4oxAeDim2hsG5BJgRYHHcUS4RaNhVxeK5YZRlk8KKc/uPTTph0m3sW7l/dr6lRXX2CvHqW+8L5uECHLkW4rz+rOPoV3zCaHrIw26e/re7/qgfugvfo/and0obB1xHXGZdC0XUefv8GSEYCjXwsgtOAIErz10BNJE4QVeSfVlAIbwSj7YO9KrX/u6mrWWfulXf02DYSnSM4RMBQyuFKNQJeMJGEuNAfoydA7CWSj2lKUJ4jz6n3RSAISAtBDnEB2TEcVPU4442kJkDN+Hx/KMBEpp/kwzQV8sIocg23AGIeUmDjx4KJOXHZKEOl+klcFDG/2V+Zl0Vut01l8tc6xHMk72SDVYRh+FcZfVVyEao9vr6+23t/SzP/t39KnPfkJPPf2Ynnnm6ZBXOzu7+urXvh7z5Du/8yOxhr74xS/q1Vdfjfnz4osvxpz+5je/GSQIoOFTTz0VucqRVez1EA/c9ytf+UrIzSA3Hn80ZCI1OJDheBOjFyPT3njjdT366GPhTc3rpZe+FKDVe97zQpLx3bbefvud+A1waDxO+YIXSe/19Q3dvHnjxDCDMAHY5pkO9tsxd77zwx/Wv/qd34pn2ljZ0KVLj+q/+2//rj76H34kxolrbqwt6cknn9A3X/u6vvHKqzGP8DqejeexV5PeokI6jWzOF0vJS3yMUMQLsZqi5NMePA1ZWa4qQOWjLs4/RFiTBhVdNvOixhCfz6OQr3V8ouF4lZjjpaK4zyyigBLwaTkQaySrv9HpHsUcr1TLKR97bqZBHw96gIJEahLJQSRSsZxSJJASJorYryyris5EPbUgggsBctHH4b1Yxk1kFoRfNWq3kD4ukakhU6jbRKRdZhPcJ0DIgT/WcJx+I0UjGg6OIrHn50idN02ReJVq1I8ZjVGsiG4tBwlGKhz0X3u9smdAgKFDkEffuqXtN3Rr/maeQrK9/PLL0RcGJLhORJfkcjGHAa15HoM7TmfFfs1/Xk5LSV8wx+18ZB3DDguMPffn3Q4JUXstmx+Q+aHHH4+DsK7kc7p186r+o499ty6d39Tuzk2ttKpZBBxeB8lphZpXQVhkAIrtxnB2yUjQaGj2+lYypFxL3uXHHWq9VWJdJQIkgePlfFGzaS4i7IhWgPwtVJq6cbutX/yVf6lSc12FYjWOpR+dBpV5Yicm9C47i3F/g0GcY09j+oTxot+c0sx/s2Z5FmQKsoa1axCLdWXwznOSY21PQST7HraTGGPaluyc5CCzeK7tP9oJ0GfnFBNfBt+ij0nRlKUg5D62Oelu5pBBLduCQe5l+gR9tb2TSDHbwuhAnrcR2bBQnwaCA0cRUlBxH9q1dTdFGQcuM0/2D+9EckAi8OI4+pRzeHaKa0eqH9Iq4Yiy0tJyc1ldHACOuqo1a6oUKxpNR0GwNJYaGg/GOh4eq1VvxfcFFeJ9qdHUYaetcoF0wtRCiLCvWL+Vek3tg8NY503201JR3aN2rGtqQAWxhJ58BBkz0mOPXNR0RDHiYZCARIA0GkuxxxdK9ZibkAfMpfGA+U2dVUjaFAEJOX371k1VqyUl6hZbPkVIGoPCkQwnNRNa1Sw1INdONnWKqB4NUsQe65Lj+Xs4nKhcXVLnaKSDw54OD3oqUY+qlIt5zzXDFiKtJWs51mBZX3jpS/rG11+LcRoMSFGZ1mw3S+9Cpz3z1LO6dPHBsEn/5Msvqd3d11/+0R/R+vqahuO+llfIWLBCDKl+99/8ge5t7Wo4nIY8j7RljWTLWB/gmuiFQ2qqENU8TU48OM6Q+qxayevSuXV9z/uf06MPLOmTv/nruv3Nl9QkorPYUg7dTkv67KduijLxaMcX69L7npIeOS+tLq9qMu5pNpirWTutfBEHJmQ/uhJ6Kamf2IMA6fPKzfKRhQCHw8m4kyJA0LVJIxokVkaE4PzHd6FvJ2IkyI5Mfjl6g89RIH0hmI3fFmPbks6YTlw8bzGFFv4zrhsSBdozZ8Q4N58iGOekuQvSIxEj/j/FJslT5DqtJeXGUQukkKMmFt8RAeKWO/Iurf/ImBVSfKIJc7C2oe1cRbOzl3VUX9Z+oaVJFewxp529dugLRKLuEhXXPtDptdWQo9T4S1H4ifiwLFskK5iT7G2xbjL72A56yBvLBtqDLLOzgNeN8TR+57omR2xXG+8JIjDDmlLfJzvJtjvzn3XGHGVOIvMXcSg7vhuL4Fzv7XbO5prc3wQE59suNkZkXAl5zXnf2gbrx+EYmdVN/bOwC65n3ZrncUQd1+Ta3PfM5qmTjCUmlkJ+ZCnFjS1wz0WsjOvSduMijsghshRdwnik9wU/vwkVp8oOGydzGjW54Gd2231f+sz6j+eJU1KaM2AsvU/SJ8wPy8pFHDZsiiwaZFHPsPO2scPQVRdqAZsMMxbuvXQR2+X+HiPOt+ON8XZjPrGuf+5nfzqKoPOy53Yo3lmeNQMznoxczECowVp7nhsMsvG6+GBOLcJ3dLC9aj3pTCqYiTL4T5ioSQaOscevASYvFAO1HEN7DBJYWVgkFriGF6fBUAN2BscNcofwz/K+2YuRe7jj3V4zjH5m9xPtc5tNvJgIMeC+6HHj808AkoXi79zLBoDbS1u4N8fzMvlig4dzTBrRJ26nnymMlTIFsBJwn4R9Avx9XS8+X9vPT1vZPH2cSSG3zcp/COpMibAnjwkPA+buZ661aGQbRPE4886xJg0Au7ivlUwLIhNuHM/1FseF9lvhN0lkMsnPypqgLcxDC3aD8R4H96VD0Ox9YwDXJJyJOL430ON5EV6dmZLpqA0UdI8rz+ZCdvSro3r8PLSXY50Wx+vL64rfEVKc6w3O4xxkwPh+m+zF4jlj8sLKn40I+sQsMZufWVgLRZNyi1EbBsp4Vivxi6SqiQmOY13wm2UGz0zfLM5Jb2Tc30y45zkbu8ECM+u0yRsk795YXKwzXygJLA6l0gBIvYHn0VB5QAQMxVwxCoZPpjPNpokUGo+OIwQ8PCDLaV46pBEvKjwqx4O+xsOx8pO+6vORVus5NYtTFYf7Uu+ucp2bauW62qyMtFY7UnV+qEkvhe5GlhK8kbDdM6UO0gOcoFLLFDRqgXAcxdKSU7HQIcNbZaGmyAAyJMuZSkg4NRmGU2lcqGh/WNXetKH9+YqqZx5V7cyjGpeXtXU01PEsr3prRUvr6xpOUvQb6Qw6R+1I/+WNxQYoY8OaOPEGzQhjxp6x9P6BLOBYb7CMH326KD+8LjnGQD/HAYoxDyEyTBYzRiZWUs73+wXXHcZPG0yaYHQwXpxvBWExksnr1UakPR2spNF22uR5zrVQbJjDNr6dq5q2LXq52yPUUSMmQ1AYOBZl02vWgB5zzGuY9vL/zJmUGzlFg3TjPO5DMU7acXDQPkkPZiKG52UcMGYxEOjHKNQOiToZR+7sG7duav3U+snYHHdSLnKAWO7Lcz184aKOjw417RxodnRXG/MD7b38u1qZXNNGpacxtWiyEgcmP8B88YwKj91s3kYapCGFN6WjnnTIvKy11G88qK+9u6NTDz2veXNJb1y7Hs+6urSsVqMWYA7e4b1BT88+854ANnjG1668oaefeDIIHAzy3YNUtwXCC3kBSdI5xCu3prX1FDmze29fnaO+vvGN18MoIIJiNJ8GAYKn8c7+tq5evR2RVRcvrunBc+e0vNzSwT6GZNKfYk8j3VF4rCS9AQ/tRX0ILoHPCbRLBX7JA0wUzoVLD+rBB87oqScfV6NRV7Vc0NHBnv7lv/y/Asilpgb9/v73f1vMr5WNjUg9dm9rR5/59Of0vhc/oGqjGWAw+/JgNFG10tS1d2/p9Su3gkj96Pd9n2rVkuYIkYgIyGmaAeFhgOSSjmF9wnpfMrccth+hEyfK/yIolvSW+2lSrE9ZV0x7JmkeE3Ho/Wo6mmgyn6oYuRdymuNBSdF2IhqIVMBTcD7VFPB3Mop30g5iNB7322ofDvXC8+f0f/zyT+vocPvE8yvDe1Oe5TCqXPQ8S26AQ4oKKuYyIDVLwRVjGZHDlVhb68sbAVR/9pOf1tryun7lF/+pPvn5m2Fo+4plImXIQQ0Zgtyl7lcpRfCxDuq1UsytcCrhuGJeIyK0spzVrlbC9XCGhxxM8yp9xsCOYp3xIPcj//iNSL98CSwlF/nHqxA45byGvbGK1Xx4qlLgFAKGPOb0L8YbgBNrvgRUXyoEKA/QRJFygCfGC/lDmzmeyCvqVhx3ezEuAEjVCgDgNIp9b2239Yu/9I/0h5/8t3rzrdf0U3/rp0ImvfraFW1t3YuIiZ2d7SAciJCxTgkgf/mhh/RHn/iEPvgd3yEK3JJiKp/LaXtnJ0iGIeD/aBSpq0ZZWgTIWkDIe/e2dP78uUg7B5HBPvD6G6/qJ/7Kf6p25yBqI7zz7vUgS3/4h38kdAbk2ddfeVWXH37kxEOfudxuJ+cO1jB6Je3l+S9dunyi99y9e0cXL17S3du343uiqZA/AHwXLz6sv/HX/0ddOLeiermqlSUA76rOn38g5Oy//q3fjhRbkFmVSFae5EEyQJNtAShCijkAtXgFuN1XoQhZzngM1OkN1Wg1gjgr5suazEaRqz1fykc6v8mc2mQ5lWtFFVTScNIPocvnEqk5NI3ouQke0/OUSgoCzfo6bUqpQiBhANgBl5MHKHKWvauUL6vTSSkgmfiknYqofUiRXj+iy477I81L+ajB0Wo21VghFc2G0K+SoTvUqNfHHT8Zq5F3P0WCWGeA3Iv9Byh9ngCQkDu5wklKuQJrOHLvpzoUqT4FiybJKopwU/fpeDTW88+9IFLo7e0dRGoaExKci67Amrfta09GZK5tZUgwIkYRTOibzoBg2w4ihfFkvwn5kUUBLNprTmVhXZ4+tGOhvVft9co9nMaW9YSuEaRA5klcqiTdk3EMPWmIV/xIlx/c0Huee1i3b13V6lJN+Vnqx+hd5H0GWtkmWiRADMxb9if5uQARIkujVhQe9KSjKp84P+EQRN+Xcyl1DRun0zWp2NBue6rf+M3/V51BXt1hitANwqRcDqAIoJ4+pF95LmwBCAETTNbjmC/siRxHf6DLONLDkebeZzwWtItrhjNeJ9UHc9oR+pv57fQcANDev61D4jHLMbT13r07J5G5jJ+dAZgrEK/0KyTXpUuXghDjOfjM2PMqlat/ygnG4J7tVzsQMe+sAxuzALj3fIzo3PaRTm+eCocoZEtky5lMVa5C0k8jFSjy87B9oGa9dZI6DqCbKF5A8KV6Q7VWM2pEtVaRXykqYI5sonbSGoD6WIPMPmafgPiaDEYR9cPGR22uSDVZTA4fvWE/5CDfD7rHcRzRr1XS8ED0ax7APelXN1ZWo5YVUffb+3vhqMBc4r2+1Irjbt69E8eNkUtT2rSq/a1beuTRi5qMsN8GySZrErUglam/VUUG33dAYt/DIQD9jPnLHD08OtD+LoRQJVJgWZdhDE/0tQV9LvS8LIKV9c1ehrwOuTlJNUDw3LdzyGw2V6myrKODgTpdajH0VKrVtLqW0gSzZ1n3KlXKMVeI7v2DP/iDFM06mWhzfT3kLNG9zIPl5aWYf8wnomJIzdo5OtCL3/7eSEXZbh+osUTq4pZq9WVt7x7os5/5km7cvBvRCcxZoluDGM70vsBx5skmqpZLcW0cXVlnxdxc16+/qbW1hjabRX3vtz2j5qSvT/3mP1Pn9luqDscREVqvr+vwUPrEF+4E+bAMAbIufegF6dEHlwVx2j26q3FvpuWlyyqWKFhPJDQ6IXNnFnsdtVawv3EUQmmCBJmO+5qNdyMTFLwBelIi7lNtzNA/sxqDdhy8TyPcr6kZC3Dxh4XMCpZ5/z4CBPKFqR73zHS0RRKEfTz9nv93iBBooVkx1YxhLhYCw5tEFFPglSzkf+eVOSJl7c4RAU0K1KVz2p/k1VnZ0F51WfNTD2raOqVafVM7R8d6481rEf3RHhxHhFWr0cjwC/avtZNowKT/JKdhkx3MM2RfIgkHJ/UlaKPlduz/gky7LzsdScF6YD9DxpogccpmzjG2w/XtuGs8mDVm0sREip0FnP7Ieya2N8dg9/Nbmtv3HRSNT1l/MU6FPLdN5nRQ7A1Or2pcyQC+HRkC7Fdy1Ii9Liu6bVmNrufIRKL32QNY45Dijm6pltCfOrFvGDc0BmB9g/twjJ2yuRd7WdgRk1QDyo6Uni6MDeuVZ7UDhnUp+oh7OMrRmLlxaMbL2SI41jgnz+foDePzdoqlT0wC2w43Ocb53qe4tnUk91PSd9N/47ocQ7tMwvjd2V/c52A4fhkztxwzj8HvXDvps4nQNt6d++Vf+qdzN5Af7ElLxxqMtEJMJ9vrle+8UAxY8Z03ZwPaBro9GU0C2KOdDvSm74ekoVwzOiADjrgene5JbxDNYViLg8x1FtNELYL73M8REWbaDPAamLXC446kfQazOceMkieHCQCO96I3w2iiYVGR4RiHmRv4WgwtWlSi6CePhQF42u9+dV+5LSYhDN5ZQHkTN+DAWHKMAWzGzoo435t1s8Ju5dcKMvMk9df9vJgec461Qed2uh/4bZH8MJDtyWol2KCq5xT3oh8WPUvN8tFGG+lWNhaNCS8qrsXvzAGD+1wDQWHSxWF79LX7Y1Hp5zyDQ4t95s3BipI3Aq7jMDcvfpMr0cd4n2YhyGZO3f9eA+5rPzttsMDweKPgGGTi2e3J6PXla3iD4R5RcDTLYWrAOpFaKdSNe3At1hJC1t5dtJNncL94s1okeugbR++Eol8qnXgKeD0aMKfPDc6amPC4L6bTMqDu0HKezWPLNRGOtMHtoM3OAez5y/H27kqGYJa6pZYKbHk+AkhS84J8/yfetoQ9d/sq4HFVqITijhGNwo3nL94xXKMf0V3JO5IaKzmU6TlA40BzQpbz8yAzZv228scHak6OtFYZqtB7W4XO13WmMVELPWeoSF9ABAehwuHkGJMuvfWHqQ6IFa4o1uY6Cyhj88AUElg2lahjB+kBOAekMcJeIZoEMJri6WOpPZV2By0Niw+qsvmQcsvn1Z5WNSg2VFle07xU1ZTNpJQ8RnbvbZ9ERi3KUROe9KcJM8aP7/FcZPNFqTKjb68DjvHc5u/wEs0i3aw88Z3lvr0XHDJqwhQA215+zCnmDB66zBkMa9+Xuc3csexmLnINrxMT6dzbqQC8MTs0lOszz/jeRrfll+/tPTTNubQeAkDKvOcxoDCMaSdt4R3ZzBq1t57lkfuIPltaSvW0vO/aM9EK1Z07Kb0L1/d+5vZzDsV+eWdt4y1MGgOedWtnW5VqSim4t7OreUYak2ZkbWk5KcHHPR3vbqulgdane+q8+UVdrPdUnd5QBYMkm672tppk6WvDWLF3FWAxxspIqjaknSOpO5f61Q2Nmqd1oz3R6oVHVG6u6rUrKWf/2gq5nhNxQ1552ntqczPk39b2ttrdjp587PEAcPEYvH3vbpz3+OOPh85yZ+teeCSSf/rMA8nDu5SvqdcZ6jOf/oLq9ZYO2z1t7R7pA9/xPh0ed6NWyO7ujvb3e2FUP/bwOZ09c0rNBmnBIEFSGijLNhcRD29KvF6RBVnub+sLfPZY4I1IOh9sntPra2o2qFdU09W33lCplNKQPfnU49oMj6FegIb04u7eoe7e29XVq1f15DPv0bkL53Xj3VuR0uDK1WspBD9X1rW3b+jt67eEk/nFs6d1sLOj5WpJdYz/0MEyzzm81gqRmCn6eEbqkmpFI4jfCX+T9mii0XiuSpn0WDnVWo34HW9yPNZZW81WLc5lHbaWUkQfv00meAInT/LxKNUvADSoIk9zU00HEw2mA5VyZeXLAGglAZHkcP7jfUph87mK84JmhXmAv9SCwcvz5u19feYLv6qZkp4IKJ8P30PkW4rOOxGeSG8mYQhV/FFNSmXh1oViqjWSL0U9EgiQz3zqsyrNCypMc/qv/8bf0+MXa6oU6nF2kiG5AJmo5wAYHes8G/PkaQfYArkU0j8DWDAIaFteS0ukmoLYgQhO6TNINZSKsOL1SQQxz8MxEEIAM8UgvtsHbRWoI1NpqFwviX+7h7taaa5oXiTcj0wSM4371CCh4OtMc8BTBgIjfUp/5NSo1sLvd8bGkC8E6YYsYW47BRdpN+mTRqsZxDstJJ/4PF/U1RsH+pmf+5/01rU39Pat6/pP/rOfiH1yZ3c/IuwcMWx9mtoc7JMAaWfOndVbb1yJd1KFsU4319aDsHzPs8/p5p3bOtjdC0Bn0DuO+lPLS8tBAn/u818MD9hDvOKobRSFWq/p8qWHIpULQCYevt987TW95/nn43lIy7S/l4oTI1P5H6DTzRs6d+586AkR5ZLL6fbtWwEU8MKww4hFHly+eCn2shvvvBUy9taN23rqyef0137yb+nSmaYwcM+Gp35PZ06t6sGz5/Ubv/GvtbmxEvvzLHJ+E2WbNnW8YJEdlunzzA4DPPMeNxikNATUE3nxxQ/q1W98Q3s7BypWILZyQYSVCxX1Bl1VSjWNpzhxFFWqFpWfExkxit8rtbLG+blGk0HoM+glTAeiZEj1AllAyitSX6VUtzhTpVQL/T7pYasqF0hrlFLcAaz0KdI6nylfJIUNugW1dgB/mK85HXU62s3IfYDulbU1raytaqnZCoB8Rj70TO8M26aQPEAhQMJRITySkzEbxeUnaR3RvqjVhm6SpanBYQUZS1QKbSaqcV4oBrD75JNPazgY6+13b0Sx+gD3Mo9Np+fgHHs88rcdMFwclM/kw0c2c76dpRKpk+xagxOsIQMZHO/oUwNNtsuYg+jN9CfygjnI/uHUmcxVrk9dDPZmPM3R+WqN9IwQB7S5ViyoXJqrVZP+3Idf0L27b2tzrRWbrfWIsNfGKc2v7XL6kv6m/W7DnyI9FkmQeSHIVp4tNwP8T57pYWsCYlcqKuTKUYdoPhtHhA8E3zRXUbtf0Ge/8IreurGtpdWUQ95EUQKjUgpq+op2OAqDPuRY+gNdzbYQv/tY+hy9yemDo59GoxMyxc/IfSBAuF6q35OyRnBd1n3yrs0KEWegE21hnF2wdmvrbrYWUwpHgzhcy/aNwT8IENpB+imuwxxgDPjMO89gZxrGkO9oB9eyow6kinVn60BEnlOPaYbjIsQgwHzsebMgEgaToUbH/Zj3EA6VRlWPXHo4dI1SoZyiFKjRUoEgnwWgitwi6o/9AKJ71B9ESiYiMcCia+VEFBXD2QPguax5njpxxyFnCiKyDIeGkjrH7Yh0Y7/i+6XVlqYjHBymkfquubwURDz34/p4qpuIJ9KD+9EeiPl+txd63XKzJVIhQvCQJWnYaeuxxy/r/NlNdSiKXq9EIW32x4hAK6docMYobM1yKnweaZWyFG1bW3cyQp4AhGQTGPS0bYPTDufft29SJNVqczmug0wO+x39ISLwEtgWekGhqHpzQ2++8a7+4U//vDY3T0dfk3rLtgq1UcIOzSnma1w7A44fOH8u+gXQdXWVFGWp9tGJc9VgqEqpooOdLS2tNjWdDoKgJQKn1mhpNi/oq6+8ri+/9Ip6x0RZJHLDHuPIY8B49sB6o6Fmqx41AsOOn1KjYyWiba5dv6KLFzZ1YaOlH/jQe9V954o+9X//chQ/L1MKLV/UUvO83nlnS19+vR9z8Yykxx+VPvR8QedPb8TcbB/uaD6mVsxGFPxmnKklFpy1UjH26SiFkEfVM9LKAl5Ou5qTmov4B9JFZxEgGc8aTiIQI1wHPemkZgf7bWaTnLwtfGGyY5HjzbaSk2tEWzLDhlP9d/DQCxEgQYhk/MXJMQXI4hQJkh4Kor6meew7xSD5IECoRZOH9CP6hc+ZIwAYQi7nIukZFBApDclMsazOPK/D6rI6zXWtPPltGrU2NMo3tdceaWtvT+/evBVX29rdiVps6KTMV2OHkRGgWj2p88r6tpMixzDPTBTwmfnCHPe6okUn6yuro2kZSEH1qLmVOX8Zp2P+2Qna9rVtZu7viMDAVTL8l30hnCFOHB0SqM3eyHUd1WFCgXfb8QbuOZ5rcn2eg2PYL7gu77TB9btohzEJ75XIb2Qysoj1wd+8grjKIhG9d6MvcJ73/BjlySSlLcy8nNy//ObUl7QJB+9ItZlFCfLdoiOlHS/sJODxoA08n7EN7yV8Rz85ipL+oC/4PXT8rD4z7eA+/KdPOC4I0Yh6nJ7UgAm9L+vLsM3X1k7ImEVHauPBXneOGFncv41Fcz3jzvxt+8MEBs/mjDOOSuE3p8f0fF7ESLmvsVL63nI998//2a/MrRCgQDgsyYA1HWOQySfyoAZ8F8EiExlW6gxY+6FNAvgcGuhwKU8gExmhVGE0Z+m2zK7Zm92dZVbMm5UniDcsPpvxcSd4kbpzFzuG6xi8CuAiY8WTclmNwVgE3r91IA1OWXk2cM95PBvnuq4B/UBbmFiehJ7oVkI51s9MO02+LIKNVjoN/vl9EaDzBDQjSF+YWfX4GKA0CGdCyPdNwj8Xi8FhawhpR7LwvZVA7r2YMsm/0Z/23vIzB0CRLSLu5TRafG8wnvPMytI+K6JeuF4cJqSV6gAAACAASURBVLfM/HINKwgGoLiXDRTuZ7LDHuMmySzQueYiMEu/+P4OATOA6rXihcmxzi9s4sRsKNfAm5KFS5tY1J4LJvFMLngdcn1HXPGb11hcKxMMtNsEiNMAcZ492Ty3ohYGOd6zsGozvLTP6e8sFCMlVJ20HsnA4T0Z7CnXrz/zG/eKAnsZEcO1nJqLPlgMZ4+UOpncsfzwXLWXFJ8d6si9nALI40TfmfiwEcq4WqnkuX0NzndOy9RPfTWWl2I8nXILwASDgWc4OkxFoBMZlPqbFAp4YUYqkyKbBvldSQtYjLZxDwqq4xJC0boyuT8zrQqljVQMgELNSlnFQU+N+VDL5YGqk111b3xN/x9lbx4teXre9X1r3+6+99490z09m2bRvozGEhKyHbABh4A5yQnbIT4nkAMmIfjgkBMCCRAwwRgbI4MxwdhItizJqxxbtiVZaLTNotEsPdPT+953r7p1a6+cz/P+vrdrBvNHak5P3ar6Le/vXZ73eb7fZ+ncfV5LVWme+gSlVDyOnLTo67Fua0m5gwDJ8PQAUyaJEP89N5MVQic1RJYyiyLTIiUWChcF1XspjdY2mVOoDwIJ0s5pp7+kTnFVuek1lRdPqF+bVafc0KhcV5tNapSPeiitVipsRR+Z2DbBakLNa4a+nByrSeLWhrbXmo3iSdKa63M+7xzPXDKZgaxkzFEaMHxYdwYjTJSZHGOt2ZDheLwzuCbGKPPJngUmay0nmF+sG4xZrw3mF/OTtvAyeWJj1n1j4MRyxjKU+6EcAbyYOOfaji6hrSbNuT9zzP2QvOkT8WZSnf7gXskjMdVEMqFtUMbpuPrdFA2yh0ytFFWsVML4SOthMzy+MCamKAAH4NTeV61ajjW0de2yjszXNLhzQd2rz2lhdEuHZ7oqDzoRch35ebMaNBgLBwQIHlFhPdwrfL6fUuMHAUJ58eLq/dpWQ+O5JTUWV9Ub5XXh0iUtL67q0OGjau51dOXapSh8CwhJuhVIAMYccOiJJ56I9cy43Lp1XY3Zeb39ycd1/o2LkQMdI4QIjnxxpDEFdHsUIq7ry19+Rnutru5s7Kjdl972+Fk15mcjPzYG2vPPv5pSeQ2kB06v6JGHH4gi5iaEATAZT14BxkVdnlR7Ij5n1lCAeyickb95oJlGkq37zT2trC3rgftOqV6r6OoVCkCnnLyPPPxgeHMyN7e3N3X9xk2dPfuwllfW9Auf+UyE1pSqZa2vpzzl65vbunrldqSAqdXmdO7lV3Tr8h0dW1vQEw8/oN72tqapfYGH51trgGRyndQ44ckYXnYYZsnz2jI/iqFHrYlkSQJOeo+wnmTHiKQsuz4XYFMtDD+OY87SJ6w36xmJUEwANNfkWPdf6GzUGCFyNVfRdrOtSze39dnP/ajml/EmJPppJ3Juh96XC//UiAAJOxNGJVELQT44AgTDE2/IfJamirQVa6uHdevGbX3pd76gR08/ot///Bf16U/+hlZmK6ph1I557hRFm4xBAFsifwAnSlGzg8iaEukxspp2w4M1mfZO75s8L0apwTjr3JNADO0OIDHCTVJB2ieffELnz7+enDv6FLOlb1Nfcg2PmUFN7hnGUSkBfD6228FoIoqJgsipZgP1fdosUNJpNve1srIYdVGItAiooj9QszVUbbaiG7e6+sSnP67f+sLv6IVXntMP/+2/pY2dbW3vbuv111+Peba8sqRTp+7Tiy+8GJEZqytruv/kqYjY+tyv/XpEXQH0LK+tBoH58mvn9NCZBwIYW5id0+bOtm7fuKmpuVmdOnky+hxiY3ZmJvoEkPD69athOyxk+jPPigF+7rXX4vi3PfaI7ty6q+2dpkgjRTDR4SOr2ljf1uUrF7S0uKrjJ47ozu0NVWslvXH+YsjH2ZkFrR1a1vVrt9Tt7OmJx9+ulcV5/eKnfl4fevpD+sY3ntW7nnyP/tKf/yEdWZsLYHFmekrlwkCzM1NaXV7Sl774DS0vkI4E72RsnG5ElxbQJQajSEHD50jNst87SD1FMWF0Cv/eBaCszRzoFjb4PLaQknjRxvyfiO72eiKnfo81RC71Sl29qGV2L3Wdzwv9flzQ9vZGeFFb9yUKp1zMavuE3BsoV0yFW4kwJZKD1KKsL8iUqdnpqCnGHE8RI0Xtj4a6eft27G8ADkQI1mbqWlxY1sLSfKz3Kh7Z1Brq7Wce+yN1e8mzkeNdEScchyEc+TJkUUpN3CdnOiAn0UHDkVbXDuv+sw9Guh9IEYgQZCr9RvQjbTEo4jSU6DOTkZieZ4CCgDu2W9h7OIdIBTxLnRLT3qns6QYUHK3Ac/BiD+F3OwOhP9Aup7zl/iYmDqIbxshb5Bt2LrWKGrHvNcolbW3e0tJcRX/y+75T7b0NTddLGnZTzYfUPxTcSkWcab+dwpAX1sV5n5w/SQPN5hMkdKRvKWjYI5VnIo9JhYYOBwEyGiSZjhTEqx2Z0RsVtT8o6cKVLX3hmec1t3goxse6T7KJUypSzmUPR7dD52KPv3HjRpCNJi1sm9tutX5lHcj2MOPLeZ7/jM3WRoqYnbSrrCsm2zNFdTCP8OKlgDptoE3JtkpFhG33YctwvJ13PJ4Gk0xu0WbGiTlvsMp2j+1Dnp/v7CEc6yqLvKJtVYjSYsrWQARIeJrjFU8h61xeu62d2G9YDZsbEMeNqClUrlV18tjxAwc3iKs6abwAJ4mE2N3VkDEYdCLVY74EsVKK1HXIZUB7UlRF5PDU9IFXt/coOzPZm9q6Au3kGeg75jLj4Ugb+ofPOCdxPpHdTvfJ+EF2OALG9Vfog0OrhzQYdlWCdC0M9eiDp+NzIkBSRFStPhO2GvU0AlgbJ1st9rcsEoqUmUTzmGDD3mJc7KDieQ9BG/spxd0jPB9cqBJRD4x77PcArrAyUbor6YPD0I9ymppZ0bPfeEmf/MXPam5uQdPz0zHP+Rcp8MpJD5yeTemdDTCmayTnEuqNcczuXiuLeMvSulWq2t8lsrmuUhUdZhg6bplaXaRbzFWC/PjGc69EIUgyHvA7KUu5V8qckOpTNSB3icbLkaa3qQH1u+amgwDZbW7o0UdOaGW2rO9992O68s0v64uf+lnNjKVyCQKkoVJpWc89e0lX1pP9emZeevuj0tsfOqZ6aaBOfzsIr2ppWuMcTmE4WZAOPKVUH41wRqRKWj+cBws4jyDrw3t7T+Mh+0py7HMESMg018PE4YM9aIKUgMwIHZAoWpx8skwJk8SHI9UPxvstKbBCdbRnVxZAErb2ZPqr7O+Da7yJGElszb0aIBBtkD61LEoknZUrpkL0xSwNXRBAuGJmBEjsZ1ltEWQqe107V1OrMqXu3JqmHnyHtooNbQ/Kag9y6g1HKlZqunDlqs5fvKhCcSr6zyC9yQaTGSbi7Qhrwi/ZlCmtMu/e37xnmVznOOaU8V3WuR3+WB+cZ3vVIDj34po+70BPyTz3jQWyt1rGI2/dNuSzZSnXwcHSzrU8D/PbwLn3O9qQ5lvCsbDB6RNfnzVgjJdzjCvxO+1hDpv0MLlizMHYMdc3dkx7WNPGUZGj7nNf27/HGGcy33s0bfR+RJ/zcn0qY6B2/uaz7QiwCf5mz+R744KQK4EDZnUajQlblttecMSO8VZ+5xz6z3U1ndLKGLXbThuNofE37eMYX9s4PHsC16S/PaYh9zKChnsby/B4cT3GwX1hHDJ0jgkSzviHs/QYX8391Md/cuyBpWEY2gaUzMJ48540xjzR6TA3hotaYTIY643Oxq2N4rRZJMCQ98nJkozdBJRvEUeXpefisweCjqetvBw9wbXtGWzQyQazhZE/m2XyROYZDPJyLn3giW9yxgC6B5/fQ5HPak643QaSHS0QxjreJhlTiCCYPDeU/CogRSq+Y/Da17OCbGDFQsIKhft0EhygrfZo8wSjT63kmlXjWQwUGxDkOgbV3G+Ti9JCkePm55NCaWDQIAD35rr8MyhMX5mYMGliwovzPIntkcfxyZMzGfv0De3yfPFiskJvxpFjzdTauHefcR8LNd4NnjsHJ8dzT3uec4znlBU2BKRzrRqQ5znoIwt1Gwlc3+PEtfy89uSiyGgC11P0gQFajrPQ4LpW8jmO30ywcG0TLN443DaTJ1xzck46AoV5RgoWK1kWCrSD+1gwT64x5o9TTAUZUABITKHFJiMBGpjjbDaMfRihWXF3rxfuyXmMC+ea4LCcmCS2XN/Dc5J7Ml5cE4OTueSwQfrbaYz8/PQP/e22GCCIZ6xWkgGXgZbL8wuRmmF/LwE+lo3tdieM+J29VgBapA7jGQEpa6VyhGljgBiUj/WHF9XObpJtmeYEgAj5QWTbXKOu7m5LjfBG6qhAior92+pvXNFo81UN11/TsYZUH0pVQsDxtCIlP6mDsn84bTnfadQQ5fsJBQ0Q+sATJisYh1MxZAhe99pPdUQG+RQh0qaYXCFFiLT24UdKag1n1SmsaL+yqPHsYQ3nD2t3XFZzWAjP/EKRIrxpHHlup0fjuel3rwHmiz1KLP+Zv7xMetgzhH5E1rNBe7Nm3LyWOJ91yVpAGbP3X+Q1vn1b5XLKa8x1bNBzbeYJxyIfTDaaXKe9Hm+ORdEycGaSzkQa97ZS47lt5cTFxl577bVUtDsLOeU5behZwaBtKDC0mzYF6bazcwCI2iPRMo3PzHmvcQpwc00rsPSX+zCttaQI3ANnE3lp70mUF4/R+vrtDGjOq1avBOGRGw00O9VQa2dLebzVCHEvlzRVrqq/e0vdmy+rf+dV3b8w0tRoS+P+nobdFHmEEQnR4dQ+KOz8G5CiIdtYKoSQj0lLluZccyg18Wg98h5dbvY1feiwppZWY9965mtf0+G1ozp2/IRefvWVWFcbdzd16vjJ6Dueu7XfDjlEDnfrKxAeFDPFw56igrfv3Ii85HPzpB7oqU7NgHZf++2RfuGTn1EuX9btdYDRkhbXVrR0eC3tcZ1OFEy+fPmu6tRmHErve/eDWb2eNM/SXp/2lVD8Mm9l1/7gOytpcSxeyxjSoYAPwgOSukQU8SYyALIJUL5YYq+d1Yc//CF96Utf1OEjh7SxvqkPfegjqtYa+vi/+TdaXF6KuXTm9NkA3y5euaov//7Xo/BlozYf9Sje+PbL2tzq6N1nj2pttqHi/q4KRKaNEjkz2TbmDMYwEW6phkQqWJl0s1IQH5ASac2kEeVvIon8d71W1zS1YvqdINRC33A9g34vvBmRqwHGZ+tvQO5/HE3C+Ej74uQrEUnE5aU0Y/1BXq1OThc2dvTJT/19HT61pP5wENGNwwEpCPIaqZvm3Dh5po/Vjag3agykJFZZBEgx6Z6k8YEIIVUQXqxEfxClcnTpsH7wB34wUkxNVaqqhPdo5LNKijr5mMmvD1gNRTMcKQ/JMCAdBp6yFG+mNgHkA566iTDy3MGbr9FI9QEMdvKM0a8ZyeS+YH7w+sBT7w9Z+K1vPZ/6EUMhIyicQonn6XUT0GpwM0gOSLNycjay7CPtROQtLyYDNvbkPDKhHlEQr712QZUKUda18MSEyGru9dTqdNXNjfX//Ief1T/6p/9Y56+8rH/6Yz8WxCcRZYDLowBpKxGNxzyeaywGqL4wN6/mXks3r9/Q6qG1qDO0tLKsG9euq93Z18rScqRdBAS5dee2KP68t9/Wg2cfDhlLSivATXQOZCSfH3vssRgLnuvFF1/U+9///gN9ATD1y888EwQK/Y8jREqFQj8AHM0H0PT6+Qv64FPv185OUw8++IB+5Vd/PWCP3d2W7jt1Irx4WZf/8qd+XO973/u1srCsw2vH9N3f/QP6Q+97m65evqLpRl3FwiAiRM+ePq3nX3hBnVZKJQypAvEAYc+U6/eRA8lTOo0vex4Rp+UA06L4LXVvAJ8z7+VSsXSgw8V4IS8o/j3oR3oyatOE7jyR2i5si1LSRboUDxfRyAOVIiVH0oesJyVbj6iGTuiLRISRjsv7no+zzRVyjSLotDmP8wq1qPKanZtXBRIUhxmMc+oklWu6cuNmSsfGvtTu6PCxw5qantHuzrYK5bzOPviAVpYWtLyyGHs2OeiH1Gvp7Ec60g5pMyMXPB7D/dij0ispQuRgR+fJFUpBeEwvzuv4yfuETlepTkUEiO0EABDbSV4rJpZs64ZdurUVgDikjAub25MV/cc2ih3fuAZ9auCI+zl9r0Fx3iHvWG9ES5mUsY3sKG/6nbaEk8Yo1Z4jBdbODuk3Uz2q/d0dadzVzsY1/fk/+yc1ouAwBaLDQQl9wDWokvc57bNDleWMAZVJ2fsmWQyZnBH7vT513xLZ0RulVFbI9UEvgUZTzOEyOltb+33aXNNur6RP/drnVZtaCJsC3cUOhni287cBqkSKpL0gAOLp6QPdLq5ParWsRottF54DvY139+VkhC792tpNdU65JuvRtq3lLcAi8oTfGVOOYWxob/JETqmKLDud2x29yvaKQUL62YCg7XxkAu1DdlnmO20v97DuSr+isznViT33qQHDtRrVsrrYY+wbgMSkMO/tx7oo18oihSkEc3iZF/M6cuhQFlkF8dQMFBlvZiI77mysB7FRpJ7VmAjLduxx1KQYj0aam5+PyA/6hLbevX0n+h+d1PXzWEesC9vR1pejTtvGRvSNHS7d145ws+7kY+gXR8J4/dAX/CN93db2hlbnZ1RvlPTI2TOqNyqxHiBAcHSp1qY1IrXlRBF36iSNSMaFvBiS0itFjU7XiDBKhICxgjQnE/mEPAvJUiDlXCEc30j9RgpJ5kkkB2U+ZV7+CRgfxT6LGlOtL+hr33hRn/wPn45oB6L5U9qn5EmNzsLatM2UvOJTxDjRZuhg7BlEM6I71co19Xup/iJpyNhX3//e9wT5gdheXlsOOd9q7ytXqur1c1f18rnLau8NMvISwDFhFwHcUjOpkCIm6Qe87th/hl0iE8ba2V5XrV7Qww8d11yxpw89clKXn/l9fes3fkMLZYma94USeMCifue3LwifOlxQ3nFGevdjU7r/8JoGg3X1BqxL1CYwr7wK+alEsBH5i34XZFVHFcgeZHcUDuxGitnBsKlxON0kwu8gIiOVNopUpf7+gATJbF8uQwYER43kspohSV/9A/55J5mwqScJEMvGgxRYGQETn99yjkkX1wLB4inmM9Km2NA4h26asoJgVOSoh5IbxJqlhgj/FcflSB1sAgT5y/zFEXlIFHtlWnu1JfXWTmlval5bqmhYguCWKvVpXbpyXTfvbmi/n9cOxG0p1cpkrhuTtAOyZS1r1vWYWMfIXuQS64G/jY8Zu2JdW15bFnv/M9ZoUhp5ZrLFGCyfjZ0iAyxD6GuO557cy2SM5YXxHpMXxq/5PXStLEUVa5vz+d2AuMkC2mdC3E7bjpZwZKBtpJAnuaSne8/384W+VUzOzd7TkC+uwRFrnXRi8wsH2Aef3XaONR5MO/nNTv+TuLJJB0de0PaI4MoiJekzYx20yaQ6bXK2C65NW43BGnsz3h5yIcO6uT7XMGZI39B37N08k3F7+s54tI/187BHTpIk3NfYDu/WxWgjz277aFInNX40ickbZzSZwzHe27mmcVPux7iEPkUECI2dBPs5wOAQD2tGxkCzFSQ/LA9o8NPGmkFbA5o2iE2cmNWhYSYwOIcXC8AT3xEgXlQGN51fzPdlMN1mOtoeHWaMJpV0g//cy94KHgAD9LSJa3OsgTSzUbTZg8oA2XPFCrOBa97NqHmReBK7aI37y33JNQwGcA+DzAatbZzwzj9PEvrLC82Lj2dyESCDC7TD1+L6tN8Tk/t68liYcR5tsLLifvRxU1MzB/1ukodrhgKcTWB/ZszMTro99ti3wkHb3d8mTkLhOPACTd4PFkJunxVz7sWx7gsmPW33uPK7SSCO45+f3/PQRj/PgyLLNehHR55wLZNlbqOF8CSAb6HCM3NPK8kWxiiChP1Pvmx0mEjkOU2qeFMxOcJnh8caNGUMUTxNfnGsiSgDtGaFQ1knhUYud1C3woq922uDwH1jQewNjH42GG3PNq9pgzqO/qCPLOzoA3t4mQCxlx39xrEmzEx68kzh+VStBsBncJk+soLNuZZXJqXCs6ZCqGjySsAo4jfOw7t1jxQPhPguzGmKIrGkJBkBeO4JD/lqZrhQHD0M+flU6JHX/k4znmNMlAfpWPYSOQUABoDca6d7mu3uoGCyVim+Nxxp2Eme+7Rnc+O2lmbr4VU/3rmq4dYVta+8pN0rr6o2lE4sSXOVBCjHayA10KFRosj/npEj6E+h+I1ShAjf42QI6QHfALGBglavSP02oLzUpNRNUdonIiSl1g1ckNoMvRzESEPNwrJu9xvaK8yquHBSo+lFaXpZ+ep0pEIgHUW9Mat90mSQiIY0aqWq2vtNjSlyWq3GmC0tLaqYL2k/PPFzEZpPHi7GhX617GZTdeo1b4reOHl8+gyZgsENCQU5tXH7TnQNaYy4Nn3LfGD87aVvuek9A8IOI2LtUDLY8DDkGOaN5xJriOO5Hm1whBMh4lz35s3bwTzhuebQdQgQzmE9riwthqwFdNna2Y7IKwo1BsgdSlciimkH63JxaV4Forqy5+RZ7dHAddD0UYjJAU/fWFEAZc2Ph5qeqkfqtjt3bsWzTKZ56fT62txta3s3OR/wb2lxVoP9lsr5gWpFWjfQuNvRoNfR6uKi+t19FUdDbd68qUqpqE6zqRvnn9eRalPTuRtaKI9VL0n7eyhcqX5NjfoHOPpmRkrU/ghhngg3XpB2vbaUrygKde+MpXZhWcP5M1qHYJuZ17haUaVQ1GsX3lCtOqOjx48dRI29/O1XdN/xUzFPmDcXL18+iM6JsRunvWtudk4bmxshf+6ur+vY0WM6fvKoXnvt1TBENzd2VSpP6Sf/xU8rV6yq2eqoQQRRtRLr4PiJEwehvxj3pB7pdHs6cXhRi8tzqleq6g27AWh7PBwBgJcmXsmWh5YdvVEikMMTPBsHUpSEXColEDIHYFwtRdFdPDWJZmHfeOTRh1SvN3Tj+q2oVVKuJhCL2gQA6AD7rVZbSytHRO3fa5eva6o6FTnwXvn2i9re7Ompx45rLjdQrtvWcJCAFFJp0CaH6SdwAnLAEX9ZGNookYWA6P3wqMToSZEgoTD3eyqXUh0FAPJ8AceO1pt0FOspuazeAfNhOErhz8zJ2KdcAyETeZFyM/PEiuP7GBpVbbfGunRnQ//6k38vCBBkNUbhqJfSdI5zfY1zlFMuJoImNwgCpILhOFHbBBDVBAjPhmf8xQtXdf7l17Q4M6+G6vorP/C3dWSxoGKkMkzPC6FGNIX3WNY1wAbpoogmGQ9TBAvETr+XHAICDCbvfTEZ/ZwbhUDDY+peceJJxxb/DsCN93G/24poj83NVE+JdGMA4t3evTp3Nu6sj3h/je8jDdM4I+iRGInAImc8kSQmRuiTw0eOqlGv69lnX9HCQiVA7BLEP2mVxjmVG1Nqdbv697/0Sf2DH/mHurV5Q3/tf/zr2mluaX1rK8aUor1Eu0WB1b2O7tze1OryWshcwF88gJHp9n7Hi5tUW6TcIopkbWUtdKYhtVP6vYh0o54EewcgIp7CyGDWKFF9pDohtSCfKaJOH1n/u7u5GemykBvrGxs6eoQaIima7vXz57W8tBR1SCBJrHfcvHUrIk34fm52NmTJfafv16//xmf1p/+r71dza0fVyqz+2z/3wzqxhKf1iYigK+aHKuQGeuiBB/XGhTd05856zF1SAyWdMaXAon0h5wspXUuNuk9ZXSyvLY63EUwKGPSOEc4841GkH4l1kTn3eN+0XUGaOtZU6M3jkXIFUldRqyihNdQIqAAO9Pqq1Wva2W4mor9cUme/c+DsBjHJmrf+7bZDuvAsdphCJ6AN1G/hFbWNqsnTj11sanlVO53kEZjqyAxjHElPttPc1UOPPay9/T1du3JV73znk3r3e96p1dXlkOl4Na5vrh+kY+CZSZFGFJ0BBtYJulwUUp6di9Rc7X5fRxmXcj2IrL12R4sLC9rc2or+BuDda7W0m0VyoIcYBLAuydhAoDNWlveMiaMV+B45bd3/ySefjDnOsez37Ff8nuYi6Z9wqEjAI4AWMosUjehx1JcJsiZLQWaiDtLQIDzgZKvdjKK7oDI71AIrjbV557L+6z/zvYkAGXfhdFUpQy6nVBq9tzhyeF4ZiLAdYvvKqmd8HifbMBwsxsjsVDsqrlEqqpKlHgOMT3UEStoiyp1oy8KMBsVp/ewnfkWl+kxWoDrN3Yh2rSdgzfa+ndbsCMe8s0MhbaEf0HEM2tEGroNc4DrIFN4ZD+Yz6zzqxWVOO7Y1OJ4xtkOW7VFq+UVR5nxJu81t7e60QrYwDwwgum/u7QGJtL6nD6RaOox3qllAZCD7HB6v4CBE0aR9nzbybtvZMpxxMUEXmEEQa5nCnhWOqk01IiqVSA9qODD3o3ZTuaR2c0f8/vbHU820aqUUMtPkD8+QoltSSjU75WAH099ExFAEnbYxhy+dvxBrhvbaGY8oauQp44F85flJTciY8DysNdp+6/Zt7XdTTUB7XWNn2070XLDdbFuWuUC7drebKSKiUtTJo0e1uX5TH/vOj2ivtaPZ+ZmUzQQCqFoPQqJUxZkhr06/G/UWIBYSDtMP55BwYKzw3Il4xnGGcbKzZqzVTE6OBGmGvEQvT/O2UU5jFmRFRE8kmcp1kX/o+OX6jH7z1z+v3/zc7yYArpTsnYheymxx7ulnTXt1lnKrmOpjsHcGRkbqsiEytRHjwng9/MAjuu++k7EeG41KkF/Id9IWb223dPHSbb3+2lW1WpA5zLWUbmt2eiacRtCZqhWIQGoxksITYhQbliiofeVGPT3wwDEtzpW1UhvpeGWo689+TTe//lUtoPdHXZs59QfL+uXPvx7PT/qr979DevyBGa0tzqrfW1cu108EFNEYuYpKZWpZ4VU0VrlE9EtRxLe2zQAAIABJREFU/U5blSJRQ0SBkP6qH6k5+/0NjQc4GiHLsuLn6DGkuyJSOXJ4pu95RRQITlekfs5qYqLO4qPiCPU/kPyI6ML0elPh8wliw2veGRcOCqJPpMny+QfHIEeCDRmG7U77CkGAYAsQllJRrkh6V2g1dG/ilO9FgIQuHtgVmAPyAyIlr1G+ov1CVdulKe3NHlL15EPqzi6rTRrZwUh7+331x2Pd3Wjp5XMXlC+mNYtsYS2jSzkrAW1GXkah9Ey+cix6lNPy25OfNQ0A79SDJkggio3lhi2TdaJBftYea8q1krxn87vv4eg6O1Lbpmdd0F5fl3fWkB0pkVW+j0l07yHY+8a8WGfGADmX+xnIZx37ubgWz8kzGfvinWhkY46sv8nMRKx7+s8OnPQXjjkcb7x3up7Sr9J2k0XGL3lG4w6+x6TTpnVF3gNHyXRZ9AyOd1SiHQFpD33N89H3jsrhM/dhvCMtV+akF3Ir0z29/09i23YM4N7Wc+xMab2TZ7CdZ/sDvc11zOgb9rRJIsOkP/3p+WP7iLZxLztAhK6YpUTnPGP0tJ1rT+KYxvyMp8Y4/suf/IkxA+1NlRtwEj8yUfjNE91K7uQGZSKDBnIsA+nfgxHPQjgx/Axu2QPNG4VT+tBoM3C0geM9WTxANt58X46zl0dsYFk+X9/DA2PyJgmjFBpkFiwAh3L5IEeoCSETMgygvXRoh0ExBohOTYbrPS+9AyMmM3BtzFt5oQ0mCwzUT5JJVoAM2HE//plQsUJlEsKTxIuEz24bz2IA2rntOJ9nM2nCdR0+zLkmXWiblZZJMNvjwiQEPDIh5ugGt5X2OVSYZ2JCOt0T97Oh67G1EmWmz+Ft7k+ux/O4ffQj1/N3Jm24j4UpAhuw0gvRhpkVW/cTz+0IAa5PnznKCEDSgpE2cKzXSwAYmQcr/eK5zzOFkRdKRTIUvBhN4FhRZo5aEJhIMZvNs/GMtJ/+po8t9BM4lVK8WQhyD4S2SUkLHa7D394UOC7y2GaF4Sw8TPqZBDXTyrN4jtiIoH8m5xnywqQax1igu9hjAtZy8QwGl+knGxxWHmnbW9eeNx2u4aKTPBOGg5V27se9TE6637mnI73oGxczpD+a++3wgCH0luJ3GOEYIqgbhElP16aiOCAbw+Sm6n6lf+y55LRPVuIxWAOEy+SDx5+2JLmaNhwTYkXlwkMWO6ZWHGuwv6HGoK3BxiVdfPb/Vb23q+WStNqQKihweBRVkrfLFKn+84kQQWsLp+QwJrMCbZl3SxTUzZTBLphEpI1IRdQBw8DWSf9upY0ggv2+wpCACGmNGmoOytofTqtTnlf99NvVLc0qV5lRd1DU3rikxvyKhvmSrt66GSkq8LzP50ZazLy/qCNBluC7W5uqzcwEoVTMlQOosgJTryTPj6mpVOMCY8JkN/OEFBl4yOz3e2q199Qgd3BnX/XMu9xKDBE4VnC4HmCjFQ5A3nyWwi+l9kkEnecLaxBj14AFChfek6xH5toIpXJ3W8V8IaIGCoDgeJV0MaZIYTKIYo31al1z043wlCPdR3eQ0nEQfr4wQ3RWUe0eURC7GuylKLnZlYVIYVDKUhwM2qlA6rCQvGAGABdE3tSqau3hfUke/3GQH0szDVWQYdWibt68qul6JdqFMh2AycKabu7Bjs2m/L6Dvgadbc0U+qr1trV7/VXN5noqRhHqVPtkr7mlBufi/bydakkszJTU0KZma9Kgo/guhWWnuh5hkKDPZ8ZA8o5LUUpxIGncOqkMQx4Sritt9qXZk4/oZruiVq6q6dWjKpQrqk/P6ur1q1pYOpS8LvGMK0rTtekgQ5k7jBvric/+m/2H9U79D8YWL3RAmFG/p7c9/oTeuHBBM7N4jrc1NbuiH/vxjytXqKg3GIdXMgujWE4yh3QVnf29kJt3blJom3RD0spyTfefOq5yvaBepDNJD2x5GQqlTanMLYzCjiPWMESHkpcsL4CK0KVibpI6715kRIosYm4lo2VhYVaXrlzQU08/pUuXrkT7AI42Nzf07W+/HNebnppTiaLJ7Z7aLdZHNbx1Xn7xdY32paffdkTzREr1u8oPulEQnXky6GDIV1U4SEkAYsN3yUkl0vHlMM572neUACmqSJMW3kIQ1bVIg+KIAiITAixz2sRSWiMpDRbRkYlgZi4TYRd6kpLnOq/wZA9P+QwsztJp9bojtbvSpTs7+qXf+nHlp3NR2Du8k4Npy4cnHbnMx2bjIp0A0RukK0y5mUPXrKT0JRSBpZ+L5Vn97u9+EaRDs5UpbV7e0D/6P/6Fjh/Gg5XUL5A/qSh1pdyIQp5hoIJ6h56XSIQDQqM7jD4JoLDbC2D5ra9JsJG+czFQg3u8c90ACbrtIOIANSHuI9UaaTr6Q01NT4VH/Jte+XuGaBLypUgtVUO2MA8HpDYcxTz8I9/7x/TFL31Be62mFhaX9cpL1zWTgq41Pd1QnyjVPAbJUJ2RtHT4kF69dFM/+4mf0U/+9Mc1Kg71p//Mnw4PWXRPxjYZXk0dOrwa8uzqleuZ3dARhaUxMPme+hq1Gk4SCzp89Kief/ZZNdttHVpZ0an771e9Ute1m9dC94dQ4brs7Z/57Gf00Y98NIiURx55JOTBy6+8okNra0GAsAd//RvfiJpB6C+3bt0RudU3Nu7qXe96V0SIIO+/9a1vBZHC3nzffffpa197JgxK7vfhD384nufC6xfivkQCvPb663r0kUd07uVzeu97n9LHvusv6NB0SccPr8Tan6nVdfHiG5qdRr8eamZ+VuvrGyqSoz48zFPEO/OIeRe2Uq0aEUQGoU3+s34gGyE6I+JBFIlNueHZ+G2LME+CRKwmHT3tg8nbE0KJlESAojG/ImVIIvMSGZFq3ZEmi7+pPWNd0yQc14o0dBiSWQoF7mn7yPYD45kfo/fhZYFOksCE+uyc+vmcRpmnJPXVqkQvoP81pmJv60E+nzwRIC31rpo7u/reP/E9evzxx3Xo6KGoQwJgiSymnsD21oZ2t7YDYOK+ENI3btyKPWy71dTc0oouXrqqKzfXtXboSKx1dAgIdqKB0cEA76cgaUrJEQdAwcA++yXzjP2A31Ikd0rxYN2We9kOnkyDFfvAREpcp54AyCSyBkCdFGekRIO06eB5T6RGnnpLNbX2duMzKF+AfHiW73fDkYKUKdtNoj4Axgrab7Zi379z+4p+4C/+GZXKHXX3t1UuZg5fQ+wYaogAdN6L/rPdUcURKHOEjHaP0h7lf7EHBJGM1yfOPlnNg0y2J/0xZRIgFRpzkPG4s7GtDlGkjXmNiw390P/yD7S8fDTmBcfyYv5EHYjsfM9jz3/riAn0So5MdtTy/mJiCjlm24sxsmy1nRJ7buZMaCcT39cYBONLSq5Ut4m9iD0ZkPse4W/ZbG9bxtapUG2n9fodzUwDDvcCkE+OEGnfwY4OUjgDnGz/2G416E86Iq/TIDWKrNdu6KAoWqS+IkI9xrWYIhTQYziWPkWfw9OelIMA6/ViSa98+6UDkMp2GdPMtjvfOcop1TBIY4Q8RV7S9yY/AKQA+ZymFZuQc9HB+Ic89drBPnrpxecPanAiR7mn15v7MqUASzKRfmGc7LldIcPE3q7uO35MG5t39I53vD3sOEfglOpgUMnuxRbHTghCoJ/s8lYLAsROB2kNMw6MLw4GRLx6rk/O/zSPRqrUE2EZmEiX9FrJeSNsiGKqV5OcTOsxh2amF/V7v/cFvfzSqzH2EFB+Ltur4eA0IU9DDmeOKag+jEFKtTpQdZq6OiNVitWo+za/tJxsa+ba/Fw8C+ON3Dj/xmVdu7EeaVH32bCJfqX4drmkRrURKSOJvErRE4XIbhBRv6OhZufmVJ+qadBrq9fa0Im1ut579oRKOxu69MwXNb7zhnq7KVvL1NQRbe7m9bnfuxoOXIfy0sc+Ip09tajZRl254UCDfiImceIJoB/7K0/x+ZA20f9EnaKfoSPGvjbc0zhSf+6ldFhpCNK7U1tlRMhB8XMes5DsEcQLPHxEWpL22WmjfX6WIitImewfnEwa/zerURns8Oa002+pAcIZXCtq6kG2ZIXasbUjPjhqdOYjLaPre5ZKUyqU0CORf6w1skXgIPPmguh8po+iXQDI6NnjkTrjgnbGFbWnFtU49bD2V47pLtOJyCZ0XBwauyPduLmhG7eoXThI4TCZo50dl43NQu6xttnz2NNu37wZ89kRd5vbO/E9+yBr31gU10EHQ0681eEcuegsEZYHyDSnpba9DT7I+jHob6Dd2JbTDRo35nzWUDhsZHbGJIDPmvVnnilI1N3daKPXoGUBz8PvYR9nmB/rinta1qMD8uy86BPuiQ3Gef6Nz7xoE3sCz2l80ukRuadBfKeHR4a4JgvnWAc0DmkMl+f1WHns7OTNNY0v0wY/c7IfEmYYDnjZnm2s3E6R4aSV2SrGz2kH7bJjKe2x7uN9jvO8R9F39JuxMa5Nn3MdOw5wbOgJWfSHiSz3qfF39hI7oNJW4+BpnSU5PanL8LcjMt1fk+McOjEECI00KMtksJc+N7MRT0f6Rn5gPyifDWInUDIp4Qy6wXu8qCcbGiF7WX5RA95cwwNmFsgslb3LuYY3A44F4PZDG1A2mOyOZcM0+2MlyJuZwWSuaUXe51uJTYpK6lyzeT7Wi9YGRtpAU5iuJ80kEOt+Nmg+yUAyCbzBcz2HN9GH/s1sHvexAu7rT96XvxkL3mmzDRNPeLeN+5nwMgExOZF9P3sf+7d7EzZFW3hCOnqDzyaYOMfKLWNsssyKrVlDs4ueVyaifJwXlQVOeGFNLMbJPmdcbJBw/CTDyKI2SO65zzv3s/FoAsPCwXOa4ybnscfR/eJt0guyPpVSAJlkskcPx1uxYZ5ZaPO7+5x2WlDRfj57HnOuhXMiolINECvKnh+TBsskeeS15wgQP58jPdw+nz9JmDnqhXt4c+MZHMZtYeuoFBM8br/7JgDpjJVm7OwRxzXdftplNpt5Qj/x8txG6aMf3CYLbM8V5raVc6/x5MmUjHGMbO5hwjQpxSmazGSsjRCON0lDu51P0l4SyCLLNa8X2kEbvNFajtIWZCJRJrQBAzw3TqGGNtL2W9uaKo81Vxzq5EJR3Vvn9dzv/rzKez3VyKU+I5WG0uqqRK24cl6qFiNzS6ToISoklLyM9EARs2KYBFpWNB2lOlPyoiA19gCpsCA9BimCpDuWWnuJDEFfQm/a7hd1c7yi/fyi5lZPqDJ/SP3SvGpLh5VvzOna5q62qRkRIbNpU4xNLZcPT+LYqPuDLFQ9FRJnPQM+MA6OCOHvYT/V7WEsWu2Uc5nxiZRkWV5M+pQ5YjAGo52xZs3wivPz91IOoEBCeKFDMj723kBeMhe5B3lvmQuWDYkg7mqLosM5aX4mFcpt1GdCweQeEDurawtBUJB2hjB7iC1+a+3tq1Kf0dLyagZkpDXQ7JGuZFqlQS7yL5enyrp27VKklFqZm9Y0Rky/p7mVJTX3W+puNTUkbQggch5Pjb6maw31mpuaKee1ceWiett3I8cZIfhtihlXqsrhITq9qs7MCXXKeF4uSIO2yr1NNQZbGt8+p/7dN7Rck/rNqyoVIY/LkQKh32upiBdpZOxN3lfjfWm6kYgzDAzmDPMjjAjyUWd6O/PuoBigPaiyKBCMbQigfF26sSst3Pekfuazz+m9H3lK9z/0Nu31AKnLeuX8azp69IRuss5qRBgS7ZUMzlRPohDAqWUgY8W4sp75m8LGV65cjnnHmiWdz/VbdzSM9E8lLa+d0M//4mf09WfPR5h/t4+HdC6Iesb42LEjmp+bUb/T1TbFxzEGKM49kk6dWtSZM6e030mpGfDM5p5eywCAqfBJemHoQYAAyE/KaBMg1hOcOgu5Yz3p8JHDau+21Bt0dfzUYX3w6af0/PPPB/h16NDhmPMXLlyKlFPlUk1PP/3hAAG/+c1vqJhPUZ/8dvm1u5rJS+9/4rQahZyam3dUK0CqVjXspkg1ClsDHFivoe2ALN4vSNeTjPvkCMKaSST9QDMzc/Edaz/tzay9ewWfOac+XVM7UoNSXLYdqbSmZ2YjFUTcKwOtSAsRCm+mrIdhiRGcG6rTo5BoSS9f39IXv/az2u5ta1QuqtvpqTDKpxQCkMt5wKAhGKPyo3tpnwI7whMewVdMHpkFyMRCJbz5P/vZX1ajXtXxhTV95Te/ol/8uV/W8RMYWUUN2j1VKw0NIFeiHkka3/4Qr+TkYWfnAvoAkBYv/JR2K+myfnmuHHyRgYyTRsrk32EwZH1r4ByXxocfflSXL6W6BAA91jPifvkEhGdJGYPoIwWS9VeuWSwUI4LkxImTWltd09VrV0PWPvvNb6lSoe5TMshjTozY23rq5qSTZ8+q0pjWX/kbf1U/9TP/Src3busv/w9/OSJh0AWQoRh48/Nzml+YiXly8cLlkLsU5aSvIrqq19OFC2/o/vtPRz8if4m4uO/UqZBF9AHX43sAAshNQDeuY9uF9Xrj5k2dPHEi5p5Ts3B/p2aJa1BEt0Th1+3Mk3Y/8vx/9atfDWDOhYpfffXVSHW1vb2lD3/4D+nChQt65ZVzOrS4GsTNp3/l0/rjf+yP6/lvfkvf9yf+lN71/j+hY7MVrS3NqTAiJQ359YeRXpOUV0zKVosCsSlKPGRCFgnFvIlxwB6olA8iLyZ1T9YUAImNaeswrK/Q3Vz3Irw30XFSej7kZBAZfdImpQjz6lRdGqWimdb7fDzwU7IdEuHGy4Xa+bs2xdpP51n3sj1huyyArkotCBDuTXs4fvXwmqbnF3X5WiKvQ36QQz+fU3VqSm1S0dSrKlSJ3k0y5NSpE0F2v/up90VKntW1pSCCy+V6SuVEqo9ScoS7e+OOTpw8pWqpGkWBATQpgn7u1Qv6u3/vH+rUfWc0PZ+cALi37Vre7SgVqfSydMg8Fy/bPsxrjuP5bLNwjMF42xAmgtwvvlekmJlIicjzWd/1mrUzG78xp70vhL1QzOvwyqrOPnRWc4uz8fylSj2tdyJH9lq6+PpLWpgv68EzaxoN9tTrphzkg0ECJgD6Ju1bk1eQunZ6S/vVWwkQIuuoS5AinAtZyh/vZSFzsZsDRB5oaWVFQ7E/b2owJFJtXtutvv7sX/jLeuihJ6LNXru2gdHMbNPYTvfz31sLWcRetl7cx0FwdFJ6ansA29azjRXzmmPyOZWLpQAQKV4N4EtNDQgEiIW9/aZINcVa4HsiriAQSS1kAp2ggQRs5iIyDU/2VPspH+uMzwMNVILcx5t9gHcI1y+rz9+sWcjHfm+ilkcx2sf9OJ+5SH4fIuD4HuKLZ8FDv1GBsAPpHYVeQcQpn8dRlyevUr6oXkSKjLXf6+jJx54IZ56L586FrsLcYj7Y7iEdIX1uu4/91nqUbbAzZ85ELTI7hwJsQjzgZMJ1sIWQy0899VTYZ8hMrsn3yFjuuX6XtKs4i+xpcXEp1hZ6fzgn5QHtUhSPHdi8Rm7euB3pDYlW43qIJnT2Q4fWdObMAyETAsfJCIZaLeFNB6Bbn5oheXV6ndDnJ9e/9+WwOzKgkO+8P0++k8YSgtLHQcYGYFpKTpKjbpLTCbNKZMf21q62NjdjXoYDTIaXcQ/reczJScxtEuCL9ZYRrildV0lDIlv2+trY2YkopYWV5ARJGrNw7ChWde3qDV2+elc3b9zV5taeCjivQpvH/E/rnetGyujalKYaCSBGqMbsH4/U2l7XcH9T3/m+x/Shtz+k5huv66Xf+5zGG2+o2G0l572pM/r2uav66gudVP9jTvroR2Z0fDWnpfnD6uxtaNgHSEYfpp9YU8l5RqPEOERR8MxTL/qbmh+xj0IAsr7Y55J9+59Eb0QUfGaLZDZG1LnMTdgprFfWSRYpwhKMOneZ8nWglWXn//8lQNIcukeAYGBHe6O2zL3fMMdY1iZAikUw0HuONMwtxpf+mXyhKyRShCiQQpBYQ9L8jKX9XFn7lTkVDp/S3vIptRuz6oWT3Ug7W+xVxJlUtbm1q+G4qLsbm7G2eXmdGT8hYpM5y9pmTbdJO1cqHTiaUuPLkRysXYgSO9sabzKgPunEyp7K+kdeME+5Brofa4I2sJex9zF37SjAOk8p4RJoTwpJjkNPs96SbMFUtBu54b3aejhtcDQvxzl1Ksc584sxSu9/xhPoHz8D7bRDuYH6wHQyoh+ZyF5Em2mbyQ8wMvqT302A+JnCvsmy5/DdZPaLcLjMCrWzPvmbZ3SaRPpkUlegrU4LbmzS8sy2HM/sdPbGqYyVGPMyHuWoHuODdjynvbSNF/PCcsn6nEkZYzS25zieeyFfuDZ9Yt2J64RjSpZGy7g716S9nhN2WOA4R4UkJyLsgoSPc03PKZNVSQ/OnIL+xU/886gBYk9mBsablx/KF7N3yCQ4abDSIb0ck4R9YuLssT6fLQwaNam0W7DzvUNqggHPACt7dSdDOlVvN1AeBmWW1sYTm3ubSOHYSaIhDMaM/QojN9vgrPTZCOQcjjPIajCTe3hwOMcKFX/7uQ2ymkn0ROJ3L0aezc86yTByTxMS9JtBas7z5PKgesy4ju/NdxzLc7nfrWBPKvdcy4vdCqYnqJVFM6U+LzbRrCiYAemkhCZDjba63zjOADNtMjNr4oHzTDL5Ge1F76gPrjHJBJpJ5h60zSCXAXg/L2PsyT0JtFthDoMvY4it0E2OkQ0cC1uuy+9WTEzkcJw9yf235ydtcH9SYJO+4J48j4Wv5zHX9YK14UVfGCy2UsR3VrzMbjs3MACdNwALNzYUPyt9503Bc8ShboS7WviZROEZPaf4LnKtTkQ6cG3ayhh6vjCPHRHicWZD83z1RmAQmz5xmgt+o92OsrD88LxPClHhIJLHYEqSR6mwHed4LngN8B39zbkw8Tw7IDsvEyZzS4sHuRAtG3xfE1dcg/ZGuqXMo8GGHs9q5YB+tBFhJt9jyrM6ZN/GHKkWGFcAc+bA/PSMKCy6dfdORDwkGSEdWltSftTWbKGvvevn1L1zQVdf+IJmc1JjLK3MJUWwQsF0AEwMBxTRavoePgNnH35PijyhzRLZZQKozgBZ9E8rZwSBgweiGHYGmfKWT9+FfZflUb29qygWPSjOaFg9rEFtVfnZIxrOrapfntXWuKh8fUabFBwNg6oWdQ4I98aTv9tuHkS3kVYjZHqW7gmvyEIJZSelVaCvGIPNnZ3oy5CjGVnGXPe8O8hR2k0y2gBkfN9JNXRijmSeyYwR1+Y47yf8zvymkDLjYOOJdmxtbWhzczvm1aOPPhrabIxvFvlBEUZyCc/OTKu711J7rxnGcszRiIosqNNCeZlVc3dbLUJxKlXNTM+r2B3EHCA8vJjv68RMXrtXX1PzxmUVh3vqDknNNBXGTh7QZ2ExCBCMiDrF1fotdTava3D3qga7t7Qwy/ogR3VRhfqqxqVlXWjmtfDIh7VbnFaz09WptVlVdq5o/8pzGt16XodmBxq29oIUY/zxVIo6MtT2KKZCh2A3NXTyHuHzpCJKhNtk4cFUMyILiJjI1WvjALA4SLqCtLEjlWeIAGmotPyo/t2vfVXf/xf+ovZ6A3VHY1VqdV24ejk8kQFTCB3fa7YiPcrKymoA8CizKNQQHcgEyA5k7nvf+74YbzwLr127GnPp6ae/I46/u7WhZmtfy0uHdejYKf37n/uUPv1r/1HVGig59RwScYZ3Ls9z+v5TIUvu3robhv7mRjOegaipRx69T1PTAJzkyk+RPAeG61sIEBszGC2WJSHnMm8/g4dWJAE0yL3vfYx0NCdPHdfS8lyk7gNAIBUR13r11VeipgfzNoix8MBJpESAn6RpKFR05/p1XXj1tg7NFvXo6fvU2dlSFU/ofCEAS4qgRjb/aCMew7W4LhXgSdG134Zc3FO5mmpOuK20nSgHiA1IXuuLru1hw/6ARKF2RuZgYx2IGgf9firGGwTKuKBS5iGMp2Lopii7/XbkTWYM77a6+vzXP6X19rr2x0P1un0Vx4W3ECBpIkI2J1k4jpzao4x8rkSu4IrGvW7UByAdwyc/+QtaWV7UmUMn9Pd/6P/U+o1bmlsg9WNB9UItZGKXPOKdfU3NLCRP/j4EegKHEzmRDHsIWD4TXWPDxHPB+7s/8x41REhxhCckjjWFvMZ4+2cRIHgQ3jsfD/5CpH66cvH1BKhnnvwQHgAxnleFXCJC9gNYTgXP435BJpPKKxFuIyKQ8gkch7ihHUkfJmyf8S2pWKqpQ//l83r87e/Q9/03f0r/+Ed/RNWpmp56+gNaPrQSpDaRR0RarK0d0tR0LQhEUrgdO3b8oK+si5ASCGP6wuXLMQfmZuejDyEyWMdEvZ194IHYl5HnfGZPp+g5BjHGMRFDRA8xfwPYy9JJcQx7NpEh84spdcOk7vHwww/r3LlzcT+i/r7jOz4YBdxtXDmKmfueOnIixuUzv/oZffCpD2p5+bDe9eS7dfqhD+nM6qwalYKW51KNk83NdVUrRV25fFHTczOxfxCZ5TXtArq2UzxW1hV9fzthxHzIQHPWSOjSwzSuPtf6nnVTxi7kzYCiqDg/ddWYmVE+hxNTIjH9ivVMdEmW1iiRmCldm22BUjWlfeOf78XxfSIyup3wHI5i7JAK3K+bbKXQsSo1HT16TJevXQ15QY2lcjF5xo+KYy0sLWmzvatSpERO6Skg5W6t39W/+6VflGoUMrNykik35O7Ml9Rtt3Xl2vUDYqaQG2q/09TywmKkiHr84XfoXe98d0R9tEl1OkqEr8fCRMRBXwMSlssHjlMHjkr9QaSiAbDzuQYoE2mRyF3LRke5TU/PHJDK4ZiSAQDcb9LGsEywTcG17dQT0Q29UczlXDAOYxVLOHfVVM6nVHujblOPPnJSH3jfE2q2bqtWLqjWoDh5ajO6oQmQmI9Zvb5yPjnGWW55j5rcq+JvihQz37LUj+xBSV9VIfCsAAAgAElEQVRP16Wf0KNwBBuMqT3WVrc30Ozcoi5evakf/Gs/rFOnHz7oO8/nkDeVlKXAtrT7wCAUv5GKkvdJHIHfgygJmZcVYc88gmmzbd7QGSE+ICroy/EoUllG5OdwpFandeCoQKpEUlYWqZZTq2hMujbCIFlHrIHeKFLIlpHvQ5x8CnFcr90h0Y/q1Ewb9yPl4l53P37nuEaloTY1GKghlRsHcYFyM1Wtx+8jxoB0VKSVDeI+1fCg3gM6InI4agINUz2xKs4qRACyf9WqQcBQZ3IOp4IeqZ9Sqt7VpcWIkMPWYJVT2B15du36NTE30aFWV9eiH69fT4TG3Ny8jp04HuOJbsW87rRxBtoKmWtMBRuev/mHXIWgZgxJCRtORbOz2ZwjZUyyP+2wmGRNV4cPH9X5868F+Jv0xTSWdopsNvcOcIUEWCZnp5m5Gb373e+JNgI24pjAM9gZhWhs60B8DwEySdgaoLM9PbkWJ/fle/pbmn/M81hHGQFt8hPHNiJEEkFKFEMiqNFTo90ldJBUbylkM3v9RBSV8Qz6LeTqZH25fEnlMXpFInZ/7/Nf0lVSSM7Ma2YhpZwb5ZIDHo46kEa37za11+rqxnVqeUypR72pSIs4ldXkSPhZFDfQKHS4neZ2EE1EQt+5cVXHVqf1vkdP6QOP3Kf2hTf0wu/+uirtq6oOWioWZlSqrek/fu11vXR+LNwVHzkk/Rcfu09rS0NN1afV3L6mCpjRaEejYVHFApEmqQj4MPSSvIpBjBCVn1KzkqouCJDBXjiT5cbou2+JAPkDyJAcmRDScj6ITAe2YtsIQqSb3u2HElwLZEj2zxEgtps97vd2yTc7dk0WQzcBEkTLRAQIamy0gbZhMw3fTIBAghBJTFTMWwkQSKOkxyUCBCoDvQFHuAEOhqRuK9TULDbUmV1R/tTD2mvMqaO89iE/28OwVeq12YimvnFnQzdvrx+QFswZ8BXjj0QwGhdlXqBj4UCSy+TonfWNWFvG5IyPWm57DzG2Monh0pfWdZAhxk+QD6xl/lHTBocH452sgUkHVo5lj5rEM40n2THBeCD3pj3OwGHHbdsnk7ik90EAd0d00j4+B+FaKISOORlJwu9c2+ms+I22GkM1sWJHBq4DTuTUVZxL+0w6WL+bdDj23mas1bie+9J7uZ02fG2eh+vwmXZYzvmeljm+t69jHNc66CTOS/tin87Szps8N15i8iFwmsxh1cSX93nzAchH/uZ+zlhE31mPpd0cQ5/yu1Njuq85z5lyGEdH79A2OxglZ4GEY9vWyf3Ej//YmINMGkx6uprB4iR7yZiVM7Bopc/e/u4okwZeCCi4LCy+5wH8cGadJ5V5K4Fc214hHO8Nlk5JhnEy2niZ6OB4A5cG2e0dRdtNekwan5zLNWkr/3g2g6ye7LTbg8T9DLqaxbOQMFHjtpl5tNJqsoBrGAAwSGplm3eUfRsaBgySEE5h7V6svPs7e2CZkfNxbgOKsgWRF5onpzdYPz8TzIAjz2o2122+B2Ik8oxn8ELgHibLPIENfBtspJ88jgbe6Xf3H89Am+55VtwLcfK5kyyh55lzBppkm+wfzvMY28Ch7e4n9w3PzT+EMu2eVIossN0GG31WsDwPuG8YD/lcLFavG5MRXoDuKx/vvrThw/dexDyb56oXM79zbX4ze+tncpt4PoeOWVA6lA8CxG1w+jj6xkWvPHf83J73vrZz8fFcvHwvrmnA38/quWAD0XPEa5dzeAYLOm96JmC8UdEfNmSw15krFoy0w7LCbDHXY51yHQSmDVnaRaqUyfnt+eE+5zcXxuR6zEk8jbgG64n2hrdZJsBdM8k1fjy3TbKavPJapzgtbeB+ECB4Ebd3k8dZEGOFvOaXF1Ie2M62KoOW5gs9Tff3dfuNZ3Xj5a+qnEWDUPC8QRRITsmTG2AWp+aiVGukdFiZjh7KbpGUV8P0fTUL9cW5hlexLFVqErXgse3sZROESaqNF0ocUSFRCAyiJCd1SivaGU+rmZtVt7aomWNn1C/PaFCZUr9QVX+UU7Pdi3YBJJNGir5zPmU8qJK3gyLPMvUqGDtSB9D/9NPmLrlDUyq4chZ14fpClq/MD685FHw8XifXA8AW9yfXMbVICoCoe60wFHdbzfC4297dSZ7jGqtcrGhlbVmlQjlC7jH8SOnDep+am480HKwpjIbZKRSMvPp7u5op4e3H85B6ZqxaIa9GrRKev4C2W6228tNz2ugNVapOadwdamv9ThS/vn9tRt0rz2n9la9oZrijeqkTij9R+bX6MfWGJTV5ruq0OvvDSPPT2j6vUytzmhpsq04kUCWNXasjjYvS7mhOdwaLOvyu71GvvhxGf6PY0/DaCxrefFGzg4sRXYSBALBPqtr2XlLWoy50Rn7gozBdVdT9mJ1Jvzv1FXMsnD/LWTRRCIA/yHxMadfgBqKqSamkvfxR7VVX9dwbN7V65lFVp+fVG440opDtaKAzZx6MtAvNna0ATc8+9GBKb7K9rfPnX490NKdPnwlw9fbtWyELAFituOHBzdjj2c26XlhZDpnQbHW1duiYajNL+pl/+wl9I6JAqqrWpyK1GteZnWtEyPoDZ09H6hruef36Ve1sk4YjkT/veOfDKhTHGg6oQZG8+/D2z2dFwlMUCP8SUETO+8lXipRJxv6kPAUACYAuyyfGtQ8fXgvv+s2tuyGDjh8/ETn7z716TnNRpyilkWOOLi2thuGCZz2f95p4Zdd169pNvXHhtp44dUj5YV+7tzdVBejuA34PST4Qz8X6pkkRu0BRTngQ9K7KvcgfapVUq3UVoqAx6UZ4TohpQIDkQYgHP89P5A7FkHlRFJ00OwDWsa8Ox5H+By9K0hFGyp1RqjfCNQCfeEVf5FJarPWNlpbvW9HP/tJP6+bOTe32OuqTnipXyopIMofupcAyARKgGqmjihlZFWRoXUXuE+R6SZ/73G/q+KFDqqqsH/xLf0erMxJ1yiGX43wK/QI6DUaanp1NYGcGHAMgUKiZguG8AGAAeAAprUNYr5ucB97/rU9bD/I+7NRY1GwBaOYf7eY89qBrl6+oMfXmCCTPHQpqkngtdFDmZuawEQALQE4hH3VErPskO2A6SJL+oB+1XZKOTtotPJaL6udKeuH1Df13P/Cn9JHv+U79/R/5h3rf0+/VydOnAvAitRAGI8++sroYfQQBubGeov5WVtZC7nMv3t9442LkK6Z2yANnzgRp/Nzzz+ttjz4aRApguR08rONNNRpBhLCeYz/N6hcSCWLjk1RY17JUixFNWywIT2badvny5Vgv1NvhfNIusa4ACr/97W9H9AHHse9fvHhB3/Vd361vf+slPfrgQ/rEpz4R0Vfveuf7dOLISX3nH/2LWq5IJ4+uamF2RvVyKpg8NzOla9evaH1jPfp50E3Rp0kPT2ShyYwAlvPJe5h5ANiZ9ONkxNn4tPEa8ykcExLRZSPWQLTnTMy3QSKy+hTQrlLPJREjMScymRR65EFNmhRdDAHi1FwxN8up5pp16wPbjHQwmb7tebWwuBDF0w2CUBdgbeWIdlsUrq+pGilXWI+EmeZ15uxpjUopbRrXau93dfHiRS0fOaS/8jf+J33oj3xXMPKj4SDymTuqKuJZydlJuj5kEP03bEdquJBa+1396P/1T/Vrv/LrasxMxx4YOk+WhoF7sQ7w5J9uTMUc4RltjxkkiHHLJ4KImi2kmgFpg0wJwrFYCIC9NxxEcWnuQ1QC3rrUIkBv4n2vs/emz3xPajOO43pOcYZ7NREErf12XA/51GklZw7mFgC4UwdCRBQBf4ddPfbYaX3/n/wj2tm5Eelkwks1CFj2aEDStN8YyA3CP1dK9RUywswyapII4buUkgdZmOxQ7utrUa+AORqe7hEuWtBWsxVpR+fnlvXMV7+pf/LP/pVWDh2N1H0QBSg3EAcQBPE8ma0beymt7/bU6fcOalq434mooN+C0Mg8P8N+wNlk0FOtVInrD7upPmXsH8wLHPdwiEMPx6kRUhFyDme/cBTIB/ERqQXLxSAekPVE23I91ltzf081+pMMZv1htJ/vITq4L8RFnxoNeWrVVeK5+N1ON3aIMi7C5wCIxiliwXYp+qv3gWRrd1TMJTsaspjIKvYBjkFW8z3PSh/aXrL9gS56/3336e2PPxYAox20qGn04MMP6cUXX4p5gpMH8wFHH9vMrNs7t2/HPUmttLCwGHPnzp3boWvZo9c1bwBRnf4qZczo6eTJU6G3EZFIKlgisUl/yHekt+N6yGIiBI8dP6LZmYXQwSBenNYUBwnmG3sKTiBhY42HEaFH2yFlRlFgPOE6QYRkKT0HpMCK1FBExKQauMaA3N/GpDxX/G7dLPSziGhNHumht2WpkhgrSBkMLEBsxop1Qn0SImKKMzMUfksF8KJwX5Y/Cfnk8OnQmzPF2eED9ncIQqCoXGlao2ZXv//Vr+nG1RvhZEZNrNnF5KxHajzasrPb1i3StuK4VJ3Vyy+9pp1mK+oMErJNTCh1P5hzseZDPRhFnTJqrFDDpDFdV2t7Q2uzZX3wiTN67+ljev3Lv6eL3/yyGt27qo3b4ZQ1yi3qK18/r5ffkNB6Hj8qfffH7tORlYJKeRxir6gcheU7yqkRRdcTAZL7TwgQjolojiCWehHRNBq3lAsiKYVtJNsU3TBFhfhfjFdGdKSxS/ZwkBwZb84l3mTbOrWW02K9pd6HI0Heas6YRJkkQDx8b02BNRkB4tok2FUhTwuQ/bWYVyZAeM9nB/xBBAhpakmFhzPVgLS0+bp2chVtFhuaf/L92i431C2V1VNeg2FR7b1u2Iu1xoy2mm1dvX7rTRlyDLKzByI/LHMiqvLu3Vjf/Qz43u/2Qh9ifYGXGct0lILT6BkL8p5ifIXvnWXIIDkyj7ngum5cwyQAbUCueK0a9KaN3J9zjYPaIdb7AfKE7zjGpIijy1zY2w419AHPb1wU+Wjsi2Ot59iZwzon7ebYsNUyp1xjRJPkiAkM9gCeieORjREtW6+nqMosEtVEDseyn3Ic8gaC11gfn43BcbzTktmZ2vgifcF40X7aZYdzrmOMm2sZh/TY88z0q+/hv7mOsUdjkjyb9W3mtLkAnodxZA4ZB+U448bWPf0dz+Gxc2QS17LDt/cZZ/ngGW2zcLzH0voxx3tOcE6M5z//sR8de+JxcnhFZCHZkwvBpISNeiu994DIVADGirdZLyvwbJoHLPlEri6+eyuRYRDLingov1mKHXtVGuQ3Y2ljwffnHBc+4/qTmyD35HocYwB3Erg2e8Yz+Jm8+XHfMJyytFiTQLWBcis03JP2WXEwAeNoBQsYG75mp6yI2uvfxEAyjlKYolNxcf9JkH6SMOAYR5SYMDJLx/Oa/eNZ+JtjzKjZuHRIm5UvCytPNhQXR7MYZDKI7ec3EMk5XtiOrvFn9xPn8HLUhBe2x2dSkeN6HGdQwIvTAJIBdPeBgXWPk72pHO1iIGByzEKJyATZpKIzeayBeStGBjZ4r9ZT8WQbBQfAdyaAPPYWUPRl2jiTp66Pp00IPrO3NiI9N+wRT/8xZyfn5SRx53nr72pZrt8Dr/gstNZ9xfW8+UxG1nid0T+O3knGeVpr/E47TDyY0DLA4VodliNe64ynNyoLThMUk/3P2uZ3lLakOKQNg/t4szUZYXLWfU0b+S1I3SjimmqpmBnmfryYt96YLBO93ngurhueppmBwTHuI+acPRkm0wha8KYopILqjVTPoDskX/9sGEaxYRbLKhdI25KMSAD2Ya+jwqCnanGkRdKG1KRS67YuvPiMbpx/RuPmQIsVBfA930hprcDdsPtxFEZkQYpAdhiwDf2XHNYA1sjl5ICWUhcVU7QHXjAofnRLGM1ZNh8+7w/CZg3jE+Vyrye18IjGMBwX1C2uKDdzVI2V+9SjOF5pWr1iPQCzUp0cnwWNIXGp55HV9wmDPssTvk0R1gqFfdO8dsh4q7UbCo+VBzy/TKonQi2BR8yr67duaYliZNPTMa78TgQH4fuzc6l4NkXaieBYgABp70XaqpmF+Uj9QO7warGqUq2kermuzqCjXrsXOemnp2djD8GzsR8pfMZRTH1vb1f9nZu6b6ao7auvavvODVXwz+nsa7+9rfx4oFY/r+ml+9WbWtHo8EnNHr5PvS7pCPY0WytqerCuwbnf0/TeVRVbF1Qt4AEVacLVH+L9WNbmTjvGGcV5b6+r2Snp/uMpMijLxBAgBSl/ByXp5qZ0t1fW4ce+W0dOPxH9962vfl7TzatqdK9qNt8McBtHRJR5xpNXlr49pUXrpbRojYo0XZfmptN3NCTjQbO86PfsN67x1jByyA88oEiv3epSX0aqrDysl65v6kY7p7Nv/4DK09O6fudu8kCcnw/PQNbT9aspkgMP7uRUMRUGOGsYT0XW5KVLF6MeCMezXq1gRfHPLCcrOeQPHTuqjY1NFUt1La8d15Urd/W//h8/EZ5jU3MzYaCRqg7DvVxORH9E/ki6fuNqALKtZpIZczM1nT17v4qlkfqDTqSXmHwd1ALJvsRry7oF77ZvLb/vARYpwg0gJYyHakrjCAHCWkDWMA+vXbtxEIlJHneAkOZuU9MzqX4UxY1XVlfDwL1+/aZG/ZGa202tX9/UiUOr2r59VwWUaVKHRI2SjK4BCOqPVKsmMKG501GtSr78kraagAcpOoiSExSz5zlmG1H1RZ0u4AAp01IUAoRIiSjbUQpPA0hnzoUCTZQv/3qAP+WogZMyqUTW5AAKAedTIWDAgn5EH93Y6Ol7v/9j+p//zl/V1a3r2svS0pSL1SBA4kZOOZayTEe/Q74lmZLuX5uaSimDOqSmq6rZHOq3f/u39f53vUe//9tf0L/6v39BZ45NaThoaWq6EcWEAWEK+SyFViGBifNZqPutWzdj3ABpeE4A73pWO+seQXYvvYbnisd/Up/1HmWFPvarLHKDuhqQFABgpBDb3aKg5YQekKWwSeuQQudp3qVCxfeiPehbE03ITuub3AuPX77Di92OEVyDdVxqzOr5czf1N/7mf6+5Q0t648YlqTDQ1Ny03vWud+rqxUsxP2/cuB5poFiP7J2lYjXWq51ZGAOIj0//8q/qoQcfjPWLwXTp8tVo98f+8B/WCy+8oL12OwiUB88+HHv5xUsX9dCDD+n5F57XmdNn9M1nv6nT95+O+5x/43zot1ONqSA+n33uWS0vLavZakJTBQHy/PPPBXFqYpy2QbiHMVbK6ctf/rI++tGPxvPzHPz26U9/WodXU22R118/FxElCwsrevjMI/pzf/6HNF2Q7j+xpEOry9pdp/bJjhYX5rRNGhGIZ9IjDBLhwbMlHTEREUn/Q5dKhinjGrVlIiItpUMAAHQBXvbtt76sU8YYZdHzpOLz3Ap9qd+LyB7rrvmMCLQOa5vEQGqkC4oI+QR0R5uz8wEVDRpab/d59BsEyO7OrhpTjSBC2OdcSB1yEhCunpF4EFV3N+/ozNkHdfvOjUhntra6rO29pr71ykX93Gf/rR57+r0aDPbVJ6d/FyeFsvI55ii51alpI5WqjayS0CDSGTpp/E/8yD/TT338p3Xs0NGDZ/cYeI0AVOPxj4e/I/UNWvvZbTtwHDqMUxsCvJOCiFSFvPMZIJwIAK5LofY86eSyCASAfIpVI9+IfADoj6gUvKKzGi8QIpViWXtRHLgUugDyGzmFPByMKQLKPEq6MLIB54vjRxf0oaffqccffUD7XVIbEbVRiLQqkDt+FoNdYfdnBIht80niw/Mn7KtyNg+UnJKi7lLsBSkTQX+Y6hsiHyPNCrI7X9RUY06/8bnf1ud+60tqTKNnkY62cpDCCaUyIiImnAEcqTFJNFHzzEW+UWJJ/WY9PuxR8lKR1rBYDsKCcfLcDE9g5HZW+yjeh+TizAcBAhECwBo0Ps+KPUBUCwSFRuqyPpULL/pGpR6KMfpiD7A2S+2KUhwp3QAwC6Tc6gTojAd8rC1ITmoSZDnkkVdORwXABdhHmiPbFSZHvJ6JKEv7QUoVfECQZ6mmbLsaUyFdFtcibV8AQjk8vnf15JNPijR/5869qrOPPKKb128deEtzL46nXejcEHm3b97SUWp27LYiso4+Z224iDzXhljZ2t7WmdOnQ7e3wxh2LM+5tb2pRx97Wzg5vPzyqweA3qFDh2IuQTpvbGxpdXU5HCdcOwCiBGJmvw25NhUpfSDbePaNrU390T/6PTp27Gjau6qp5h/xQLG3QToEyYtDRSIgkUUQ+7moqZJIkSFjSBrBzOGE30JPe8tn+p4X/eu/uQaUQnL8wPEJr7G+SIqGXQDBPjeHs9sgItKDZMiIRgOvXm+Ww6RHS+1O4xzvY2mn2dXvfPHLse5OHjulPfTk2QU1ZrP6nH1qsVXVbHXCoez2XaIuCrp48Yr22j3thQNfVY2pmSwnci7mJzXquGWkYCPFF6AoKQR7+5rK9fRfftcH9ODylM5/+Qtaf/k5FVoXNY0+WqqpP57Vr/7Ga7q+TYIr6YMP5/TBdx7WicPUt4C0XVe3v57qfBSqkbKrkEdOR0/G/yPdIsRSlr5Y45RmEQJkTFrfIEDYB9PGd0B6TDjrxXgJW5AUxKloulNjuTYhHDaqUKS/4p8JkKw1b7VZGO23fhf3yaJI/nMEyH8uBVbopMHVE72dRb8UU52aSA2WZxz+8wTImGgQ9r1CTvw9ypU0LNTUGhd1fVjQ3BMf0P7UnAbVmvaYMMWq6tVpDccF5YpVdQdjvX7hYjiVOaU3c3mqMXuQtQQCwqA0OsgkMeh5Sh8YU8S+wjYz0ezaGd5XWfvsm8bumPMcwzqddIC1nDaWxP5BG2mfZXw412Rpj/idz8ZvnZKd9tg52Do37/GcmV0YZHgWeeW1iLxLtmUj2mqnVjBRjjUObJKedWkilb0FvdRO/9wLHcLOHFyTtlo+c72U+i93kNafvznH+qDvaZIEPdnPym/WRehnY07OXJLqRybHGZMA9IvTeJk0Mv5r7JYxRH4kQjfJII8R7XP2E74zvhuOu1ntj1Q3tXqACRrbdmSJZSfPaMKDc5lvk6SS8X3uQ//73vQ9exLt9Dx4q67iceIYxtt7ZxAg/+RH/lEQIJxsoJabe6M1WGzGyiE9fOZBzRwx8IT1cbwBQQPSPCQMMh1oNmtSsaGBNJp7mhGjcQa9uR6/ebLbq5FJZECVdhiI9kR2TmATBCYHTCQY4PTvZtMMgHIcHWYwmmejrdzfi5vfDMobFLehaoXS7XJfWlHxhDbb5t+5Dm3yJOR+9jriN46n7Y4G4Lk8eRy6RbsdhhqKaNafXlD2hjaDybXcTnviefHzPdfi2W0IWAhGWozMYON3jnMUDs/HNXiZJPGz+V6ed65j4ef2Rs9xk95XJuJ4PtrsUCiTNxZk3I9jvGhpEwvK59OuSXDfC8ztYi2YibZy5/GfXLQGCEyUmARw/0KAmKzzdzZUTYSZ1DOxZaORNlio+dzJiAKTBX5G2s53HOv5YWXJkQ9W1HwPcq1P9hlt4Hpmu71pWVD7e69N5oPTPnkN8hv3QTjyMsnhTXJyDGmni4ZbbjCf6BvLoaQQpXZZgHJsyl+YGGb6if4yYcTxtJlr0WauZ3KGe1pIE3Ls9cS5lmnch770/OMzHkU2CGmzWXQTLxzLvZBTJmQ8jx2RBLDCechKvPYodsZ9SPmBEosHH97JHM8Lr+pQgjPDbntzK6IlmN+njx/SzKir3tY1XXv1Bd08/4K2rr2iKoXHy9JMPdUCKUGAAPTlUkQApAgFqwmFLdfuER4cg/oJAcKytQd/5gSa0hVluUwxWHMlqUl5jcz7vddNJAkO2gDaFLUu1qV+YUpb/Rl1irNqqqZD979NvVxZvcKU6ouH1R4AklI8vBehyqRxKFZTVfedVjKchhk5j4YaBcYHkNgpj21junFA3DM+jBN9GnIod49MZZxDMSgVVS5U1enuBeDFPsE5yBKiArx+8Ji34sJ1nfotfi+ncNUyxFs+gVZeC5VyXrVyXqv1kc791s9ptH5es/mBpkt95XtN1cr040DtQUOjxlnp8EManXqbtlRXdXouipcP9tZV2byg4cu/qVXd1HhzHTwx0poRyRGRT+2CLlwaBuiMYk9q+TNnpOPUFO2m8S1UIr17eCcyJnd3pN2eNH/yCZ1++Am9+vJLGrfWtZTf1Ix2KAcSY1ioppzWcW2iQFKK2KwoInUiEuC9OCPVp3Lq7APaJQIEIyLqh2ekmw2GSc+s8MLK5hLv/by03pY61fv11VffUOPwgzr16NvVHg717g98IEiGV155OTyFMWbpd8DloydORloAxgnvQFKqsPYYG0Bh8kpHipBcLlJDsfaeeOLJ+H19/U4UuWctLi2u6s76llqdodr7Y71x5ZZ+8qc+kYrQZx46nANY3m6TDm9K999/v7q9fW1t7mhnZ0/rG9uqEnlVL+rt73hMvV5bfQZl4vXWWiB4bdG2ZEThQfjmXOtW9JGFsV9QQLae0jh4XwdAWFhcipRqu7stdTvdSDcT+9tu86DQtpV+nuN9736/NjY39ZWvfF1z0/N649wFNXfbOoZX56Cr2Qr1a/Yi1VptiqhYPEpzmp2pJ5KiTQq2gga5QtSRSEZDSoXT6XTV6o1DxkSagcxdDpIjPuO4l3yxI1VfRJhl5A/v9AZuALwvz+JEQpFd+oUc7QVVSln4PyAFQEB3pKsbA/3w3/2r+uj3fYfu7N5WO+qQDDVJgABEZVU2MwIkFyn2AvAjnUB4tJeDOMhHurC8Ll2+rssXrunE0aP6uZ/6t/r2V16JNs/OpL2IAqu8SsWaipUUTUo7ZzKDo9ncTcWGe8koGPUVHvTeRz2+k3PEAKPnhIvEW+eyrsy5o3Agugegey+n2DGpqwBy4jrkpM90VcgPUllZLzPwi8xMDhYpTZf30kEULU2e4/zNda3nc61iuZrxpVMAACAASURBVBbehd86v6G//b//dZUbFX3jpWfVH+3r0Sce0wMPnFFzKxWPJHKC/QuvXwoYdzt9HTlyLNbo17/+NZ09myK6rly/GZEfEZ3VbAYBAhnCd88+91x4FPP5wx/6SKzfn/43Px3EB68HH3wwwDzOJXoDEBFdAUPJhiGAHnt4u5OAFeTLe97zbj3zzDNxXWQF3szxzIOBvvKV/6gPffjpAx2Ca0UE2dx8FFj//S9/KSIKkQN/+EMf09/6m/+b7l7f1Dsef0ALczN66VsvaX5mRieOH9HG5l3duXs7wH9SvfGC7ECupKKjCVD0GESxccYgc7TwO7KM39L43ktDZfsHAK9EFEEGTsQ4B0CUQCPmShcvR1L64D0KaMvem6UdmnTssHHrmiBO4WZ9OeyScilAQ9sqXMe2AfMfApvc964BwvXDEYSIiHKKsG83k7x84rHHw+O4XK3oxW+/oG6XOnk1Fcp5PfvKa/rXP/9xPfGRp6XebhR3pj146Sd9tqBCKRU//v8Yew8oy/OrvvO+nOpVru7q6tzT3ZOjRiOBAgJLQgJrseSAzcGsj8PZ9bLaxRifPQv22uzaHK8DBmyCliDCWmDBIhtbSEhCw0gzozSaPNOTOueu6oqvXg57Pvf+vlVvGnHsd06dV++9f/j9f+H+7v1+b6DGnXOdAEmQk+7tUbI/+dyj9j3f/Tfs/d91r5VSnhPptNy/N4qoHIEbkre+5lJfy0YO2yaKxUv3lY0ZMjcI0CAzY1xlb1CXRHaS9FXZqdL11S7p4LKHiDwjNaCPaz4AHEB7r21GEWwH/Ac2WS/YwQPz9t3ve5eVqAlAiqZcwYu/u83pcjpFrKe5AmEh+2Sc8BgHFySzRNKKvudapFHM5TMOnFaqRet1cWJs28TUjDWbHZtf2GO/+Iu/bOfPX7Pp6fmdtGiyq113A4RFtibwhfYIK3C5mc96yjT3lk7FztX/zD13fGu2nJBwEjyfs0ohsj3IJsFjP2p5QIYPPfLavbL7wNUDm5yYsiI6eH9k262GE2vMJdK00pcxvyNtGX9yJEOeMXf47E4YrYYTvh59k2xtoo9r1ZJNeKqorYhuTKllwkGKiMpyFLm3nDW22UsiBQjf0wcQuqTW81pP2DK5vJVQMIdEIVLLpGLtbsvmZuYjWikWvpVLJY+ow3O+3xu5Qwcyk3RXRHRMTk7Z8Ttud3kJ4by5ueGpsSAnaMOpU6d8r0BHPnjwoEdIf+0bX7V6bdLvQ3/xvrXR8PaQqox6GbPTc3ZzjfayR0Yue6L20J2R49qjjhw55vcAxIzIjwv+vPIYRwdaXr4Zkcp55Fc4hi7fXLF77rnX3v3ud4VDVKng7RyRQhR5S52UFFjhaxC9udPeIUDGMRzIDtnWb1LibvmAzHOsx0mTiDiBneQ7nAUcR6pR52DNur0gBAHlmbPtrYZNVqPugRy2duR3sl2Zq6xV5AK/8dn7odWxl944baNcye6/54HYzycmbGZ6znKlkFPtXkRxrW9s2+rNdbu5tm1zs4t248ZNO3f2gkcWDAyHlLKD7n5vrxEWjmLddssduojOLRXzHtXeXb1qH3rPw3b33km79vxTtvzS09a6/pLN1iqWL09az2bsV37zRUwQY3d6zwNZ+/YHFu3Q4dkgo3ub1m5venuxnbLU+8jEPoYF6vqw59DL2QinMiMyi32r46QR71Ebj/5ALwwdxyOOh6GHKhrERpD18Xuf6KwMNXe6HqXMWsNm3alNiOMXlyDtb4oMGU+N5fMmtXLcptkhP5CjCuRJpIjqe9yaAktzUARIsRQEiPdAvuKyj1ogRDh7JIjjGbvHRF0QZHfeIwWd0IH0H0GCFK2ZLdjlTs76B2+3/IGjNqzWrOVOgWWbntvjBMjpc5es0eraKJtzXQgdSDhTxkKesScDkiuSIHTRcHr2+ZYcyURS8I6dzB//83s4zUSmDK4jLFKO0ZrXiiqQrsGxzHU5anMtdC7khGx57UdyctP+Id1FNpJAcOE+3ENO33KipF38zh/neeaJyUnHlfiNawqXEfbGceqD8dRNtE9YMYA9xwgPl040TirQ/3yv9Fzoq7RDmANt4Xo8J5gFfSN8UjiznNt1ryBfw2me88NRM6JT3Jkuja2wS9kibofuRB2rJk8QJ+pH9ZWwcdoiO1sEg/SYcZ1IuJgwZmH4sR5i/vObMDoRM7wL66VtClzQfqBUaJoPqs2tz9yXfuJ+4jJct/uZf/OvRwLSpeypMeoIThY5QAcIENZE5V0TnHOlXPCdQjiVC1rMDwYEDyUChcUi4FyskwBuAZcaIDFzYvgYDHn/8sBcR0qGmCWRDmIPZfSF8Rs5bTUA6nTaOp7iStfmXcq9POF0vfEO5xiRK1qQIajjfCaIjEy+16BLoRT4qk2Pzxyjl8gGETZcixfPLkVJv/FZoUIcwz307AKQub4MPtooJUuCSAyozo/iMsHm8pwadynM6k+elXnAcRpLMXy0edygc+UheTpoouqZGXeuzUITc8t37smfIibUr4p+EfPJXGTxM6ZaDG4ApgKOtIPvOU7tZpFp7o8r5mJAHWBJxce1ZtwIccM0ijiBBPJ8/C/QQEyxAHP1uUB7CUoJL5FIIi+4r/p7fF5zHX3WpqLIC/pNm5jWJe3cbkSYmYgcPRPX4Y92i/3nfz07v4kUo30iBaUw0g9iZd0gSgw47eA6GgfNda1/5hT3U0F0MdjcQ2MqIovjUIK1drQpi3QQmca9FR7JNZgvEqh4cXko92jkApZjtUnzrLxIp4OAJZct8w5FgWOZh5ozapM2DhnHkiVSJrgm3/km1e/YBvmFyN3cG7rSiWHgm2ql5qmx0KgqpYqVsmHg8kx4jU9MzdrCdN0KvZZtLV+1m8tXrZIb2nBz2davnLb1S69Ye33F9s8E2YG6QoF0UhZNlM2BWgDJsZTfniqLTAXFcgCT4IUeISKlTwXh0meAaywqDEaAb7xp0FuxfVpt87yzbGlOhrTNqnPTdn2jZbnaXttoDSxfX7TMzBErzS5Zrli3ZjdrrWHOhvmKdUZ528awzQOWTUX6FdIfNLatUqp6FMr6VsOKAOIpBZ8rVP0YsyDZAhxwcIeikeWyrW+sep7dPbNz3pfN7YjmO3bsmCuBFy5cdA8M5m4AgqF4MGe0gTrAM8RbLIpn+rwphrHKuqjjZdbbssnWdVv5yu/aXXvMumvU8DCbIr0uw1o0a48K1izfa5kD99vg8P12dVCwTYig9WW7/UDdDmbX7foT/94mGhetPDArpXBslG8ieUY2a5/+o1WrTbu9Zf2OGZjQnjmz5nqMRxcyq5xquXRjTKZmzNaJvE8FykmFVqZo6pbZRC2OJSKpMhE5cp1sIYWWe/HvejtBlHEvHDcpyeIESAo5d7IjERy+5415Zsl4YLdCcW9hhFJkM1uxVv6QPXP2gh25752278Rdtry2YuX6hHu37z+waM89+4Ib73nL+bolCoeJqlBe8vdfvHjRbt5c8TGDEGFc+H95+YYb9qxvgGmA4xvXr9jSgQMeVtP0dIc1K5Zq1rWCffmJr9oXvvA1m5yacs9V5gpr1Q3DXttqtYodO3LUo9CYO8iijc2oTbN/ccpuv+M2a7aoOTRKqRHG4+kDhBS4pdofUo4FBGgvRX4go2k7MobnUbg3cx2vP+Y2XpFSRtmvJY8EuPcH4VjB3nbyxB329Nefsny+7FEUL7/0ihVHGXvojjtsGtCq2bCJVO/h6vJV7y/y3bcpWu6Dm7NBNsKaBRy0WhA0kSt/a7Ph4GroMXjhDa1YCrIQYxQBBLkxyAys08TBpewemeSun5gIwqfd6O9EsCGfIHHdmTblcYVF6wyzdnG5az/3sX9qtz983K6tX3X2zXWNbDh28HJPzCTDINH8uxSxgSHt/euOIxUbdnDYydtzz79snWbfZurT9i9+8p/ZcL1tBVJaTQCkkQKsar3OwMEDPOFJMwQRAugJIMpjusFB8VvXA5AR5BBMILQW4Y5Wx1rZded3QCyf877zAvJ4mqb/s/mMz8H1tTUHU4jQEAnlfdzvWTl5vEKASBYq+oP70I/hWAA5HDJO+k/sq9Qui+/dUKI4a4pSgAwhfzdGN4LhmVev2y/96k/bK+des6dffNr2H1q0224/bvv3L7lc9JR0m+tONu8/fMC+8Pkv2tKefZ7+CvLgC1/4vB09cSI886oRZfHpP/ysr3PAQ8iP+b17vEA59aGI2ICs4vgvf/lLXvyWPqbA7le+8hV/NqI7WCvIANInMReULhF9cGJi0uV85Hauutcy+zp/9IPSElA76D3veY8b4MgO5JGPay5nR48esl/9tV+2hx56i508cZctzu+z3/nE79vjX3zMKqW8Hdm/ZBfOnnOQ8vY7TjgYfu3qJc+rboPdGi4qZC99iWdhDPWS40gUNQ8wzCMBdqKFo8aPZEdshLtkh8vhNO80F7oY9bWQKdTnIH3WDshPPZFUdJ7jZVNJV+Q7z5ee0r/ItlIbJN/cDiJ1mu+pocNrXpVKVU8bxz2RWzeWr/pY0Fd33X2HbWw3bHn5utUgP3I5O3fpgr30+g177Ov/xRZPHjHrEAm67OPoACJ1Eai9hIc3aeZISTUgzVfZ30vFmlmxapcuLNvxw4/Y9/65h6xWLEUUQKqFSbuZ6/Qx8tYdmFL9SF+PAE/JYQ8AXv2qPtX48dySi3I0i3UZaWbC0ShSWO2szWQ/yAt13BnJHS4SeM49HKRLqcxIRSbbmiFublG3jyjRLRv1W/a2R+6zo8cO2Le/4+1OJqEP1+vTNhh041mGuwSI2i+y4c3zRqmuYl6howrUcLLJherQCp6nPmQfzx41pErW9QgViuXO2Y//7//IyhVsrIgOke0nm7XikSNEHoYtIvtXdiHEBo5BEBvUWpA9y/PQV65nl0oO3g5wooTgzmZdh6d/3YnJo1DzESBYwLEib9V61TrNjm1ub1ilWPVC0hMoQ64zkzaOYuJDm5icsFw27JmtVOOvVCK917Rfn+gHoiOYz062tlqegmxqatrnFGnxpskfajhekZ8+yD/kEyAfdgZ7+NzcjO9F7Xak72VOiGDBXhpQx2Fkhm88/c5+OuqNLF/Oe42RLnlt+0TYFLy2SKPddEeK85ev2KmXX7elfYfstdde9f47efJ2u/Puu3acv1hXL7zwguvEAg0BRIOAXkj52DddDp8+/bodPkx0w5Q1GtS+ydu5c+dtcXGvp8CERIFURgacOXPW6+8g23mW0J+Wva/YC/iez6Ql5HnnZxcciD1/4YJ/pn+vX1+2xjb2VNT7YP7fuHHV2/mu73i3RxLiFV+pRn0/x6JI9+Qp8WKean5Khsl24F3r/FvJzZjoUZdC+JGvYea3URNn93yX4ey1+QDtiSi9evly6HDML9U2S5Edsom53sbGus99CBCtgXDurBs1XrATDx8/Zvv2LIX+Uq97XxCRz3WanWboi82uLd+4aVtbLZuanLOr12/azZUNI4VRuwdRXg7Hs0LWRuBhpCatVGxuZtr1u96ga5nhwJYvnbfFiYK968ET9sjRRdt89UW78tLXrbv8mk0U85avTFmrU7VPfOKUbRBFbGbfcb/Zux8+YPuOzJDbz0bd8Kbq9Eg9zH6DLEy59CzlguIzBEg7ItwjLRh6ExYlDEWApUS9ucjxiBARH/wfwG2kuhpaMTdt6L45r8EW5AuyT0XQubzSYvn1kvMO9oxe3yryg/N2CJRvEQXyrQiQ8RRYqNG8xgkQIj+o7fHfQoAQQk9EnNcEAW8aZKw/zFuvULUrpGY9fKfZ3kPWKpasAVlYrFmpSqRwzy5dWbabG1u2sHefz0EcRZiTAZyHvkp0FWujmqI2cNLgWJEGskWQS8JgpR9wnvY6rSFlMOE81r0KqHOc9lvhNyIrkD3ad9ED9Zl5rugO3pEJtAP90uXv2toOmcFaEJ7j/Z3SIHJdfuNdeLawr9CLg0in3bSVl7BwMB/hmpDA7Dn0oWwTYbvYWsJ6dT3JcexW6Qbcn2cThilnZvpG/acoEj4rmkEprYT/8hvXkFyJcYyoMWHSPBv7ljB2Yai0XXirCBxlF2A89eyyU7mOHF5kOyDLuSdzhLbxu4iw8agOYYQKaOBYXV/2LnOA40RkjTuE85xcl991fZFr6BOaU9JLVXuKaylKKfMrv/yxkSIQBJCOA8oC7KQ4c7KICh4wFLEAUMcfTsSAwFMVrhTIy2bGMZy7wzom5kkKmFgmAch85nyxgngf0FYeUGFaHMPE52F5KWKF/90TIIXaaFLIANSEEGEzDoSLxBCAr0WsxeOgZCJSpPSOb4oC2mmD7sf/9Jc2c64lUoDjGRMxp2LQtGjHN2spymLbxsdJhIYmNfcbXwhMAoQI5/BstF2gvLz5OZfvRR5wrBuoExP+jiDlnWtpwsmAEiMqAII2suAlqHyDbjZ9PAXc6zdFAskYV45S5opYWNrCxFdOvHESg2N8A5+b835UBMg44aXxEKjPvTFweUcB5V60T32iceBdyogMFDe+EonCfeW9AzBCO92LPbVDZIyAdvpJ3lYiO3RdzqWvVbRcgpTf+V7jPi6ceK5xMkrjIcZYoYduKHuxs92UWyIHOEdrUxEe6ifuqw0pjJvdUHURKIqk4B6cp0gq2sXz8v2Ox3wqFqz7cU09L+0YJ7w0v7UGiJzgOpo3jJfGmDYw/sw5ERV85voyokh7pHkQSlEAC+MRJcgWvL2pL0D7FWmijUmbqzyz+V41dGiXyC+urw3Do3vw5Ekh6ZOlktXLFRuQC78/9DQB292e1z2g7VP1KSslQH8LT9FS2cH3TK/t3spXrlyySiFv05WClaxr85Whnfrm4/bsk1+0etZsrhp/E2QEGCZSJBfgdTFn5rarojv4vsjmEoSJp9rXX0qNlSLCjZS68ET87ulyEtANIA82DQAIJgxJQk8TVXJz0+0xa2cytjFcMJtYtHy5brXpJavO7bdMdcbTQ7Wyedtsda1QxrOoZNUK6QHaDt5S3O7shUuO7wBaitgiqsPn6zbRXuGFhZarTZQ+22xs2J75Bev2B+5ZB3DIS5F27B2a1yiAjJ8KPXJt5SQFdNR8xPsOWUSI9ly9bM3ly1ZdP2dTN75qi5mz1l1v+0PXqIsxjH4Zlc06xaPWrB2x4sm32LWuWX123qZrRZu0TVt++QmrLD9j/esrnku3RjqzXBQhx+7PZOft//2dFatOm22vmxMsP/hD+yxnV61FUXFqvuTNGqQxSyQVpBeGWKMZGCzYDlFBuOBDeqGwVycjtRm/YQBgn3E+4+ygL8/Qi/HeMxPvZLfwNGnDSKfGuHi6tISJwIQpvFyRIByDQyXkWIc0XZklO3VlzW50y3bb/W+3+aPHrEkNnpXrNrMw70DAhdPngvzu4nlesI1GwwolQunDq4VxXlkh/U/kzpYS7qRiuezFPfHuDnI7a2urK8lDE6+fgnUgiKbnrAdgU520X/zYr9nzz5/3dEe9YSjEEJfUjWBu7dsb4C1zAoP98uVr/txFCqafPGSTU2X34iKyI15vJkHC2MjsFD9XmwUiSjnnnfvxjOMEcCFPEdQwHtizkIXaS8MxIVIvSf8hlRcv+sf/ClW7trLintMUYnnu+detljP7wDsesUynbW3q2oyIpAC4A4ALIp86RZ6uJz0P7SbqxHWWVhhJ4x5r/M9zAqALxKMoa7YAmIiCTr71IMrdmzUTNQ+yeOWSnqI/jGKWAJo91hKhYnlrNbuWLVXs1PmG/fvf+1mr7Slba0T0AmQHETUBeHjPu5tcxJ6IACECJADjkP0UQfdaGoQ+Wdae/Mo3zAY5W9qz3374b/6YHVuYsEoma+Uqz9q1Qr4W0RSJSKH4Oe0G5HHdrhRpqEYq3F6gXlQQIF7ANtUzkYGTJsnOm8AQgdqaD9I1Cg58blm9OuHPFyH3yts8tLL3rwi4W68egDjtkR7PuU6cEIGXPOBDt2FMsr4vT0zE/h1tK3gUUKPVslcuNez3PvXr9rXnn7JvvvBNO3bisM0vLtiRI4d9P8R7+EuPfsGBqQOHD9tjjz1mc1OzNj09678xr0+fP+v9j+cyc/30mXOeQgX5e/3GDTt+8oQ9+uij9td/8G+4h/DMzKw9/fTTDpixtwMaAqJ9/etfc09g96BOBWSfe+5ZW1jY4+uV58XjmQhmpcrl/Oeff8ZlBPs9hdA57uLFC06uYFivrt70NcV9PMVlo2Ef/MD77V/8y39ht99+0t775z5g7UbH/vC/fMFWLl+3N9541U4cOeQpcM6ePmMPv/UhBwLPnTtjFWpvWADEzAUZx9vbpEyN9eLgNMB9Is4CyItUwz6upGtx+ysMXOnL/O5AX5pfsru0X8V1BzsRIByvORaprABlCu5hOu5IIuOe78JmItdykBqko5EBy7WlEzOPqAHBcyMzkDuQeqT+JHKqUie1JXUsytbebnrEwOr6uj34lgfspVdfCSel/sAO7t/v/X74xG32P330o7axvWp7FihIGsZ8AJZRZFh2SrFU8X2+UCtbho2Lzao6YzeurdnhpQfsv3vvw05OivCgbaSgGvb6noKKd9/Q0lrQXJLOCSnpYAYkPnUX6DeAyULRQcj1m6teVBtiF6CKItukbGpsbHrtFU/hh/1FtDGOhjjiYatiGxMJTapmM6vXap56qQYBTpaF5HBGJCrzljpQ66TITdGpzCXqDXQaW3b1+gV773e9244e228PPHiPz2NIBZeHnjZr4E4Psvl8vFJU9Tj4AomhvvX+wDc71UhkH9Kc8773+jUpqjHDXAsbIVuo2vz8gp09fc7+3c//gsvV+tS010SLgs3MdfbzgtdmKOVL7sVOqq+R11tBAUX25C2P4wuOk0RmphREsksEytB+rwXR69v61qYrX4yxwCPW3jjZRK0GzSU5Tqg/OM5JYBwRKyHjSxStHkUk0y6QFnu9HDzRK2mH64fu5Uv9p5G1W9uW8f0sUqfI4Y7IcDlaiciR3eJrHv08yTTpCchLIlhGvu+xv+U88qKxue0RLDkU/OzIKqWybWxt2lNf/7rde/+DtrK8TgiMtw29aHFxn+tDrNeXX37JDhw47CQEDkLcm9RT9AM2FXKcsSCtVmABnVQ3NNKt8MyQ3ocPH9mJ5CDCJPSPmsvsywnQxEZkj+A+sq+J+qCP2dOmp+acWKIN7APsFe1219NyttuRNhGbijSD9PuexT32rne92zq9vqfcI/VntfZmAmQHlxju2rDqT2FQIkE078ffeY4hOkDSO338+0FwltJ3kuFERLHPcszHPvZLtuVrteK1rCAE+U0YgPuWJOKWyAfGQvsY+wDEOeOfL2ZtYnLK+0xYXKFScXsZmeP6HyC/5Wy71bbr15Ytmy06AbJ8c8NqtboTIxvUIcwUPT0Yz4dTUTM5tZCylfnL3KI23OrVS7ZQyduff9db7KEjC7b24jfs2kvftELrpo36W1YsTdqN9a49+fUr9toVMyyrDz5o9q5HDtmePeRfLttg64YNRpEONeOpnkiLhxFKPije0dMwPD0HVygtkHgsKwgPJ0Ei9fXIvfByvo5C9us9IkEyRjabruUzFWt3Nn2/6fYgWyMKp029x7GX268pHZbrhGOpJf8sAiR0y2+dBksEyJ+VAsvT6+FYViaFWuy72DK0vFic/K9GgGRwQPH0bzkrFCcSAYIxN2GXuxnr7r/NujN7rF0s2/Yo7wTIdqvnKZvr0/N24co1q0/NuM7EmoZgiCjZcOyrVuuBtyYMira548ctKdlZ7+zNwjsEbgvb4hrhyDhwG4V7gacI52LuC7MSmK3ar5AC0jeFc3EdyVzVlABPwwZi3gsXFr56q3MGx7izYr3uz8lLjsjCQvWZdglf0nMJYJeDqxxmIIZlq/FM3Jf2KyJBOpGwUfpa0QwiAmgX44EcQbegPYo4YV/Qs6mmBW3hurRBGZZou5ySJU+F7+p5wc85hzZwDZECPBN/sp3V1nG9irbRLrWd3+QoSvu5v2xw9Qdjzn1UVoJraL/mXowf36md0jEV0CAnfump9I1wGtl30oG5v9JzCe/jfK4tRxG/z8d/7VdGysnmXgmpAA2dTGNohAB/ga18L8WIc92wzWR8kDXofFYkgnt0jEUviNXRQpLyKSWcNjAoerEJyciXwiIWUGAnwDW/yStb11DbGCiF70Sx2jB4xU5xb9rDgLBQ+Z7nkcIr5VCLVBNZgKYANhkIYhO5hhhEjlW/cX8pU5ro8mDXJszzKHUR9xe5IuVOA6qIGDGXnK90BprM3Fv3lIIXBkyQUFpUoZxEPRAtHMZLYzYuUOLZg10UqK4NX6Fc6gf6XmFeOx5DKVKC5+H8cfaPNvFZxAHncy2NF+3kOiwoFVyiPSJD5GVPn8mTSYynFjZjzXfuaZpSJHFN5jTvtGn8fBEbAt9FUtFW5U/UelB0BOHZ4/NcLDTnaq1JcHBdKc1cc5xkceOBiI0UvaBryhNY64P+4UW/SKjQbpFp2gikoKIciRWmP/RMbqSmqCjml4QOwotzuaY8K7mfhJHuz/FiZzlf5KMrLWOahAgqFRZnnokkpF2SPbTL5Ug6n+dFgb5w4dJOn2gN0vZxo0MeylyX9ruHDKHXqY9EysiLgDGkPSI6uBZKJjKH+wLG0DaOIZoAecE9RQKSXgNPUuSMogYEdHIsG7ZvdoDYxaobJQQi1zGIyWlM5XE8OwEwcgXrA1aMIpWAz10HHwi16FuWIpn9rm2ub9jk5ISn2djcuGnF0cAWJiqW7zbs9WeftNPPPGadGx2bKZkd3mNWI8rDzGbK5j43HrFeDECasODZ2SBBcEqjZkiO4tftIDCqtRQNUPJ6oqGvep7+VBzZwcSIJOC8rW2zNnUemlFYHUwBp6h8KSIR2kM8yYvWz096uqxermaZiXnLTuy1ysyS5asz1i9OuPHcxJDdbnq4P1772+2h9Qd4V0X6Mca4CqLvRhmKCAAAIABJREFUqbRC3qIUuQdes2GDTtc9BgGkKvVJB37xcmNMtWlLWYn1H95mrD1t0FLGuN/q6qZHCAwyQ5uuV23Y6die6ZpVhx1rn3/a8mc/Y4u5izZohDHAi77CAY1aCS08D2t7rFddslGlbtWJSctb3y6+/jUr99ftAAXqB1HYHtuWSImJehSnJ6f47/0Hs3WiQ8zswJLZD/7AndZonLIh/dqKYzCoICIQDYwV865Ui6gR6s1Wy2ZNnA+j9qyTWB7JQ5o0F7RBmnDvfisMBK8rkzNbnEtkTCYIL8YcggYigWUOaM1x/A8GDG49/hl8Llsxa2ayVpx7wH7zPz5t++88Ync+8k4rTE3bwMOQsl6QGAKksbZuk5PTVi/VbHNr2za2N2xymjywIU8ZG4xu1idepowp+wM5/hlHUmJp36QeQSGfc6/EXn/g+abXNjdtcWm/TdTrtunRglX74Y/+nz5naxNVo+Agcw+gJF+mJkfXczov7JnzOXbtynWvrcHz0tcP3H/MIyK6PVLckcIpIiAUIfCtPIi1/7vCKfeyW+SmdCM82Ciorb3JbcXkBc7/nc5uCq5xuRvF2M0LZiJH8Y5HRjXWG3bh9Wu2b6Zsdx85Zvl+x6o5PEvDRU71IrTWHJBJUQasEfeW9nQDAbApd/UIL/EEyo47nSgCE0MW/+2YblHAWbrbzrO68YuBPAjPPYo69obWsYG9cmnLfu8zHzer9Kw1AHDCGOYa4YAwwkj2fOvhwU2qENdf+gFKEKHCcXN79obDx1rU2yJP/WRtxo4sHbW/8pGP2tFps32zUzYit32lbAPPMR0Lwveo1Ed4njZbTZuoRSSB9k9yg7sO5bU2sm74a88TAK59h/Z41EcyOvldRgMgvNf8aAfhX6mUrEFRWScew2oHZIJQD8MljA1PhQVIsJM7+83FI940R5SWLQHx8vCSvupOQuSdtpw1uz07t9K3f//bP2+ffewL1ug1bHZ+0tOoHD58wGsyEUlJCqyFhTknIfAsLpertm/ffp97brRth5539tw5Ty119tyF8BTc2vT99eiR4576jmeHjCB91osvvux6IemuqAsC4Mm96F/2bOmHZ86c8XEA4AMwe+qpp/xeOo/jiB7jO/YM3re3g7ghvR7kCfsE5xIRsnfvom03Nu2d7/g2+/Xf+g1P9dXvjuz+ux6w3/j4b1u1ULbXXnne9s3PRa791TUv+is9d3ZuzjrNSM0ZaXQAfkXIvTnSwInBFOHNMTvrDxI/yYgY56gdpzlXgAEfe8WcimNEEoyDekpxJRWNWj2ej30sZRb9ytwCtOs74NezD3/4I/bZz37Wr4schuzgvFa37bVXdgm2gqe84j4+/3Mll3Gch3wnypN5Rlqr/UcO2LkrF8Oxjn2CFK+NbTt//oatYFKa2SSRqnq+YaT8BHQi2pWtvoTXNQR+yex93/ce+8gP/IDd99ZHbH27bwcPPWzvf/e9NoEXfbIF2RuyjAHOTHkKxm77O30k20d9Nw4UIN8Q+LSRSAPkH05/fCYipUtKJ2pO4jzkNbWIBmCvpKZE39ctqZh4py4LJDCbZ6lQ9P0GQLSFs85wZJVa1SO+WA9TU7M+H1977ZQXMJ6okg405pjXcrORnT3zmnVa6/a3//bftO6wYx/8nu/26AS3Y7SvZMJBQGAP767LpxohPmf60QeaiyI/GEtSkMk+c8DDo8QIB00exIk4LxVJXVyyf/tv/51tbrQsny05oEuWmijATFYI1gDq3cjKhbJtNDYsn8lbbZJxGtnaGiBT3qZmp5zYgDiBeHrTvpmcsoheY64WkZ0Q3e4UE2QNY4oc1fyGaAy7UlkIIGN2i4jLI/lNmACJptJaEn6Bo4B0RN2HPhNYBoHv9QggkKkzQQ2pVMMQWUCkh3ANztNLJOZwFISJwB+ug9yk/5gfOGhAePC5S9VrXyOA4Fu+vsrVqh3cf9De/4EP2OWrV+3q1St27MRJ1wO4LoQD5ALezDwbYByR2MhU2Ygc66locll7/fXXnOTQvGD9o0+wfzr5lDzBkZ1E5GH/+DwqFmx1PTAWavzweuD++31ee5TJ6qrLgv1LS3b5yjW3x7g2RAjRNFeuXLNmAyIkSCzf1x1IHnrqvPe97/02QYHmQt7tG297PkCwvrveh429o1+MOeBK3vEumen7fHrF3k0KOtb9bnQl/a/jHF8gYig53BEhxR79cz/3s16I2gno5HjKOaTL4rqMD4QJUXPlYinpt5FFw20QG1kxm3OilrSnR0/ctpP1hLFinkHeOk6X0lHjqNpsdN1ZbHpq3h0XeoOhvfTya7bVJBK+a81u28e+1WtbMaX1LSOr8fwuFa1erdjW8jXrrV+3v/jeb7dHju+z7pmX7fwzX7bRxjXLjtpWKk9bu1+y3/+Pp+zaVhRB/7Y7zL7nvSdsZh/5eykcuem2DDV5Sgjm6OyUPyrlWfbvMJRSLionQFD6UvTskJB09MU4H3I23mOMKBDPC/2QFFvZIfOCPsGjHN00ok66rY0UNUvK/Uh/pXog2gMjYiPn9Rnl4Me08QQfuwGcb9pnU7mu3d/HCBI9rp+QUmYpdZanu8qQ2gp9NWfFUtRow+7gPYg5MLuepy/D+Ye6H8isHOQ+RrwVfI6sZiq2NXfAtifmbLtYslFl0nKFqrW7QTTj0LXR2Pb+EW663W6FHXM1HIG1uxZKYVvhWIRdjO4nXIn1y9rzSKG0nkInTZGliTQWqC/nd+azSD85bQk/lbOtMCQ55AqXkg4l3JnPAtaVfkuYLe1F9qALKqOP2o68E+7LcCj6IaJVo/SAE0CpcLq+Uzs5hzYKQ6OPhAWJ9FEwgPQulWZg/aNzKg0U7UZmSIeSrk/bfU9N0Z9OsCaSgv+FsdIWxg6ZIgyT74TpCS8VpqxsK3L0Hnck5zyeQ7ix+k3BD3JQVkF4Ycgag3GnXzkYQGgzziLzabf6imfTnieiQ30sooXPwu6FhSsiRPaicFN+V/ulDzPmHMdn6dCZX//4r3oEyI6BliIsRIBwEYXrSGCLqWLg2Qi18SlXmhqjSURnogQKBFV0hR5aYDdtELgqrwhtuALkNSAyormWFhLnCIDmngIguS8DBbvJvdQh8kznOZgU8mBgUvKMKqqjDpMSL4OB+zFY2iBdniXD/dZNU+SGomQ4jwUi9k4LjGsILOVasKr0k5QuKT0CB2QUCXxwtj4B+wg1Ad4iXtSfAou5toSLQthkaDPJxwWFCBstvvCOyOxEsgikHzfUub6ek7aKKGGcYCD5TYSaxkXGhpRC34ALBRcWnC+ShXeNoQByKfBcUwSCFrPGjfNkQLqykAgcLUApra5IJQaWcyToOX68/zTWUnBdIU3txDjgWBFM6m+BdTyjhL0bJInooM1ScmV0aP6pfWq7vFRE9AiwHW+n1g/jKXbXiZuNxk6Yv9a50otpDaq/eAb+Z9y4hjbCcVKKc7Qh8Dwab+4rsIt3rRt5RbFWkSWa3+F9UPVrsQHwTCJD+I7NgmtsbUXIpohGrqFNjHtrTTNGfGZNcB3OV5QK15Z3l3ItoqSzViEzeA6B4/Iu0NwrVmOTV3QVc1/zlHbzPAoFlGwSOENEA96JtWrdtjbXPRKjXiM3etM9HvE8zFcA/SmI2bEixagqRdtcXbd+s+2gPwoyIA0pgSbrdSPVIMY2hs4EofvFvDWuX7JCZ9WG6zfsmS99xi69umnHDplN5Mz2kBurS7HnAMgnp5PnPoXUJ93+DaUPD0FSaVWIpAvFD9sKHQnHSjBQjsO52YuQ5qNOBNlRPKcyaZSIKKDYNdEC2JoZUihEuiWKpuPMAynQ7Jl1qOFZXLKOTVlhctGq00s2wsu5VLMcHrB4vpO7tJUxSpWSV97HOMUsuwfAdBDZkkcYTSh0GutChQJ8kaJHe5qMTM6JfS3qx2jNFUFUEhjU7fTdw4wXOXcJwyYap1Yw95Iqrr1hq1/7uB2rr1u/YZal5gr9Ra1PT1kQURXYABQpx+mc/qlPmBVSpPc0AQSd6F+OxVyrTMVYlSp5+93/0LfrDbOpnNnBY2Z/+S8/YCs3nvVocQdDMTTwSi3E9d3O8Gr3ZgNqtECO5CJlmUfxEMWRSC2w5h4OlxAYaXwHYDBMzURsLMwGEKXxZdpyPYgOkQBS+JUeS2HjHOMEWsWsMSpYaf4+e+HCDbPavN12/8PWZ253O9YlQclo6HUDbl677nvOntkFW9y7ZG+cO2031yINHrU9GCecIc6cOe3ExqFDh+z555/zucH3eHIDGOHVCICKLCC3NcCLE5ikKBl0rFSuWHWibn3L2TPPvGIf/43PpnHP2tTcrJF+qNnt2Pz0jM+dvYsLvu5vLq/Y6uq63bixEtEyebO777nNCDJiLgJcRQ78SGlXTB6k46Ck5pcbcOM56v4UCQIrFsA7sltK4bg+AhgThuEtVZITAQJQX6shZysO8s5Nz9nm8rq9duqy3bZ30h48ecxaqzdsIpuxbmPLvW7p477FHqhCzb4GXHdMBAje0J4GJYAmb1MyTvle+ksuGap/ClzgmGzGU5eMtz0AO1ZOpJ7JZAtOgLxwbtM+/8QnrTFYSwRI6GJxLLiQIlAinBqAgTZQ4jYAmnBUqE1OWbVUtK2NiCz+/OcedcBgaf6g/eBf+V/t9oWc1StE32Usz96NZzKEVkp7tbUd6UDanq4G2bJbM4DjIEDceSGB3f1BpAnQ8zOWpELCoAVYpp4L7QUklCHFdQBmibhhgYf+1rWeCvC47kBUQSE82L3Pglxy9nOskCdpAm99jfe3R9K4XptxT3s++3M4CD+wYqXk0Wxb3a69ujqyRz/9W/bJ//z7duH6Bdu7b86+4899l508eZtdvHjFvvjFP7a7777H90NSBvCZVCgf+MAHfQ2x/sghz7VPnzljS/v22bPPveBzuzpR8z1+754lN6D++I+/4P3xyCNvt1OnXvXv3njjDdfzISTZY9lHOYZ1ye/o/+z7Avruv/9+16+JBGG/gBhhHPiMdyJtuvPO213+P/74l+097/lO1zU4Dk9o91rstHyPv3j5gh0+fNBa210rFar2yU/8vt13xz326svP2r6FeWttNW3l+rrV6nkrprp4jClkXzivRJSH9E3IBT7LHhgnQHz9UeAX/RuBm15KfyYbx3PTp+gv6czjdsn4mtshG71QeIqW8qj5SHErXZyUWQJ8w2aM4ylkD+khO5LPAPkyzqXXQn4A6O+Ac6WK6y1r6+h4RSfoZuZSasNC1m6s3XQ5C/E96vTt0L4lB0c7Xji1ahTBhkwoZ4o27A+82DUtykOwZDKeIodj+3mz9Y7Z//JjP2Df/0P/vU3v229/64f+lm2sbnjURX1i2qq1lM7NiVic7gApzWp4ixiyDdsqSFVSg5G+j1obO/09Vs9pnISSTiHbVTquopABrAkXQYcBJCWlEcAdNRwAxwPdp9h81kp4+pPoi1pxKXKw4XXNIFXzDhpTEHqyOumprpCfza0Nu3Zl2f7CX3yf3XbbEduztNdIFXl9+ZqniEJJg1yRR63WPymmID12gHftRaRj7RM9FEA/feMAdDYIWo6POU7ExtDanaZNEMXrY0OkQNd+9Ed+xGZn9nm0F1FEXId55oBXAoHoL9mmIYMCvPC0Wyl1FdfnXM1l2d8u03Giy2bfBMyx38uevNVW19rQ/Kb9uj9ra5wYwXvdMYhUe4RzITdHw6wNAGnTfqh28zvzSfMHQpg1P1medODbHSsh2RKZmc1y7yDpYy6lWk7pd+Q9z5e3SLcohzifiyNqJuRdjymXatYfRhoRAWHNbQoJl+yht77FDh054oRSB4cBG3r9CNrzjne80+UlRAiE1KUrV+3YsSOe5pMIFYjrRmPT5mZmvXA6bZBNBzHC86BvEUmH3KZ92F5HjhxxuQr5jXMg0+fb3/lOe+211+zylStWw5GsQQRc7K88I/KBYutgJbom14MA6bSYg7vZPZqd2LchQEh/ev+DD5LczvKlAClddwXRzkWGjXgFGRz7YugqegmE0/f6TaRzbof8iGtkBiMn5HRcNhFdEC/MvTdefcN+5Vd/1Ws+ykkScolUULzLWVa4m+sGEL1EPSddinbzLNSG2XdgvzvfsBcBMLO38vJoNFLsJTK81yPKrGe9RGSSuhyw/NLl67a8um5r6w2PdshkRpYrFb0uktu1ja1Ii8laZryaW9ZeuWYfeOcD9ufffo81z7xop7/+J9a7ed6KVBPJVc2Ks/bYk6/ac6daTk+88w6z933XMZs7Mu3kB95Z1J7KZUl5mvQP6ltgm+CO54XmlW95LHScdeVjFinFbER0SOhATvWK/PB8u+FuxjrztTpErsY6ItJC+mOv0zDI66gnQppW9LUgQ5gGvEckWxAg+k4EyJh/0s6cGf8ucamRKjr9xf6aDv+vECAFiAtkTyJAcHwkOiMIkJLlK3UbJDmZzVO4MQghxh0CpDl30Dpz+2wwOWXbo4J1+znr9NDbWRNFm5nfY9lcwUlJnEqoJ8LavXTxiutQItNxcok5HVHGzDfkiVLjSU6JbJDTqxN6SXcVmSscUemRJJfklKt1KTxNYDvXVF1f7i8vf601zldBbBEkXEuYGzKQa6rWNW1zmyyl1JPMFi7kev0YAc16kK3Fc6KHCJsTHs0aRz/kHirzIFCe63M+61S4H88AriZCSXrejs00HPr+xXEidIS3cQ59yO8iUtW3SqXFWHH9sHPrO6mipYtwH+13bv94WYPYj5WhiLYKYwenEy46jjOqvdxD/SmdUnOF60knVz+OO6wLf9UeLcKG+41HEmmcNE/EI/C9p4Qcc2bhGtxL2KjbTimrj/fnb/7Gx0eKthATxknqAC6qAiNiw3hXRAA3lNCVEiKwXQqGT5IUwcC5SrFFw8c3GiYNDXQvnKTky9jifmK+uI9YOfd0wVOnSZG8KMDNZ4X5yGhUGiFNIhYLHaVoDz6LvdREp21KUzSuyIRgjTYICNfmKUWEz/LK511AL89Im8T66bnEhgkk5dqu7KU6BGo3/RHMbKT30gIWgCKBw/XFvPHdeESNgHQByg4I5PM7qYLGQWgMR9ooMkFjqnM8bUiquaKxFBsqEkAgtOYU7xKctF9jxHmKcBDpNA7saF4KwIxQvchZJ69/V5xS1Ic8duh/MZMCu1XPRJ/pZ5FTWtgOkKTCoVxTjHaE37Z3lCXaIHKEc3Q/j5zZMRJCgZeg1HWlzMiI0vkaZxkUWvTuHZciMkQu8Rv/K/0Jn+kPzWe1LTbe8LbTb1ubIRz1zJq/EhoIKAlczmN+isFGGIZiH2y/lEWRZsx1sdYi9ThW40xb8BCSscix/HFdbWRibWmPCBL6HuU8PPKHvqHQJ+MElggari02WuSgK8IpryC/j0eZiAgV+YenKn3FZqc5RD9KqAOia52OG7jj7Dn3UkSUwkzZKDw38GrUQsrky66I4DnocpACldTsqFZskxzsEK25rAHAO1FJTlm8b4d9N4w72xQZy3s0ia+pYtEm69PW2NhwJZZQ4mN7Zy3bWrNLr75o3/jyZ6y9smkHJ8zm6gFolwoRwUFaLDcUXP6F9z9kxkQlAHqUP+rbQ9h4Xn7sCQ4muiA5SYGr8R3gGOeiqJbyE9burEatEGo/dIIAgfTgO0UJtPm+F8A9NSy6eOWUZq1rZRuUpqxUnbUBuclr81ZbPG7FiRmrVPEsLFp3MLR2t2dtDPTuwFqDvrXaXff4yhWKRkqMHil28gXP4az9gvEU0TcunyR/mDvaOHka5sfU1GSsMzzu2DOpkUAez0rJaqOuEyBXn/h1O15bscxmL2qxkEpqZNYgnVRlN+9sjogVnhVioxhjga5PrQ/qa1DQnvd+LqJoiM6YnFyy//SpK3b6SvhBHb/D7EPfe8I21l63TjP63cGgTJAfXBf7ApIK71iu7U6PkB6ktCLHNVEDOFdhDBH1gYIe6Xi9dgmRO1EwNMZ+dipMFcbPo36S7ehRLoybI9bxv0eVMM5O8sfnLRy6IIQq+2xUPWRfO3Xa9h672xaP3ma9QsGurizbnsVFq01NOGlxAK/r7W2rT0zZysqqDQ3ZQ/RV5OVHBuD1yZpEZgBwsoY1vhzL+seD+7bbjrv8unr1uq9xEfvD7NAWFmbt8tVrXtPj6LF7bKM5sp/8yX/lpB85wavJ0JRTh8unuekdYvjCufNeEBk7je36kYfv9GKOtIs2FvJVT70yHERxbBnUAmF6Hg6/WyBde+u4cR46RwD7AigFVu2mA7iF+NjRuOIfIsswxvAcDiK3ZcVcyU6/etq2Vtp2z+E5O7m4aFvXLtsEaZ64ZxbPQtZTwQatkOe+P5HvPRkUrCHXRRLgJP0kjM3d5xoxqW4BHnb1RkDISIEADujvDuAjZOILaiY1h0M7t9azzzz2SVtuXHNypt8OkMCSAy0ECEXQHThjH/Z0KpkdMJZxceKemgSVqqc2Yk586bEnPU1LpThl/8MP/W92576SlXMZTwcBZNTtBzA2GA2sWptwWRNyKEgN5pT2djzA857bGcL9zeHYgGEcT5u1R7pB2EO+480UxfvkRABIxXWqad/dWF938kmEL5EfkBYam1sdFQEzXKcdqzcS4/DmCcI12GPZW6Q7iNTqUTSVmi0Ds+1+3wmQ15/7Y/uRH/8xu+O+O6xQytmhY0dt774FO/PGWXv22Wft9tvv3DGIX3rpRfcy/ut//YfsqqeOG3nkx7GjR+3ipSv20IMP2mOPf9l1eYA5QHWOgajDOGddP/zwI/bEE4/7WLHG8UQGZCPiC6P+kUfe5kYiEWT0FzKciA72ciI4SanIuchx9Itz5865bOfaXIcIqlOnXvYxueuuu/08jpH+dPjAQU8V9Tu/+wn7tm97u9UnZm3v/KL95q99wu6782575cXnbLY+Yes31+2tDz9sX3rsiz7/IMjKFGWs1Gx9fc371iN2Ujor9+gciwbhnHGQl/niaS8QzOnlOqVHhAZJIR1HskUkiF9HoLHwp7FaNDre1zQp1pAJpXCU8sLiCTjgdzxDGRPmpuvQ7aaPE8e7PNlu+jUEJLseCGGXUqOSx15zHiAcQmez0bD2sG8dgCoYZHR6DNeNLVvEG90y7h09yoYN5rp5PnTBqVrd0yL1CEHEo7NK3YmOvfDKBXew+J1P/iubW5i3w3fdbz/14//IvvqNp62QJ0pwysE/PGMBeFmfALzESBAFCgDG73joAj4JGBN4M05iqp+5P22TPcm7k2ZJRgpAp27ZcEBNMbC/guHhT9Fw3hXxxj7t0UP5steR8ONTJJDus9mIiGMcY4gIKOWz1m8HCbW5uWZzc5P2fR/5PqvUyvbWb3vEx63Zbvmzsy58z0xpmuS8SIQPhJXWvs+xJCgEnhC7R/QKfcN37P1E2EXhK0gcoomjLiUp37721a/bP/vJf2179qI/1Z304brSv6jJIVKD76RX0z6X3XjXDEdezF0kAU1y0qMfxLzLNjIcFMLBLVJBRhSV5BegPWMpIEVjJVtF85JHkW0hmzDSF0b6Hu11QSYjLyPqTn2m/Z2IASLuWbKMMy/S3va6uwQ4nSVCNLCQSJul64U3urzdIUliTxhfs8VirFPIf72rjeixkCdo90QNlmoFO3TooJWqNVtdJTIjPKmRgdj+ze2WDYZ9j5C98847bGFhr62skG2DdNZrdujQYT+eNtNGZDXktsgKnOVIIbi0tN+fF5sHEoOokyNHjvrcg4x75plnnMCmKDaymL5nfsvOkywj2kO5/9Hz2l0K/E7ukPLrW7EGiKpinN/27e+IlHuFqLs4MOru4KRHlovQx3iNy8hb9THJV61rjYfOi8/43BOZGkW5padBiLB/k2qR1wvPvGCf+tSnXH8Jcr5mjXbLRr2+ZYvhyEK7nQgpByHe7nUjTZ+T5OF4SH/Tl3fccccO7sW+hr4T2FTU6iWSgOftdAa2ud6wbXCLIRGOez1ys9cf2UajbcsrFEhfjfVbLFghk+RWLiKXylWKFw6s29iw1Qtn7G13HbT3P3S71Vs37KXH/8ial8/ZJM481rPKxCF76fV1+6PPnfJd5W3HzT7wvuM2dxsEyJp7XjGfcvmyZRKBTkSGEx8QF/6eWALV/nA9hVo2Xvhot6igBmcn8kNrIza2bKbsdVpGo0SQDOM9iBBSHKKPxp9HN6cIkdGICLaBDXqdyLZgJet1SfUYOhJ2GvDluL40XgtEzUr+Bx7MEvNljPzwGnTpe3hud56OtKKknvT9tUjkR9/nb8jWIEBoaxZCuYKXYsHrYDoBwnnDjJP+q5m8bU4tWW92n7VxtixULFuuuzPQANvYU6QFAD4wotPDWQRnKCKzWJPcizm4srqRHFJVRiAwQfZKyWftR2BrzE/NZX5XZFLUUItaq+yD3A8bChyWc8BZmL/oYsJIhRmzRynlEvuogPlxDDRqW9V3Uhy6DpB0cP7nXuicIkW0hlnbkv/Yl8KmRVJyD9e3k2zSvkTEMS9wMWGQfBY+LuxMew66qPqF51QWkti7+m7b8uwicHhnvcuBms++HhNx4rpkO3RYPRPPr/RPnCdHXtqCPKWPkKHql8iOEeQS8ppr0i7pVvQzbeM8Ea0cq2gMjmeshKtxDG0Rpqi9WbKWZ5VztuQ83wmLER4nma/aK/Q5z6N0f4r+EIGjseS55FzCu2xu2insU1hl5v/52C+OaLCAWC5O54rJo4FidcYVN5EgHDuegkgDMq6EeMNSZAQdKZZKk4zG8B0Dwf1joYenLh0lo16guLywGQQ6SySBJpkmk0BgeSDQDr5Th2mjUcoBDYDAbk0q2qwJP268jz+LBJ6YLRksXFOLUH0jA18bmRaENl4pWxIAUsh0Dw2kCIbxjZn+kAe/xkvGiTZuKesIHSmauodCvGSE018CkMf7Tc8X3ry7ec11TxmbIgOk3HI/ftN9RWpJiOrZNWl5ZpFHIho4RqywftO4ch2BBJyWIiEmAAAgAElEQVSrBTB+f/7XmEoI0G4RP/yueS1B5Jtp8sBQ/4VhARA6tUNuaGGL4WUzF7PKM4nY4l0GLudwjNqq+S+BIQFCm5gTCgXmfLGqGhvaK9aTPmY8eeneem7mCX3Wacf6EtEgYUdbJJRERmi9SLgLsNH806YnBlmCkHaz6el4nlVC3cOrs5FGSkTaOBEqxVprB3adVBY8ZwjAUBRE8tCvOkdKKPcVISigkzbyol0CD937LBGbbGxsBiKWAEvG1wJC2eViMdpBH7jinYAY2ssmJBmiuaK8lk4a93s2NTkRKQ4yKC9EuYTxcfXKBasUc1YpF9wjqlSr+n0ADDwvbFpDADS0g+KyrjDl8ra5te5GJUo+he144TE8XStbJTOwqYJZe+26nXnhaXvmT/7QrGW2QC2Hkdks0QcZDDOzOkB7CvXF5sT4ApOAvIAYwYkcM440V0QYUDOkUk11H6QoEmWQbOFSCaWn71EkXvyayIbqpDW7Tetu9x2Ux2EdkBxA3tMEUK+CyIdsREwAl3Yosk7JgsKCjSr7zcp1zykLCTIxNW21+qwXzu44GZKxLgZKLm+dntniviXUaFtf37RCteKej4VykIXab2hj5PQMjzBPw9cf+bpjnfA7c4yUHa3Gpm3h1ZS8O8iVlOm2bTLXs/nhunVe/YwdKKxYf/WmFRLJs911Vd5KEE8prW0KynBSgr4hfRX9RHTM9lakJGukWir0CbVzp6b221NfuWFPfLPnPqvHDpj95e8/Ya3t162zHeOFrUtECdsQZASRHqEoBIFFFIbjBSmtFXPAyQxIC+QGJBdESioSyABQ54NTAPanE3mWMu/FOZ5PPI4TueKESEp/pVoiGAUQIMOi2Uo7Z+3KfnvmtQt239u/y0qTM7Z45Kgt7NtrL776qjeQdbEwP+9zmxy2yJHlm9eT10rNyJ2vfUR6A4QHKXP4ft++JR9j1h6gJrn+272BVcpVu37lqm03qYk17eAnET2QJ6trm3bg4AmrTC7Y8y+8bv/3v/yYk5Ckp/Noq253J18re8n+A/t8Lm2sRT7dzc1IdTI/U7R777vTVteux36WIh/IIT6et35HZjl49Kc9EvXdri7w5uhdKZQY5AKVdOz4u+4DARLODDmbdAJp6KnACrminTn1mrUbZu++87DtrRRs1CLHWduGo67lyP1PyoZeJsCulDoEAApQCoPSU/pQtyjVKYg9f9dj3Qv5OGDQtwy/AXaxVr22hFuENiK9SFIvPJqMuecpsJSXf2hrzbYV907bL/zmL9vK5lXLFiGEQyaPcqQRYy6HpQkB4rpcioABTJOu4aR1oWyT1ZqnqoBU/uo3vmEHFg/boJuzH/0f/7HdtVT1+i6QiqwnQAQnGSBFXLAh4zqegmK7uW1Tk5H32MkM99gN4LJYjLQBEBlB1rHfRror+lBEmO/9g6GnDaI/+Y1jiRLhOUjfQ7SAgD284f1eOALBaKYXTuRE1EhX89Qd/w0ECMd0uzgJROo2ctcrEgTIh3nTHgytm83a+Ws9e+Krn7a/9xP/wD7yVz9ic/vm7fXTr7vn8Lkz5217u2l33nmXG7nMr5dfedEBNE+/kGpNfOOpp+z+++5zANrTVD3ztK+j20/etaPrf+5zf2T33nuf1/r5ju/4Tvv4x39tx+CivgD67+nTb7i8Jg8859+8ueJRYZAYEJ/0/TPPPG3NZsfuuecebxPjj27BOr7zzjtTJOe2ffWrX/E23nff/X5NUuxBtiJv7r7jLu/nf/4v/5V9//d/xAGpWqluX3r0Ses3e/bayy/Y/Oy0XXjjnAODhw/ut6e5b6vlz1MpEMFJTvIwrtlX+JPOJnkmHUvjKTtEBIh0ezzzIUcG/SBAdNy4ju5yIaXCyjCRXagEyK2X/ieySXIk5tiup7d/nwsDk+Opz9LpduzUyy97/2TyAeTt2Gc4niQvdycOUn55nhECO2yKcDqC4C9OVKydwESSZu2bm7dqsezpX5h7jdamXbl22RoNwL1d6cbeSswGIqQ5NLvtYMk+8L3vtRMnD9vb3/6Io1azM3vsoQe/144cqluhUnXwZ0Tx6AFRYX0H6jM5wP+iQVA42J3PWC5bdAICYiJfCHAegCp0BYC2SK0TOzv9AjFAWwAUkek4QYWHM+t00N0tIj5ux7lMdq8SML8AVEWkyonK9e182br9AIMarQCWWJ/U1Oi12hEV5lIqYxvNbfve732v3X73HR5NCQmCZ7+DBUQuZPCWrfgcd6e0lHLFgfz+0NMFEinHpq6oA0/V5YJkt9aSy1lH/IYOnvMYU9Wa12uam5mzn/7pn7Gzb5zx+xLBTZt5PvZSORw6xe0OY8jnIPTGgWnmCN/h6R97GfM3aoSonwPAxN4kZ33UNiKCDeBbx0EwiGgiPSLjOv553F7leTgviruHro/H+q5dHN7mihZBNiLzSKPlBOCQegxEK0etA7d3EkFGjRh3FuFZbeie8UQEdD3NoFc58Ihw5HYf2c1zkFIzW7A8xBKF7zvUTKH2zMgjk0j/xDiQvqjHb8l28LTM2ZyVJ9iDcI7c8kLwApzYx8ImimdjfHBg9bmI88aO7UHNj6oTniKeeCbSjALiYUMh0yBKSBfIOImEYo4Rneu1COp1T5mFTbgwvzeigBIgJkczzuWcVitqmrHnOQ7U6tj8/B6/H/PjzPmQ30SRYaMdP3mHHT5y2HqDcKwtVmpuM7O/8Io1FzrJOLEh/UhYza1zT/iF7M9Y+0nnGiNAkM/SyQDvnn3meXvxued3omWq9d16miJTFY0u5yu88gUaMi7ymj5+/Ljvkb4+BwP/n4L3fIYA8TXVV4RU1gHM4YhxJeJtyrp9osrK7ix2czXSHhE1v3f/ktUrE7F/DCILBoRza7tp7a11u3jqeTu5NGnvfcsdtjgxtNcf/QPbPPuG1fHgGnStMrlkZ8/37JP/39dcCt63z+zDHz5ps4fwphvYaHuVpHkB9O84w2AkIjOSAaS9CKPBWQcMBUIy0BnT/24Njr38OMLV3TqJHzIUBmdcGGens2NvdSeBXmQicPI00lD6uxPcsY6HROf5PCGzQiPKlKRsBiwJBRHdGt2h5o8TILcSJP4ZnVZRIIn8cBniBFTW9WciUvLFcDSAAEH2uB6NYVbG4K56PalMgdQMRTfSIShXRzm7Wpqy8uHbbbuAcT5tlq/YdrtjeYu6yWubDZcXM/ORwpd9kLWUKxbtpRdPuQxALl+9vuJrGSeNwEvDk352NtKCg6MwT1jLcmBn7Sq1OViKonyFk9CvstPQr4Tr8Z1AbtX/GM86xHEcw9rkXthpoVNHFLww6yCSY20LOOd4HGOQMbwU3UrfKjtKyIfAdbivSI9xXFa4oeqZcLzX1kqO68KDlElJe7aIAo5XFhO1Tw6W6h+e3Z2oOx3XoWgH/ajSDLSZ7+VUwXMLo+P+6LTCHonKoy8YJ84T9i4sU3gv53N9rinHcmGnKlgfJFk42gov5Fjt4zwPz6f9QjJfxISc/rXnqy3cm2sqSoTnVWYVYeEigoSv6pquSyUnNu1PoT8EeSN7So4eOxE1v/SLP++WtkBHAEleethv5R0ugoGOUUepA8UC0Qh1iG8WiSqV4iKQV40T+Myg0wnqRIHCXEuTQQYCA8F3HE9naUAkEuXBIVBTG7yAWilVMjo4n44WUEsHqn3jJAzPzfNpANX5HC8WUZ3vxnECoLUYtWEJdBMgz31FbnA/2iJWTwMogNWVvwS4ciwTwVPnpIUsUkuAj/qT37WwxwkkvtekYuxpC32q3ICa0ALcuV5M3F3vIAEJag9toP8CYInFKc85gc4SlhJWIrlESPC7im6L8dMCEssXAEKkMeK6ArVj44o8c5p3fEc7+FMKJ30WeC5G2o2AlJ5CCtE4MKHn1DwfjwpRBAGKgxQbjTvt5dpqC30ioFyFzRWtoLmhXIE8swQl11EUBtdSeKDISe6rMZDCpnUnpYzQXF7jQpG2aZz4nmdRjROuTRsQIOp/rTMROYp2oO/E2ovc5DsROOPKsNhivlMovq7LeDtokhh4GSXMU5QB+sq9e5J3tYSeK3r1+pvkEG3WnJOcoQ8Vlkh/j0cH0VYp/VrfMupZn1utKCBFm7RWuH4UowWwCqVYxCLfSUnAs3CyVvKcQa3mwHrdgRem45zl5evW9Vys5JTueWRHGBdzPnd9PeUKXhOD393jdxSGDedjKOCrR3otjnVZk896yo7sqGdlcsA21qzU3bYb51+3s6+8aJdee83ma2akXYIIyaEckgIC3YnoWja2fCrCTcQCBbmpP0HEApHPTKXkdI2RSJkOCmtj9zsJkktFt6cigoAtoVpBPpI/OtLpoeyRwmu70fe6FBh/gPGb1LTo7DoG0Ri88SETPFIEYqaY0kqxfRQqNkCJzNW9oDVF1uszC24AdYcjW9y734uw1+b2eBFfXwMpXJ30ABg2BTdyAZSIikApRkYW3IPK1zydA0iAZ3wpQoQBZ7ZXr9tCfmSFzYu28ep/tqNTm14BHvLIs9RA5iTFN0/RcXR06oFAeoRe5sf5/5A9LciOqPvhOWeTwjw5fdBefqlvn/6Tq55rt5o1+5F/cLetr77kz9KljBbdi9d73qzVM7t0LfqdSJSF+RQFgt0A6ZQIGq5Pf3oO9UpEo3ANHFLRu72WBwBV0WyKSHoKyJNqGuMgESiQYsqly/hBpHE8xBZ2DM+LsxIF2rsZs5VB3taHE9Yc1e3Y3Q9YaZLUZ3U7ctsJ++o3v+GAMWBxY2vTjbe5hT2+Hm7cuOpjQTFk5A5kB3IAuQfYidG3trbqXj8ojxT5BGyLvXtgjVbH7r3/Prt4/oKtrq7Y/MykA5x4JZJ65czZc7Z38aBl8xTQLNsLL5+xX/+tT3nRwvDOGhpp8JBDGFQzkxMe3UghV9JgQYTcvEmknNk0JMjdpNRhn46CsuMEiOSwvyePMa7vn329/Ol6DZAPu8b4bi7x8WtJH/pW31FAnnmNR7HkLTLQ79sb2eXXz9j25sA++PDdVsuNrLm+bDmAvWLeaxUN+m0rpvVDBAgRbIAlXEMpQ2LP3C1OLDAB0CbnumHfMgMqgESKqFEOoJGiuDnP2R49QHHgKOYNUElxcyc2+mY3NrfsjnfcZ//wp/6JXb150ckrESCAehw3TB51pAp0+o7vx6JpBb4VyjWrFktePJbouRdPnbKlPQesvTm0H/2f/y976GjdMl3IlSA93KQuQapNeSuVvgUwiucEYAPAk44I7xLyO3QV5mqr2fSIIo4T4EfRVlIkQWhwHbxIpQvgfSyP5nYzAMQaxRFTBLXvg12KsResg5B0QFKpjWI2+BggF8ZSrN06vzRvWO9lBIYDYABi7DED96in/wdEilnGWqOR/cQ/+Yf2/Gsv2pkr5+wjf+Uv2pbX0Nhrly9e8bQfx45EShTWMzWZgkiec10XogIC5PaTJ+3u++739fyVr3zF62k99OBbvc3snb/920RbfLsb16TP+tmf/RnX+Yj+4DrhvLXq391++x1+HgQI18frmP2ZNfrCC8/b5OTMTppZIj5eeOFZN4QjX3TddRzIFEWqAhh6nvRWy98hUSFLXnr5ec+Jz/2ZL4998Qn7wz94wt724EG7/fgJu3bxqkew7fNUeZP2zLMveL8Ukoe7dFrphbKnxvUwkRICjXz+pggQ1hKfiaz4swiQGPPdfPWxLsO5iz+ifSg+66DfGFlWSnLObThPhZaLVEzIUDxIR+HRVyalJPr3dgDo6EWup0A6p9qS7jyTeJawQ5q21WpZfaJmzRaRe0Mrl/K+n1681rGlgyWvEXNwackmihUnDNxDkBpPi3tsbnHB2u1t63fw7c5Yr73tKXukJ5HOBU/3xX3z/j26Elja3vkD9sgjH7Kjhyd97aB/9D1lV85z++eKJZuokbYV/R3QEACdLAThLYD87qX6QV4LgBQhGeQoCXcGriPo3aMn2e+yIysVypbNZ23QG3ghcvoF2cP/9LsXN05RYBT39jFNIDQprpwESdESMf5RTwXQvz8McnR7e8Oj+JAT4cnA+HStXCvb9OykPfz2t3hk03e+772Wy5dsu0OxVmR21L+gMLPa4Pa8p/ElUrfjRBDPhae+6+yKIEsEmhN2iVymTc3thuvme6YDkKbw8w//8A/bdH3G21gqloPwy4YDEfu2bGjta07oUvcgAVw8d6wBatKxfwFweCJOV44c0Pb+7zthBfEAwcNnIi94pyZPEFPYguyr6G+RGid4p/gshzZ/1sR69wZd1wddjhcj5RDznhRmRHgwx5xQzI6sWCh7hHAAYpFPVKnUSKEmu7vA/GP/I70aYB7ECCm2kkMAqbxwDPAmpEhG3vOWta1mx0n7DMo58hkwdNizJqnrkPWAgpmMVSbq1sWJIZe3Ovn3PSUX+2BExShKVnYvMhoHIfpdzpqywWg3c4FjSH0HMDpOzst7WPY/shSZqkK7jcaWQVYTGREy9rTLDJxPhJ3Ing6HkXBaFIgHEMbahGCan9tr1C5wkHOy7n26sGeP63utbseOnziePOiz3geOX/UGTlxzL82nW99ln0s+Sv6O29IB2qcUn4yg19na1XVKeWoeMebhYPnkk09aY30zojNGRJJG7nthP2qPt3EUeJDmoBMSKeMC75Dt03MLCWMxJ0DaKWI21sTIWp0oRj8YRM0gau7Ec+U9gmDPwSM2MzfvhdEhI5GrpD0jIpP9srG55URoFzto2LP1myu2fuWcPXh8yT74yF12aF/Jzj/6GVt941WbyAwsRx2f8rydudCwT/zes05EH58w+0t/7ajtO1I1qxbMmitBUWOUuCEUSQt3wiPYh1KElHvEebqrZIA4oE0qrGS0uDKDUZGcPbS5QIT4b0UbQWgMEjHJ+kemUi6HiA9IkLQPBgGC7ouRE+QKKbGCOBlZr9ewDOHqCTiH3FAJGREgkS5rN8rDA+F4vFvSX+2QISlCmc+q/xERICmCBR3TCZCQMyJAXFeDCCnWLFusWo76BmWMdrzeMl7rcnWUNRKT1Y/fY9vluo1KNeuOqGvVtWqxFsD5sONrhnW9vr7lEczoOugopLs7ffa87+PNtpx0S05sglMEOUi/RE0i9uVbMSHWJG0VlilAW07Vkjlae+AwwnGESQm3Zf4K5FZ6Ju6p2hnsG2Aw6I0C6IWFcR8Rq9x7HH/jmtxDew/3FfaL3OP5dI4IDuG6Wq8iCwTQK1uMsrKAMXF92occkaO/ZArXQy/meuPRFMK1IG04hj89C33NdYVfMobCNAXwI2ckPxhX3Y9zOEap4OkD9ZUwMjlVidxQZI/wpPH9WPiudBWtEY0F39MO8Qw8ozsQJMdhEVxhY0TGHgVihG4aju28C8uVQzi/63zsA5FXwiPpL2WdGs+Gw3NlPvZLvzDS5ubKS2qABDIdqM7UQ2ojkpLEOePGpADKHUM6RYDEggnjWsJcIToC3JX/i87VYGnCCPDVg9E2sWNi9HaMu0RSCFhVSiw9Hw8vz20NtDY6ESkcI+8l7sVLzCPXVfs4Xs+s4wIAiPbx3NoANWnUTpEiWoQyQrn3+CJRf3FdrilBIFaSfhtPV0S7ua8AYDGtGgM3WMrlnQk1TgJEmGyQChI+vhkkY1mAf5AVEaWjjZnfOI/n9Q041SQRsaH8oBJ8sM1cV7VQRGbxXDyrivlwjIgZ+lDgvgSNjqedXEuLDYEqZlbCjPO5LsdJQIhoEkPIwlVUBNcWSSFyTAKR8wHnteD5XX3tc9LzWe6mQ5PxyvkiCWkX/S9WWf2pdcJ4o8yJMOB31g0vCSOOQbhyDc5TGB9t0HrVRiUFc1eJLfpYcQ3apHPof/qA7+kXeShKaOmZNZe5rwgS5q6Yaa1B2sYcFXlHyC7HUHiUcxW9xFhwL9rEGPGij8Tya10GgRGCPMDQG/4uJp/rML+0GWojEKgwLo80/7kHwAqfOV8EKH2raBqNE/fC2FA7uY/WFb9pTYwTYCKOYgOnoHWMDwoaeVmb2+E14R4DeN+7cZuxyXqkx6BdtAMPJgCyJvlHDENzy72bK+UYy0w2722jfwCB8XrD+3iHYBwObM/MtB2cm7bu1qpdP3/aOhs37OaF1+2pLz3phbf3TplNV83gaCAySI1EYXSCZ7yQdtGsTJ2DQoDkrntig6boAr6ro7f1gzhBp8VeKNcjGiD2jYg4keIYnoWh7KH4dTqk+TNbWQ3yBP2XR+aeAPYUWPcgoLBhPV0WabVon6djgohJOMA20SiAKOSh7ret2e3bqDRrvVzJ+w6PGnJVF0oVK2SLnibLbWJyW3d6ViE/PSkOSBnVjjVBRBKA9mZn09OUoZivL1+z2ZxZuXvVjkxt2H4IH4ga6v9R356i8tVEGLSiUGuTGhy5SD8G4aHwanBHIleyRO10w4Pda92RHm3igD337JZ99skNm0xcx4/+gztt4+Ypj/xgvFxGcK+82alXza6uxLX7TbPDB81uP5n1dBv0JfdFoWecvA5L22x6IsgvnPWxRRgvIjvAgXhcfsdeoN9R4tki3IE5GQKOv5C+I/3G+DOeKgRPJMsG5NXsSXv+/AXLTuyzxcPHrFCbsNr0jEfK5MoVW7lJCjrWx5Z7o05Oz/pcRgGkqCj1PvCklsGNXCHig7WCB2J4D7Y8/Y3kVKla90KQ01NztrG+7DngG+vrLgMBj5BLB4/c5t6t2wxQoWo3VjbtlVfP2Wc//xVfn1PTeFWFkulOAv2B1wNBXtOGrY1NT5mzTYea2W1HFuzgof22Sc0f0ru4N+pu0W/pUv0xL0L/To7at5AgEJ67gFAoitLjYvS1zr51KqwgJsxK5ZoTEMgaJ247XQ+Tz/ez9uoLr9hsIWtvueekZdoNN3JJFUDbhxSVTSAC4BkexxROdtDeC+EKcB33Rt993n572+e0G6H+bLkgPxIA6/rQKPJDq2/Gn6vTHtjlm9v2/r/6fvu7P/ZRe+PK687aDrsBHvQRPhBzrGfaJALERcZu+i7pO5WJKScxm42W3bxxw85fumSL80u2fqNpP/b3/rl928kZ6+IpBwCcAfw1r4OB4YznbD8V2YUAUVSH9nHewQZDoQ/whT+iTYgmiuiZILB5YYQCLsnZRoYZc5P0H+z9pZSzmWuvrVFHa8a/31hd8XWiF5q99NXx/isn/STk7Z+eIwDSyNxikbYCQu0W3e65zhDyBSKzPFW2j/79v2+nL5+1P/jcH9g//Cf/2G6sXPM1t3Zz0554/Cv24b/wEV+LeO0R9fnsc8/Ygf377W1ve5unQPnc5z/nJOX9Dz7k+i/EJfuXg1zb2/bwww/bJz/5H5zw5HfmHPv9l7/8JSc76D/u94d/+Gl/TI6BpIjUVWdjjPo9L5D76KOPuiEPwcI4fOhDH7LPfvbTTpKQYot+x8uWmiBKsbewMO9A08svv+Tyf25uwU6fft2BOyLD0BOmajP2xc9/yZ5/6jlbmKnZwtyMHd53xB5//HErFbI2PTNjvX6k/EFYCnCUYxbtdqJgLJWPUl7FOEWkkNsciQBx4jCtITcQk9eb2zTZmG9uk9xCgESanN26H8Psrl3D96RYox9k95CGBTnrBKDbNaTiiLnsNmMht5NWmHQrAPoA6g7cj8grvW1bW0QsxYbFXsT1S5WClUuA6lkrlgtWn521u++9yw4dPWJLS4ueLgxWnpomQPCt/sDWNtesO+i6rJ2aiAjiYR8ntqp78dMmdCnm2+xspJ7wPsgU7djBE/bud3+PLS3Nuax3T+1iweq1CY8qcM9OAHt0OqLZLOMyiXeifkvIOrzxyQlKtgLSlcXgeN0mj7AB5kOHTJ8p9g4RSf77IQXSsc9q9aTr7KaFuBVolYek1r/kYOj+nNe2Ypk8/Yi6SLHo8iybs2p5Imyw3sA9/hvNTbvvwXts/+EDdsddd9rC4oGdlLoOXqQUG7Sh0aTmX86fUy8BGTt2TKpTgQ4gndlBIY9+GXktutpE1SaK5QA/Bhn7O3/zb9iJY3ftZJbweU5dkZSWFr1eoEcAxSOvzSX7XM/P917wO6UOc1Ib75IMjkBEXaDPsM5Ir5G8eQzHwrJl3cM75Cz7FC/kAi+IDmqvQHQQmUYtFvT23TYBSodjH4oZ3tCQCHKS9GskJ6Xdtu5mkZBDoPABOQPm8rspkgVIKcWmg7YpXZewhdgrhh4RK1xFbWSjkV0k0Aybit9lK+OAJQJU3wn4Yyzc+XQUMlQ4DXMJndfJ+354IEOCQLAp/Qykf+hQRd+/PF2YyyOuGQCy7G7kJkQGNZWE80Becjy2Isdhvze2wtGMz8hY7kv03tZWw9uRSfUzlldvuvyZT2Q0JMLs7Lwt7j8Yz52PCOC2R5JgXe3Obc1xYTAau1v3Tek0Hs12C4FC9JivjRQ9TmRPgo6cCHviiScinY1HguWs04x6mMJUJPN1bwgcYQ5gWNvJyZVC8G955K2uL9EXzGnkYIf0Ug4shkPrZiOcYtvtkAnlYtR7w2GnRBaI2QXbbnY8kmljY8t1N9p3/eoNj5Kfnpyyja1Nr8HCXESZ724t23x5aO958Kjdc2jGLn39i3bz1EtWHfat6NG1VbtwtWm/9bvPUaHDDpjZh//agp24d8mMxAvDto06Q8sQrYAnFS+lwFI4BHoa+xIFCb3wRiJBhoSy8xljJEUTZ/g/1QLBc8j1yMQspIiQUSJAWNe+Tw5iv4x0daGbshY8bS9ObR51R02fIFi5FwRILhu2absFWbRLgMh+3SFAkv2zUyT9z6gBkvxyEpkQqRZFgGAXWCbWzTgBUihEYXQ3JMuTlilVLV+tR8oA9wLsW7/dsZWB2aVcxYYLB61Zrlsnh+NANcjrTOyFm80NrwUiPKzV7dnczIJHdfH7xcvXnZw8f/FKAqUrPj9Ys5FVI/Av1pbqTozjSMhy9mCOZf6IpGCOKpJJ+jHXYK27nuyRWUGuaE24o0AiWhgD4TPjDr/IHbVD58tpG1+0FGIAACAASURBVLnFPcazhYw70KvYuByulV2IdSe5yrV4ebR4AuVF5ggXkszGNlXxcEWCSM4K93SdKWU78hqUKQI4om3CAZ3+HSenaTO4Lt8pWlOY1rj94PtjSjMm3EmZWBgP18kSMSGZN45v8pzCs+hXZS9hDCFkNAba99z+TXYG91G9PeQx9+F82k5b6BfpuPSbMFBh3uOYo2NhKZpDmKT689YsScII9ewirGQTa17JwSjzcz/7b0ZcTICvPJ4FpPJQAvW1cWmDF6BJY8X0aPLuKMQyyBPxMQ70h9AJ5o2OVvSFwGApRG7oJWBXLJSMBtpLZ/NZChjXVeQK59IJqi2hDZ5n4voyNrXJiVjgGW8FfQVoSgFR+6WYCtDmXC1qebuzWAW46ncN0jggqwnEtdT3/C6iQ5NMk5drSKFS1Af30sLidxEd499zrASLCAt5bYkcEss5HskhZVwsLSl79L9AbIG0HMt4iVzQfUQeaVLzfCKC9J3YTp5NzCy/aVwZA7Gq7iGS5pLmDNdk/Li3QHwtbgkD5oTILvWryCyRLONKrRuWKaROi5JrM8acR/tok0AkFxDlICRE2Aig4zsRDRpzzc1x1lzGJ9dUP0th0uLX3OV8kRwCusV6cz9FIXC+mGWURynGCFoJbxnjnqppLKTNlTBqUKR1rU1IRIHGCgE9TkpBRAEq0D4RFNpE1Geaj/SnoilkSIxvfqHQRdi/e7KkQoe0S8+tDZf7iWySJ5M2DQFL9B/X55xxsotr8ZsTHaluCPfmOvy5R005IpQUfUUfi2CT0NU611rVZkL+TGLXOR/DHkMKg6bdijBA3Z8aHxTeJQUDz9hqQryQbiVyNU5MT1lra8uLYNJO+pP3intCVNyThxfed3PzM76hAvRTV8HnV7th/eaGFUY9yzW3LNfZsmef+JK98cwzVuiYLSYiJJtSGFE/DwICYBE9lLohHhlC3Q/SAxAZQj2JXJAlnsoKIiKHMZU8YpKC6JEBJfP6GJgieLjRLRyLHosHnRely5StkJ+2/qhnG40Va7eGDsRDhgC+A6pDLvg1KBhOREMC7FFUPROhCrq7ARbt76ZUTzjtQTIQ1OFFw3OkFIgICQdQIVa6ZtVyEBJEe0NYQBpgF2BfT9TMKLcC2UFf1fJm83Wzw/tSQHYvCpnzXJ4kI/UReOd2Owgl+nVjLXRZPLSnYvkZzXd1vx8kFM+SzdftlVMD++Mnmu5pVc6YffTv32tbjRdseyOIEvqXaAzSZ33zebO1rUiv1dwwO3zA7Ps+dNQ2G2c9OoW20W/gAa3kBFUvEaUT94Ucwb6gr8mEwfezk/FZkeqMSRgRMQ4QK052pILsmgueRgsyhXRf1CiZOGanLl2zuQMnbHb/Iev0e/Y9H/6wPf61p+zyjWXbbkJeLNmGk3l9K1cn3LOx5spUNZHjA1e2MaAF0EgJnp2d24kUJXUOa7o2Se2YKS+E/fprL9uJ40fs4tlzduTIMTuwdNB+/1P/ye689x4HZ2Ypory8ZteW121+8aB99o8et8ef/IZVa1UHxGiTG4j9gXv8Ie9QxJuNbVf0L1++Yp3u0NMnHT6y1xb2TFm7s21Vn99hgKmIo+ccJqook9mNxPszCAA6WrJYBrz2k9gXdtPajP++839nYMVq2dqDridKCeI5Y7kBRTPbVnbyr2tvnHrD9k5V7NjiXqsCMI2aNnQni5C/0jcAQsKbGCKFCKpwhNCfQCzpQqOU7mkXdAhPdIw/KatvarcbhAmoJ41Is2fnrrbs7/7E37EP/qUP2emrb7i88Hx5+AqSEoKUM7nQD8ltHVIiCBDpJNKhIEDwaiZ1yoWzZ215ddUO7z9qr754zn7q//h5e+jYpA2a21YmF38uaz0bWalascbWtk3U657qlefvDgAhAIiVnz3VarEY13EwT/vkeB8it9lH2AeQ5XjKUw+ESBHmGYA8/Ts9WbfNLYCiMPhVOL1HusQSoF3Mrf+fsPcAtjW9yjPXzuHsk9ONfUPf1DlJLWiBhOIg2wwooKE8HmNPUbhgAmDKI1xgY5fBHjPlIaeaAewBRgYNCliiJUABpG6pg1rdt/v27dt9u2/oG8+5J4d9dp561vreff7ugZpddWqfvfcfvv8L61vrfVdwP9XUb7vvfcspd13q5N1xiC+yuoWiU2IfK9oOpHo5Z71cwW6t79jITMN+7Cc/Zu181x775mP2kR/4b+zq9de9/VcuX7fLl67Y/fc9YAsLSw6ujo037OyZF9zopd7HY48/7qnp3vfe91m+FPoyexf9AgHCfnjvvfd6QfKbiwtelJx+unz5stf8eOSRt3ubkQG0m5RXR44c9UK8kJCPP/6Y9+l73vNe14UgYbrtjuejf//7/yuXIU899aQdPXq7nw+Rgv7Ad4cO3eaej+9+93vc0eL06edczhCdQFTIF77weZubn/E2z0zM2WuvXHbi8MCeaZufmbRBO2eHbrvN/uLPH7WdVsumiDykZlQyMrU+FAUUa19FxCMtWrYIc9Qv6HqRezfOB7vpzXblyS5ojAe55lx2PcY++8Z0ex7FlICiqP0RaYg8/3gy+tkj856+pxi1GMrhOEPNj53Wjq2ukzoiosvIx88+QBSRRymXAO4hQTqRc3ykYt1B19O5PfjQA3byzrtsanLSao2qbWxvWG/Q9UgloqEgXUsjNRugKBAd2+q5TkQ9KGY5+s30TBRhVn2ckVrdyhU88CP1arVYsaPH7rJ/+Pf/oa0sQXhXvO4Pchz5DeCfnfdOBKATVKlhQdTXwIuAE91dr9acAPJ6bHiC99hNaEnUF+I8PKjR7zzdXof6Sb2UIkpk6K5Xo8AQ7q9xlANN1lbN2hgBODkLYP0eNRWDsCK/fb8TshfdD8K2bR0bHa/bkeO32223HbC77r7f5b0c5pCD7lRWCKc97IN2Aho9VWtylPK29AfJeSXvx3nb6+FUh+LBW3un5QTIWJU6XRtWyJXsn/zQP7ZTx+/1tUo6MDkJumNTkpeyz7W3SZeGhNLegWyDtAovbuY/ERSRaozPfE9KL4rCE8FDpFClUPHUZqQO6/QCXHZ7PtkzQUZA9npyUp+/7EdZHR7iIKKV+x51QUROFqDRuLntUoosEpLtajsyEVnUbgWR4vMtF3aibFGBYb5XOQESqQ419kQqA2Zm9QTtxWoD0ZUC5vRbEMdBtEetqMiN7qREL1Jiyu7WvQQUFsqRhpnjWbvb6xuu33ia2OSgJZtLdhzzSHgDbRGZyv8RERLOmOqj8XEiRdZ9rUaUCLUJxv08QEo5PdJ3GxvNcJBIEUQQBocOHfKIKrdNU8rLQ0eP+WeKvdPunqfeDFsuix0It8muvay8lF4ZuyMp8nDc2E2flfNUS7v6DkXtvSaOp7xZtm89/c2IjCuF80N7O1JZ6iVsSViDsLHOIJx9wg5u2QMPPGh33XmPUaOHdJsTE6MxLkTQe12kkPfb1D/sdm1hYTkIR6gXn+sFd2LqFiu2TiqjyTmf057OvjuwrhdezNn586/5Gru1hne6WaNStvVbV23pwhn76AcesYePTdutc8/Y4unTVu+0rcK1cxVb3a7Y7/zWlwh8N3LKfOSDdbvvgdvMJjAmMIRSCDhhpGIBPJpGkSApBBrvKTeYUui4Ex+wSxgj/MZxkCQp5ZWHSvN7+pwlQjwkPaKRRZCQKjTGXwXSIwKElKzo435bnIT6YHDNDAGy7g5QyVdl6MDnUWWJu8kM699eA2QY+LJb/8OzIXgqP4hk9OeeFctEKca4QYC4rcD6b8zagH2p1jCrYiwSjtuy1taGLXbNlkbnrDk2azvVcdvwvavsxedrqdYPESCQZhPj4YhMjR2yR+y0QvcoV7lvzgkQSEocYubm9jiGwJo9eHC/r0nhM/K0Zy4yl2Iuxr4rfV46rXCsrNOoHHolY1ifAvrlyCqndGFEIkmy58o5XwC46mAgo4RfCWfjuVUzQ7JPDm3CpLQfCS8UIa56JkEEh86qjDP8JgduRWqEHI/sPfxPu7gHn4Ux0S/oxMiMsB2v+jGQJlxfBJNk1f79+102or9qL2HNC/emL3k+ro8Oqz1eeyvjp1RfaruwUq7jDiopYw3ncl1hdrJ71W/hlBwO33zHecLQtJdIzgtn1hgLJ9Veo/2K+/PsilaJCKVR1/OVaUfYGnsDbRAOJydsxoH7STZLruZ+9Vd+aSDQmAZmN1g1QBEHXESTkHPoLAaZP4U4aeJosrtXCYpy2mS1SWrA6UgekHuoQ7T5cCzfKbSK9mRBa/6XoqhJxP1VSFwdKo8YBkTEgZgipfZRH2jg1W6eS8+vyStDgntxHREfbogkypdzGASenT5TZIsiIkQqcU1584so0DX0LCIIsm2nnSweri0GUgqTNlFNOE1e7pVdqNp45XEjhk9jEQIxIkk0nupLEVl40PH8GgtNQI5XFAD/i6DSBHRwInn66NqaW3p+PmcjHbgnoJIDTWYuhLmeCB7aqoUsUEFzWu0O74hoG/NEzyclU4ou4+OKUlIMs3NHQpHrZAkDAH5eIjYcTHLmPwNkJaKG6+leihYQQUW/8BtzB/aU6+lZtb74Xv3LPTlWrCifxaTyPdfnObVxKIcffVWrwuJHcVDNDe6tot9aeyKtAA2y4605m1339I+EjcaWNtE+sdwqiiXySmtFbL7Gg+urP3kWna91pcKLtFlCX79xDZEXGneNne7L9aWUay7IIFBeSvrGDecUacK1EMh+v35ESnGMDDmOU/0P5gD3YG0hsGmn8mHifcK5GxtryasqrgMRsrIcaei4D56lpAtBEYr5TPi52VYzCkKR6gQwjHcMtrU1wi1JgRKeHU54JMZ9dnrWle/N1TVrAk4m7/U9s5O2tXLL8p2WjRVyNjVSspuvvmqvn33Bzp9+1m5d3bD9cwF4oxQSFUCAicgPMlk5zojBgUNfgl4hM3De9PQKxUinBRnRILKAouqpmBzO8IDjrtcR+ZIiBjjGC3IDNoKaE3FSHvPQ3RzF4HKkhtp0AN4BepyD+pDXKRSZ1A049iVnIY6BlAFLcbKkEMXFCdbyNA870V634ROI6vUycDBiY4cowbOQYtgQEYrO5l++h1zY9JrzTmaMj5rdfTLU7ebGbvFvACFIAT8Op7iyWZMi5y2zpQWPYnZw4dSxaNsWDj/F0Pk5HsIC8ufy5VH7s69uOAGCGfWTP3mvra+etuamWX0kiBv6ZmHZ7NnnzG5ei7zojA/d8pM/coetLp2N1FaJUMIxi3N47lI/iA6l74L0ccKjF+M3OWHWjjJDEZ2TaopQdN0jTbx4a/yeDRdnOFr98BzvVsu23Bu35fbAxvcdtck9+2xhcdHe+4G/Yy+8/LJt7LSsuRP6QRjPpFQZtaW1Vds7N+OF+Ehxw9oCDCW3NMdhSJ8//0oydPH8plh92b3larWGrayve/HHkdGG5XMYxnX3xt+754BdevWiew4yEdc3N2yU0GUvMFu15dWm5QY1+/gn/sRev75q1ZGS7Zuft6VbK/6c2p8mp8bdo5h0I1evXreVlYjSoj9uOzzlKXBaRECkNJKxH0fudPLyyjD3FAsZa8oBSyZbjhznRDEEYJHVhaSLBJDzt79K+UiPV6iWLOe1OyIVVr9NHYm2kZqDyUAR5+Ubi3Z8/7zNjzUs31q3eqXgxlIJv2PSN3nBzV0CBMCPbPqeNCUVmqTopesnPDPAUoo68FQfCYgNfaNvA1L2aXIpR7fn0fcKmWYDCjR37PzrW/a//cZP28n777Dry1ciF3cvAB68eakDQhFJwCKALry4lfdbe1mtHnnay7WG5QCBckU7e/ac7zenbr/L/vrLT9hv/tJ/tGN7G+Y+rIO8F3cmaqZYwngJpxNSg/m+Tt9Vy9bc3PZaCIVBOBLJcYJL+Hh1CM2PqIQYs6gLQvQH7Yf4AATif+Q6+oj24n17IsJpc31lWJR5ZXnVJiZDN/CI2Q4pwHZTctDf0sEcnHUCCoCZqJsE62SijGQPCCySDuo6e6dtfUDIWtkWlnfsvrfebR/86PfbV59+3Pbun7WpPbN25Mgh9yR9+dwrtmeW6CsiW0btwqUr1sVbtbVj+/bu9TmHIfb6lSseYTEyOuYGt3QZ0kMeOHDQZcClSxftwqWLnv4Kj2IMxCee+IanvAP8QgYsLlJo97r9vb/3Pa6/srd/8pN/4vvrj/3YjzuJQb2PpcVFHzfIE6KTiS6BLPngBz9kGJZ4P0KusLfiQXjXXXf7nCDiBF30oYfe6rVIvv6Nr/p1HnzwIVu+tWKDdt4+8UeP2sMPHLViPmfzU3s9muTcSy/Zs8896yQIAH0Qy4AwAZQFsBo5y2WLAOCy94UnMWuNdBRl63c71u0EuRURHlGjINLaqLZQAMMQf1HjIFIUDVM0vSmiTJJClXp8rUJw4o3Z7Vu9tqsvAfy7Q1AhAFQBHevbRPhHhGCpnHOCcKRas1qyH2lCuVCyUcIH8327+5677cDhA+61TQq9Dt7iXgmBPTLk26BLZG/FU3hSu2u7u+1pr4q5kqcd4nnpCOaPHJ/wTKeukTs19To2MRFRIOjOD33HO+1H/9EP27WLr3sdA77Pzm2B0L6v4YFL/+LdAehfKXvdIwgQrWPJXjlI0RdDkDnZsQIC+E06I0QKL4EZfC9wRYSHAI+scS9wgbEkqib2HSJXIo0GBBnRJzjLEM3qnvi1qpWqJev0dmx6ft7JvInJKdu//+DQ4YbreBqJSqQ9auHxnWqeMd7IDNa9an8AtJZyeU+HRDSnAA/mNN8zp0fqNSdg2FMg1X/tl37FZmfnvM30406X2hUlB1ql9ztmkEig3b0sb52UPSKIImoTBIAvm5zxyUZUIt/Y37Jgt89VogEpMN7tWLvfdY98vFpYIhBgERFcsJ3NLSe6fU+olD0imz5RHRon4ZJTnNqRBc2cpElpsAX8ILPi2QIYLxaoKxMpQrTmhQ8w9no21j0OUhD86EDcj1R0vMvelQOXwECcprLAGtcXTuA2cD08uvUi2Y/Wj+adgDLasba56WuFaHUvtJ3kCSnBsHWUZYE1hs2Ttd1kFwosVbrzcLYjQmjDU2lFTSRs3wmft5zXaIwPHbuEp0xOhFMKNcuibkFEnXA9IiUgqJGTRK3tPXCb1wqBICkWSlatRwqWsMN3a4AIe9I8lP2q9Zld76hkEC9Kief6Sw/gfJdUJnVSEFAd21hdtieffNIqXtcBWa2aQKEX8KLtstVpHy/Gge/XtzddB1hf27If/MEftJn5OU9bxDPPzETqIMeo+kH+0M9joxN27eYN12WOHj7mbVOWhFZ/YOWRhm002zY3u8/T/bocbPd8PTM/qfuxur5mg2LJnXpIINdprtkL3/iyveMtx+07Ts1Z6+ordvWZJ22k27GK5aySr1m/NGG/+UuftJvrUY/pv/2ecbvr3r1W3j9j1qEQOgYfREVSOlT7wwmQTMVwCBA2yUReDOt/eJq5VLzQeykV53CBnXTeQYoCwaBhsLgf6Y4ga7kHmOQODjWsuyA+9Mdxrsd1cXrFoYbaXDijRMRec3vVnf3cvknRHSI/Uvm6JMtiZf1tRdAdLnTC5I0ESHwOpyhKlJdK7JW7BAg0e65cteLYPsK3zUh/VQ5czFrbtrW+ZQudgW1M7bOdqXnbKjesW6pRXcj7fKwyao2xmvXyOWvubNmli6+n9EzgSE23t1jjpBsmQqTZbNtzzz8ftb1yOU/vOzbWGOJMzF/0TeYu+5SvQSKdcMRMkR/Zucwa5qU9UiC49kXOY/6yduTsLqdXsJVIoxrRSqwl9iy9uB9/yszC9yJdBYjLCZoxFr7q8jSlvRdmShtok+wrYauSD5EOLGQJ7eFY1QyR7OZc2sK5ykSEfJTzFf/LeXeIl6e9L+sMTVsli4Un0w70Su6Fs5DIdu01cswl0o7vhK+p3/msvqQd2T2XtiDPwY6yzsLck36kbUo5xX3f7GwtXUsO4tnxz+J6yG6OETmjmuIaf97ZKwIrC1JJda7R48UpCAvnObXna2/jXO17XI9+cV3lN3/jVwYCB9VAOkFV7el0SApuQqcLuJUxR95AeahoEjN5GSgPa0lGH8fzvYBdGZ4aYB6a+6rgsou05NHOdTXJXJlNHhc8hABabfJ0gnLCuYdCChmUcss1uZ4WhSv3ybNfLB/HcF0Zf3wWw6RnVfgOnxUqRT+KARNQS35Zgf9MGs4T+aI2a7MSAaDJKe979xRIC5F7CNBWSiKNidrGQMvrfZfYiYgWsX9afFIYlJuNZ9Fz0B7dTwqV+oHrKyQ1gJvdwszcI1uIXUa/QGotUo2xxoK2cC21n+fmXPpNgkFkD8cCxouECKUfT7lgHnmOLEvJb/pd80eAC32hfhJJoBRMaoOIBN9fkxeOr5tCCE3GRKQX8472aZ5lgSkJW/WBno/7S1kUwCHyhs/0tQwB3mmfhDn/q39E9Iic1JzmGhLk6kMnXvrh/SXhGopZGN8i61TTQ/fQ/OR6YlK15ukvMfw8P9fQ/bTOmMu0k3NQUlmv3IPrck3GTWQQ/aXzOU9Kq9Y919QmyPkyIrLEDM8jgag+5lpcQ0W2tIZol2RGECEBGPG9Ike4Nn3HNYkAkbEmbweeQe1UjlF+k1xRxIiuSbgqpIg2ijCCo0g77QJApZ/5XjKBEFRPweAbD3MNb1/IVIgajIDd6Db6SERM9HEUDOOaKnjF776JF3JGXvlRnsu6Nloq2s7qLbt58VX7xpc/b1deXbbpUbP5abMi9UHyEZHAHymSpkhv1YroBdRQbFp0Ey+YXo7oApRGohOwC0fruwokNgCRFbzz5xHQRDCkyA2XFxARieTw1Acl9OAE6oiMSO++UUMqcF6KSvBipZ7bNalLgICRueINf2HEpEiRlKprqGFlPtM+iBCei5oZ20SAQDBQQwMSZmD2trcwPm27tZBStIIZJSIB3RXlmDZsrJu99qrZWmTU8yiUY8fNjhwpWgsQwlPRmGfVi5ziebtwsWCfe6zjJf8wB378f7zTdpovxvPyR72Ortnqptk3HjNbXzcjiJdjMXt/6r+/03a2X7SVFDFCdItjWkSnkLKMeiEAWal+i6f/cq8oCnubjdTMdoi8SQQUzlweoW5m61txDUgbHFRpi6dJ49mxKcpmK6T4rc3Y0g650aatPD5tm52+7dl3wAalgp2/dMEoFLn/wG3uofvyufOumANAuJJazDnQiVcI6xYw9fTzp42ID9Y6cxzDDT0FQ9fbPTPlRjNrcnRswgF6yEjk9sLNm348gCvrnnWOBzD1AQD7q/W6h38XCzW7vrRsv/1//rEXqp8YG7FKtW7r65GmgXW5Z8+ck5cUCqRTkHMvnX3NAUteDzx40iqlnO20w1GC+zXqo9Zk4pBnHXCIzvV8CnEWREgUcozP+UxEBOdnwSIB6mHUJU/XgoCl+M6973IBNuIh7DIHkgZAFrKil7N6pep3W7qxYN3NTTuwZ681N5etiKEN4ArYTyRId2AtPKEqZRvBeaCUt232kU7LeoVwOihT5LvVtn6bPOzkwu+a57p3A6Jim1ubDgwD6EIC0sYWYBqAO/W0KnhO0V5S0hRtp5ezy1dX7Hd/99/Y2CSe4X33/uxazvNWU/cIQSIQyQ2IlAorjJlUi6US6bpCByMH7ag98Y2nrN3u250n7rXf+JXfsi9/8Zs2PVZy8JYXxEYvRRuTEiX2cPSnSPHD+lRNFKLzBKrShlYrUlPUqxUHBX1voyAyz5UiRkXEM5/k0VSBhMPYXF+3jfWOnTp+0FO1sSZHRoq2uRlFhycm0A/a1tnp+lqbGC/Y6hpzKqK3gFY8P3xk1B7+j1iEzCYSzGcYY8B8SLSTfCedCIVcRZbkzLYHZj/w4Ufsu97/LvvjT/6x3Xv/PXbbYdLSBbh27dp1O3IoIiswYC9cuOTrQznfX331gq879H/WAmub9cKeyLwhRRvAGGnw6F8K7RK5ceTI7X786dOnh+P30EMPeaoRanwA8kJscMxXvvJlT2f1Iz/yo76u6f8XXjjt+96JEye9SPk3v/m0felLX7QPfegjfh7tYW+8fPmSG2j33/+AyxSiQjjvXe98lzs2/Nmjf+qF6d/+9u/0dC0Uof6zz33eDh/a797+h26LVFpPP3/d00a6vE5ENKkiGSNeXr4Vz/mUmYWVzj5IpKIyPdLnREz6PpjKveIwgGz2KgNp/MKHfXfsGEM8cqMSQTgseIxYAnCQY0SobbJXJ58B3RMynuvz7pl/8lHTyFPeVaItpEyEnIeAc30qH+n01jbX7dDBQ75xue7aGLEjh47YO77rndbPA+VE8dn17a2IvuJ520F4A/Z6rS0DXC95bnN0Lo+zwINyc8cBZDz9XT5S7HttzceE/qUd6K3ySGXMkOVvfec77J//Tz9ha7eWvOZPFkRnLcpL0+dJIW/VYsn3H8hTnF4GnXB+wStfdgvPxrkh/0OWiszgN9l7Ps5JHnuo6LAYczg9IfcFmjPnkSkCIFwOJmfBQm5gZVC4YUqhkJPRV5FqyElgzxEaTlLofrQbve/AwUNWbYzaAw884ICxXrRtYipqgbKnIg8dXCUyopezHQDBTs/6HqUY+rEckQASS5XQMV22E+00NuqEMinOXjz9vJ1/5ZyNjobjVYvQV1Ko9QdWbYz4teShy/2lz/9NgJQ73Q1zzIRDnRzzZEPK7hOQLR2b1GaQesjlQa5vHUJ4qQWChzglmol6osg4+xUe4Yn4gQjT91F7JVJdc1/hKLJdBNjJq5bnkWOa7JpWSlWnMRTQJryiUggbyu10IkC6A48EJ/rBbQFIqRSlLhtO9pxsebWPvsjaVZBX1A2Uvafi7dJf0Bsg0iDk2ZulX3Ad9hbmPg4lvBONImyAZ9F95OSo8QBYlyOL2/pp0gnrAe92eV9kL9sckv2yiYWv+FrDEaxnNprIFp6XqD3PdLDTiVSDeAlRU6FQsDtO3mEDL4MG9QAAIABJREFUdKpmxwqQZ24DlpPHfuy7pNQLIiHWpYBaOQ0Mg0/TP7nkwEGqLelesu0h9QopeojUUSsrt+zC+XM2QjR/jhRrXRupj9nqxqYTxFGgOCI9Wu2mrx2carDzWF8cj2ybnJm1D3/4I2l9RgH7Rq0efZVJY8n1cPR5+dXXbOHmote6g2Df2NryPXh1Y92qo2PW3Ona5AS1lNrWaEQNBSICZufnrEr9JxvYzZuLtr664m3sNDfs+dNP2ZHpir373gPWvXnOrj/7DSttbNpEacQKVrGJyVn7zKcetce/vup6xPseNnvHO++22mwpQuNdwcjZoJciZHMA4sjwVPTRdV4EOEI9FUJ3442wFaJAkrebs1Ap5ZX7xnAMIL9LvCA9PPAjFUJ3wrloxeSIE8XRKYZOrc3IsexEY0pB2/XoMnYo1ng7atJ5hDFpzrouF1x+ZzibbA0Q1M/sKxsVIu4nn6taroScJppL0ZhB1pQr49bvb5rla5bD0EzsCimxCrVRy49OmVF/jpzK7AWkZOwNXMZfWNmy3txh28CmKjesV6n7+Ppaa3acGCR1HOA8Tiqst/nZvb4+d7Z3LF8sOcEKcU7ULutlJwHmpLekjhC4BekeWTOkRUKugemwBh0D9bqZgcexhuRkKvxR4DvzkZfAdq4VxGg4LHB9PmOjCY9hLSjtu7AhYVyKIuBYnoffeU6RHJynvZJ7cBxtFlbJc9BWYTXCcFU3GbIB3TDIzXBK4h7IrrA3N1JquhH/XjKB/92pNUV3Z6NhuJ+IbOFT0icE8stGcRu103E9R+QP5yODREqodi/XpA+FYUpP4XmzWKt0c95VW5jn4dm4lvpWDhyqV8yzMF7KIqWx0vMIW/P5k7BG5LQcB2iDsGuRvsIaaTftFJlGf/MdslopEkPH2a3lJH1M/aNoIo+8S84Iwz3o1371FwcCgAX8cQMNUITbb/gNs178oagBToe3uhvTCRzWu5MNKQSGY7W5qyOV90tpkmTwCfh1gDF5gqjBdCL346EEtnI/AbzyiqdTnMFNUQYck2XQ1MZ+KoCj+2SP4X+BnWIyxaLpeQU+i0Bg4LKgM/lvs8ybBpbrck0AWAHqtIljNaAiPuRVIwVPSoBATEVAqN/UPwKEg8mLWiTZCYSQUJ46KZv0Y5YokMDiO64jRVRt413tlqLFdwJqtRjEvg0V/6T0S1HSApeiyrXUJi0gB4gajaHxICWRa2RJPK4hJpf76U/zRL8p/AxhEkpdjJVYbJ5DwLMUXfos+7wQIBynwtmaJ+orAd+0nTbSv5rnUoJD4YpNRAaTjlHbNZ/Fbqo/HUSp14egQXae0yY2oyyB5ACQimg7GBTjqjmqY2UQMo7IAJEMtE9rn/Urgcb5GkvaIOHK7wAJAthFNNGfvERsavy5tua5CBH1D8eL4KF99KUKY+k83tlgZGxyjDYf+oNXkAqtoTFCm7SJcF3V4AhhGYKV/zk/q7z7fEqFPyVr3jzPSbugqDX6kfaw+crQw6CX4ixWnf6SHEDB4Pn5TXOL64gEJSWAcmnKK0DylWuo6CD3kJxg8+E5OI9CxjwXhcF9rObmhkUWCR8oDro2AJBtNW0kP7BqrmuPffkv7WtfeswKbbPZmtnemQSmQIgUzcbrZpVC/AF8U/cOvRNgxvMyd1O6pwTmu6qaQBgiMrJ5VLHjvVhvOOzEH8SHD6QZdT3cAzadN6wlkq6nKA4RGq4MZ+qPUFhdURyxdkJdHb57YeOsCrv7G99ubAQI5cQEdTq2I6qjt0OdkAizePB+jDSz1eVUQ6MTxIDSQ6Hzg38tLJo990yQNg7eGJECZo98O+TgdujyKcWUP37e7OrNSXv0KyvulQ7U+MM/dLt1O6/aoBVAtqevBazsluzJJzt2+Uocp6D7/+EfnLJO6yUnQLxweTg7eX/6M2EEVuJeiD6PEknOVzNTUeNldXV3PJz42PTag0FcObsUoJ7S+AJwdQZmOwWzFezT0UN28epNK47us5Hp/Vao1+3I7cfs+XMvulcokQCkpeoNcvaNp552L+/udtvn8+LKLU9tAUiEoU7aH17IPeb8669fdfmFPMKjm/UpgGVyespq9YadOXPGjh8/7t9LXkmZV6QgaVKIJpmbm/e1w/WXN3bs60+esU9/7q+8f0ZHG1YfGfV7LVOPYXLC89fXR6ruacmaPfP88x61wJwbm6janaeOe2SKQC3f0/DIp7CuE7C4mGU85dxNPOVvcwIEACpgBAEUWRJEM5ffeGm/1vE9PN98rfSdAAHg8/N9huSt3WxbpVCyomch6NpLL1ywE7fvsUuXbtgW0VtmNpHq3lIraM/cjIOii0vr1imYrbbMqOLE/OaKKdhpCMLSjjop6rpm9QqkWsOu3diMGj90E1FIJbP1dtTKARhuJuCYwCPMWebof/mT/2DlIkZdz4sBQyV4weaUSmuXAElpZwxv3pzXChAwCAiryD0Yzaefetbt7LHRafu5f/Pz9tplwNhYl9wT2cYcXw+VwCo5sxapcjKkQiq5nnoz2qsYFt5TEJn3C9uNp9ohAisRtrzz/JCrvgbxrM+HjEWmNkYKtrzSs4kRs5XNsPcbtZA9kBKH50tWGalbp7nj9VAwWiv1ES+GS5QFZBGROvmURoS5PUJBWzy6cwG8SGfzvb9UsXZ3x0k4gGzILYx2SLvbjx2yk3eetBfOPucpOvz3ZAijf6JnkXJKDgL0NeuLOh8QlNrD0SOkz0s/ZZ4SDUNkDGsUfYLX6uqaywP2bPY65vfJkyf9mhip7OsPP/ywG/dnz571NUIkh5yHKJZOBAcy4r777nciBf2BdmMHKXUBBCvkCHVG0BtJr8XzHD181B1xnnjycb8u+jyEFMIO24jnqFXqfs3t7R0v+uuOSEbqn0gjBKHKYJJOByAYoJnPRGgCvBMPwfjVRhvuRb+wvOQAPP3HOlXuatddm6EnlADrk7EnPZPPckgJXQFv4yjyiWcnz+hpFMCnkvHPNZvNraGhrzzOSmHVam7azva6bW93LF/Oubc/LyKjmEd33HW33XPPPZGfnkhkSMxSyYkvIgkgnnnOhFgNiUpkonQq5J/0cOmEMvYBaMKQDkKcdDrMn5sLC+4t/ba3PTJ0qOHZGR9kwcPv+E779z/7r61RqVo1FaPOggw8A6Av8pdIA9l0svukvyIAACulV8rmUpFwOd5kz5Nu7fpsPxx8+E56qYx5gTGS1RpnkSAkNJkYa3j0hPRFn9cAdplUSbITGX+PYoYg3ulYGe//ds9OnDw5BBV4LgfcqxWfXx4Fkgopq9YE5E7YI13rpuiyIEAi2i9sWxzZ2k4guNPRNmu2an/0nz9u442aVRCebgNGfm/6Sf2ivhKAwlyVLSaAyGVEpWxrqxs+zx1rSHYg1+Uc5WvX9TVm6hvu4/9TnJ6aTql4PfMNBwiIBkVMQbIBovLuRc2tkEDV3bTI2ltpY3Y+yH4VCcZvsoNEgGTJBY2778MpTQp9T2rNUrHiHtsQIXpu5IbWh4gYOchFH+/aw8IIglCLSJhITxuRh1FbKHLDs16Rt0FGVn0t0E6PvEmpyhRhukuyRASG7Hg5h/KZNhK5KzsYO6+VIsdk/6LbZNcHz68i7tSB4XMTZzJsskotSNlKzaOd5Kjn87xc89pDECD5YsWK1aoRMVkbHfM9cmJiOoF6qR5ZPoi8NxMgIh61BrPRHY4VJRTb6/ykDCBuo/ZDzpFKCYcLiMrr1694fUCiCdGl3Obu9G2zuW2DLulwIp07qVGFQ3GtFk4MkHu5vNfjuOf+B+zhh98WtrCRerViNcnBXmQh4drIatIVffKTn7RcoWxv/87vcHIeYhoy2eumVIkEGLdafczGxye9Foinwe9HCnHN6dXltbDpOy136Hnp7LNW6W7Y+x48ZNX1K3bj2SetvLVmY4Wy5Ts5y1crduXCov3Of3rGyfQ7Js2+58NHbM+dh8xym4ncyNugs+FtiziR6m6xO/dQS0aQd36kBOC58h79EVFd1BDB/w0e2dfQIKLUwguLqC7IEBU3j6iWIvojKbIg4FrNuA6OjmipwmISwY5sd4reI0QI249i8EGAtL04ul4iPoYFznEWyGSgfUNKLJU+gbjw7AGA1xH14TLRo8ILVs4PrIN+nyFAejjdVketUG1YfmrejML2OfJIl90LAaeb9iBvN1tm21N7bWt02jbKDWtRl8cJy5610QcHfU8lTGRfqxm1OmqVEd+rby3ccuJ7anrW9at8qeK/v/Lqq04kUGuHdXZwz16fh0rZLbJCjtPbO5E+XDJPco61Icdh1i3XRj6w56BXIU/Qq4Q7CvflN8ltvlNqJ87N1vAQXpfFTDlWeJyIFF2D85nfvNivWId8jiiycE4TNig9QZFyfI+c49l5Ju+fVLQcfUNRccL+XA/udv35tBdJ59VeIRyZfpQTAM8kgkD4NxiO5A7v2UxM0ieEmanfRPwofZf2Jd6116ov+E7khMgYjmHMsKdfeeUVv7+ncU/ZVHRdojOkR/Ib53MtOZfLSVtORuII+J5jhX0KWxWujS7NPfXswu4ZO9kNnC9+Ifa2GF/hvJqPuV//tV8aCEzUJqQH4aAsyKmJwPcCQVHqBT5nAXL+d7A6pTbQZk1juD4vDaaiPmSkZkFjGe4cLxaIDlJxGR6MjZpr8r3YPgZd1+dcAb+aBDLqiqlzNMh8L8IhC8JzfffCyFxXm7zAYy0S2iYANgp7hnCmPaFQBuvNMWLy+F0pdrQItODUdu6dDSkVocG7IlL0rJr8IiBQUDXBpSzTFgHTIorkbS+hLnBcJJmeWQqpJq1AdR1PX0kZ0xjyvJoHmtxuBKQcqb65JWBb1+F3zSuO05hwLPNBYeHcgz+F2/GbhArHikyjv+lD5hxCCkGoVEeczz2yAk9hXVLqJBhohxMPnnYo2MhQDsMDS4tNDKvYR54PochnztPidUUnFTeSAsN3zCUB3NoEZGTRNvpGwLrWIUKQa4vxzpIpnCNFke/xJOIlASFDhGtKmKpflK4OQS9CRkJGbWN+aE6JTKF/xbLLCOE+tJ1NRF5RtCNLdGqNZ8keGUfaQJV6jXGkLVxT+Wi5l+aW1kOAXcFoy1DRZqP1zTjQT1FMK+Yxv2lMRXa6t7B7SYXHqmQUbdKmRZio5oeiyjTPud7kaORm5HhtanwGvKEdAAWSRyLH1BbOuXFr0dc133F9juW6/GnDkVyVhwPPz7OFAhLsOpEjKIdj4+OePgsFDI+zerlkG+urNlarWrEwcDKj0OvbyvItu3bxFbt+7nk7+62zHvFAetfJGnlizUpds7Haboosr0VcDDDPFdYUnVwDPEVPTYXQnQDhL3mmelaEXhAmRJCg3HIN/kghRUSI8xnSQ5OzkOQXkQvZl4gNMGWXPaR+Sk5EiiwRWYIzkTx7MnVAkzwPIBSdyUkXIhz6AVS6g+S22SakQt/s2FGzAwfNNkmNldJHKbrE9fQU4fL6VbOvPR5AsYDSo7Nm3/3dh6zTvuTPK0DU040V6nb+Us0+/9WlIQHy97//gFVLV5yAwUuYVLtOGpXG7bnTa/b82SBAvECrmf3jHzhmhf55W15ORepT7Q+6s1aPFFqeyoRr4VyUCBAaOD1tNjkVkSvg9BA67hnOuKTi7a4ruLYRnsbuKRz2hm3h6VsZsaWdoq1s9Wx09rBNzN1mF6/fsNXtbRsdb9gDDz1kV25e99y0pFBpttp28MBhu3T+vM/x2mjd9uzb6/sGKXNYm1ozfEdoN2sDuU9KBQDPS5cuuVxFuSUVwsXXLztgSuod109KJVtaXvbzWHONkYbdXLjl5953732enotj8qWqLa12bGll0z732b+wsUmM677t23fA03Ndv37D5uam3dg8eeyYy4GLr11wQK652XQyad9cw44dv91TPRCN4GuVrFNUsR/WYJAft4cdvGE+59NEllzU/q81r2tI7mqf1O95Nz5VhDxScPh+7amS8BCFSIt23XnylH36k5+zO08ds3/xM//CTp06nojzHauQl7jb9vQ/IvKb3Y41u21rExnSaUV0LAA+Hs7UbyKOo7fjETnzM7Ph0ZOIWmQb8plCxIwj9TWqI1HrhdRT7N8TU7PW6uVsa2PV8v0V67RWrYjXuPVs29PlUcw2AKDh83pACARPRJsGeNrz+Urk3NzUtG1srlq71bMzZ8461VEuESk4badO3mWFQsnnHQXHWUOjE2NBJqvuUrVua+urSd/b8aLMIZsrKfI3PLh7RKd4odiqf+Y+RPtwfeYLoCOpEfmdzxONCS92DPi4vQ3QX/T0UfLQoggzwGaPlDCkbtluWo36NBRtLuY9yqRSq3pRYr7vkY6mG+O9DXFYqngqOAEn9VrDavWKp9ABtGYsQsdu+GLGOK+6gMDJqOX/X7h43h5/4gnbf3CfXbt21Y4fP2XTszMOFrI2Xa/p9XwtNjfJ/d62WmM0oqwAXbpd9+DF4GYPJP3UxUuXPDKDWhMxVjasK8ceRuSNojk4h++UalM6Aeua6A2Fz8uoC7shIrhl58hpRB547MPIAMYKfQZQfX5+j7eDNk9NhCfepcuv2alTp2xpadFeeOF5KxfL9paH3upto/3Sk8nfzbXdfnKyse8AOuMEoMu6w8Ocz54+NdWQwPOc+UxNBX4ntZOAXSKpsjquDGXp4JIJWVvKwTkMancuCPuB55O+GwBcGJToaKFvUW9h11nHQYZklwnAdwI3Ew3OM/C8XMOjfCtl10sF4is6bQjOt0JOSI+O93AAkaEv24PnwsOZl8Yrqw9+61vP2JGjx4Ze5LJReLa3v/3t9n/9p9+z6bFxq6b0dcxjXoxV3Kvg6aVEuvAZ4oe28CLKgagQrscxzB15G/I8zDcnt5JHvO9XyRM27DgimoPoEdCqMZUulyXsGWP2IMgq+tL/r1edXJO8FDG4udm0QqaehMhF5AsRDaTeQg5s7XTdU/5tb3ubp3pUWgvJcNZ5EFdECgTRMOiFLUtNop7nqKf2RtnTGfaISoEAQT/DGTBnDgwNWhS9XbXPfPpTvicSacz3REw6mZAAZNmMwhdkHwlEEnagNe8OTmTKT7nHNefpN4E5tFl2m8jXrH0ZNk/ES0X0DRE8PG+klos0gTiABEjJHOA4PMP9/skDVfcWfsEYC1OR3SGMIDbxFP2TooB87qX1GPICZzBSv5FaCgfGgbU9ZQ8ZHuo+jjyb5rzsPp5HhJ3wFt9zkvxUdgbuR7/oGZg7HJe1ixRFIptI9hTfywNXY8L1hw5tiaDR88oWk207JIvcez6c2WLswyaWTUS6IvYt5CIp55CDyMlqCQKs7hGYkA8cz72LycEPwigI8aIVSlW7vrhohw8etjvuvde2tiNfPx4FIpsi/WCkj4q5EXtNVm8KPWm33kdWEZP+xfUEOPJMirKEAHn99Yu2iRc6+h1rx51d+t7n62ubTsStraA7BAHFy23ohEsM8mG3/t3v+a+dbMeDnz9Pp+OpM3HgDMCS2lDMg/romP3Tf/oT9o9+8Ifs2Injfn4x2YoQIfki9X6KNtKYcFm104x2EZWs+eyOc/4kZmuryzY7O22XL7xiveYtu2dfw26r9+3GM9+w/MpNqw06VqL+Do453br9yr/7vM9yqlN8/4f32R3332Y2Q+rHZjj2QB67Tos1AlmhYncYDO7hk9Kd4kGFBxgeXSkSBO8UT50lrxL01nQ+BoYKqXvkSKrNgj3kBEmc029tOcHh+m6v7bWmYh70/FLt9rb/3u+xx3bNi6l7YfZUJH1A6tKYCbvv9FWM399EgGSJkEJpPCJMchvDayBzinkyOkCCsN5ptCJAIpqpXKs7AZIjAqSIoV0NI5log2bbNrt9W2znbLDnmK1UGracL9kO2AdRJjwrtaHyOauOBYYFAQIGMFINu2inGfWRdtpBNOF85npEqeipQxcTYTE7MTN0qpBnPvPf5xn3q0QUviIyWE/gMyo0zjHo8pLXIkXkoCqcUA64tEGpmoRVMl+RY66PJMdpyXzJXckoySPpm9rnhCMKy+U+rB/0SfRH3R/Zrhpz7Pc8h+9vaY1q/xbGKzxT2LSCCYTB+n6asF/aIqwXHYlrSDZLHxJWJRxP18nWHqYfkIXCarkObdX3wqHAP7VHetRPcgBX/+qZ+U2BEPQJejWfuR4kB7/TTzjQqCSGxkOORpzH9RkHHHzdySIRJhBBOl5tU/Sf9k/tY8JDOVc4mvaUsKfie/7nWK7D9bk/1+YlzNH1vF/8339hILBToLIUulCCwztDBqQE8y7QG6lgJPjV8fzuhkUK69FGo0ZKAREpwPcCagUaM3m1uXM8neuARCIY+CyFTxMpq2AIOJdyJcNAXuu+0aYNSwuEY0VAcC1t/DKWedeilEKdnWjy5OTa/E8hYo73zS6FyfKZ58iGw/Id/SWQXwCzJg73YKIpnFb35rMMAgHFAtYF2gdpsxuZorZIYOhatFltlKIjplQLhMkjYUX/6P4uHJMhJQWQdwkpCSIpQhKIUkglcATkSqHnd3muIxQ0NiI0pKTIiGBsfeNPaaHeTM6xuGknAoO55V50mfRZEjC0WwtM/SgBpXsHWBUeJKEcRRQHLxmKmvfaEDSGIkBoJ9eh3RwrMF0KK78JeFd7xKaKVNA819wXWaW5rD7XZ80T7oWnJ+3XfJM3Gufo+lyXNmiOSrGn/ySkRR7wrv4Q2Ud79FwyfPlNBjm/aU0xPgof5FgJSs1NjY8rlym0kv6mTRwrAktz0JWQFKLOb/IIkLzaNQwjjF2KN/M+wh8jpyX9EUBV3EsyJNIgBOnCMeoTeZ+JAJGCrD4FWGH9j480vM3MB15sDlyPzzyPokX430PDKwGk8buvN8JYE2io59MmxWfOY3PiJUNNci02lfBuwFvVo7YGRd/U+B+QylMLbW7GRlnouxeyK4J4j3VbVuy07PL5l+zK+Vft6mvn7cK5mzZVMpupm43XggShDgg6JpHLRBl4SqVq6LZ4lqtwOkYzQLtHeDhwGQC8e1sTTYLN4sBDeF97nYzkNBRA565Jov8hI96onKZ6JCJA0jmKrvb3lGIre56u/OaU6cn53pVlCAD3MCLKpWW2QSqrNgqb2d13R3QyaUK4JcQJqUMgCyBZ0C+vXDX74tfCK9zHy8xm8mY/8N+dtFb7nBdf5zzSjFRJF1YcsZdeq9iXnlh2LyuSWHzv+6ZtbnrJWhuRmssJHuqHVMr22sW2PfWMGX4uzGTu8w++97BVChdteSWlQsmn4vEUOW/E+JSr0e9Mf56X6zEuMzPM16Ktrnb92UiJ44RUpDZ2skdED7aKCttv008p1Yo1pu362qb1S9OWq05au1C1Xq5oTbyUel3bs3fObq2tugcSIPTLr7zqHkob6+tOdCyvrHiaqRvXF2x+z6znrL1+46p7hgK0Mo+Z99QNIEqEOgLVasVu3lzwgqtI65MnTobR1yKdSsFWVleHhjxAEmuddTAxPm5Xr11L3idrduT2k3bx0oLNzR+0Wyur9qd/+jkHkUcaY+7FTZ7c2H8GDurOTEaO1dXlFbu1cMM21kk9aHb89r2+RvEsJS1Fx1NK7NZj09wDgBr6m+VkYIUCPSQuktGObJBeIqU6e5y+45o4aXgm68T8uVwmNQCesCi89RFXGt/xnd9ln/jEn9ip2084mTS7b4+1e33Ll/FUC8eWGumyUr037l8bifyxyFW+JyJDx1WLeavVi56mCplDeizk5ySgZLXq6cjk0NDtRYF7N/arFbvvvvucEAGoX1lasIVrL1q3uW7FatSmIGe118PshWemwNPwsCMyJAjrMFxaXheJuTIzMW5r68u+B5154axVqyNG4VfkIylj7rnnAY/AYS5FdFLk9e23wlCk/WurS06m9LqASdSv2bLp8TFb31gZkmqVUniuK6pLBDh7jHRu9p9h9HUpUhZqb2X/kL7AvUiVAos8QiHqVss9e9e21q1erlk/P/DIAeZkjcL0AOws0mKknJTuxbWrlSCZHIAsxd7Ai8gF1xfwOgUETzqPw4a9nEd6077Hn3zCHnroLXbmxZd87zr/6gU7cOCA53DnWQr5gXuOLS3c9N8JN5DBzBzjWAgDjsW77PZjx/z+KysRgo/exnkQluQ+vnLlqvc5feVFXvN5N3gwqjHkGVM5LCgFrKKu2Rspbs585Bz6FMCbSBAIG67p+2AyruVoojFhzh47erun4KM9J08d8/s++uhn7e4777Y7Tp3yeVwbiahZdI/x0diLXV9pbVsZwK4QjjcaWxm10vPcc3pkZKgH01bprIyFz23LDVP1ABCqKDfvkTNxF0AklYrXSgAAzFdch5DzjfQUrgv4Sl/Tv3wul9GR0PNDz2VunHnuBdu//4DLYnRc1UTT765P9TruUOHvGXvS9eRO3IfnJ72ZdFHp/NILQ5ZF/nruKzss9FVST7HRo8dEGgtA4xs3rtv45IRNTEwOSQY911ve8lb7v//gD2zP9FSshfSSDi9dW05WmvtybHGgpA/gG+sYAhuZyFxjntDO8GQMByPZfAIZRCiSbiWXJ6Ff0SNvIp1nzx0KeC8Vq+4RTo0FCMmdZtv3O77fbm7YFHI4AQrMU7cvRhvuNc76RS+C4IS4lHPTjmdWKLt3/9Z20za2tu2RRx7x9rK+WEeyR9yhsNW1HQQVEKVHekA4dK3j+2fsQ4wv6XSDACFagXWNI03YrdVCyV49/7I99eTXbXZ2xvc5+o3aNEQwoFS4MxGEbUo1BvHKZwgOfucdso/jiIjaTmnS/DqJiNDa4ln543v9prkkZ78ATnad1gSk6Ho+P5Pdzv+yKWSjh2zczcsuWZndbzhWbdAcYy5JB1f0xRC/kHxNc1zEaRA8PSsVcHDadAKEMWJsAVCZ79n9XhgA92RuEsEhvIHfZK9h/8lLV3KHZxYGwzVlhwmcpC3IUM7jWUScqr80Bq1WpP1V34mgoa3IWfaFtAjzAAAgAElEQVShaiJSIIZlQ1HViNRk7PmR8SE8kzlf/UF0lstUXyjU5iNzBl7DMWbYDwC87qDbJ3NF3Qugn7rjTncq6Hg2i7Dr4pphCPiz98L7WF5VGlfesxEgQ6GRSYst50SBcOzDvv57PTv34hm7fuWyewtxH2RLhZo8XsB4NTItbJDqOq7MMZJDjbGxADGLFfu+7/1eK9Uq/lxEKo1NTliRdeFzJPQwHBx4v/j6FfvZf/mz9s/+2U/ZvgP7PYWRbOTN5o6NTUw7yF2tseZx1qgGJlCMcRfWUSpE7Sec4SBAXr943jaWr9ixmbo9cHDGbpz+hrWvX7Rya81qnr4Y/XXEvviFJ+2xJ5aMOIf3f3vO3vf+d1huL+Grq2HhuNcUBAh6yG5kc/QAJEhK2OjKXDjmRE0QydVdow/yQqe5geF2iAy8zPkeOZLicHE0Ylz71Inq2sANpq71Bujmfa+zGHpz1AixDnXrIq+wp2LNh6NS9gVxETHPu458+j1ro/JdLhMB4p9dP0VPxkGBaCgImV0ChGgZ0riVKUdQHTVrTJiVIxWeR7GQIh/irFuyW/2ibY/tsZVy3TbLdetxDgQIhHU36cS1okcIo+9zP2pqoWfnc4GHtDpBZhAhx77CPo/D2IULF3y/2Frf9jki8oP5LyyG7we5IGiF99GXEPbsMXzHGo40i6Q1nfY5yx4k3I5jhPMIt5Iexn2Eq3GMsFp+Zx+WowL3oK0Cx7kXDjHIMM7jN/ZOriX8jrFQ9hOccpQtRrguz5HN+iL7Ruv6zdin7g/poMgq2ikCgrayvmijsB/tQ+GoE4643EfkEesTmck1zp075+cpQ47aqXa8eW8S/iU5JefbkHFhx0hHka3IsdKJOZ9IZ42N8Fb6RM63cqB2+Zyc10XCCCcURohOrWdBv6U/1Df8xvGQvswLXsxR7c0cRzvoD+mF2i8UmeRzMWVykYON686/8eu/PKCzeHGwBoIH5WIuhjJ1AaSoC1SM3OlhZGaB4aEnQErppMETwJpVbLNgt4BsPYg8O2iHwFZtClyTdirqQ/k9BRJmjQRNAO4lRcbJmGQAcj+BrByrjUzMkZ5PgkxKuEiLUAoj7IaXBoXdTAyoC8Tk7eCGUapYL4BdADPXkAEhL3raozxuAn/lGc6xOodrSbDofiF8IrJhVxDH83ItPQvvGgsdp7GVwsbxUiD5XwSUrsH99fwypkQC6PrcQ5u7PExk+PBMw7mTFjz3408LXACLPOIRpvymkDQZ6XzvhnwiuQR+8y7SjvtL2Vc7HahJXmCKvpByKcKHz1wHLxzNN/pZc1OgvgQD7XMPuERyZD3V/DopukdzT88gzzfOiw0y1qQ2FP7nN8A+zVH1pUAftUVrgHMFtLAh6njeBfZrTiqcTWsplIHdwn5ScCUPNJ+k5PPcDi5m8hvSZgQa48yzc64bSdWqfw+IwPESaPzOPeWdxPcczz2kyIswov0KsZM84lwJZaWjUsieDHIdw/UcuEtClRogYTTvemRrziOwN3di4xTQqg1bxA2KtdanUn7w/OoXDDz6WP2m6CBt6HpOhfvxmTEQIQJ4IeDHFf9E7gl05Fj1Pc+kc3leJ9+83kbBuu1ekJm5sqdHqVcbQ7CJ9vkGCTGR8nj72OR7ttPcsJtXLlktn7f58QkrtHbs2muv2F985tO2cnPda1FMV81mp81qKZ2Vp7UpmlH4vAYJkup+QIC4xxTOrsqBnqKY3RkIL21vQzgFeT775HnjhmQmTVZK/e+Ava+bKAWwW7Au6cXJmTOtraF4HBohyXlo94c31QMhzddOiurwfPkQPd0gKihETrg1USx3nIqUYNRNBUSCCKFWn0eW0LaC2c0Fsy98NSImaB6K7L6a2Yc/esx2ts67Ms55ZHlCr6cbXrs4YX/1zKr3G36p73lrwQ7dVrLt1WBaAFVIVVSsmi0smT39hBm+RkSBYHJ89P17rFq5YWvYI9xXKbYock4qs3JEgGAfcm8VVad9M7Nmo1Wzta34nmLz2CeoKIwl9gK2BuSV6orwO+l/aTy55nv1aVshXVhxzJr9vHVyVSvWGtbCSK/V7ObCTZuan7XtVtcBbTzlqO9Rr9Qc4CJ9wF333GULC4ueooHoJQiOW7eWHBhi7rLmITAAV8+/csGuXb9sBw8c8d+J1Lh584Yrc8yPsbFxO3r0dvvqV5+y2dkRGxub9M8orleuRKFAB/9nZ217s21f+srj9s53v8c94P/wj/6LO5bt2z9tnX7eCsVQZgXA7pmftWNHDkU+2luLtrR409rNrtuAJ47vt6lpcseSTwxQJvYgryXxZqtpGB8UHqqSyZLv2ie0Z2X3XxElWQKE8/L9SF+iHOheVJj7EILf7TqAdu+9D9iffuZP7a1v+w77zGce9SieATU03LYMcEBNTXVFfZ7i1Upkh7fH0wmkuTZURmKeKF2y3pPvX9QpyAR5uU6ajMs7Txy0q5dety987v+wxYUrHmkBKFSs1b145wiT2I+N1BA8jz97ohn7lGn3YrKhJ4zWwkOfPejJJ5+wkfFJTztSKFZtbX3bKrVR+/O/+LJduHjJ7rn3AXvXe99jt99+ux09dNhzR1969YIdP3nY5mambPnWdVtYvGLbzXUrI5B6oYNNjE16Tm30ueXVW1ZJBpjvOyk1qgxJ7fPIX4yL0ZGG74OA9eRdZx5SUJvaMYAWa6urVkdWo3e2tx0w6/bbVq/W3Nu0Wq7a2saaE0MQONpjtf+wZ6JHKYqyWhmxrVbUCJNjhXQT9huiecKYRacb2FPPPGuki4MEBGTlWuxd9KfvOZVwYJKBOz416XstRi8v7uu5o5MX4SNvf4eTEy++eMYjL86efdGLnysVE0Qm/cL17rrrruFeCynBXkm9B+3fymuMISV9AnCQFFh33HHnsGgvOoAIATkaRE2JvkeoQHagqwBaHT18uz8jgACe4xU2KKMw9bY9+OD9tn/fPo8yoT2f+tQn7QMf+Dv+nOhr4eWGnNh1cpEzgxwo5JAh/Y9xyOqbQ5ul03WCS4Ax4wKQDPHlpARRIuzdvb6/ey2L3sBK5ahpJL0i1nE4ddAW6YEug3ID21jftPGJMf/+6tUr9vzzz9l73/ten4dPP/206xAAHHJWc4M1ETDyWBcwQVSSz0MnNyKtcSFfto0NonNDSMgxLYi6cNThJeIuahdRq6FsaxsReUUb+EOmz8xFCgs9hxyODh8+Yp/4oz+yo4cO+kYleSgAICtTZTy73MkU2JSNGOuoMmyb2igbg/Oki5K6iGfyiIaU5svrEFCnwJUVdGG84bEnsSWR7+HxT8QJjmykkqJ/HLQddL3vO+2IiKfdkD78TqogCFHSAno6lWoUlHVCrT7q8n51ZdP6haJ7ud522222vh55zUuZ1K88DwSI7xNJSsvZxr2nXb+ineEcuEuAdL2GgOv3+aJ9/vOP2sULr3ox+unpSGWytbnhdUKRV+wz1OQsYpN6eqCOjTYaXtdlgEd2yvEPUc/xeZSb3G5Rb9ak+lo2n+YK48sclj0t2xHSBmBTJKfsGdlMuo6DgYmczhIksrXpG74XEMN92Uc0f7Uni+jgM8fynLI1Nbdivu0S9/5c3UjJhU4FaA5ILTtWYJfscQGFmsPa/7PgngC7zZ2oPyUbjGO4P+tEsod2iRQRcKX5rDWhtst+4p21TP/sOh+EDuD7sRw0cjjajLjjiiLt2LsnRkatNhbOE0wx9S/znyporV5nmMrUsQcrOHHBeDpG0dyx5bVVvz9Ega/PnjlZe/DwIf++XMLLPpwO+QN8fiMBQkuVwSOUlaF88LyhMUYcI3kZEUOR3sqJLyJWSjgaduyzn/mUrS2t+Djy/M3NiMXmWAflyhGpKRnGMdIdiYJh/zp46Kh98EMftK2dpqcw4nlrDepuhAzFoYVnUcrJv/6rr9ov/MK/t4/98592xwKiRBlr8CB055m5vUaaokZjwucWDivu6JdxgHRbMh+OqKTdgwB59bVX7PrFczZfz9lDt++1nUsv2dK501baWrBybyfWZ75uly+u2sd//xnvxbvnzL73ow/Z3NExszKh8whG5AfML8ZQCqVH7/T9xldJJr9uKkjG7zLs8IJzGRnjNKyBoigPhEZSKH3skPWQH56Pl3sTUZKK1zNuvZZHzyATPDLD0771LddHF49aIU6EQDb0O9bPp/yn0mWH7xD1u/qwMhroZ+nJfQuigxog/p5qgChDQbFUTwRI3iPO8WrrA/ZWR61UH90tfu4ECFF5bWv187bRrdh6qWHNsXlbLY3YdqlmreSEVAG3K4ZTRqlec0ciyC8nAVY27Pq1G67vM+61asP1ReYERBvOZ+cvvGYrK0su7/FClD6idS6MxWVgN3QJvkP2IlcUMcF3zCkR88Kw3FEmlUx4M+aDEzT345pOwGxtOTAuucr30tVUT8Tr5qS0WjwzuqgiNdE9uSbX4Xmzck51QoSVcA/tAcLM5AxDW7Kku3A8yX3JYuE4yEcRRcIpwwkksrconZfSdtE24dv0M+3gWPWZnHt0Pu3iudQO+kIynXOlMyuaQ/KY/uBcdG4RzjyDHH6xoxkbOfIik/hjTEROiENQqi/JN56X+wnrlF5Oe0R48JtsgZDJMb+EB/IcwrjVJslljR/3E6GjvVDODXJIUGmA3O/+zm8PtHHzrpzxNFZhNhIuMnzUsFBk3+gBL8Dc2exUpIzrCpxWiDWNFmDH/wIMQ4EKtktkizwqNBElRGSUyWjTJikAmwEXKJ09R8qHA6iJABErLmBeAyoiRkqKlFstuGzoFZuYK4n5/DAygnQZ2fup76Rwa+OUYiBAXn0jA4fP/Kb+ySo/PL/IIbVLRNPuBAivEwHVjAPHaLPW2GqySukXiKL+4zzurXGWIqVnlKGhtkq5kmKZBWBcAczUj+EaEgxSNGgHC19ClvO1wAToMvERLGKGtQCYy+rHocKevAREznCuwHN52PPMzF3aIrKGcdbC1yJ2YVgMxpvnpA38L9JF85B7cx3AbfWHQo9dEUphyJpjOiY710SSqF+0ZnhnQ8Ho1CYjUo7r8j99x0tjrbVHH3ju2xS+x2cJQm1mYqT5XkSUxk2RIFJ+dZ+s0Upf0C8CEriOBJfqbjgRmYpdqSg34xYpqCI9lOab5qPWmRjkLHGruaa1q41Jc0/PqTkquaG1hdyQgY0iqU0sS8bynW82+dwQONHvIvXon9XVZf+d5+N5uBfvfKbNywuLvtkxftrYlapDfUU/aX5liVgX8gnEor/0HFyXc7kO1xUrz3dcS+ATnqLj01MhE1pt21iLdo7VG8kzM7w/nKxKoJXnJ0/GW6EEoNn1VC39FkXRanZgesYGzaYtXLlkGws37cLZM/bKmeftxuvLrofONcympvEGH1gBAhsCBvKC9FjYswCmqmVHSq7RSOOqaq5VcJDkzMP3qoGZLTyna9BOAHxeYDD+/ZvClV0cCE39/yixb4wqiY32jQeltLBed4/nABTmms0tM7BsIh+ocXDbAcC9lAKKFLh5lAoiMyJqm7atbZp98YsRycELyu3UXrP3vuugbW+8PgSOiQBRJMYrL+ftm6/gQRqvB06ZnTo+bs2NNT8e/0yK20KAbDbNvvmk2c1ukCV064feO2sj5UWvZeKvVHsAAgqiBb2a+4HfYhdB6HBdvocAoW4D54JLubcU0S8q8t5NhFYq2u4EETqzT6Bow00wntq8NQc1G5vZZ8ubbbu2uGD18QmbnJ72+b26tmE3bi3Y7cdOenFq5vHijRvu4Tc7P+8KMLIPIHNrc8cOHNznnk7k7P7m099yEBTgEjlJWiM8Befn91q5Vra1tQ27eOmCnT37kn3kwx+ysbHwbPzaY4+5p/rRI0d8HVGM8tqNq3bs6Alfv8iHlZU1u7m4bLMzczY+PW33v/Wt9kM//E/swsVFG58atfm9e60/YB1uWau57XLg8KGDNjs1Ye3Wlkc9LN1ctV47UjCdOnXE6iNlW9+M4n7I66FhR40Gt4pScrRkIeVz4cCA7NKeJnklnUL6U8zfZCgmQqJcCEI1gCBArkin49e0ro8XnzF+rt9ctPMvX7f5fXN25cqCVTwSrp0qKWfWhRYjkQak0UreehxR9NQhePuScznWcgk54ntQ2Ko0kWLMHgHGPKRKdHe3kDtGmOtR1rXN9RVbW2vbVx79Ddtav+UESLO1Y9sAwk6upnQ2qbYJRKPvbSkFFkyrg86ViFKh5gJpAW/dWrZnnvmmjYzjJY33NenNSlYfnfac4p/4fz5tX/mrZ4cPHZFx8fEdbz9h99590v7ud7/b5ucnbWtr1cbHalYtFW1jbd0mJqb8+syjtY0V227vWK5HaqstB2hItRJFZ9GFIfMWrVFveMqbQ4eO2PLyLfdcdm/z+qjPT3ngsTbKlQBhBOL7sk6ezMhy6akYKPxfr+PFDmhPrYeqFVzGB1hI35BWrESUaJpnnCNgC4AVo6S107cbNxbsz77wl3bfPQ94qoQYzb6D/1wHo2Nues71HREjoxPjHh2FBxvtkbOQk4TLy3b4yDE/dnk5PL6Yi5OTU/6+tESO6Kilp99Y55xL3+Llx28YbXxHP9GOSJ0Vab0mJyeGKbWygBP7pJwaZHeoHgn6wdWrV23Pnr2e+o1x4F43b/KcA3vwofvtxg0iVI5a3aO6O77HAy4zTsgq6f8eYY0fPTnFSXHT6lq1RvTQwFNjoZ/h+b+6su7HEaEzPjHqRDC1hTynOyVa86UhMMpnSLs2KdM6fQfceKeGAOucaCdPfZrPWY/irwOzzfUNq9ZrnhoJvaC90zRqJDFfiRSBqOD35ta267zN7U1PE0ifzMxO2R2n7rbNrTVrbret09297+jIuBNxFJkmsg2iot1teVFsB5R6fSunCF3XPY3IeeZdFE4VaAvY4jZaIdIQSx8sVcOBBx2GeeK6l0fQFe3ll8/ZseMn/LmJoJDeqsigrz321zY5PuF54EmZA7AMkEr/8c54MA7IZnf+hbDAU5aIKncU7npBdpdrxdDnkGO0X/eScwu6YERARYoGd9IhpsHtxZxHalFzh4iInW7LaoCzFM4CrCOyq1L3SK5eq2slCJM+3u2RNi7Iq+gf9qWJmWl3SAAABvgVsFxwZ7CydVOaqs5OxyrVmq1vRk2aEyePeb0XB6+TMqA9pe2k2O7+IfsccsaB13wUkuWP84ulkEHUACkwlqWaffazn/WrMr8B4ZhXO83NYTFyiA085fH8573kIHpsBD0ipPAuBmghkjuBtG7DVMMpT8AKY89LNov2PwFYnEOfONiyEjnURQBqz+V6HI/+7CB6Sl8tm0LOhzpe81FkA5/pIzlnSuZKFovg9kjLtCcP93CvvRS4itutXoR8N1Ul64xIoWot0m95auJc3ovIE4kJJgzRiXNUo0oEIPOnOqwhRBo6ds9WF1K74sQY7aPfBFIil1hPWbAx5nakZZGNK0BQjoH8JrsVUk4kqnAH3pF/7AFOYndatrGzncD7nNcc22I95oOcpz0QuDho0R+01/uWaCBPMRWOnErpSyQE0c6ySXmG7daOTY5PW6EM2Jy3D3zgA+FAVgeMS0TF0Hu46+0nFZbWZoxPSqGU5rhqw8SOH/pX2MxvToEVmRQWbt6wn//5n/P21t3Jjjkaz0TNN7exKpFqkT2kQTQ+6aTBfFI00OVrV+1tD3+bPfRwpFbE4KCOB+cQ8RIgHxEtgYdMTU7bxz/+cfv1X/99+9Vf/1/de387ZZqAYEW3K1cb1vZ0caMRKZvHqbDqa02pihwIr0SEESk2Sdv30rkX7fXXXrapcs4evuOAzdiOvfbkl61367JVO1uW73WsXhuz7a28/eWjX7JvnTGbMbPv+77b7IGHj5hNY8i1ohigO9tgGMhLLb2TP9hJES+SEUYDxEWKfvauJ39wklauLAYjntJkBcHivKmK0VNfr0PqVQwdIj2CAMm7N0/U+Ij0r3zuWMtrHKe0sOyV6OS9KIDua9n1cOZKRMJxbLzLiosZ8rfVAulRsySXt3yZfSBTBN3T7rFnN4KAwaEhESBEN0OAFAnRr4yk3NIY0TkbdHq21uzbUq9g7casdcb32mqhatsQKdWK7+E4BZV67B/bnv6Z3c5x0q7Z+uq6k2c8P+QHeyX7Vm0kcKLG+JjrZdhQ1AHpExGT5ifrkLUtvMYLWLeCWBHxzBxFpggrQnbJ2VRkCOd7dLDX2Nzw60u/5XjJZhHM6J/KciFZKs9/rsP/0vn4XU7WOLLwon3KOiICAXmG3ig9mrbx3NyTPpF8R2fFOc7XRopE5J5y+kHeyWGW5+L8N5RI6Pf92egfZIAcgLkv54rcFlYrPJdr0T7fqwuFSAedasziHOXRZQn3yxLaWQxQUcV6Ft2T5+B6PLNSUfEMHCe9hn4Tfkb/KmLEZUVy7BdxQd8oDT7/c23hesItFYEjbIo2uB6R0ssrElvRM5pHchRSe2Q/KIBDuKPwTOmJunbut3/r1wb8GKwweeC23uABrbBJJo4mNifTGZHGJ+qBuOFVDiVIIKUrr8m7BwNAUQ/yuBfILm8LeZjJc0aNFijLtZUSRgoYChKTjXMEFGozUmiTFCA9p0gIPVMosMGcy1DkO2fl04aeJWGyyokGQsqDPCC4Ns+JsiZlQQqO+oh7SIEQCBybWIAZnMekZHJwzlCRTROe55YyIgNQipbAfCnleE7wksLMJKW/lD5A5JcAfxEHEihZsJtrZvvLPR3SxBd4IgJJRrT6LLaD3ZeAWz2vxkbvKkIpYcC7GMKsMS+hpivTHtpOf9AGXZ92CCjmWXUcz0dbJHD4X95iUn41jtxLSjHeX9lxok+lBPPOGqHPFQ4mIag5r/7V3GeeScBnBc6b2U4px4oQkLARUaN5JCGVnSdZcg1D2TfoREZp/AWq8T0vbWAiSJU6zBW4FCEhJZe2MDYK+4NN9k00hfwpWkmbDX2pvHw8M8dxXaVfUF9r/epdMsuVwSSQRSzwnZRyGT6SKzybNiY9p5Rtna9zMGxlMPFc/A+hoLpFmiNZRZ9rSC5sbUWRRjfUKhWfD3xm06M9zGV+Q2BLLmblFO3kWegz7ilDTTK4MTHu57I5a/PIzhvmEv0pgom5qPon83v3eCFMwBDOgYzhxRwmxRBgA6Bd1iiUtwLX7ZA+oBzKUxQoz7s3Z7Vcsk57x4qDvtem6G6sWXtj3V47c8aefeLr9vqF666oTlWjYG+ZgunliAjxQukp9zlKfSPsgEiXxV8qdu4yWxEf2cgORYKoqHomLRbneP5XfkteQUQq8BrW/UgCRERH4seHAuvNBAjatZMwRHcoojtn1tw2r6tRIJVUIkAoXAx+TXQIz0TtV3Rah7TJN9sv2Nef6NmVlbgdKvTt42bf+UiQFejWnjIn6eoszRdeMnvlavxOM44cMLvzjpp1iCIkGoWoEewIMOSB2ZkXzS6vRRosXh9856zVS4tevN0dspJDE6nIuD4pyxgbMFGyjJASixf45vy82fhI3hYWKRoaKcqIEtoiUiTV+eBYT5sCMYRtAQBdjuftleu22CzboDZtnULdahMzttUZ2Op20wrFktf22GjueB2IlY1NGx0bt42tTS/U19redAOuWKoaa+Dxx7/mwOj09Jxtba17zZCxsREH9FmvrAEA5Go5op6uXb1u83vmrL3Tse6gY/N79tn62qobxMgi7Y3jE+PWbrX93q+8/JLt23fQ9w+UzIO3HbR+mzy5XZ+Mm1tNa4xP2DPPn3GQvFobsdk56opEnahLF16zmelJ9+Sdn5mw1s6OXbt03ZaXV61UIdVo3+6864g1GhGSzdoXADXMF/7/Q4BoP8mCPvqOsdD3AqvybljGy+XOoODGoutwibDytE4bWza7Z69946mzNj4xYmurWzGJPedy39Ot9DlH1bvTNYt4HhciRY/rBpwCkOdzM6VVKQHQDnztp4wWVi4SUTywKos+LVC1ncKhI/WKy4viAKedrn31z3/bNtYXE7nS87HA2Iti7sztIF3fHAECiUtylUox1VAqQ4qt2eL1Bc91XGuMeYROa5CzanXKa4781E/9QhBDkUUqvO57A6uVi55GgXXEuvuBj7zNfvZffsy6vW0rl3L2+sXX3IPa98d81Up49ub61ht0POKO2h4AI07ieA5mQHr06b41qng+ta1aJX0Iuc1LDr5KvySNDvuHPKVSpw0dGuh794xtRxoi6bVEhODRyPWQY5EqFaN2N22YFwslpUwmjF2OOzKytls9O3fuvBMp9eqIEwQQVZB53E8OVXMz8x4tMTo67vsZ3ri8VENNXmo7re4wb7EMKAhDog7cOaFUsEOHDlujEml78PYXaaHweNqGgSr9jD0yC47SLl7y4qa9cpThHUMX4/bIkSP25JNPDp1M2PuOHz8ee3GK0GK9njnzvL3lLQ9Zq73tZAhe7hAy7DXU7mDNoQfxkr0Q0c7o03i5bTmAhec/QDXfMw4QBdhZgQVDDHAstknBU0yQhonPHEdaF8AYeZOSA5/jIWEhErke562urodnXTPS1Da3t20cQm511evtAPRsk/a017PZuTn/HWCaecDvmxsbtnjrlo8FKZn27tlvlWrZatW6rawuOXBVpZ3bO054lItEZm05YYT8hRBhPo+N1FzfZd1rTtE/UYNhVxfmOfhderpIDwJFBDLz3Og5jOe1mzccIGDeEzGhGohEoTAnmGePPvqo7ZmbT9HEEIPR36Oj7Bs5JxoBXJFvcT6e3tjBrM3Qd9RmAGnNM8YZ0gswlGfY9Ho3QVQg06Vjh17YdUKKos1jE6PW71CIueU5Iqv1snV2IKF7XluJ/iOFWrkKIMm8aTsw6XUOEgFEyp8BRUlHSC+Xt1p1xD18ixRKTzY89+X5Ql/vWMf6Vhzk7P6H7ve13+5sua4FOI0OEMeHLSVwO/b1nhdLDqA4iqDzv8AFd9qr4hnb89zzv/gfftlIKar/jn8AACAASURBVMleXMwPvBYB6VgAYFmJpOchUpDve2QJAKxCZnW71vVo+74fzzs1j0h3KDtbIJPsTbVTto7GSfa9bBVqGwj4yZIY0qWl+2ov5p3vZF/Jfog+CHkiG1g4iMCxLU8f3bEa6RPx0ifKPdmjEfEBkRe2WGAeCViH0PR0J+MuT06cOOHRcBMT4x7946D5YGAra2tWr1YdA15bWbHxyUnruJNeFKhrUmOS3PBkN0j9zly5euW626faPwT6yRbK2iVK+yLHOOEXOkd2P/2B7YRcpD+YO8I1hOdAzDD/SKM2Uo9ULrwAWaenZ33+rq9G5gQcAXz/L+w6fPi+0KgPQVI+Q7hBrAnnoJ1EgCA3AEEnJ6bdmcNJDo+Yj3RyOA3EmCYCBHLWI56kfqRIkERYuU6ViQCRnqb5MUjEiva+F04/b7/8y78ctlgRQjmIEfpHzr8+p10m9DySodPvWhkyYysyBAA4/y8f+5jtO3ggRXk0bXSi4fNF+luvHQ7ES8sr1miM2U//zM/YhQuv2b/62X9l+/fvtY3tLbf3/LmrFRsdn4606hZpgtBZHSsoVVwPpt+8RkMiALkX/by6vGQ3r16y7vaKPXD8gD1waNoWzj1jSy9+y8pbq1aGAClVrNKYtpfOXLHf+/0nPeb2PW+p2re/4x6bPjFjlmtGCD/eY24wyJCLSN1gDVJhQe/+Nxd0LNqgExEgniaP/1JBRbfzVNvOLxt6YI7IDuQIDjIe0YEDT5AeKKV5N7AiRSSWWRAgrMOe7/VeJD1FgQwG7SDDPVY/kR/JC2YwCAtLe7FIm+wT0KTeICJArNh+QxF0RYAUiuEIkytULEcu4mLNBqWilZEh1L+qj4fXHV3Y7Vi7m7fV3sBWBzXLzRy0FhEg+Yo1cwVrF6jJUbZx6o72C7axsmadPI4WytoS0aDUfYs5GYW9mQ9KAYUuSsTR1NSE68dLS+uOISI/RFZwPHLBSRUL8Jt5jc2E/EDP8sjl5KjJd5I1rEs5NjMf+ezrOuGwykbh2Tc2N/3ezEknAZPTJ7JbGT7QAZR9BT1RuAnnMK8VbcL5cmxm3DhOzqMc49hGEV0qnNDRV7MRFZwvpxo5+TtG0ukM66pxT+QjbRemKD2GY4Xd8rzCGjmO9ktnlP7D+NBeESBcW8QLurf6jPOEY3Mv7Y8iP4T70n61m3sKUxPxwm/aA5kTvGgD15SDMb9r7JgvmjeuByRMj+dSZImcqJyI63aHtWC4Du3kOMZR53Ifnldjxv9cW3uXsFXOZ+x46Vj+z+7p0hNzf/D7vzcQWy6QVYyc0qxok9cAyXuCieumZUqlxHkyUrkxnQeTzHdMfiaMIkPUgCxYLMUp60kv410kC+9M3OGgJiVZnS9vaz2wzpNyIrBem7ImqcBNOnS4iSW20DfRxN6JqMiCvtxLCpFy27nnAiHIKZWYAAfaw/V4CYzkWmI8pchqonMd5aFloOVdzvU0AQXaaxHR31ImOCYU7iCmuC73F1EjpU8KigBXvudZOCe7IJj8UoTpC5EGmgMiYiSw3qwQagPVnOLa6gu1ScqLCAS+15xT6gMByFLMuZ+UYM5Xe2irPP/4XePG8WKiOZ578C5ljzZxDG3gfEWJ0A4JI/oG/wKRK1xbzy1hIcZS4XTKMyiBSfuzJKMEvsB6AeM8h2/gaSPn+npGfafx1xzNKuICKjhGALuTPLUIKfNnSamixBJn70kbJUx1rAQf11YIoAg79Z2EE/1HmyVkZShlAX5tEBKqUpRFWskY0eYwBMSS95LIE35nzESQ0T5IGI7XnNY9+E1zNvvc2pgAarTWuC7Hco5CFCV3lOdSskAbMN7E8ubmGNrItZnHInM1hwF48DrnmvQ9hjovQBjuy9yk/+hL2uBhjxVyOUc+Tc0VjlNOdK7Nc2sj8wLMzaZvECgHFARcXFn2VCbqB471fLP5gY01qJnDWqhYays8tQAnYn0UbaO5OcxNvtUMD0xezsCD2IMedto2Vilbrt2y1vq6rd1atDPPPmevnH3Orl+8YZViRBLUq1FvAu9vpYGqAZYDctCG5ADE8frfj0tEiFJgOYGSoj2w/Tyq+G8gQlQvT+HIclxX2lieI9kW/ky8lIpWn7kXxIdjwb7JRgQEZEFrOwgQpP2pY/Fcnr62n6I/SH2NTp0cnfLlEXvq9Ja9fC2aS4TEg7eZ3XkirkO6WtXAxjm0XM3Zt04PjOLp7vOYi8Lkp04UrNvBWzpqbUCAuJQtml28lLfzN/p+bUbxAw9NWK20au2dIJlaWwG0QUrxTLURlMEgpryGSzgaeR2WvbPRtyJNqANCn3p63XwQPTih0Cco/tQI8YL31ECkubUpO3Nl2WYP3GGXFpesVxixXqFsq6wTvODGx/0Z1tY3bXVj00bI8V8oOfD5wvOnXf6R7qcxMeUK6YULr9rMzKx7sWPsMu9Pn37Ojh4+5vOftcO8vnb9up04ftyHsD7WsBfPvOh5so+fOGFrq2u2/8B+e+7ZZz1H+omTd6QctS178olnbe/e6Sj4NkvR7jXbWtv04wAXxmZnbGFxyV585VVb3+y7DTU/N2+j4xN+DaJA5udm7MyZc/bwQ3f4XtHcatuNK1c9EoV5QNTNgw/e59ErEZYtk4l8yD0HLrKvbAosyXv9LkVawIPkvuS371u5xACmk5R6jtRWgJhLK8t2+eqy/c8//qN2a2nNfvt3/9BGnKBpOTgKwaF90IuO+z5CKgFYupjH4yNVq6W6SYA+nrUgH6SBIrgAQLWOkdulIuRPpCogrZmn0UrRZ4DsPjerZeu32jY1bvbZT/1HW711zQEV9xjtRfFUgGfa5MmBACzwmkyfIz90z4plik5GWDfgPXPp5rVrdvH1163bH1il2rB8oW6lkXH7w//8afvrr70QsiAjViBBRkin2dyOiLWe2Ze+9Ad256nDtrmxaN1O041tPFkBLjvNiNirjFRdvsuoYF+Q150imFXkWnsP4wbIPzo54W1gTjMn8Qjmf+2D9NfqaoT/C3jHq09gHftAJXlZ8Z1AQq7FbwIGlYbDdZYUzbqrP9U8RVaxUPN6HEQRsq+x3/JMC7dI1RX1VQBk2E/CoAxvwR3qtSSvWo6nDa5vd8PhivMU+k/ND8bG7Y5SwdP2zE5Mu23x8ssveySJ7IrTp0+7kc2zczzkB+3is/ZO7al8Zk7QZl58Zm+UXvX000/Zt3/7I/758uXLvjdzDEAkAu+pp56y8+fP27d928Oefu/Fs8/bgQP7bGXllr3rXe/28W3thEddGM9RY4VUepF2GLABp5odm52dG+ouHKui7tK7pY/zTjtc7/LUf7vGqEAE2TKlUtm2tkJOEeVTr5NObTXSTKTi8tJLZPgyJuq7IGliLESwyYPbQYxCwfd76eAOUqS0bvSnr+eUwkEySI4cbJ6y5bLOQRJztIe2yKswUkOhB0Vquy2vcTaV5mvbSRk82hl7EViht+GsQR77SI9Fm/71z/2czc7usWZz2z9TXJx+oI/kdJN1xhM5FuCuHObY/zvWbfd9bbj+hzdocmIjhQpjy4YoO1u2os91apuVwosTuRA6LcdGyqWNDYpU5x004v6M4/o6jnVRUwwHEvZZ6n2hq9DPW5sdd6z2iDr0pnLO1rdD1jq+lzyS9RlHEvbZf/vvPmYf/cgHnfgpFwfuEFBr1Pz+gPG0Z9cmQD53vTD1LgGC53Q4QkpXHqlT16VoG8vb9p3v+n4bq0e6zyJp2MqpTqgDKVHjRfoq/ch803xXJDvrRY5r9CdrplgtWr/dJV7RI+na/a6V4ibWa3W8XgK/owvxPb8XUVAAm5PzgtdTLg6sMChaL9e1itci61qnyXlE5pSsQ4HnXMlaPfajgn8uE/lS4DwiL3peXJiW8Bl9i983d7asWqxYsVqw9nbHf+d7iDRFyWmvRqdWQe4+UTcd0k+GQ5mee3RsxKgh1e7u2PjIqEcIMn+ooSMbXyCS1jX9KptMdhMRI+ubKeKngAMA87Bsk5NjnvpzbY0idtTHoKuIEiE1N/OKeYCtGxEHfM/vfM9nYQLe3kLZvewhPN35wMJu9f2TiJJ+RJ44iYM8yoeNiNyrN6L+EAQehIjbyf28O2i4EwGAbqHgkXVMbNJCCeDj3hxHxAV7TA352g2HR+yl+++/P6I2LO69S4BELRGewcHrJIi0R6ETDf932yNqSfxtBAjfs+98/bHH7Stf+Yo7wyjVvNuBG9ueshPixkkZr2UUtSBoV9ggUY+B+jo/8RM/YZPTQeDwajQiNTFj+v/y9ubRlt1Xfee+83333je/qleqeVKVapIsWbZkGzyDbWy8GNodGxvimJAF3bDoDklW0wQHGgLBGMyUBochSRMwuE1oG2KwkWxjWbIlWVJpnqpKNbyaXr1Xb7rz2Ouz9/m+OlKAP3PXqnXr3XvPOb9x//b+fvfgtlkHMqlm15ave4qvH/mRH/H7/NS//kkn5JdXV8JbfpS3/jDjMo+oD5yIqFmHQyQgOUA4BDhtdzA8AcElOzfWVu25p5+0zLBje+dr9ubbD1u1t2rn7r/X2hfP2UR2YEXSRBGZVN5qv/TR/9edrmpm9r0fOGInXrPLbCLxqiLKYzPXMB5wsMuE9ycpqmIUEg01VRPEcjYcYF2Bw8R6wqEn3l0SBxmZ6KVIPi8AjpMKqbeonznqBuFBashB1zJdos864bXF/utHKix0Ub+Xh0xAhvA56R2JZE4TIJFCUgTIpq6umn3JB5tZbSH0hgUbZiNixJ39spzLAPox/6QZzGZfToCUKIIOAUJoP/XfClkbddvWGeZtfZC3q1ay7uS8tSvTNqzNWaY0ZqudtmGjO/6XifS8hWJk+mEduO7UHri+okhwCGyi+QLcD/lPZCnR7eEISvrRSE8urJW1yu/5mxRYItAFQCtSgfFU4WxhSUoNLp0hsmjgmBaEpbBNrkMH5nfsI/RCpTiVrOP853rWL3IkxjfwTEVxoDsq0kmYmnBuYXTCRumHcDSXLwnpncalhCu/0tbi9/Sb9iDHQr6EQ4ywUAH6/M0+47mqeyxsNE12KqOICHnhtNxbmCbPEzYl8ofxShMJwuA1tjyfsZS9ITwRzCjtLIAcU/F19D/hVpKFIlAZ302H8aSGiSJ0eJb6yPyIFKP/Km0gXZc2M4Z8p0gjt9kqlU2S6JW4nnR1YXuyqaSLZX7/937Ha4BIKGux0hhnhBPDVYqxiAQtJjxbpPgKGNdAu1KXKLi+kZOwUL6XAqxNIe8YfkNjNegMiHsoJVEQWmD87cVgkpRZ3D+A/ggr1EIReB7AXXhuMKD8jpc2lZg2ecfRFxEFMiS4TmCxDiW1VyCjJkubEK8bJk0hSpogsWJMvl4CkmWYSUlgLERKaSFp0zA/2qC8Kw+slAyxZnhjiMV0ZSMZA21kLRCNF8/WYpfiy7OkPGmz6l4aX/WbvvAdQlLrgucLzJaiqzYJfE8bHPxfJMUm4JsgkmmiRsa7WEqtAQcYktx0tBeAmTbxOdcr/x3fsc7krSLjRiCANqZANJE2biAD5OChlJAo6TlTaJiibbTW+C1t9QMiITak7Oje+pvfOXiWRDmkCaT0eLqClKx9+qP9ILJAe5xnq2aEkzruYaoUJJE2Q0qz1rgEtw4p7i8FW+uBZ2uNSwAyzuxR+sj3Wj8iigTYpYUxh4NCpLVWBGamo1tEXGqf01/mh+fFAR5GqpRV+iUSh2sYX+acA0jrRntXh1XIoDhAeWm+JLv4m98GqLHua5uxpX88L7xeg7HmN9xPh5PmUaQc9+Ee8mL19CZj4YHBvdhHIt/kEcDnOiQYDw4ojaU8j5Ryg76JfOM7MesAmXgFZwoRRoniDYBAe/BEBzjAKxCFmIKqjOfy8or1vdZC2ZbXrkfOZ/eUNAcjGB/Gdnp8IryRlhbdE5v0Cnh8otKRZqKzvmrL587Y9csXbWVp2V548Xm7crXlERPUDtmeAOwV9DuAFED4FoZxUhQdAzM0RAfkXYdOCqbzf+BNt7WGCXAPgZIUOeeHRDfwPduFbcj/vWZFIdI9eY0R0jglNSw8NU+SUov7eCF2SAmiOSJtrocUUwsDoIEU3r26WXvF7K67AqwggiKxXRzE8Fekb7VBoWRPnzJ7dqHj6a84oW7dbfaqwzkb1gce8YLHK9fhoQk+fOGq2dXlICLQ20kLe3B/RGNQs2MNvZpIiWrc78KlnJ2+MnBjBKPh7t1m+7cXbGOjF4WwuxHx4eOXCUAe8qM2ETVY6C99hYTasyNu0uQZSdpe7Ar+eYQHRE8yjmQx6lBvEFw9Sfm7VDdb6matMLXLFfQ2gPta3TaIMCyN2fZdu2zhwiVPPXXTzj02PbvFvZWI8Dhz+pS95rV329z8NssWiu6NhDJGuitC/dlveG23mi379ne8y/cdRZWp90FR3MOHD/u+Onv2rC1cuGBbtm6x48dP+B7+2n33ucw6euyYe9gifwFYL126aCdO3OpAK/vjr/7q8zZWLnkR9UkiO0pl+8yf/4VNzEzZjl377L4HHvNxJJ3BiRO3uQd2o75uDz/8mG27acK2zW3xehCkQyKFTrPZsm6P9Ad5u/u1d3r6PPYJBnk+h1MDHi8RERoK8Y1C55Jzr3x3kiMBGNJgiPSbzXsN0VPwAKP2Es4ARKdt2IjivIWS/dUX7rWPffxX7Nd/6z/4HssBfvSHEZllFL9VtmzWG2dKsrQ91Gro5mtoXLEGRD6WCYHyFAjJd68geNSfNH/JZ7Ft+jbqDu0Nrz1ov/wL/4ctXDjt8oW6LiUHSL00b+JRi84TESguy7NFJ0MGg65lCzkrF5Jc9YUowggYjrz2IpAUVs5XbXx63j7+id+2Bx9+0SM8kIsQM5AnpK/AGxrChTH5xx/6TvvYx37G1lYu2sr1KzYadmzQbdnS4rKvv3I+lPZrK9ecgGHdIb8h1knpJvAdI488+tJ7dQbQB+YHoqdCnkA3Hpqb4fVBnlHTK85f6QGcZx7Bmys6eEMxYeR3+lySQSSDhvdGM843eXj5GU/6BgRNJufgCWmY7rnnXjt69ISdOHrMx+fs+ZfieYn3HJ7u7J0r15aM9G35QiZqoaysuHfz1atLfsYwFpz77D3motXvuNfz/Ny8Pf74436We52SXs/1OpEF8q4j3/mzzz4b6bmS85OzEiBZpMpTTz3lfUJmcA6jNzDeGMfUC+Jv2kp6Lq654447XM7wPK4jCoQ2A2xBauzcucO2bpm19fUwHuv1NfuO73i3rayGju/OMJb1+8ohpl2PdDDMt3R7ni/HGxW4loOJ9H45P5RKAYzSf9aGUlYyT6xjOdcwB8gMUokFmBwefTg1yJtStp2ewTme1lF5jmwr2rzepIZJ6Ao8m3XLnnE7ZG19EyDQZwIfuCf/p0147nJPGbWMU9SIiTWLPJLuG+AuqRhIuxk5u4ks4X29QTaC0MNuvvmAR/It0ddyOI0B6Ky36rZ9foe3mTX14R/8KcfZIOkRKaUSwADReoCP6DQB5EvHlI1EG7s4c3Tw2iR6NogG5Xznb/QH9Ag/l5OzkfOaszUA16KnJRt68eYkd57fFxs2ib7MRbQY49np4JgXukO1GmnsyD6YqDfmWQIhRdBRkihZwMce9/YsMjeAW0+kSG0yitoPB4aTSTYPiDS0xx+7x1MuAQwOh10rllF4AgwO+z3saCJpvIB7kkrRvZiTXPwC851gy+ZtemqL3X//Q/aDH/lXdujgDj8raqVykvEmvPUVYc7YiCBiHcoe5NluIzablslmrN3qeGo4noXzAR7THCNZBDzOG0OzRqdrvbbZ+GTBSPfV6pr3led7xGtSXoAoYBxA0Afx8uYWyHfXJTnXkohkSCWcWLxsQYoARw9EJ9PvGQqRT+6MQ1SHp+FJUpcm0bDuJ5JlPokqATTk/wVP2dbDQ30U3tCe8ClxOopUIpAIkb6a/e1keFLvUna5wCuBkrwr2kAgHvuKKACXH9iBEGi5oj9v+dp1G5+sWZXzA+Cz3fPII/5uQ3hkC9bqUGMqUtrxN0QHhCqyQGc0IC5nLOcQEW2MhGxb5pO++DrB0bBJTYCq7zlInVGSBg/ignmhndQmIGo9ALeMzU1OhfwulvxzXmHHtT31VQ2dpt+zAdFFngIr42PG+aCzQhHynpIqIR+EZ4ho8KLqSn/lYHtEvvpCs0iZ5IDo6EaqLNpCylY+/8IXvhApdDpRs4dzyKP8knnFPpJNyPrfWF/zWlNBLuVdPxyfnLB3v/vdRto/5o6aJ1Pj454mq9UNAJ0IZ187Q+y5rv3QD/8zu+22E/ZP/+lHPFKPdJQOLufHrNMjOq7qKWbdSaLV9PYOPfozSJcgjcO2Y49SkwdZzf9PPvqIWb9p09W8Hd2z1W67ebutPfaALT33uFVaHSsPelbIkya5aKdOrdsf//HX3PHqXW/Ybm/+tuNW2YKB4eGA1mlRk6VgmcJYRGhguw86NhhEBBMku0EIjILwsNyYWaaU1EMf2WAUdVWQN+GNBqGRsawL4VQOqv7Iht2WDRtt63WbVvQ1i5BOoj7cwIIAiQhc3+dJ7RCiIkkRGTVAAsAeYrhlI10V7eZs8jRYQ8XYh6ygXqZem+RHKqVyON/hXaYUtaETF3JErCMTqf0R3mM5oojGxs2KlTBsxybcOWrYaNoajnflSVsfm7XlQtk61VkbkkYrX7K1etPTrZJWOE+6MVZwBofOiBBkP1Qrk441LC+vbhbrRk9lbUKAjFdxcg9nGfQzIodOnz7r64F1or3k5GImY2sbUZtXWA5yKhznb2QdEU4XGYUiA4gcPfmdoswUScL6458ck9mjXKtMQKxvnoOM4Lm0TWsW2cP+lzMD+jbPk+MmvxMOqLln/wnH1HksTI/veDbXsK/DaSHqb9AH1Tvhd8II0wSIUjQxvnJSlS4oXFNnH39zrfR5+sdLBAefM0a0jWfRHuFktEsBDSKTNNaK6gsSPZxcgvCCfI/UV/RFc8gzlSJRDjF8J+JL2DrznnZKV4CEsFbperxrzOk78yd8OHS+wEB1TvAZbdLfmhNhkvRZDkM6i/hM2L5waZe3FEGnYQLtBEhrgaaVvzQ4qs4Scq3FL8BUbBWdoqCZyAE6xWTpcOb3AmZFeAjMd/Kk1/N7M9ECVWmXSAQHYpPQJBmIIiikzGvQpVTxbCkFIgd0eAlA1qZLA9s6EGlXGmCWZ7smQwSLjAgKVIp40WbQoerKW+Jpx//THhoCt+XlJeOBNgo0lzHMs7TAtTC0SOhLACBhKMj4kMHL79Ogu0BjrQP6xeKTIZTup/ohBlTKML9h3NlMyo+n59JORVkoxE0kEm3Swlc/VS+B9qQFk8BqtVeED31kXLg+FKwwFvgnQawDnfmQsKEPErQi8HToizARkKT1zfd430mYSrCIKOGZikgScCBvQxmAar/mQCSBiCmB5mlSTCQOz+cZMqC9PYkxqkghjOkwJMMTVutI/SandBg2wdprLrXP0iSgiIC0IOT5zLcUXp6l1FYC10T28J2eo+dLNqjtIsu0f/R87VkZRTLGubfGSnPNPCsEj74J8OBA0KGiA9aN8IRwlYwReRfeL5GeS/tLZKTWgphs+sGYa99wAAbpEYqk5/pODDodUB5lkex7rksLacmpdMSV5lD7RrVCGDt5r+IZIVnO77geIATlgJcOC4FZIJEY4DNz094W8kqTO5jIFTyBQNnx8kMx9oOq0XQjGIMjgJP1Tc9A0nDIwxbP4+pEhEr63swMrY4XRmZoxcSjrbm2auV+z3LDgRf3Ledz9sJzz9rl8+dt4ewZe/6pJ6yxEV6SqL0TRCNkzQjCcucbCihmoxA3BIbXEUnICgAB1dFTjREAeAxaDF/Xi5MC7HyOfg1wIbIDokNGrHtKJrUx9Dv+hpColiPSA53Xg6ZxahqYra7H9bQ73zd79a1mcxPkWMVIidS31AlB3yZoBp17WKrYMy+N7LmFlhMUqMyv2ml2eDcFQ8J1kyLqZK3DOarZjboh1yBAEhKGiI2du2IcIB+yRbPVjdCRGy2z5RWzlxajwDqm2y0zZscO1jzVAGEirs8nY9xumYEjE3XiBdEj84ynsiICZetczEejaYat4FEiGKrJWDD3zBX6Ln30yBc6VeC+Y3ZpvWPN/LSVp7bb+Ny8nb+yZM3+wIpjZZvfsct1hYuXrhjeTrNbt1mlOr5ZT2htZdVptNkt8zY+PelpddjHpKtRWDQA6Pj4lH+G4Ydnby4X+aIVPUkbAS8PHDjoexRwkzMLI4cc/xj4GJhXFxddsT1x/PimF/Q9995rO27aZrfeeqvnra5OjNvf3vc123/gsO3Ye8DyxbL99L/+OY8I2n7TNjtx4oQ9+cRJW16+5sYohMjRQ0ccJLt06YorzfV624mtPTu32J49u6zdqTvQBAESQFQofoBvbiAlXoJ/HwHyStJV56tASWRUnIcjyycOCsjEy5euWhmQuTpnd772Lje4/v3//bsB8pSL7uGMoa1oKc+dr7h9CBBH3YabKahoK/JFBMSQ74gQGQVJrZf7U/53eebiW297CngiWz+b5P3ve7P9rz/4flu+dsEJEAz5QT9rBVL+4O3n/Qo9dJR44jkBgiDAmMOzNxe1Ior5goMN7uHebHmB8aktpOOo2Fh1wn711z9pn/38g253xoY3ByHGIE7WrjshQRvf9MYT9hef/VM7d+45K2RI03XNFs6ftb0797oszSSepBBJS0uLm3WkOMuYGxk9yFPXWxLDQE4pbhiMVS2TD/2Gs6/Vlm4dIDTrhPtwbgAc+f/bAWJj9DohNooUiTxDOiPXyvGJcYeAk24qg4rnrTXqNrdl3jYaTVtZisLV588vuHftc09DGgDIR4FEACf2JWfwtesrViyEkQsB4lG93a4bmaSYkxENQUGkwszMrOXKQcp1W1FPg3Hxs7Hd9qgM/ta+57y/88477YEHHvB733XXXU50cn/Ol+hrCAAAIABJREFUQenhjDURl+xrpUtifFUkU9EX7AfarTnhc9qGXXLw4AE7efIx9+YmDdf01IRt377N1+rZc2fs+7//B3w9yf7otiMlqxyVpmpRw4Wxh/RB9tAWySc5OHGmy15iLgA93SmqhIMFEUDTnuJPepuDcV6YGuOVeoz1zXVCvzmTiUwg+oFIFIgwPMIR4G08pTNZ1wPwmMc5Ak96d5LYaFiP2jTZnP+O5xDhA8o+P7/VZQLF4Ot1ol37NuwObIyUUr2B5cvUHuC+Pb8f9cRE3sjekX7I30TTcH+iW6SXyhBnTWN7AsxSD4DrGI+zZ0+73gK46PZcJm/dJL3K7Py8jY9VbZjJWrPZsZ/9uV+wlbWBTXhuSs74ANmle8VYQtRgw0GkhrwNeyVqYoyPU0sxSMXw3iXlIvKHMxPwBSAudI6xsYI1G73N9Jv+UI/SwCEvZKD0RQgKZAxnKWet5hVCo0BkQxIF51F2ibMB5zlgPOcseoU7gHBeu50SuKGnokycJyRLqavmcrdv9qef/m07dPNBBwD73aZlknOH52v9exQARck9/ZXSrd3w6k8TIIzDlrl5+6u/vMd+/F/+gjuxQBbQTvSFJohogk+6ngEpw3xSPwJHmBGpsUL3YCz43oHs4ciBbZwCmF7GkHXuESFOWkVabtqis0f7h36wrphL0nNBCnONHJ/kuSrsw4mC5JxF7ulv2UFcK7uN/8uLVbaAbDvuJxs85Go4epL6y/d3/kbqEz+rRhH1PV6NiCVkWdg7rLWIXADwlWxQ3neu9f1DquZUvSbJd/ou7ADSQTapzh7axV4SFqPrNJYC2mibbGPap+sijXriiZ8AY8hcYTP+nHw4HGzU11y/qZQq1h1EmjicZmuVcY8Q4oW8oV6HbFfSoOJ5znU3zW1xWYkTArWJ3vrWt9q+gwd9LGUHRQq7rMssd+IbxPkWOlA4cgnTyYyUDSHsetmE/xABcqPuww0CRPoKMoo18cd/9Ceud9KmI8eP+frOF4peCw0bnZcc28bHcLqp2/33328r15ddr1xdvm57D+yxN77xjdYfBeBbLuZtvFK1YiHvafNcbqHXZLJef+PJJ5+xn/6Zj9qxY8ftwx/+oEcVc254ChonprIenXx9Zc3Ja8YGhwb6jW6BTC87eRxp7fg8n2B2zOeX7/2SrSxdMeTHvvkpe+9b7rTRpVP2wtfutTHqkpHes7tq2QzA+E3227/5x/bMotlWM/vIP3ut7X/1XrNR3SybhMX3idaA0E8wBZenIVNdGCIQMnkbZUqWyeKZVTIbUNcqqdmRgShJDDsihZCBpJhTaL+nwIJ07lmv2bARoL31PYrFBSYh7hhtGEFEhSAQJeeIKsbB2p2suzZygnJo2SQnsEeJJAXTRYAorV0IIEX2bKq6iU4bf/9dBAh7KE/kB31iXvOcxRXLsnYrE2GcuRcfYfZdr3+4PspbpzpjjYlZWytN2Ooobw3q8GWKTu8R2Z0rRaYebHjkZ8h15GTGJiemXY+7cOGSy7mInIisF+iBpQIR39h1Uftt6fqGra3VN9NR4TgirMR1xI34Ll13TfJTaYaFnSAP0NHYLzyP/zP3yGPVuRVGyJoUYZLWi0RmsFaVVpV9TruELQkPFEnDPYVH8Rw5m/IMYY78luepzIIcq3G2k97J/59++mknLr3enZOcuU0HYJEsaVxMdpuwSScnk2gr2sTzhFeKAMFOpG/CyHUP+iXyiDXFmKNbpuW57D5h/sIuhT3J6cXtn3p985wMp5SeR13L3sBW5v70lXFDD09jwLSP60QQgUfRzzTBoedLP44zORxqdP4KNxNmrfOZ+7gOnNg5ckwWsaNoQOl0InSEZTuO+5/+4++OBPRLcZHw1sLkexrlrHNyKISSwWaIQ4VG0oB0o/l9MSm0rcNTgD8dFDkhQD8NkGqRMrDcU4enDm8Z8r2k8LgfbEk6Je7NYAsMl9GmDaCoApEa/I77a0AZOIViMehpED3tFaVrXIFLlBs/sJNIFBdsCQMpIJdnyvhJ38vZ61QxQL4Tq5aeQBkCMfahMPGPcQ2vv0jtJAJAC5IIEC0qgelaaCwo7pt+Jm3XQg1jKjyIuEYMKvfRZk4TJzKWNb4KmxTALmNHpJXAbinYaUIljPUwhLQBREDwmYBuMZVqq9aCjhvdg3GTcSkgWukhJEi5h1hWrRkRGPRNBZec/PJin2EcMP4CD8T4Mv7qD+3XHGhu5R0p0Ce9fzS3Wk+8i1ySUh8GYjC2+sczGSOuV2qCtBCh/7TTGftypLaS4am9LIA/bQToO5FF2oNK9yRhz/jwf9rFi4OA5ykFlIgi9UGHnBQtCXSu1yGl9G/qh+ZVglOej3zOXHFI0A7mSIYDf/N7fiuBLuGZXuMiQqMPYZzIQBIZmzaS5SEhwYoyKWIEYIT5SCsAOtyVJlDjr3FhjbGeuU6HHP+XQNch7Ip/oizQJ8Zq9+7dfg2gC32ivdyX9qgwlMIuXV4nKTAUwoiSTJoa5ooc8zik1NuEQk/5uDpJmIl8sbWxSMMFgMu4EiVCuC5tbXVJLYMBQ8FjyYmoFYSnGeNHvvFcp28TpDYihUx1zFr1dSvYyNPJrC5etdVri7ZyfckunD9nCy+dsfMvXXbwnkR01bxZuW82XqQWRDjxgOWOjeUsi0dOZhR1Q0ijBbCfeAaSZgvg0kkMPPx4T/RmeXGyrRPnrAAR3AMsAAXe+RtgQhEgYEAQDgD8PKcVtfWsXw/dlxRY2+fC4QkSg98CVJAdo9MLQKCfK9uLV0r24Ok1Jz8ALg5Nmb3uVdussXjF2+xHXN6sitdmzmx5zWxlLf6P7k5kxtb5ADuIAIE34RoipUlN1eqU7MULHcMHB3+52ZLZzbty1usOPPKc65sQJuUATWgDY1qbTKJlcELKRcqyuZkggNY3ggDBTiHTQaeVgCyci0mBe8AjVOzrG2blSaJAqnZ5pWHVbUesS5G+wcguX79ug0ze1htNN/rIXXzs+KscMO10R1auVJN8xWZnz7zoKV2K5YrVpqY9ioP9sHvP7sRzpWovvvCCA6PZXNYmalMuMp588gn3JGctsydXG6v2zDPP2rFjR904JJc9+/ny5Uub0Vy+npOaHHgo6rzKDPo2Uat6lNdavWErG2s2OT1jtfEpW15esx279nhKrG9882ljK1B4fe/e3fbMM894IWOeQ/QEXuSkXsKLnvyt1D/gdejm3bZldtJJEAgQPEJvKO0hAUX8S2bqHNF7WocQUc13IsULpVDQq9WKp9tgf+OFTyoxvD1vu/U1tmvPXvvZn/+YZUnNAjg1JC4lIQ2T6A0HPESAADi4z2vIgn/o5c55SfpnP0eVciK5DKAvSe8ct1HeqSS9FqfvP/+x99v3fMebbG3lslXLRU/JlLGi9T2XczqnOqkSAuAAIM1mclYoBvAlfRRSF0Ue+QTJU5mc8HoipbFJyxTK9oUv/q394sf/INLyFTNerJi5Q16SjqdSzHn6mEYTfeCcdVor1m6tWW7Ut1Kx4KnpiCrC+5uIFNpDI3keXq+Mv+S2A2t4tye13mg3cl1gvHv7GmBzGI3I7htnVURyck3ot0lBWophFwB88CyndhMpbFUPIAxBXl1qCCWGIR5/AuvSjhQA5EM2fT5nlXzVvvKVr9ptt95uGxtNO3PqTBJlW3NSUQ4xAbwX7ZZbbrELFxfs/PlznvaJZynKgQgrnsN1y+srnvKu34m+MTe0mTMW2wCy4vTp07FfDh1yRwDV52IvoTf86I/9qI/bf/jkJ2379h2Jh3DX9u/f7zny5TwgUAyHARlZjB3PkQOBns1ZvLa2EmSHR2n17cknT7qus2PHdj/bXnzxOU+BJRLLAaR81I+DeODsJfUk5wD6SrrwsMDMtH6bNgzpI04KeHNydqedlLR+6LtAAPa+Co7Kzor2hHct3qtjpIj1AsBEdmUciKyWq5alaHqra91B1zZWNzwHOKlaXB8fdrzGSL3etP3791qnQ/FOol3aVpuoWrfdd9Jx0MPDfGStRtsjnryGBenqOthdEVkuwFL6l58nSerUNJErfTrsECLcsG2KnkoG+R72BXl78Ggcd5kM4Focq1i73rOZLVut1+3bP/nIv/TUkK47cG4nqTRxphBmJqcIpeoDaJfOSY0i+IHyWNhGRI5wbZJc4O8UeyIdXPdNxJl+6JkBk/q/noGFM7ocOdT10p50exuP/KSA9SaAS/2P2kToY/2IoNd47tq922amp90mx4Od9UT0F5FrvXbblhYv2oe+7x/ZLYdvtrESkRld66JEpF7ez/7Q+p4WhjSPITOc8BZJjV1aCK9+vLaRdefPXbEf/9/+hd199xtcWaFYdatL2pSiEzIVSKRe19cVRawhOPicyAeiFPgesL5AkekRqRuj2DV7QI5uvOuMc9mYOHWl7U3a7zpoYpehsyKbwlkpUh6z5rhWNlKQbZFCU/iHniPsgt/LxtS9+Vs2rZPNSe0lEQpOcrnzWEQNQCSq3dGnJFKq1dg859mvY2OQIAHQm6ewvFHLiD0hsFrODcIA5DiHrKHPyDCiBmlDOmqDZ8j2EJEea6XoOhPPDX0/xklAV2AbLZenHp2XRMLzHGSgA3GJ/sQzkGHNVt3lq0c5WmTLWME+K1edYHV7Ix9Op5s22Pi4R6FzmlPQ2W30dsftFAiQV91x+2aKFKUTcxsrldqK9jv+NIp5I/Ir1m9CelAgO7WRWY/x/Y2i9V74elPnUQqmlztwsBfp5xfv+ZKPideQIyVxLmp4NVsd7z8EPTKfc409eunSghMgM1OTXvNm0GvboSO32K23HrdRNnAPolvGqQVBzZNR2P8QIJC1M3M32Wc+/Rn71U98wl51+632Az/wfTY7N52c+Tk/T7E7qp4WsW0zW2Z8PYxVxz1l3cQktbOKToAw9h7xiz5UqvhZRersz33uc3b+3DmrlbI2N1W297zpTts1mbMLD3zFOufP2Ex2YMP6ojspT0xst6eeOGd/8McPudw7vt/swz/03ZbfBrjfjoiKxkaA+V6Mndo/OF5A6CQ5jT29FURA2axA+qckdE8RxBiWnjYq2RPMFaC/R3ElNc2Yx27fBu2ODdsNK1Crg/AvzykIAdIzG2GchXfLsL3mawKFzwn9Xt+G1P5ISFRIOMk9j/7wz/lH3V7pwQj7l8vRTZmvaDKX+xEB4u9OiiBDo8ZThkiQJEImVylbrjwennTs/VHG6xSutQa2ka1Yf3LO6hNztl6qWTOTt84o5+cfBDIOOrDJrDn0SJxU2GMLC5cN5wxSfrOfWRM4YwhT5IxHTy14Ctmh1ao4e+ZtebluGxuBF7AmJX9YSw6+J6nD+JzvJVNFDss+EXgv5wzhacKwWAM8AxkiTIoxEtYrmct3aZtHWJ+iU2kT7UBWMQY8R3gY73KOk6MoMkBOr24TpGSCsGHahG6FjKMf0tm4l0hk+iXHWpGqjLswSK5BPij1FeMX0X7FTeckYcTCj+mzbDlhR/ytCBuce+iT9EHNj84F5JJ0A/1G91TdXtoI6aHU8bRL56AipBVVHQ58QZoIA5P+ITxU+KhwOI2JMEw+1xlL/2kPnwnDY87lkKxr03idbB5h6TxX2BfXagyF6XsR9DTTL0NaBqG8JbTJBWLL6wEFQgtOngRSWrmGCBAWnbz+pTgIuNNikGKniaRNtIUFIXCSNmlCN427xKuc3+swlrEl5ox7KkxIwK6e7wdjEnkgr3mRH1rIAl0FxvPOOKjt3s8EiNR3mhQVnlPoEveSQsWi4j7qqxRrKXJpxVMTmiZPJESkGEhZkYGjzRptCS8VruF3aeWFv1loSnkmoaC5Tnvha4PwWXrRCqynf2lBwb3SHhaaSze8kqiOtBCUwpgm46QUcq02kJQ6eSoqREqeOnoXaafn8bnnPvT0RlHwVMopG04bU/MrwkLMJM9V6Jkz2aVILcb8KCRPiqY2M+Ok9cCccm8JVe6v+ZYQl/KpedBaR2ArjZPmUEy01r/IEpF/tEHKI2tHpALtccUfb+4k7Jx7iPHmO+09feYgSxKKLlKUfjNu6gf3F+HFb/lbESGKzBBBo71MH/idDBN+JzJORgXf6X4iqhh/xpyDhuu1TmgnBxKCWaRQmmyl74oc0SGWnh8ZQ2EERY5qhV3qIBew4Ap6klJKxBCeAPSNQwQjRqw+96EftE/pqHTQcp+0HJHxpLmhTfxGMkfzTHu0zvheYZ+AufyWfotEZtwVkcSzaCORYSJvY79HoUtIiwCY1rzvWuN4DgkA9rWUpKqgvQKwcO2jXYtLi76/SNMBUCbPEe0lDsxBJyJ0KJzuZA3o+QhPphwZXq3f7VhmgOdy02pVFP6SXb50yZ599mlrr63Z2WeesyvnzlmjR+B+gAoA+xAS2N+T4+GFia3C30SRoDOO5QF9Blb0FDY4gmes2yfENGsDPJGobZHk0Abwl9xzZ9IkjZbr5ZAh1P3w1FHhYdPiPIEwppBhY2T5odmBHWaH9nm0tJMf9Q1STAZpgc5NpEZrYHZhvWYPnKu7SQu4u7Nq9i233mRXz1+2CQrGk/O7HXZXbdwMp99mJ0AcT9FFVMp4gDBEfAAidABTSHmbjedudMwW0fnxEsma7d2e8YiS3CAIo85GkgqsSBqJiP4gtRbem6jckCNbpvHsDMCGe4I14yTJc5PgBE/5QLsgYDylFoQRtUF6RK9X7KWrTbvpwBFbxRgb5WyZKKVC0VYayOeiNeotK5bL9uKZy3bi1hMebUdx8edfeMbGikXbvX+vlQpVW2us24XzF3zd7t2319qtthtpyBEnF6oV63UGXkD56tW2HT26wwuK4l2+vL7sa3t2ds6VPIqjsz5feGHRdu0ad9m2c+cue+SRb1q73fc0N9rPly8vOHC0b/cuqyUy6NSZl2zbjl0ObpKaq9Mb2IMPPeN7m/WHoYmizB7CS3Hh7Dn3jh+vkie15+0mGoRxhYA7fmS3VaplymwnZ4jI+XCQeCXh8cq/ZTBIAeUanUH0g4wB0htQiBukxBmf8pzbe3YfsI1Gxz7/V18KI88JLcKPwxuaKCYZmGGwieygWO0N79u0HsN+8ZQiGKQJicj3KmKpWBDAEOlm6evTwSHu4Tw0+/mf+VG769U3m1Fno9t2OcA6HHgO71Cg+ed7WLmYszF+uXyc3cyzjJDLVyJN2uTcjMuASm3KZrfcZCMr2D1fus9++t/8nD31zDkbK+ctN8raoDf0Qr1jZQA0CrFmbGO9Y/d/7b9ZNtu3Vn3VHjv5sD31+BOWz2RsdmarrzEM0BLpr3JBSOncY86QhR7p14mIAeZKxgQEgc5Q19ezI8+HTjFZopVIW9Pv9sITnrSFGfZu0XJEgjb7mPXWqrd9b41VAAoBmtBJArT0WvHZrAM3nnagGKAg7cI7dbW+4REDzV7Xn9Hqd21qcsa+/vUHbWJswh577KS9+13vcQOalFFECcpLjHN3dX3V120Ynh0n23hxDkjvYx9wfo/PTPk5ymlAe+RsgFHGuIgwom3KV+5nzyL7d5e34Y5X32Er11fswQcfdAcB6UZ8fv9X73PiU+dymuiR8wQRGewR5kv6IoDVxETN3vTmN9gDD9znqUSWlwH+Jm1yctwefeQRB1DuuutuT8kXXtE4LJU8DRXe6vSd1DFEmUHE9JIww1XSaZL6IRGcFepr5HJ2jfRcyI4kxQdFoOVNKecY6YP6m/7wXNlC8giUI8f6xsZmOkz6xphGPZqwcSTrZBfK6QLHEPrZqK8G+dCEANm/qdd0eqEzCQTluchX6XHMt6eiurbqn8nwFykjoJr1KINY+pH0ZNrYanZtamban3PlymX3dh6fGffaHqvra9Zqtq1AZECbmgA597xud7p26eKi/Z8//VG7cq0dEREJEEWwqlJURkTHywkNr49VDP2GFKElT20RqSfktMLeueHEEo5qciaTjiqyDdCsBzmay3tETHY4skwh78R4q9d1r3WA0mGXuh4kHMn47/icF1qPAA3pim6vdvq+b0lt1OlFVATtoN0AI1vn5v3+eJpDAk9Ua9ZurtnO7fNWqxbduxzdbtBPp7mKQmfcH2cKf/f1BWgX7YmIkBsESIY6DfkxW7h4zT7+y79mO/fs8wOAmlB4m7u97EXQc55Cif2AAOq0ug66kuKMPnKeQNTwns1nPPKHd4EaOiNYB3IKkK6sv9O/Fd6AYw/9UC5z1ptkrewvySb2B/1lL7GWkUvuTZ+kU948YxJHQZ4hwEi2k7AEtzmLBXc80Z5wOzDpE/d0OyqbcY9ipdZ1IpAoBc6dwcCaHcjXqBWkc11joegx9qzS3GmNci3Po/2kpsUecWeRbNajZXmOiDdkLvKCaxgD+pD2hJbNB3gq+5Lr2fNyJAw5FSnL5HwmUpNzp9Noe2Q4NTLkzOUgaJL6BJnk+AgVF5J0LvSz2dhw8oQxgLh9xzveYSduu9XbKpmbLFrvZ9QDjDTrbnfkc75PIEA2iSk8/H18Qnb6utlMgRV/39CzXk6CqPi25gAChGjBxx5/0vbs32flUqSYoV4LkUxECfOCxGdcJqs1b/fzzz3jczAzM20LCwt25epF++AHP+A1efTsydq4jeU5P6i10PVI1lKhYssrazYzM28f+6VfsT/7zOfsrW97g/2Tj3zQnW5WV1dct243IDumLEeUQXnMJmcm/Tzeum27Ex8UQfcagomTKWvO8TXLWbPRdmeez372s3Zp4bJNjZPtI2t33rLX3nj3UbPzp+y5v/2CTQ3a1ls6Z7UyOgVEyqx94a8fsnu+fs4pig++/4Td+dqDZjNYOhhS7RC+kKxJBFEOssNfUZNuBOEHGVAkD/JYGCqqD0JImROCeLNxzyQtXxZnuJB/Pv+9gY0obt5t2qi5atmk9gf6oxtyeLWRT5i0f5261/jIeERIkv4qSXOVI0IrcVgJ0oNIFEWCBOGBXAuiLP5WtJDWh/gzbKW/iwDJZsteAD2fr7q8IEVYrjJmmVLVPPQGfGIwcptyY1S0Rmnc2uNzVq9OWqM4Zp180ZCulWLFckXqeUQkCVGYjAcRIMgXVI/pyWlPYV0ojVm93nJbxOtqeMQUkSLIHfrZtyoFOz2tYtEuXLjiciFNUgpfhABRdJzWrfAbsAlFccipWo5mIgDSuIhIEOHC/M3vpDMI80M+s5eEA/E98gMdhRfrWPiSdLw00eH4R5KaXnaTzk9+L2eDdAYbXa/zQTgnz5NjsJxolA1EuhT3TuNmgTtFClARxWk8nuvUfu4v/Yhn0kf0NndQrdU202oJ9+XZTpwn+I+wMDkCS2bLblRWE+ljwr3S+gxtlH6o8zMdOaPxktzUXDD3zDvnDLo9a4128jf3o88af80Z/Us7UguLku1A32XvsR4Yp3SmlPT3fj5QA4SDhg6L2RdgrQF1QzkBznUDZ4Xdmz5AORkVYvmk/EKACLhL34drREaIAOB+8nxKEwlSIHlGOqzJQe0kH5hIDA2yAHIRLooI0MLRAlXbxTz6oZqkA9DEptvH/dLeHwJQpWSlwWs3QpL0QzLOWOj0jYUoJpPfaaMLPBcgK0MmrczxXbo/abJAXvra6DwjPotoERkPIkeYEwkrGTusA5EbWvgsMP6JwKGd/I5rBDJrE2jTi9jgc/WH8U8TU9pgjLkEgsZAAlObgLaLPNIztPnTxhrPZf1xHfdkA/BP+ejSYBDPFcEjJY+NKIDZ8yImRYvSRJX6phwgepbWEW1Ns7maL407/ZaCKWVcyjHvXK81LcEOiMA9RaioX2LVZfyq/1LItY65p8hOzVu7FekztL8VuSCBy/iK1aXNMrIEvomF1WEkoJh1p88E7jB3fCbyhznk3mp/ek/wXB2GPEtEAfJBB63qbij6R2Hb2h86WLiee/E7xpD/82JP8XzurWv5XB5htJUQeZFFIttE/mi8+Vtt0Hd6Jsq3oofoP/dIgxQaIx24IiHT61tRHKolQnt0IGjtylNAJIuAD4FnIpfoM6k2eOFhNRgNPSey1m97o7VJiKhtsPky5kSMcX/SXGk95bN5l2kNwgfM3Jhav74SXkl5ao4A8LY28/Qij7h2Yz0O8xvroGDjlYg0gTgpk/sgYe4hQ1wJTzyW+62mrV1bss7GeoxHuWDNesNBr8Urlzwt0sL5BXfmaSf1NgCWvJ4I6SwGEUkCYQKgC8CP0g9Aj548jn4NMUDqJ8KPs1EMT1Ei2EZECBMhQRQ115KYqJcURMfDCr8Z7n90p9nR/UXrNwAVkuiQpBi6e6lROD1vdqVdtYfPNayeRLkcnDa7ZceEZZvr1q2bzcwl4C7OSonXqmeVSmpZq22k16qTyhZPeWpuJIXZW3xWMFskMiVvtmWmYK++/TZ77KFv2lgubxkADQBQ7JEkt7nnsCaFR9GsnDObnjDbvo0IkLw1G8iHiKghY5rXAKFd2CuA5F3X0b19YDaQLgQ4bNlx2M5cuWy7D91h11tdu7q84kX6AEW2bNtmu3butUtXLtl9933Vjh6/3Q4eOubE0/mLC7a0dNVuPnDAjbZ2a2APPPR132OHD9/ioCfG5HPPPevr5o7bXr1JzD3y6KO+rt78pjf5ejl1+rQ9+dyTRnFlgDNk3/lzF1zHYD+QOgdZzNr81Kc+ZW95y1tsx45dLn8wSj/72f9md73mhB06dNC97p55+ml76cxZu/Puu9yTinolFGNu9/rWbLTs8mLd+3DbbUd87WNg4IHJOUCqBIDS1esB8p47f9nbT4TNkSOH3POK0HsHiZJ0HVJaZUyl39NECPtYJGlaP/GIrl7L9+ilK1cdfAAQIt3EgUOH7fSLZ+2pp55xgs7lJXmhhwBckT/e9UYvdBnfCyxg90A8+GevaJzqhejjhI94WX0Q1yN0YULYqEqI+sUaxQMUA/Ljv/gTdtuxXdaprzhBuuZeSABlFNe84fXjuiGFapF3mSTCNgG0SJflsrk85so4AG+z27OPzCd2AAAgAElEQVQdO/fa1Wvr9unPfNa++3v+kT348KP2Sx/7DV/fY2MU6AbYDo9xPHNpUK1CyqGGtRv9iOwamM1tCQKYDUkfkG0DvN8LALw9r6ODXTI+nsiGxJMcx1TS8YlIZ66WlvHYRsaa7dixzSPtnjh5wffz9vmilcYKtmP7Dmt1GjY1MWWV6oQ16y27fPWyPfv0Vd9/EKWtBPRFFk5OmE1ORq7v2ek5z6vOC2Atn3h/ukcaMgLyuD+wVr9lu/fus2avaQcPHPI+X1m45M42N22d9/V85vRpr5lDlMHEZM2NnADaW9Ye9Gz/rj2uX0GUQERAMmitck4T9TU7N2uXLl7yc4m9wffsVeaJ9HZpZwDOEn6HDGCfQpQAVPI59+Ms5fwrFCMtwuOPPubeauypdD0+kR1c++CD33AigzHhbKEP7P/Dhw/Z/v177FN/8l9cnnDOvf71b7Annji5ecYf2L/Xjh8/7nIHuSLPa1KycYauXIdAKLsds4FjDs4RGxvWASSD+IAYI/rMybqwdwCMidRQ8XEif3R+y5lGRrAcc6QnpI1k5lPRRegHclJzog2EO0mxylm+uroeUaEpY5f/Q/rLexwSeWVtZdMr0fucECwCCKTnyOni6tVlm5vdupkqgd8JDBHZRTuc0HRQEvlD1BIAVxSU2mgEuDQxSTRe2YtWo9dOzgSge31t3drNrsuFq5eu2tL1VWs1ex61lytV3QtaOoZ0Ydlzcjxj3PhMHqZhX46caEQfwcNWNq1sV7dPAW09MuGG44uccUhdRh0LbGQH/XiGh0pmfJ7Jv9/F6QWigfQ0RGtBUJIvHM/QxLvTAaUk1Ubo/kQIUIeOCGHIqdgztBkyjzXNmn/Pe94T35EWhXLQ2YG1GuvW6zasiOwkwotCwRmix8J2JMFf2HnxTtoiP1OSzxX1pwgQdzguVm1ltWlf+Ot7bWJy1krViEom4gg5u7Kx7pF0c9u2WL/ds41W3aoliNY1K2YL1ug0bWZi2omi1aUVfydCYJgNO0kv+siaYx3zUhYIgTWyjZkP1qGTpuMRFZ4GbFj/rCPZEXLo5HpkF/dF1+UaEaZKr4uOLoxEe9L3SVKLEtkhcIt5c9vAz45I5SECgchZ2sl9IXP97EpIY4D87DDj8rXVHdraegBJ+l5rjn3L+MjZyveIp62N9UANCRxE+H9arsr+lkMTfUZmamzllKaUTSJElE2Av+mH+imnRXQLYR0imeJ3bSeBq+Ph7c5vuCZy+gfgSD/kAOD27ygwq1aTFKF4+GQ9reo73/lO27Vvr0ep1xuRJob1S+q9ZruRFMeOehakIAXIVeQN+wAFjRRjjL3v+UTxyAzTkR8qto0zAXIyDlLXs1L6Dn8zL48++qidfumcRzUfPHDYLl654tG1EJmuQw0H1mmR1gxHpJGfay+dOeU1pgCcSavT6bftIx/5sBOyHjc6GNgk+f6zBXdyaBPFkB1aqVyz1ZV1rx3xkR/6EXvxxfP2wQ99l33o+/9nJ2oXr1z2KMjlxWWrTczaeHXS0yiWq2V/7vjkpMsOiATe251wioNsZDwgJAG+t229ye677347c/qsRyfnsx3buXXcPvjeb7PaeM7O/vXnbLi8YIXVK2bNNRvLEnFbtm6naJ/+9Oft6Utmh+bN3v+BN9qOY5CiTTywgnwwolOImK2GZ5i7giHr0QvJnVcMAoC6k+5Ng4EC6aEIEOqSQYYUw3ChGDqpHD1SLckXiGcLsmL1muWGPcuRUpAUWDjg9fEOg4yhFlLHRhRGHPS8OPqw37Rhj88iXbvC/USAcD7F/+M3nmbVlecA36NAeqwXT92XePz8fQQIESBBgFQsyz4olN15LAsBAYHa7li7N7LGIGPt3ITVa1usWZ2wRnnCukT5DjLWJc3tGIT9tFUrEz5k165dtTWyLYyVrT+gFkyNKjSeCmtqdsZq1ahlShRt0wnQso1IXdmjVi4pS3FUzNr81l12/vxll4XCd/i/skWIANGe5nNkiWwXRSsIr2DPo2egt0nXkF4iB1jekc9gOchb4agC33VWo+uxpkVKCLuSAyYyhn8C4kVo8DyRxuqT9LY0viMyQfiVCB3h1cyxcCs5+woXow+Micgh9Fnha/RbeAt94ZkiA7inMtYIaxNWKH1DERJ8rsg72sr/6Q/nCe/p4ALaIyyUz2m3cC2eyRgJbxMGKzw59LLAuURuyaFZ7ed7zZ/ICogQfsca0NyJA5BDEs9gfBkr+s01vCtyhraJ4OJacRh8Lr1UcyYMnXsLW8z85V/8+YgOCASXAcFgyFNeA6wFo4kN8DwiIdRxGqq/nWlKipiIBeLBOjgZaJEJWtQCCXlWHFKhWAo45jMNtCucSf4v2qSNIIAwDM3wLuclpVZAvRSVMF5CwVN4lMDytMeSAGkB+AJPda0GWOCwt0MH6SsKXqfvS18j114oQlJgGLPw0g7l2eVoQlbxzu/0SjOa+o53eRy9PHQzUlppwYgEElArFlHKvggbvhf7JsJBxid9kLCQd5MWpxQYrTH6k2ZrZZx6SpAkRYKADu6r8RRBIKVX5E7a8KCNIjK0brivmFutTXkOSihqU2qNy7NOHvUStNxf68vXOrnTE6ZWa5R+i4SQksy46XsVKqLfCCMdBmqbhIWEpcB1rQGRYtxbgjVNWjI+OjykmOl7+icyindSEEiQivkWIcPzpXQKcJfQ1N5JewgyRvRbBxZjy/cafwEbtIUxYIx1DYo+L611xkXCLL2OFZXFfXmOoqh0gMjQ0AHDOwcu4yHyRESCZIJknpR2xkP7jNzMtFeF4wViSN7wO9W50e9E0jqAU46CThoLAZAyuriGfmpNaW27slks+gFO20U4as/zOzxktWeZV3mnyvuB+8rrQca7CAxfQyU8wL2UsB8wHl3WDTLbjdsuIbHjm2Ti+hppN8IgiX1atkIx0mCRFoHijU6kt1vBwmdICxEHH9esr9dtEkDND/jw5BplY160Jvm/PEXXN1Y35QFtwnhsNGKNSVmpr614nlb+nppEaRtZux451QGPmNNREnE1PRmRQs8+86R7uGTbTctTg6TX9xoPFMg+/dKCExp48OeLWVtb7zrYCQiJqU10g5MKidnjdelyZrNTs+79OzE1YVOzk25I4K1bGmVt8eyzduG5b9jeLWaVnFm3ESZTsxVppTgmvYh6xeypS2bnm2Zzu+bcw3z1zBW7dc+YjTZaVsJjnpojpMwaRWQG6b2IrEDPhujpk4ara1ZvYOQF4VCtBVGDjYS3a5vGAxS3O/bt73yjffD73m/f+YH/xQ5PFKxKoe6VZuQQ9zQ/Ae7SzzJRNUOzmUmzgwfMbtpWscZG072PALLdMRkbxgVgpNwiAoQXDjUeio4HbWXSBrkpO3t10Sa37LG1ft+jP4rVmlXGJ+3K0qKVyoRMN9x7dHxqxtY2GrZw8bLNzUe6nGG/a2MQ00kqi36vbxOTIVOYhxeef95lDBFLpJthz7OGXve619upU6f8HnjDfetb32Tnzp115c5z/1fGfR0cOXLUZR/ekKzXa9cW7ejRYw4oscY5L+677yv22jvv9BRCGA54dgO0UWAdj9i1xobLPkgCioD+zb1f9mgdSJBX3/EqX6Mvnnre9xmKHZ65lXIULyZlD9FXjOfszJgd3LfXBkOAzoznsOYlGbypBCT/SYNC0nUkT8LwisLg7XbD6/u4TlWdsN5gZHv2HLAjx07Y337lfnviqacdCKXPOocx8Mg5zfhh3Dh5l2qA8CiHpXzCk4Llnqvek7zYQBVrE30GE/GVESCbzIl0nFToh0eRJPVASEP3a7/8k3Zgz7TlRxRLDfCEPep6mYpjkmrE3f+iELoIEGSEGylEMZCje0hkQsf+7LOfs2tLK5YrVOxTf/ole893fpv95V/8jbVJJ5eAmk485jPW7o9sokI26ZGnBWQ8G42eEwqAAxFVF0ZvEe/tEtEe6DX8nXOAk1RfjCt1D5zcSWpKybjQeUPkAIWz8SBlHTKPlWrJOs2WbVCofJQhIZMPHymGJmoTntKwmCtZjnx7pPsrlj2ypEdea4x+aifhHe8pr+LcCYA3Y90WYFOk3nSdkQwSw4EXfW/1OtbsU/uiY5/4+L+yb//2t3lEBWmhlhevBaCTydjtt99uTz/zjAsU5q0zjHQAnEXbZgPgg3yAYKBPV69eddKE9X312pIbbrSJc1YGEcAd5w6RGAC6PIN7yIlGepvOKwiRMy+dsePHooYPsoFz5qknHvcaGJwfnJ/IBGqOECnCNRCqPFP3kSMLbeGZp0+/aGfOnPI2Epl2++13WLMZRWVJo7d71y4vQtvt4tWH40WkYHV9oFDyPjEmc3NbPVKGiNPZ2Wl7+ulnnfTas2efLSycd8AZwA7SLdL+YAiv+RjKYJaOJmM0bdOxJ2SYq/Anf+OwICOd6xXxDJjpDgobG35/io7Td+Wx595jxZJNTkf0L2MqPZL1LBvNQdlOgKGMsRy9sqWI6O3U20YdOul6/B5ZGnocedaTotu90CFuRE4MbXW9ZVOT1ADo2uLiZQc4T585Y71RpNxcWrluCwsX7OIlUtNGNId7NSepGf/3n/gxm9++0wlEETPsMzl/CXiQPuS6xCs8E0cDPM/xmMhuRjBxrzTQEXs3DkLZFQLl8T6PPod8EOgu3VugvdadbCDmxD0mC5GOVEA3hwvrhDanHbogWqUzss45v0gX1CbCNjNyB4+s9azZWLeN64s2PTluw37H6F8QIJ6sMEQ6Y7gZCcJ3oxQBEvqI0uplqMXSz7re9Kk//TMbn5y1SjXqQSBHtm7Z5v2WTofTCu1j/wscY8zQ4f0sTWo1CvBnXGQzK12L656poqyMRdpW1HyGbRZ943uNOWexHMTYK+gGSgEiO9cLAA+Hm+nnmBeP2ChGTn32tWzysAPCkx0ZxfO1jzyaJdmbtIPf0ie8+iGeS8UxJyp4hyDWq1IqeaFo9IxuL6JudFZwf8ZMER2yZeRhK72BNt+0fX7zrIHUpc2KnD937tzmGcMYK3Ww6nk4uZhE2s5Mz3nTGEM5mHF/YRkArIwhbXDiicjCRD9Hx5LDHc9HnguTgJzQ2MmupG5IbRyP7rq1mcPBwB03iJCiSDhrh/3odgVRQ04shFc1ThPCnJAH1NMhalM2DYQDv6O+jV+XkBvZpGaXcInMMLAXUk/xiv0xtFxybmqe+Pz+r3/dU3bdcuyoA/q+XvPFsInqGz5es9NBMBHZ9dBDD9npU6fcsWb1+rItLy/6WH3/hz8YmRJKFMUG26rYRKnie7TVaVmukDEiJgCyV9Y69m1v/063CX78x3/Q3vHOt1kmM/D7eb2opRVrd0eeGpZIsNr4uMtPhCRn0PTMViej0F2J0HGng3bDI5VZc1tmt9qLL7xk99zzJd//5BjeOlmwd7/jW+zVrzlm7Se+aWcfecBy1y9ZbmPR5pD96BLDvF1dbtgf/adHvM7hm+7M2fe8732W3TZhNiT0nEKNWevXqTvLnhGZ4WH6PqyjPFEMKC0e62+WxWBLPKz4m+Lo/HPPNZxSIG5D/rlwckOJQkZ9ay1fs/xo4Osjiy6EkdRpWabbsNGgYUPP5wuZ0THrNm046NqQSGPqfaAvZXHCuRH9Efo2f5PBBtlClAQR0aQ2Vd2klxMgbjeliqBzjSLqPAVWvuzRGzmMvTyFMPOWLUOGFDxtYLMztKaVrFPdYvXxLbZemrBuqWbDpP5MC6/4PE6uEEZho/fwuCnkrAs+W63YcJBzx5ZCPrAOInzYJ+hYL7102loNan0s+37gXNBePHjgiF28eGUzww4ymn23mQa9Gx75vJCJyI6jR4/6vfmbNY9M4MWeT+NNbmNIx03qR+hcE1gv2cb+kHNpGgtlL3N/PmO/RcRba1NeCs9B3+NetJ3f0y7pfRAtnKXCWLie/8tZQlixCGNFkvMsZRPivux7ZC/P5Dzje+SnzqaIvI1xYK3qrNMYOJ6evERQ6OwQ5qtzi7HjfoyXsDFkLtE+9I/fyQFb5BPXyAlZzgRcL/2Q39EfdEKu12+Fs2q9CDeSTiN9V0SGHAx0jtAe6a7CCNM4sGrk0XXaTJtU8y8woXCK1joT1qW1xHXiJXiOSBa3c37nt39zpFxjDholqWbkESEwUIZ0GuiOwz5JZ5CAhvI00QMRPky0DBcaKyNFeSIFKgehEgXHpOzI8BKrxyTo4HTDPfHUoJ10mO8EummxCLRPkwjaXALApZAKTNdzWTwiOLRQeI4bh0mYlBvjyjGYKF9Swug/14c3Qxyq/F4TQd+1MPiO3+pa/i9QWs8QUMhvBYT7QZ0iQ9R2+iKwA+CBewlk14GvxZueX91X48k4KuSV+ZGCz3OksAvkFfAu5ceVhGTj6vdpY0yKI79hPkV2CDRNA760S0LBD8IEyEHwKGxKm04GA+0RaC5yQ8+gPcw/fRAhkybPBBajiHMP1jHjwDNkJMl7R+MoASaFWu0QOSQySWtAIYBaW2KEZfjI4JJize90reZSxpbWgYwk3ZMxUMoDKb+ag9EwgA7tc/VD46j1KNnAOImwk8CUAaLoLynCoRQGEKX5lBxgPNJyQAcT48P9AUFETPC31if3YQ7cizMpmMRztU9FwGgNszb4TECBUkAoIkiHgIhPrtPhHoRnyJV09BBtpf1cgwegDpN0bQ1+Q7uvryz5/VAItHZkFDgBkBh/2vNSILTuBWIopFEHI8/03LnlsstKReloTTP3OshlICMHtVZcCUIxIvIBMqkVuSsHrnyFjKIN09ORZ53fF/EUTIrgoewDjI6GuU0CkBBZjLVe50aUG/NPH6JdJTdcmHee4wpBAk4zrwrjZ7yn5mbdS5G9BxgM0e77P1GKVM+EdtE/PBv7PQi1huVJzEPUUFIkq5gPo6yakE1tCuARgdJsWKVcsPZGHKAiezB+MPb7/Y4DbKxZ5lPrLZMFMEDJThTZIWlvyk4CoH/jgT3MjaxI6PEoa2ef/KZ9/KM/Y7fsMRunhkgvSXtF3ZAk3zipZLsFs1PXzT7xH/+z1fHIzA3tylNP2Cf+r1+1XWQ4CPyMLFFezD2eRQ5tLxvqzkjdHqnNzLro60nkC0RJZgQIUPCCxaN81jLVcXthac3+4Pd+xefm1/7dr9ip5y/YdDnjzAVEB5itB5En0TFjebNB06yWNzt+wmzfnqqtLjccpKfvRBJ5qjHqk5C/nWFM0osopVOuBJs0Y4urTetkyja7fbddWVmxFusxk7UzCwu2fceuTUANDyaMgYuXrtm+/Qdto1m3a0vXPG0P6/TmW26x+kZ4p5D+avHqom2d32qPPfqYG/IU9XOPwYTwePvbv81rcOgs2rlvl0eZAHRKRjz00Ek7fOiAF1SVXMQoZ/4pjI4C/+ijj9jly1fsyNHDbrBv37LdTp8+ZeVCRPbVm+s2Vql6mq3q5JSTGzt27rPf/J3/YtUKVW6yHnnC+j3z0qnEYMj4nmYfLF+LeiBE2PDaMT9tu3btsG6v6QYpaU3CSA/HiBtGeDoSIwA1nQtyJpHTQqOx7t6HKJOV2rQduuW4HTtxu/0/f/hH9s1vPhGMVop4wFMZT+Q047HJTySOuKOkKnoUOE+MzRtJCqIQI0B4UiQ95x58SSjC31EDRI9PbN+Ivkr6q7X5m7/+b2zX1jErsg8GIb8LpUgtmbVIFzPyfPSR4xtGM2cRwUzOZgdYsuGthTcccuq3fud3Hag7dWbBLl1atpt27LEvf+kbDhQWC2WX7U0i6DKknCMEbGRjnmotjATJUB7HS+ArQ4rDNyqR74mkblHIyfgtjqiRu3xzap0oZX8XChmvj8TahjgI8C7jBEa713aPwsJYwQFJajc01ptOOmaHWU/JVswV3auzgGdlbuSgxtTslDU3witYnm6ME4WeS/lwYnDjtFxwDALvW71zblxdrNtv/ca/tf6gZdu2ztqZl563J08+Zvv37bc9u3bZ3Xff7V6srLOLly/b0so1O3TosN1xx2128uGTTkDedNN2nwfWPLU8Tp0742mirl+77tcxp5wHe/busaVrS1Ybr/m+VyFGvKF37NxhFxcu+nnF+aW+cC36BJ8p/RzP4ly6fHHBpqdn7L3vfa/v0a997Wt27733+L55xzve6fLfCbXUuUM7HnjgfgeSSPuELKCOCWQSZ8jlyxdt777dduXKRRsrle11r3+djZUr1mw1rFwa28w57esiYYhJKzI+UbWrV655VACkwONPPGa7du7xPPl8T5H7A/tv9sLBLnOzQWTSFzna0FaBq9K90wasdD0+21gjIgWSLqK5mH85QuDhy70FupITfDXx1JtNPDh5DvtNDkw82/XpZOFSu0F6M+1zHScfQLP02GwxIrE4t0NOkWQlimfizBD2Ht7DAWJTawSgFhL7+edO2cmTL3h0p5MakP2VrKd4A99iX5Jjf6xatvpG27p8VgGEGFi90bXf+71P2srGqussAlQYS9musi9EMCmNsusWia0ZXrPhNMJncraDqJIeKbtTNoAT7dVxP3OuLF7eTNUj+5ffSR8UIcXY8pkADt6ZD1JuCvxxfZpi9DcBXmb9XGJNhp4aafRqlagLwxn1vve9zxrNSCEyOVHxoufddt2uXDxn27bOeG5P6kLdIECcPnaCiroEm2BwYj+4jep6Y6xLtwUzeatWpmzx2pr95efvtcEoa2OVCdefFq8v28zMlE3PRvomdD32qQga1c6h3exl+sNnWqth395wVlIqXq0vrqHvzINwA+mjvPM9c8ZvpEfLC1fAmWwY9D9e8myVfh/RUaubgJo+l3MW16QjmXiWO+skBEp9PcAk2T3U0ODZtIuaeOhsREgQEUNbBND5uZ7Un+QI5Xny3BXAoz0mAoG+8RIgKC9a1g3kc0Q+hq3Cb5g/ETLCaPhMeIjaGes5UvG6zZPUiOC5SkUoecveCkKo4u1dWV3fTMvLfFZrUZvEyYSEdPfzZxAkPP2HKI7C9VlrtKMGDFGLFy5ftA984EO2/8ABHyul63JbarO2h7vnQOW5/CcCJNLaBSEBARL7P4Bb1rPrVps1QCLtqFJiUY8GrwLJ1Zyng0uiX5OMFQ97OsSs7d6311qdqCk7yuQ8dd/Vy1ei/tNYzcdly+ycPfTwN2x1admJTOp7PH/qOSfb3/b2NyV6RZCSMzNbDNqS+omNVsOo5zayvNWqE3b2/KK94x3f7W3/yZ/8MXvDt9xl/X7bNtYiuwV6SbM9sJmpOWt2OzY7Nxd6mZNw/E2p8ryD7hDuyONWp+n1y8D8du3aY48+ctI+85n/6nVYqpWKzUyW7NiR7fbet73Ois11O/vQA9ZfOGXF9auWa69YftS1PCmcShP29Yeesy99/qxXQHvvO/bZW77zbVGQMFMPI6LRsGEfiV7wWm0R4YFiNDC4J4hfL4LuxdCJBuF71f+A/EC/KUfxQ5+OgkfcZDyaJNJgkbe3i0MdqZ2Qc14LpGVZfycCpGmDxoqnyPIokB4ESMdGeJnxj7RgGFoZCqkjFxX9AQkStdykB9qQWgz6Xu8RAfIPESD5fM0gkfMlap7kbZgfc4MMXW5UyFvHnVDMOqUpG05tt7XaFlvLV62dK1u+DCFLRNXA+n6202XSto6cwKF+bS+fs9r0rI1PzoRjRn7Mtm6b94gQnCAgEBfOn7PFyxft8tUFJ3vQ86iFghzAcQO9FD1JNSV0zrlMyIejg5zJ2MMeVZzgcmkdjd+501pSh4l3ZcTgzEK24PjCuEKaCssQwc20prEvYW20R9gnn+k6yX3WNv+QLXqOR5Im57rkJM9BH1L7dKbwNy85s7K/6EcaQ+MMkPwVIeE2RLO5WR9WeprOemHRckLh+Wm8GjkpnF61mXiOcCHhc9K9uJ/0YDl8C2vnt3Ie1xiKUKdfjBv3lu3Iuccc0mbGV9iszk+NLZ/zvWNdiSxFR4b80pjxThuZa+la0mPpozBR+iVcT+cQ/WHeaJ/0LGGVOvf4G5nLPcUrMHcu39/8pm8dHTiwz3M+c6CQA47ctlFYixBMPARQRAF9KWITOT85mAXCywtDoJoMJjpNESWFovC3AFau5XN1hM/5jIHRQmHAaDS/0z8GNg3CYyWKTNBA8b1AD4GN3EteZwI5ZSDwbAHE9EHMkUDiNKnCYhfBIkVA34sQkdLKvQhjl9JB/6QgS2FOExlpw8CN85QHBddJsAjQENkgYI5+8WwBnrRTUSrMlxYpv9fYCySXYsJYcl9+o0Nd88dv5d0uQFhtlMKrMdHC1/2lzGiNuBKSeN1IqdccpUFoLWraIyIl7W0mYFKbS+Pk+T0TrxsBsPxGyr8Ac42d5t3PxiT3sUgx1iRt5Z4CzviNC4Cxsq9XhJRAaG04GVAiTLROaFeA6zcOSK1TrVvNP+88Sx5P3FskgqIxJKh1D5E5KIooK8q5KnJRxJqnNMgVfa4131rbbpwnXlQSxGo/7RZhJTY33X7tJQfUE1Y5veb4nHngH/2Rtyb/5/cCkLRGtcZEgoiI0vo5c/4la9dxpwfU7li2mEN1s0wBj1Xc0TIO0I6NV6yQyVu737Fhd+A5NUnJstFqOkhGRAQerhTRxcsWhWmyOuE5mPF4XW82rMyBTiFM937OhrE2VvFQddYAYwo5w9qhLyuryy8DXrTG6TtC38cKk70/smK5YOurG1ZPPEgZYxGe3E9FtVgjDmBsbNjayqqz+ijROqRE+IpZfyWBxPjqsMbATROj5Gz2uUzC7fFWdhC4j+LOaIWSEQUac1bfCOMxyAm8TCMiCpBWxG4oE6EgFIoATz0HXrlPPhuHk2Qa66Q6XnNPV7wyUCSmp2a976QJmpiZ3gy3ZY1S0NPVW+rYJPKVA3bL9FREpiSFcx9//HFbvrboRRrxnK0Ux1y5I7WQ1q4UMHmLxDj0N/Mha98KdOK55Mpl/scKFYNo6fY7DliRpoH8T5O5gmVbK05ivOF41orUC6hH1AhkBXP2bKgAACAASURBVEopejwekmvUG9i1x372E79po1LF8xt3rl21H/7QD9u2snku3frGwIuvu7LH0i7lbJAbWY+0DkRaxGMjMpzKEXhw5bM26ofh1hkOPEVXL2v2+je/yX79d37DnnrmCXv2ieft3/7Mz3t6MPYA5EeFLBjKjQ4JXjTDDihlzY7dkrW9O2Zs2Lzu7qCe/isixb0/KPVEuEyMU+yUsz2crjbaZnsO7bXnz5zzgiYn7vwWu7a+Yc+/eMqavbYdPn6HG4aQXhH6P7TDtxy3m28+ahv1hn3+i39tFKJ9/ete74reyacetxdfeNEO3nzQa3UADH/ly1+2x5+4ZPv21uytb3m7r00McXm+3H3XXXby8cftzJnT1uy27dDhm50oWb5+zQuv442/e9de39OKsiMqhPvrbH/mmad9ze7es8uB0MZq3b785ZO2d++EG7GuhJVK9sgjz9irXnXYStUxe8O3vNk+8ev/3pZXex5RMzu3xebnwwOeOh+eozoTRdGL+cihfeqF01GnqWi2bdtW27ZlzrrkSnZvsoiuksHthvrLPBD5TZwXkvn83s/6Rts9vgBZ5rfvsJ2791mj1bU//fR/tU575MYRAKR7y7kBSWHKSN/kL68DApsXSSB8PSa1PeIvwIPEm8mNvCRHvIgSvyUEBav0BgHCvVzOvyJ3lgiQkD/xBNYprz/6z79i5XzTqkWeGelBAelLBWSwiqAHAYJcw2svB6CajfpMfg7jDZr8n5zJv/8Hf2jF6rTd99UHLF+o2cr1hi1cWrKxcqSBRMZ28SYqZt2DXMZO6DfhUY3hyd5Dd1YkIG2LeUoM3yS9D0DHyItM4r0L+JLY+0lkhmoUIFe570QFx5kg6BhHFW5WKrxkSpy8BE/yNH14buP4SOo/UnC50RNELpE+yEO+hxTnvkQtVDz3M/Wn0PuDgCENIHtw0CUhTsiIT3/q951c+tp999gtR/bZ8SO3uHF+9sXTPl4QBO4hZ5GbHdk6OVmztbU6EId99at/u2mAHThw0FYb1A1sWX2t4amquAaSG9n85JNP+70gIjiH9h86aJcuLDghwu/Yt+6FNznhZAnGmiItDhw84LWZkAUUVBf4d2DfPk/9sLK0bF+85x7btWOHfdf7/if7uY9+1PLFkqcM2blnp83PzTvSvrq86te+613vsm8+8pCfUxcvXvBoEogUzuPHHnvU5RiE6fd+73d7/aNMP/Yseyfsi9C1m82oh8I+I5IMmUJNC0ig9XVSTVJ0nJSzJWs0MKYBEIlG5l4BPKrOhjs0tNsezcK403+BlKG/E8E24QQ/5AcguYpLA2yQ1mi8Mm7X11atvrbuuep77b5Ri4Sjh+jGYpIO6sKFC1EPozru65fi4uUqJEPf+7Ft+3bPr8+ayedz1iRckPU1zFin3/GIK+m0zC2A9sZ6w/WqRgPiuu9rBDlIWsNTp5Y8zSLpzxE8RAG2qe+BreQ1qAA4h1Yci8LqFALnRaRzLqk5AWkHAPszP/+z7kWOXGNcZCeIaJA+io7GS85Ksk+Zf4gpXugctN/lkts1UddEdgP9UbSzABSI1usJ6Ez7eQ5rQWQWZ41qH3C9dGl5p7r3eK+1+RuPLsgEeQSxKeCdWi3tRjhw1ZJ0vrT1O9797k19e3qq5nXY1lev2vK1yzZRLXm0Wq/fdZkaZ8zQI+tYv/0kJRApBZ2swe3k7yBAckSAjEhNlbU//4svWr/niQttklyeAB8dnJfqTiQKjNFaZh+zbmXPck7KrhN4hE7IdbJJhAHoXJSnrNKGiBThe+SJPHSlwzL27GVFk+H9iyyJtRlYA+/S8bkOEEYOOUqjJ0cm5XvXuSncQ2TF+uqaX0u/mGPqf7F/vXZZpeLyg5d09KnapBf7RhPHLkHflGexCCMRb7xzTzmoyW6gTQKkaD+fMx4i4ARyyfELmcrz1U45FGrf0n/6S5tFnrDfRFrJTuVvzSH6PfdEP9V6Zh1hQ4SNHZ7SXONrbzhyHUkAGfKcsZ6anvaxQ79aXl51IvvgzTcnURxRN9HtF7dNMjboBZFYygeZUhmDgA3nB3ds3SRAkKvujv0ywsP1nP+OALmhd0U9nIxHgqDVcM48//yLVhmvef26XC7vujX3GJ+csGtXQy+dnZzZ7OfJxx+1rTOznv6r1WzYk0+etHe++512192vcaEXNmGk4GRDMkb1ekTyIf1q1Sl75rkz9oH3f8jtin/xL37Y3vmut9qVxUteT5ExbDc6ToBs3XaT63njU5HyqERa1E7PJqfm/POxSs31Keod8Q5pC0Gybdt2e/AbD9uvfeITnm6MlK+1Ws7GJ7P27re/wQ5unbXiyrJdeexhJ0CGy+dsPNe1/qBtldqcNTtj9qUv3WcPfGPF6wr+wD9+jb3qtUfNttbMBhvuGUaK0OGAtINFT/sXBEjfcLLBNie8PFsYD5LDva4gNzgYIEDGzCALiBIZ5myIY1+WNMZRNNyVFv5BBpHqr9uxUadpWYyyftOyrqd1zFobZoMgQzw9Vmfdhp2ODSBAhkSQEVYPGRKRHxl0qKRGiGUwxOgdsxYOS14PZKBC6TcIEP+N63w4fCUFLN15dMzrneTyFRvlijYk+oVaJ9RoyWVtDRCcvo/PW2brbmtUttjSIGdICCJ+R5x/+awNc0VrtfuWt6JVKOg4HEQmg9KY1aZnbGZmzkn5yNhTsamJKIbOvm53mnb96iU7e/aM1Tc4l+s2VgqnwLm5ed/TOCWwjrmGd8lkCBA5ljkxmtR09jWYOKbRZ2RBmqgVHsWa5v/KhMEaVSQaY8b9XBdPouiEO+oM5529pvvRFhEgyEZFMSAnkG+qgyYMWLKVZ/EZ3wvvFp6q6AV3/kgcZfQ8ruP/IjXUH9oU9VFD7tAnkchyVBWZLiKXcwn5KuxIuJieQR+Eccu5WOeasGDGPHTvmF/9jnswJ9yDlzBFfiMZzHM1Bpw1OvMYB9pMe3kXpq1zS2ez8BXGg7VAG4Q367c8T7ghv9N8cTZxFktPExYoB2FhNvQn7QycPm9FfjAXclrOjFdro9p4xVnj2blp27ljt03PTNp4bdK2bJ21Pbv3Re5uAEPs3SE5aDsu9BReyGGlARSzx6DQATqNsoARSKNh0Hi4G4F4nFVK/o4nnhuHiWGtQdNC1gLcaJBwnAK1AUxRLE0LQQREmqFLs4RqTxpkFvCmCRfDJENVG0hRAn5oUwxyfPxl6Xf0uSZN7Bht43kCzKU88L0UDtoogJ8+COgXISKGUUqQNpRqAwgo1Ubg3s5uJUWPtZnTzxN4LHZOJEd6LCWs+C0Lm364El2rbSqceIY50VOtbs6r5p578X+xc/RNileAqAG+C4BkbKRU8b3S3Oi3AnLFFrI58EjSmPHOPNIWeexI+Ik0E/PHmDgY1In1IwXQlZfEQ43xlFBJb9QAB6JIUW0iCtkrsoA+yZtMxpCEjO4hskVCl3F1MDhJw+Z7I/EiEWEo0oNrRcL42qZgWcLEMo6AozwHMJb0BhAc3EMscCYXkUDZQkRLdZLcg4w1v1tbjVQx7FmREdxX5El43oSgdEFH/tYEdeF6CeAwwFd9DrleZIbWG2NUbzTcqxRN05XP5CCUx5fGTwSSb3wUvFptM2SZgxFjjxznbgyUKlapjUVhUULHC2UvcodnbqNVd69k/vbiZBmzMoXCevyu6OkAKKjHO+G6W+a3eig6YBphxngOA9h53Ywe0VSkCyW6AYAxPN4kb9RWwHb6hrDne/LSyquq2448jK4wedHeG+8CN1XMnDXGmmNOGVeF/rUadV9vHAysQR1gassmYJk0KP23k0P+incdKvq/xl99Ua7bG3/bZtHGuG8KyExQSvqh/aXrAEPdaMZjDC/DJCzR1z++2Z5iiwLSKJY527fvgHsF79y5Owp4bsU7KQAJDA7JLnLhshZZe6RSwNOf92effdaVjemJmod1R3HDMLKY77QHenrvSZ5KqZIckuzAyBtlwgOrQF7ybMbBUFd+inieZ60w6lhr8YLNl832bclavj20QeLkRPfwSsWjqYOHN56/W3fazI6dVqxNWnaUs/bKin31C1+xbZUxy0Fy9Cicm7FOD8Isa9e5X86sAbnAubg5m1F/pILilslaF0DY8ta2vnUzFMwz+4l//qN26x2325NPPe4A/lNPPGkPfeNhX9c4WLEmMSkgPByEx9udiHMzmxnP2N4dW6zY27CSsTb7ngqLV6THQGEsWH2952mwqDsAQEUQy6vvPmxPv/i8ze/eZbNb99mlpWVP0zMxNeleW654N5t24cJ5K1XGbd/+myPlS71lp146bfPz29zYZt9hCPM7PmNdcE4x12fPnbUjtxxxYAVZdt9999n5C+f9M3mDXLh40T1oIdoI+b5y5ZIr8uxJPO7wOGXP+dqZnnZgdWp60pW3kycfc6Bky9b5MEA3NuyJJx63EyeO2ezUnMsb5OzD33zQx3i8hmdTwX7vD/7QSuWyXVtqW3ksoo7wXue3168vuWwAsFI0FPt6aXnR2m2AfbPDN8/blvlt1m03EmA6vIUDGAgvyeEooiA4QkqlkNesUVLFACo362276aYdbjDu3LvPieBHHnnMXjy1sAncO4HhYQsUDgey0kt7PPGMxFj7H/R6pSzLc2aa2Wc//Ukb2LoVrE18ifed31JzwvXVAd4+Be+Pk/rDrsv1IulFkoI1vX4AX7yaPbNP/v6nbGJ63hYWrtgLL5yz06cWNvPgQ3wA9mYT8lRyU+8iK1yypiJz/yE5KoejV74DCEfIzcvfvcZKJoiIlyche/lkpFLkJzL+5czSK8f0lVMpkunvm2Ki3Eg98vnPfdpOn3rWhgOcpBqWzwztyPEj1k08miEP2VecTysrYQjP3TRv7WbbFi4seA0Q9tGRI0ecuGDfPXD/A74PACqvXVve1DtPn37Jf8uZWp2sOnhz9dJlP0eQC5yNiuicng4As1qK9APyamOfyODNlQq2sbJmlYma9dtd4+9d23fYwcOH7LGHH7H1Zt2OHj5qy6vLNuwNbWllyWrkWl+9bt/6xm+1n/qpn7TZqUnv0/d8z/faF7/4N/bYE0/ayceetma7Z/ly3rZsmbXpuWmjcG25UnQibdQbuR5B4VsAJBzQkKMQW6yD8EwmRSZ6bUQFAZormojPS2M1K5bizGQukX+A6isryw5URP2tmr36jle7fETOFMeKTkCQwkM5lSFccUpwvcZGrg9ha6Gj8PdEbdzlM/uGwvfU2mq1u17bi/Qd9Y2WjYyaN2XrdJvWqLdtvbnm84YORPpL0ldy7nL+Lq9SULprrS5A55rrfqR1g4hjjbRabVtZAXiN5U0EVLkU6V00j9yr0ycVH5Ej4UjhYMkaQAygCvZHrNxqteBOAjrDAQ9/4d/9ostMnocuIec66enYEJwBLkuSlK1Oeu/e7fckWqm+HnVRGGMV92RtyYlMhDMyXY5dyAT+z5wWkygZOfrJyUw2ICSf5BnP5qyQbshzSPmlunYA0WREELjB93E2RDog2sR3eM8yVh/60IecdMeOr46VLZ9Fr+3Y0uJlq4xxZlBnoUPSwpfphyEzktRdSl2SRGPfsN/7vk7Yp6vrDcsVavZHf/L/WcZKXgekUI6aA+nIfcYb/Y7xR+9Np3xCxxNwLydCAS7y3ldNRKW3Y175TsQT57bSgnHvY8eO+XciOPRcpSJh/GSXyTbjfHbnhsRuBSR2IgxnmySaUPVBuB9t5bciZph3/u/jkgCFAnGcuGpGus6oC1ZyXUNetqwVnCtIW8m+rDdjTvlehCoTJa9qtSuI4qKvZT2LNFEC64R5iCySpy/3ok0i9lhLmjOda5CJcnQSCCVvajlj0Af+z7jwUmoz5CXyjblgXYuwYXy4J7rP5PTUZgQeco97MO8QQ4wr92L98/9r11ftu77ru1znY94YS3R7d04gWpNz28FpiPvQY3KjpH4tunfiMNnzQthJRBwAtxdBv2HbpM9C2TeA8sKKHHPI5ixfIm3jsp08edJ27dn//zP3JtByXtWd766qW+OdR82WZCFL8mxsY+YADh0yPR4kgQCZHkkIJHlNh0DICySEDiH90gnpXi/w0isDj3QaaBJmQgAzmcEGbGxsyZZlWZYsWcMddedbc7312/v71/18LdkkdIZaS6pbVd9wzvnO2Wfv/d/7v71emAvLnshm47V0PihwCN5irzv58HF75JHjXv/j9NnTTlMKxSJrdc9TdlvV94J1O5tAPPqOjB0cJFOyZoV8v33+c1+2N//GW11teNvbfsOuf9qVDrCvrKz6GJ46edomJjZHdkFP3sF/xnxsYrNn442NU/ex4xkgzAfWNc+HNkLNypg/8MCD9kd/+MfeD2zty6/ca+3Mml26e4v96qv/D+tZWrK5B45Y/eRDZmdPWKk2Y7nWQmSylcdsfrlpH/7bz9iJU2Gn/PyvvsD2PWO/WYkoLoAI5xgz6lJiS1ArLU9RPKJheqAczVgrCwhS9jpKGQyNDPtgwdrUzsiULAtlFGAI9ULIekVfcuCDtMF2cPSy39Zr1gYtwodEFgjZ343VmCeNVbPqohkUYQ24hJesXcfvtWotqK4IPes0LAtzANkiFoA8gEiLaBO3rSPzpNOhrohqnURNOIIzvb6X19cCXK57OZN8qd86FEHPl6ydKzr1V77Qb/lKX9hDzY7NNhq2nC/awK4DVi0N23yWwucVm1+pGhmYCmxodHLWQKfoKdvQ4KiND49ZvlSxZifrAAhryh3ZZALnzEYGALQiCM8DaWtV959MnjkTEf31yGQr5MueCc/cAAhB5ujF+hVzhfxFyCuOQVZovUuWKliA75VhIN+PMufki0SeIWeQdeiO6SAKBTlzLGsaGSHZii0oWcT3p08/6nNabETyt0lP4J32yq8j+YwuRTsJXGE+s2+F3rLmspY2uHxJ9mDpFHLoC5CQ3sbaSwMKHCcZyLHyFwtYUuYH95DPUtT67PXIVHQIATERxBQJCHzPnqD9k8/0U2CJguU8IygBIdR+7iUqRfZJ1ZHT3qegC/l0074fXUPH0MeRkcjoVHCJAn41jwj04Tj5eBh/5qn8o3zPXGKspBdIP+Q8ricASXqc/NU+NpvGJzpCbOSE5EIYHVA0sFEyiemsnP6KhCdyhhujbKrhvEvR4+Er5RxDTvRXAioY6KBDCPPOFQt3JgZljiJe5BjlAaKk+4JJNhAv7pqgfxyvgdE99FkOf0Wu61iBBZqs3NcjBTySKOGaTui1uKbQPh6wJqnQPd1L7/yuiSpAhYegRcHkpz0cL5BCCJ1QKgEzvmkn1qyUHQkR3+ATY1v9kTHO9XQfRX2nnbQaOzn1fIyTNvGcOd+fUwISSMlhHGLSBRDAM+FdkTb8LeXMN8gkFUrgk5BQ2ibAKr0wBAoJNJEiqWtqPFCyBc4wPkrjEqAk5U7zQY5XOfGhMNJYS5H2lPFEKPAd45tGktNzBOe5gDXuxfG80z6ugYBQRJeEH+Mh0EZRYmEQRRQOL/5mDFA4BZSozRKCPpbEXgFm5DJ+r3IhntXK0qJHtnXTr3H84yRzfsqOFcqRspxN5qM7zhIAhLYp40Tjp7Q97h3p26DvJadEoR1aA+5gSop0cx9+k8JPvwSA8XcVECVL5F44jaWQ6xlJgMuZLwWd56x1wUaD05kofGQDKeXMCeo9EMVM5gIOMAwG+o584Tieu+YL947U86o7KYeGBnxeE4GDkY18Q37JEcFnZcCRUeJGJrwlUEe5k7phDQo3UYODKP5G3duxQtHu83PBu0yUPXzG7qxrWafRtuXqiq0tLXuEV8w/ZCntr1sVjveVZVdQHBiAehAHSQJ0ytgQ8KnPmveSZWnlPSZa0J+5w9OjlzzsqfseooX/IiNw47v791IUNhsdalw77SDU/SXLkP31Oht8pKGjdPvaJtLFDU2MuzAYoJ5hD0L5RtlHKe5nDia0iMwFnBI4scmKIbqUSGylToorUuuHeeVe/hT4s9GZqd/k1ND+5m3rKXoUjQMvBCe5utyxWiup6dKue9bEQL5tlwyYbS7lrKfWstpSBBQBGBC8RDHiWs6s2Zu31WzOFtbqtlaNrIosATwUJi6XrUn0BhHzmY51sh1ba5lVoaTJZOz/fMN/sIHN49bKUJi0ZU3q65xfsI/89w/Y7MysDRcrzhfbKeQsU8zbwMSotbIZe+TYI1Yql2xhaQ1KWBsaIDKv7jQ8FDqmLgH3p2YASS1IJ5xS4JbbRgYss7ToxeSDCjPsCYKO8CsDxirSvY7C3jAbnjC75sbLrdpYsuXamo1tvtSmz0cR+/OL8zY9NWfzSy279prLbHFlzR1nrCOKIm7astVOnjptu3butPvuP2L9/UFLxrnImJmZWRsdHfHnOTgw6DJiaTmK5KG0oWDyzJkn0PMsrazY5OSUFXsxv8JxsLQUfLQTE5s8grqvj2hJFF0cu3XbtXunz6e7747iyfUkS6ucRAdt27bFr79pZIsDJrfdcZtdfvl+L+hIRHV1teE0LmfPztvc3LynAnEcUe5kvBDRjhxnfo2NjfheQmbK6dPwYuPIIxNkcwJQEzAivtiIcPQIs0zoSNQ+CVmac/mDYVspMQYFg7N7YstWm5xfslu+8BXvc7FA1mcu0adiP/CwNNey5QD4twOAkMoPyPd3H3iPFfNQEVR9zkIPAV2Qg+4+PzpWb4TTgFe+SEYUe3reaxi5szFL0c2i5StEjpfsnf/5v9nQ2Fb73Oe+YCcfnbVMk2ww6mxmfT9x3vBS0YGutGyV/NB3FwZAHieFL/rFkwEUF8RXUleTnL2o/E/zbH33zfIjAUcIKCjne+wD//N99pVbP+8AyBUHLrNCMWN9pM6nuJ2xBXDS7tixvcuRf8klO+2+w4eN9XNuasou37/f5RT6x32H7rPrb7je1wByAHo75i7rnWKejWbVZuZnbH5p3u0V1nelWPK1js7FeoaiAS77lYWlbm0p9gde6Eb9w4O+lpjrXOPOO+90/YbvPKCgSvRrnzsPn/e85zlFFvvINddc43Jlz+6d9uY3v8kLo77pTW+2xcUl+9uPfMyuuuJ6e/8H/9bOnJuzZkI9XigAcOBwS2pI4X8h4yYbezDZHDwOsnwUbS2DWk5O6ZVyvJFZpOArMju0/7u+nkTu12qrXcc/1yOroljEsVWLjD2cLflsUui4asNDUTyZf+kIQq5JOxTgtLxW9cC5hZWVrkNY7fOxa9Zt8fyCNaCHKxPBR5Rp0Ifyb3Fp0escyL7j2p02wTY4jUuuc60s03ZlQ0VAHfcnoA6qrXpzvX6j67BJFijtUFYU57PVAwSwP/Oc6dfrX/96vw7OAmQuhnI6WEeRhMhS/im6P/TFyDQCOKJNyHzZVdKlu04l50QP7mrpxvSVMSqWKQQeVBaMg+wj1a3jO/Ys5jLnAPgrqIx9QHRvzAF9r0A5zhPVEvdi/6Kfqof1S7/0iw6617zoObSMDevUazZDDZA+6CjwDVK8F2qrdTl3IQCEjCC3G5nPZJx6gFvOiycXSv22tFK3T/3Dl6xey3p9gcWEbkRZLx4Mk9ScY3+VQwN9jmspClXBC7K55GzneQCe4gyTzJXsFJCCL8PnWKfjeiLPj/soMllrimOwy6RXSIYqg1R2SgTsrTMDKFhOwAVtEwih68nRhO5AO3Ea6r60RWssvY5oJ9k+zCuuwz/ujUxCF5a9RLvEl861mEO8xNnOcQpMQxbLsaQsGI6NbO1wknE/OaLk6JL9Lft0ZTnmLd/LOcU1WA+sM37j+vSB69FmBdRxHFQ7tDvt0KN/nM8zhWGBeU0/1S6dT784V74H7v/TP/dz7rPS/CGD+4kAEOhyHaCqJBkgCbU4qaMul1oR1fM4ACTRhwgM8ueXACAcm3ZYnjk35XR9/f1BGVOtN51lhfPQUcg8cF9Uon9+8ZbPeVbeFVdd4fsWBacBjl/5qp+MgNtEpuMwR770JPXQAJWD5hydvd8+8dHP2jvf+QdWb3XsHe94s938/c/2jMLZ2TnPqGd86ffA0Lg/j4GEym14NGiHx8a3hFOSmmKtltf6UwADfUT2LJxftD/4vXc6YwJcToVSztq5hi2cn7Tfe9tb7Ud+4EVmi8t25DOftsy5E5adPWv5xowVAAwISIHGb7FpH/wfn7PTM2YjebPX/+aLbeuBXWaDBbPZaQc6rMYgR6YG2bsU/ybNnOAzMjug2ct6VgSZImSDlL0GSNMIri5ZJgcQUgZtjo1ANFiuFJGaDv8wRgvUVi1/71RXLENGpoMfy2Zr89apLVkG4405QX2kDn4PQLaGU2SR/cH37U7NKbGgYmy3CJVBZ44sNbJGqAei1PpsO+N1gl0vhRbAMZFW1HUvlCxXGrVcsdfaZHPkypZFf4eCtWE2U2vYuUbTctBVjm+35WyvLbaL1oHdgMCUBnsjNefIIilYjdpavQM2MrbZSvmStTpkxBRsbPOmoGyqRyAAtT7nZ6ZtYWne+itl6+ste4AfDBWtxNG8Vg3a7Xqt7TJXclm+M61VZXeJ/ptzxPjhfqqk9rECbOk/sof1zkvZAMgKBXoyb7mefGtyiLNemaPIc66hzEH5kpnH3BvZgLxBTmDj0XZkJbKJayhjmHXBfQQIKDtEgE3omJEZJR0S+Yqc4/7IVwUyyH+WlvX0WWA748J9JH8FkNIX2s1x8p0pGEPXZpwEBrH3sN/RD46jr/TL/WSJHqH9VD5nZZwIpFeQvvQ8D5pJ/LTyU2pPlNzn/gq+ZdxUo0OB54wF9+V8xk3Pe2hoMPw9SakM7sXvylgmKIZzuaYCh+Ub1r7D+QpkSANFtJlx5T18SVGHjXfpoJmRoWEP5QsFPHjA+FuKt5RgUt9AuYiwUlFCUhIj2r4c6e1JhFUoW6EwMZHlFGeg5ZiWcoKBKge+gxRJgUkEEd/zEBkUeAo9eiNxRqfTkXnIcpJqASmbQA9MfdQ77WACyLnPOhXCFAAAIABJREFU9zpWURIeMZAgY3Ls8lkOf86RU02Fe7XwpdCmwRnO1YJSOwT2cH2lmkqRVQSKxkwPkGciQEUTkXcpQukFT18UhS9ETJNAfeJauiffSYEWqKXJo/bQDzkCMUjTgIoijdQeTT4EA9dlPGifQDQBDIyXFoIAGHdQJnNTRp5QRAEscArrxfgIURWAxWcpTHJOCNygTUS68aI9QktVO4HjmHO0VwtYYytQCWe67uEKWzE4jYUGcx4vjpERq76GwzccsALm5MzVWCN0JbjS847r+30oPp3MZVf8E258MgOkdGvcEXDQADgg0wkDF7o7ztMcUBSc1gW/CfDhb/rAdUiTxAlEXQUJn/SzEsAooILfWLPcm3aJBxIFWmOUzoRxRYCU3OR+Emxam0p79Db1VjxigUjUxbnzXoy2v1xxqqp2veGfyS0g0rnTaNr5pUV33jiC3d/rDmXSfnEe8n7o0L12+PARVzyjeGXUu8AxgZLJcXzPuGt9ixMdYMUzSKqr7rglMpzIYwASCu0uLwaAkctEUbZWre40Sx4ZlIUSKudONsZNSm2HGgw4MeGuR4eiBkUmsk3Y2HCKC1SVA0RrQpvkkznSItI4AA53oiaAR8jxiwMgG7MnNt5nowMu+hXOffRBnC+S3T5PG0GpwPj6Ws/F5hWbHkrgOv8TkSqMH0Ac84KNv9HsWLkUqZPpSAEBeTwzn+P1lpWKPU6RtXFvSLc5bUyrb+kxJoWf8crivOJvgIMctD45y+Y6Vsq0bLw/ZzsHe2wIKrZqzZqrHQ8kWiPQjDog1OqAx7nHbDkBCiggnsMxlhRdznZaMLmFUkiGBkudOTzQb9fdeJPtuuwpttaqe8HZmfPnbXZqysHA6vyyNVeDKodxXl5btWqzYZlK3p11pUJQhQAAAiiV4JbttLxQM6AHACkj3qg1nGM9T7ADFD9Zs7H+Xu9TB2rMNQIWon6BCs0SbEUdEs0mZtIV126zldqS5Usdp14aHtts37jjLo98GkqozsqVfrvnnrttZn7Ftu/YZpW+fltbrXnR5sMPnLSduzbZ1q3bvHbAzDTUb6G/XHvNNZ7lcfShOduxvRK0JEQ+zs7a9DSRbzm7dPfuJLV7yaZmyLio2/D4aDejDIOTNbV169bIpCsUHUg4d27S9u/fb2TLIsOgfvHok3LF9616dc0mJ2fs+uuvdsODVBz2ji9+7Zt2zdWX2s7de61ULNpf/dUnbN+BbbZpbKfdd9/9NkOBvlLRqQUE9pMlFpRvxSTtd95BvaUlInjChjtwYI+NjQ7b4nwoyAAnrB/PAqEOZCbqiXiGHBliCyseZQ5lCFm9l+7eY7d88ct26MgJp1feNLEliRoK5weviKxZL7wXs+/CkZDdTfh/8R9aixvliuthCeHBRz70HmuuzdngUNEaVUBrsjPCERH6IlzWESXk+6o1PfML+iHqtCA7oBHqGyh7RtbCat3e99cft7sPHrGD95ywfClr7TqGaqxvdA5f8z05a3LCP+PryeT2vyYA4nOETMtG3f7+Ux+1H/2Rl9j3P/+pdsklm+2HX/QDdvyhB22gt+LzaGR42OcOa4dC7/VGFAY+e2bKduzc2Q1MgHOdMUan4FgMS6+rMTnla4I9ADm/a/elViPatUIxxwA2cSby+2233eZ7MwFcZDpwjXu+c49f7+prrvb5ffDeg+5g2rx9s691IopZL1//+tdtz549bus4xeT8kl9XEdnsK6x9Pl955ZW+x3zgg39jey/d61G8Dx07bpvGt1mp2G8f+sinbLUKeBtpCLXU0ikEq0u3doXK7aRnE/KWz9Sp6u/r7QJ4aX2Mulf5hMoNfYzfJEfI1C9XyrbixaNbnuEf++Sq9fdlHfhmocimkQ2QDvKSA5TIYtaIdGTZi7lsOHak77O+eK7otmv1mnOcQ0MlCguuAbiMbDwzec6jSwmC4Xy3FSyXBNTg0CeCcb24JU5DrQf0Ff4G0CAQQY4FgkegoFPmk3SM8fGxoFArB5819/qxH/sxBxSk3+MUF0gunZ3+8h26KeAdnxkn9HIyQdC9mN/KOmKupe0AGevQPOE0VASpnCMAOB6pntBo0SdlkIueg+ulHeeyfWm3qCfoE8co4MmDa5Laa4wt7cfGkT3Psa985U/awsL5LgAClz0AyNTMORvC6ZXPeO2QAECSAsQe2bxOhdit95I4fQBAMug/rm+ETpvLV7we2B133W+nTlLjZsCaSUAd44CDBkCA/ro+m2Q0RoRtBKMxxjjRFcggAABfBC85bwQc8M7c5R/rmndlZgho4DkyJzR3uI+Dov393kfaIa5y2id/gGzAcO4FAImfQ3UzlA3CXOAefBZ9B8cyh8RQwP3cEZ1wxhO4w305F+cX9/IgUoJLkkBDrUnfjRNAUAFofCdbQA5B5gj3QX7SFtYi5wk0FqCjtnF97qVrimmCz1yH8dQ8Ond2qhsYyzVVX4R2yLkpByP3kY3HdxG4GPVOGG9+4xoKmGN8CRoLe7PUdWzKJpQ9qbbQr1987Ws9mESOU+wTlxlPkAHiMivJAOn6Vi4CgHT34xQAkpZ/5IamfUSnz076HMpkQo5Af0X0OIA++09vsRCZeYlj8CN/+yHbumWLbdm2xfeZuTnotzP2i6/5ebdp1jwoL+PU8nwuZMJ2Rw9AV3N5mSnb//eXH7A//dP3+B7zp+/5v52Wcmlp0U6ceMR1PcYWGTaxeYfLtafs2xdUrH0EN7a9VgfrYHklqd2UZN7JVuN5DA0M29ve8jt27twULFOWA8y2phXyGbv2yv321je/yUa3bjabnLKjn/+sNafOWGl51nozVWuszXg9u/7hzXbq0Sn72Ae/bOcWzDb1mL3+La+y0X1jZsWkWDnefvRQAIZiZElkyAAh+LaY9wzBNkSacO8WKk6tSz2QNjTY2YK1syXLkQkCHRb/HECBEpXsj8QQJSsEuxdqKzJBADpqq2Zri06D1Vk7b+3qsuXqCSUWXMDtqmeNZMgqchaHVeu0mMMYdq0AQNBBXXZiV1E7DUA/MoxoOGa/A/zUW6T9HpNIMBM0WHkr9U1YT7li2XK/tQu91sz2WLXVY6v1pi20MtYa22KZ0QmrlwZtvpW3pWaPQXTF+QT+DA30W7m3z3p6+yxbKDsV1sTmrbZ903Zbq9fj2SUZBrBceA0M6snkc1Z0yuu21zSD6YJ6k6WEbrBaW/H5MjU552se+ci8Zw1yDda6QAHmq2Q35/A9c1dyl3OQTfxTUXA5vdHBOI71LHki/YKxkl9QAQKsZbHROECTMOrIiS+/rAcDu38psvD5W8HfPu8B/xJZJH1IvjnWjexpqD3lW+B4ZDf+LclmARn0Q0HFtF8ggHys0unka1WwloLotZdLR0N+0g750xhTyVbuxWf+UZuF/UVBGRoH6UBpnzf3kP80HTRPXwQapMEQjhHYxJgx1vSd+SB/Kffl2Sm5Qj4Z2oo87O+PIAH5UDkugN81358qlQjU1p4nAEuAEX3kNyUOqP16FmkAxINok1pPAtMylVK5I8e4HNlCZzQI6Y2fhygQhIJVbDZEKjJ52ajlMFVmAJ99USW8W3LGy+kEJ7OcpX5uklkAV6GUOgcqSuFYFke0Jti6Iz646vlH5zVgunbakGahOtiS/NMD1uTSxi9jQpE7LBquI2VUyociEBTFkB43LTQpTYwR91XUA38z/u6MT1J5NMk4h78ViSGwIA1ACGBQ39V/ORrTkWMsPI2pO20SJFSKlc5lPNIOZy18zqWdmsSx8YfBwz+BHBIcUiY09lK00uOvMeRcZUMwjgJzNOZMWC1iLTZ3kHrUaqB7MiowkBXtRLv0/KQc0x/NUzIHBPqovQIwOE4LWUq2ABgBBqQh8wyUDSSAi4Wn7BuhuukoIGVG6N5CPqV8co6cUPRdbed3zRlXRohqSJ6Xo7yZ4BKGz5c2onwp/Q9jkYgbN5CbkVYXkUA4+aibE/fRek9HJEl4SEZoXvpGn/zTmhTAJCGbliua5yj8ElbugF1adSqr3nKfb7RQWs0vnreBvkEbHR9xaisorjgORavVaDvAsEh6I3R0vQNubOGQgkoKiqsAFPIeuUCkarPdcEoszkfX8foOPdBYRcYFgvfTn/60feELX3b9SKCY5qA2PUWfCXhdN8rXjUMHNRInYsi6MKg2HhtFJtc5Yz1iNoPqlvMof2VwuNOdKEYUu0zL2tBnJEq6KxJQWuAu6WTd+QdFIY6FIBZNIrk3vHO85BltlGGbNnAFQl7Mx9c1CJLz08dpLgWgEfJ2o0NTc0Xyq9lAYYwMFB+XhIbA+5cY4RQejt87VltZTTJHAjhRP7TmJF/Sc1MAhq/PFGl+ut+6l9olI0fKBM9lda3adTb3kEnDcJNh7d4sxr1llXzH8s2Obekz2zRQcG5bgooINqIeBugCtf7WOgFsrKLM47wFCOM6oBzU8fCMR55500EF9GPmw/jIiPX2DdrpybO2sFR1hbqAdw3nWb1jfRgIKDBkMhXgdF1xIK3u6zxioTBbiGaX49sdaa4cEvHTdA2d9QagUXCKvYhg7stnbbRQtEK7aW03MCm2HDNAhGjUJeH6RIWuNlv2ohfeZNX2spUrORscHrB8odcOHT7i0cFBkZDzdU12BJk023fssC3btrsz8pFTZ3xMdu7ZnfSvZV/76leTjKBBd2QeO3bMjj501Pr7+u3aa691+faVr3zFHjn5iG3ftt2e85znuKJ7y+dv8ewAKKD27dvnyvWtt95qs7MUaL7Mrr/+elfcvvGN231eEanOcWfPnbFvf/tOV8527dptpXJEih6+736bX5izG2640dtz7tSkczcPjg3Zvn37bWh4xI4+9LB97eu3265dl9qWid2WL5ftox//lG3dMuGZKPv37/N+obSyn6BfQUU6MjrkUVbMufPn591gAqM4cGCn9aEXJTEAAVzy/MN5gXw9ceK48+9D8QVd5ZVXXG39Q8P26U9+2qbnVnwCZHNRXyv21zAq0rJKFHnxZP9tASCljNmnPvFemz133EbHeq26shTRX71EkBMFj9yFrjXkB/OnWApKMOqjOC+016HqtVwJsDVrcws1e8Mb327fue+MsXygClhdDNpXwGdqNnngAmswVaxEsk3vkkUXk53/K75HBj7RKy3fL3jc95ABEjKVJKYem5+dtK/fdqvd/a3brQHPd6lgm8bHbG1x2QbcyFmxfCFr52emLdOTscH+su+vA33DdsstX3A7YmJiLMl27fXsTed4HxoK/aVa8znNuAOOs/6QCU/Ze6nTd/D6/Oc/b9u27XDDT8Ued27f6fNhZXnFj9++Y7uDHXv37Lejxx5wXikogESfAz0QmR6KQKbG1Sc+8QmXBxicb3rTm5xS8a//+q8dtHzmM59pb/z1X7en7Nltq6s1e86zvs+OHH3Ynv6077Pf/t132PxKzZk80i/gcWqUka1ApCfUTM7JnRTy5h3XQwdHMEESfMauIciJzGLmMUEEHWrorMezpsGTAlmqGPlNAjsSErWMWaW3mAQHQIeyFhmMCZWbdNv1fSDntV+cNt2PUyBCZMwSXYo+6fo1YHkh7zXSkNuKkkSusgdjhywsLXrAERmx9WrdNpOx2G64rGd7Q6bxjuwj8yb27siEDl0iaklRUyTWdIA9octH5swSUQWJDKTANhkeBLJA98J+NjU9a4tLC/aC599sP/KjP+TzRAAI5/FZOg+OXkVJykGBTi0glftCDca40Wb6KmOdvQz5KwAa3ToAvHXKX9fTK71dhzT3V1ALc5R9hOvo2vwmznMFKMnuUBQ/95TtwHdypCia04MgEmf4S1/6v3uBYzJAAISzubYDIGcnT9tAmeBAiuYyngGAbNRdXcdI5IfXPCAbMYl2CBAjY/2Dfba8Sk2mHvvK179tJx+Zcgqs/qEhHzeOk0OJz2IdkNOJ9sv5Q98AqeRnkHygHarbQRsELnA8e7hHyvf0+Djz0hggG7m/7G6OZ5xwSMuJw1qQ7cnxyAdF4IYdEM9MjhjO03N0B3XC8sCYxz7T58+HuYDMAfzhmJizEbFKfwXWqP2ebei1GCIgT2uU9uNUZK5qnXGc9jrmUDprKKhDc11amPTYcx1RXikriWOVyUG7ZLfKN0LtNM7hHzKTeUs/GGM5Mxl/+ZjoL33jmtybQDruSz8UCKcxwamKzBCvPG0RnRnjR3sAjOi700edPGk//5rX2O7du7vRyMiXJwJAOo0IisBGlNOVsW0noDXBEg6GJcwJ3T1dwErnsQGCaQCEcTj56BlvYzYb67JQioAAaKSg571k6xYfK7I+eE53fvMb9pQ9e6xQKnjmyOnTJ915/LrX/ZLlCzlrelq4OQDiwA0UzV53gH5Qd6jXrFO0d/3nd9t73/s+18Pf82d/ZNt3jLsD/tFHT9viQoCxrIdmOxyUlx04EJlCpT6fp5XewbCrknollVI8Q/mxHLBrduz33/4OO3XqtLUIOsE2qNWtl6CEwT572vXX2Fvf/juuJKwdOWYnv/Nta5971Iprc9ZYPG0VAA6oiM1s+ux5+4ePf8nOzJrh0fi1t77Udl69NwwOgI/5JWsBPiQ1UArUsWjVIxrIMyiSouj5UoAcRPXwD0AEQykDBRbfV6KgXg//imy+3XqJbsCREgnoS9YHlFdLs2ZkeUCB1VgOCqzasrVra9Zqrnr9MoqpW2vNs0DaFEp3WmfmHQBIg/BJ/zsAEOZT3XpgoUiCwzAVsxkC0chmCdvW6554PczRAHQI6Owp2Hy9Y3NrDWvmStbpG7HM5u22UuiztWzJlhpZa9BHaDI7AfL3V3qt3NdrQ5u22mq9YavNpm3dst3XS7PWsLNnp1ymeRZkpdfXEkEVsF8QWLhKnZxKyfU55skjDz/sNhZBVtBeArjxEoggwFfAM/OMec2e6ft6QsPkwbhJjRHWF3Mc2Sfae67JOfxj/UsO0m75wuSPQb6wBoJSL+qfCahljiObWYMC7+Qz5TP0m/I7IrvEcsT9kU/Md/l7WLcC1Zn/EUwZznf5SAV4yP8qWa/Ab85XBozAh432lvbsNGjP85HvmPMEqCuTS/sC7fbM0qS2iOQtv6tP0qfoA23nXxqs5lkoOYA2cD/GSsfxt/zK6WQB6VECtqQvaGzkv0bW8zwj+7Onm3jA8Yw/cpF7BpVnMNqk8QO1WViCfDT0T75g2a8bfbkCp3i2jF1moL+3k0aFdDNuKMRKF9aklbHMxWkwHcH5gEGwa9euLg0R5wsUoIYIA87gKQXXN3KKsib0P+4g60QmhlIQFXGEZkznUATkWGMgoihkKMuKxtZA024pnJwrsMQ3uIQPVtdXZA/nKLqe+yj7QqAF74pY4G/9LkSd66ZTr9RW+q3f+JuxU2SP0oA1qXg4Eg5y6inThLbLwKbfUnYfY2ClskE4RtdVXzUhpUhxjG92CRe/FEKBEGmFn+cpx2+MSTh2NT6KxOHaQuW4Lt9rsdB+OfolXJQ6pr5pXCW0aJNSs9Qef89HKijjrLkmAanxFnCid9rTBY4S/4FQXD3ftAKYXrhpxJbvo1hsKPJCJRlfXU/Kn9LD9H1aqRMIIoe2noMUMo51hwu0UUnhKCnNRL/5mCeFHFk/3JONgmMRgK7wJ0ANDjWi5HhuzLvh/gEv0IpBi5EmZz/3cgCoUvTrac2w3hhnCV6inQWUCAikP/x9IXmhtSpHMvRBGKb1asMBEIAOonEAMiiQCIDRN9DrgAZUUDhiqfGBpxdDmiLgUZsjSbfvITW27UV+F5cXHPAQcFKtk34KhUndARY2+VaNmgEREXXHHXfYg0dP2Lat4921kBagcuBzLC9fH8QgJtFsPCPJlcjeQDeL4p/r8qdj0MnitMT3jtHvtd1wfEc9264jROwz8lHx2QmqnJ4o6jJQwiJeGzjinZt/ncoqTV2VzvCQ0ySoisJxnn5XX9PyJf13mu++axykDhB3eXqTCuUg9NZyIcBgd9KgCCYgEX3jJcPJM0Y8Wibq9XAwc75NSJUbj5ExIpnPMZKz6o+AOp6j5PFGQCYNgqgbfCdZz9+aw4oEd2PT6WB4tjisBICg8Nasvda0sYrZxEDB8tBdrdStuma2DHUs4AcFxHFqs+YwIpJCzzwOCr4CYTCHXD4QXUlEBDW5EloP2hkKCk5v6vM03fnAGiMEjOjfvHPoIpeigKKPN3PNi0SHDOvg6GDWJJgZmTQaD2XKkAqt50e7BrNkq5esTHFkigPWAe+iAHvNSTUIWsi6gUSG1gued4M9ePSQFfNNGxkbsr7+UcvBP0/qayNqRC2vLtv42GabTmoF4LxGnq3V6r4HZJKgAaikKBLctNhf+K2/f8BWV1dsdWU1MohIKy6X7PzceZdTHEefBocGbXpyxnJFaBgqSfZEFNgLirV+11OomUFhY5RPAelE5gFKEMm8shYUkRRPJ7L9ysuvCP2lk7O77rrLtm/fajsu2W6T0zP2zW9+y9PXycIo9gxa//CwfenWr9nI+KjvHbSN6HOyPWgjwDQOgtHRYb/m0aNHfW1yLI5BAmz37Nxs27ZMJLpP21YokJrQkZw4ccrGNo065cHU1LS97GWvsEq5z37v9//QcYxcT8bq7Y6NT0y4kaLI19jjQ36FSEjXjdhY8+OfFxC5kANfirUyQD750f9mi7OnrNKbt2YteGsF2CPzcQzAbOCODBxeCQDC3C8Ug0LPHau9ZafggTrh5he+2uVsudxjS6tNK2ZxBuAOifofjnEm87wrgTfIzwvJw4vJ0X/q908GgDzpdb8HAMRBTuZRvscpN9nHmViLc3P21Vu/bMMDA3bk8ANWLlN/xWz7jk02ee60Tc6csdHhfhsfGbVsI2v3HTzkzrJL9+xyxwxgCXYEa/HEyRMeac+cd77m8TGrrdbcqOW7dR1pPYpMWef8PjI65vU2VKiX4svIgbBTCnbPPfd4rUPWOvNDztZw4PY46IUj6qqrrnJ96YYbbvA59L73vc+zRNrZth08eNCees21duSBo7Z373579JEzNjO9bL/9+3/seglgtu9ZOIm7XPKxpqLiRtTYERVwTC6ksTlgAOe/PjsFIlmQbcC9tpVyRZdz7RTMksWRgsMFh3pCzYLeVgOkSGplkNHhhey9sD2UAGTRh55Cv6nBwefQYQKEYF9hzGQ3+BpL0FcceAASeYJykuhKRQNyDd+be3LdjFz0F/YXZBD7Fjpo7KvQbOHEIAo29ijGG/DDg2bRu9CXksxk2lBvo3cFQINe6/thrseGhgfc2VeH099tItqBPpa1n/qpn7GbbrrRHjhyf0L9lRRLTsAaHMU4etChFckq/UL7LfOIGoK80rQejCd6N7UIkKthB8UxOJuQ81yLuTbM/CyX/TfZD3zmPI7DgYPtI2NfoAr3lA5OW7meCtI7sJii9GLv4nfWgKg+eH/JS17sjrq16pLPMwAQuN7PnHvUBivsU7mEAgvdJomk31ArDoesB5RIjjTJ4AqWhCxKLUFJ7Zzli332mVu+anOzUMZEBLYzOiSU2fSZ/rP/MS6MH98pI4Qx9Uyws2e7TAkCNmTLMSaMUxpEkNM8givMx1WBX7zzDLX38lnyROMuvnO1j/XBfeUYI3BM9g7PCTkmhxHn4ExCtuDkZ5/hGFGjcT9kFfdXm11fSeaHstx9bvWE3cU48Dxpl/tDoLZJInfpH9cWYCPAQtHR7txMAB2tcwFD0nE5l/nK/OFv2iJAEPCJ9opaxf0G+ahnEjIjqEtoH/+ofcF1r7766q5dxHPlOECK2Hdz/kx5Tjwjftf4OXjUDlovrqM1wN8AKIw7tKHohpzLehUAIscdmcwBzAUt7cYaIAAg4VdaL7grAMT1DEf0sMuCDaT7L6mLgx3i+n/icxEAIv3j3NSMB6+USsG0gNLOc1Ht1KG+3gAkB/vt0KFDNtTX73NkaWXJ1+u5c6d97/mxH3uJU2YVEsexbMOKZ2xjk1AAmaytguV7+uztv/OfvBbV1Ox5e/e7/5Pt2g2l1ZJnAiNboWr1rLxCbwQS7NuX1FwJR/TQcNjAI6Pj7ggeH53o+tIUlEfR7Ne+5nU2PzPrvgPXj5M5Dj0tdvtP//Sr7Id/5IeN1JfJgwdt6r77LTNzzspLM1bMrFm1seA2bHV12c5Pn7db/uGrNnXWbMbM/v1rXmBPf9ZTzXmEoZ1amsN48oL2WQp/s0GwF3odNAAQ/oYCq2iWB+gADMFBzz5GpE8++b3XrKfin9tEICR7gx/G/lFfC/CDAugrCwGArC34va2+Yp36orVqVQdAih5kSDZI3dqtqrVa0F0DggB0kBVPlBs+S+RnywMXAgAxp8ZELyUghILt2I2ZXMXypV4vVE7gjVGYnP41WjZfa9lsw2wtX7GeoTHrGd5kK6V+W86UrNrO2yJTtdBrvf0jVi4Euw01x/bu32/5YsVml5dsemo2bKgk09Btyk7W5QYZH56ZwN6fD5/emZOnvNYZ9T9cJhcKLjMFSLBEWP9pO1oggeQi65sAF/eXpQIhmX8C4/mNea+MB+6BLEUG8p1qYbF2aKuCYdJ7stiCtKcgNwUqyzeIzkbbFezO2ta12GvYS+XDVPaJAq61VzCuXFtB0AI90j5mBzV7elwuib5KWaLyk8mfKeBXPkKuI/8FYDxjpCQCyWnayHjxPX/rGgrQEHgkv4v7AhKdwfXOhJ6fcxWkIpCBPZi20x7GjfFUVo98Kgp6RzZwLbVHjDU8C75ThojkO9eUDyXAitjvvH5ZGfkVrCrKCsE3ITtKdl/XB5RiB+I8+YrSWYY8f66lLEz5d9WfTF9vuZN2/stgkrGvSAyhVGkHtQShvlMWCJOViYaRIXSe1GZeNIDGsEH6RNTGlIANcPR7B53ntdlNnS5WKgGgJI4uRTkgVOR4pOO0RUg115EDXQ9d58lRKce7nNxCuOX8F9ih7zlOk00LTePgG22ShSIwRg5+vev+GnPeldLGMwvCAAAgAElEQVTJRJCjOR3Rw3UVwaN3GQC6rpzuigxRv3nXhNHD5xoCIbingBQ551E0BF5IcMhpyPUFgHFtNnKNkZyKtI3zZTwpu4N3+sIYKk1ck5tz+F5giq6lSZ9G9GQ8+PNOotfoj5BNOeQF6qgdisjRvfie2goCMLiXUrXUFqXSSqAIQZSBHAVWo+0cw9gg6ISGKtOBeymzRQANwkBrR5tF2sHKGMhpKyBLSrucORSNZA5QHJu2kdEiBxjXVyQ8qcT+DItByQWFAL/3lULoYMihZJeI+k74iYiehbpJtTMwxMvFiOADuEA5JfOC8/icLhbOZxzWKi4Ox3CpUvYim7QFqijffI350OPUVAAzaAQ4SqvLK7ZAzYuFRTecG2tVm19esplzk7a4umL11Si2RQo6z0jKNwYODl837sn/RScgzYONjsJnqZezKSUFn9Fj8KVD4YOehH5bKPdYo0rBeKRXJiI1XWEhIjMUXwptul4LOJELPmvNabg/i3l4SMMxzrsXpe+whkKhznlR7kiV1RyW089llNNv5Sybj+wzOR8kv4pJBpDuufH9yfxbwVR68deTnt8tpL5OT5G+Whr4SI+N1jVeDYGn7rAuhpLEvNaekwbYvMYGfAoObgOYh3Mk7hP7C3+HnApgkvHjfvU6qeKs1XDsQ38UtGZp0Cdan26r9oIY+3huXvQ+AW/82Xu0Lo4AUpDJoGBqMb9xnnYMN32JyK1sj5HlAhd8O5O3JnObuUUKfFIwL0dBW+jbcChlA+DnngH2tzwzKLJk1mtv8TvUVDh3iHrlWNYn7RSIlSFayh0vwTUPBVg1qWEgp5LvFSwGp0KL43g533+UuYkXXPXh37ChXMaGkCtkgVBbJzkE11COorh8bx3buXubFUsdW1uatd07tzqdFAbIWqNlp08+4jzEY2PjNjM740bZ7MK8R+5ObIpoNQw4wJEdO3ZGXkkuZ2enwsG0b/9+e/DIEVdMpWQhe/sH+r12AMds2hw0FhwzPTVtZyYnbWJii7eW75AhZF/ggCPqyR07mUxQpiXOw2c+81kOUEAvMzG+2Yv4sq8cPny/R7DTf+br0OC4t6NBocRWy3bsutTrC2Sy1PgY8mKwl+2/0j728U86rRsGPWMvKs0AORoJxWivDfQP+WfaJ5qJ1SXo7yhY2BNF+OprUWMzoQN65rOfY6dPE4F42l772l/xWlG/9Vv/0fI9QduysFK10bExD1yhpgmACzoc7aUPYQAow0BP9V8WALmQZJLsEADy+c/8tc1NHrdcT9vpCNzRkFCa5os44oICy/Ubyv5Aa5pQYDl3tO+HbesfGTJ8pTPn1+x/e8mvuItDAHERw9ppjChyiUzOWpMs5X/BIvAXGot/bQAkX6h4HauPfeKj9oybnmbn5+Z8LVaXFj1KNZDWllFk/uDBe2xq+owXdd116SV22aW77czxU7Y4M+ORw0ND/c7jz+NDl7n/8CE3fFmDrCUifMu9va7TTGyKgt4Hv3OPr5lNW7ZZJhtyf252zjZv2WwL8xFhvGXrFqe8Ys433SlhbpCfPHnc+gciSIs5ga3y4IMPut2CvPB6Jdt3dp3ROPJYJ7xklD90/GH70N990E4dP26//Lp/bzt27LK/+ov/bqXeIfvYJ7/gelGQBwJytzxiNDjBgTK8gJRDIHKsxVxcz+q5EACY/o7QD17MQ+21bhMpgiABMdFN0jpGBB10PAtO+ijqDSBWd7/IZBwIFbDAc5FO6k5Rr/NQMLL1vX+eoQOFTdGzQaTXSB6r/gfPiCw7nsehew5agYxeuNK9oC/rMcYnbZe6HtyVRalwjxR47/u2BfAvnb4B3WNSm0v7Opl8r3rVq4wMkXvuvdud7vCBE2WJrMeIV0Q/+oSMZc4XjTPymjHwmmwJ1RR7CPsU7wpa4jfmyt69e9wZwPUZM8bcjfNa3eU5jhdkPgCgCjx7hmpiwDPHkcc4oHGmO/CTKpxK9jLXxOGuYDPGmXXENdkLiYJljuDIoo2veMXL3Snn9ZIK1EMiiKFqp04/Yv2lQtAqOgUWgRwBgKSdEIyHABDVoiKsmfnNMwAAQUeCngYarM9+/ms2O0PRdVeWfcwZHwBG9i/GTAF9jBPjRj8ZH+6r2heME9dnr5I/QaA3fRY4yviomC5953qMA3uoIonpg8AO9gd+l+NM4IDsKX4XlYlAE/ZyZZvxDGmnHFuyWXmGqi/DtQQM0ndo+lQ8OO1rkA0tfRYbS/TSHKdoadm8tI35olqtonajLaLTlE7LfGZc5NOQfOV8+q7AVcZGjk7uxzgx7/mdv71/7aBXY37KNyGfg75TQCf3oQ+iaAlApu1jE8Er/WHLrqx0waK+gcik4vkFCBu8+YqsBjSQ7cz6et2v/qqDK7TX2RKgaH0CCqxsO7Lg0RME5LisSai6veZECgCR3YXdxHWxDP19AwDCGNCX2fMLzizQQ7YBEj8TQbOzszF+sA9wbm+lZJ/5zGfsmU+7KdbEww8lMiLnAMgznnGTj3NPMaiPc4XQW4oJhaHqNwJs9/eN2dve+k578MGjNjc/bb/79rfYyCj0d2YL8wQN9Nr09KRt3brdWp2syz0AEMZrz94DDqRu3rLNgZLevqgZlMuEo5K1yPoCeHruc59nb33L79g3br/ditjbLYJtg+u/2Wp5bQnW9Rve+Gu2d89TPFpi8fBRO37nN61+6qQV64tWyletJ1e1dp3suY4tLyzbF77wWbvnIJkTZj/0gp32ky9/qdlQybMsbGE6IsIAIwzQveP1gDOA9a73JUAHmR8OfpD9kfNx7+SKlsmVLQP4ketNwBAKcmHYYMyAuEcNEFtdjnusLnbfO1VAkKp1aAc1QJqrlmN+dKjjyd4HDVbDWm2YNJCX6P6hWzr5QhcASVIyAUHY6vHR5XudqitfGbD+/iHLDQ6ZFUuhP9UbtrC4ZmehgcoPWH5im5XHt1qrb9iWrWDzaw1r9BRtbNMlNr51u/UNjIYfajbqW1SofVgq+5xj3bqdnTXr7+3z7/D3QMEm2QRdI1k9s5PnfG54AEInAq8BQKQvha0Qvgvtc+n9ge+Y62TJfulLX/L1RbvcVvWspQAlBTowr5ljyGdlgXFt1jt7GNcTGCp/mAKpuY6c/MhX+evovwByjlG2SNq5z7X4TTRcfEZ+yK8rH5rYVwSQyC+hayLDBFyoLWlwWG3VdwJYGFfZ+Gn/p+t1SUkC7qH9hLbzHOXPVf88ICMJZqcdAtXlR5HeIXCWvY6XMl04jrHm+UjPoU+8RFuv5yfghHHTsfRZfmgFP4efJWjvkRtqC3ONtg4PR1asqLrkS5X/m0AcyX21g2uqn1xPwBp9RkYKSFLgiOYa95GsVj8ylXLRM0DkXJNjV8iawARFAWkTFZKnm0mJVrQAmxmbLCmSGNj8jXLGBsrAi49SRaS9CFvSMXccJIWVhTgVEk53rutO/mxsplJOfJEmkfi0TR3UgOo7Oak1WVDuGEDdh4GVoiwnvBQEoZR85jeBBOmoMRkwejBpgUBb0tenTUISFckhpURCRuMvACId7eECKUlLlAKkRanj3cmcbM68uxGYoPSckwYttOCFwsnZKkeQHIGaRGFoxOava8k4k7NfwlFZJfyejlrRc5NQkDCS8SSlWwquR4UkGTy8M3+4ptLfhPbR/zQQxvW0KLmHACQc8pojvjEkmTq0l+8RAHqGjI8UTmXVAAoIbHLnYTuKKgro0XPQumJ+yLATuEI/dA3NW87nfqLNQgAinBAMrpDkgiuZdaP5KmWf/gnUEnhGMTMBd/6ce/JuuOJA5kXNChQBKIGIMHf+xxxUUU0HKfM9WcuD4JPtAxWcta1aa3gR2N7+PufwplDf4vyC1yEA4ODZ8D6/uOCG4mp1zTM2SGumKDlOxNXFBQcGOO78wrwtzq94EEZSbsOzSz3y3yOWzVpkTBDBvsFrL/3Ho3oLYQSjwIm2QUoy46Y1WAFwrEU0QAlDPqlBVKvXvXYA7xQPZhygIMoxNhh9yBl3tmetDgco6ysFxPmAuiMj+ABwloWBz1wD8AglIJwJEZUs+dtKHOw4RiQvtCmuXzMc9LF2UlFJiSKeXu/pCAnJJrUPZ+l6Wx97Hc15yfv1Izf81QlFfOO19TkNZHaNh5SDp5AA3tR30BqRYqQN2z9bZGHI6e9GC5GrqwHySfZLfkpOaG/TuqVfkmPuBPKi74+l/5LTN/Y0FCuMjgBauL4crCiF/MbzdH8TcxVFl2cHBRnntGtWpmBGk+hKM9iponC8F9SwVQrVuTOWqAxlsESGoPel3vRoVvpD8WYMGJR9gTrZfETkutNjdc0q5XIAsWS5lSPbYTXhdPb+JsoqY0f0YhSIDepIjFGPkiUbKSlqrrBkj1BO9HaXNwn1CqMHpDpGplixYO1VskCou4NyTwaIGS4UIoquuGKf7do2bq3GigMgyNDZ+UVbqTe89s3w6Ii399ADh61cKrnzs1Lud/Dv4MF7PRIaGQb3/vTsrCvJ1NBgHkNRxW/f+c7dNjMzbXv3XuZ1QjD2Dx066HMFY2xoaNh/P3bsITfeh4fHbPuOnTY9Syr4GZuZWbGREag9d9iddzxo/QOkFJtdfnk4N06dOmfFYtYdUdB2kTl3z90nbMeOQWu0anaJ1w5YscWFVZcNW7aN+/geuPJq+/CHP2X9A2UbHR23TZt3emWiz33xSz7EFMZUBBRrhueBYspzR18i2g75/rnPfc6fN/dHNuc7ay4UB4aHXM5oH545P+fOZBw0L3v5K+yLX/yivf/9H7bhoQEbGgs97NFTZ+zko6ec8ofzcDIsLs77PQtFKBmiRkosEK3yjUDIP28GyEa5I7nE90ie/pLZxz/8FzZz7mHr7S1ZsSeoH8ORsujZgshIagPRLyI6Xa60Ys4XS+FkAzCvtVtWLg3Z/UdO2M/8/Fu8y6zIfKFkZDD3lnqd3qnWiOAOL6beejytYVoWSlZcVH5+jz98LwBIOHC+hxfgcxcAZx6QAZC1Zz3rGfbrv/5rdtXVV3h0KLr+zj173BFQrdW6lCfbtk7Yn7zz7VYp9PhadwCub8DOnnvUHS3s3arFQ3F79CpsCBzWKlR58tQJjyDeu3evz+nTj56NrI7Nm+yaa6/xNbS8tGw9pYI7ogAxiIJU0BQJDAoq4To8L+QEepZHsRWDsoTsUN6pAwRIQnTz85//fMuXivabb/m/bM+lu6y/d9DGR8Ytn+u1TrZoX/7a7Xb4yMMerUp2mzI8VO9DwAIO+nXwYr3WQiy7+CygzfXh5DvO85o0Kf1B4EXYZwktkcv2hLfQjepEd6mj/z0W2NZ+HXt1yHyOFzhCEIFAcNFOxVhShyGyyFV8lf3EdbWEZovPvHCss18Bgtz17bucfo5acGS0sNc1UfKSV66bPfN4qjfWLHt1uo30WXsZl8j1ZO26665zUItoShUXF1jB82eO4YQhkwednDHAIL/88sv9mUuflp0juw1bjH2LF/uMR24n9BNcX44FxoQ6NfQZ8FwUQOgmx46fcHmEg4cXx2LDcC/2cTmjRc9BH5BtOEDQ/7Gtaa/q0siBzPxVZjxtUyY692Id0Qais8m2Wl1btkqpaAWCn6qrdurUcetlD6D2UZPC3C0PdLgQANJoh+3STmgT8ehRxJexQHqiXgGAEGn++S/d7plRhWKv5ZOoVfrrRZfHgv7OI5BrNQeLuC7fM/7MR9FCYQfRd9E3KeMLW8lB7oSlAf2AY/md8WLskTO+npL6HswHxp52IHPkWGIcZafJqeN6T6J3y4YEYGV8aR/X5hxFovIM5CuQI4hriJaK58Dxoq+SD4JjNZd8z8I+a0B/ed7HQL4Mvuc47o0vhO/VN2WB6HxFVuv+US8p+qgslKjJESAI19Jc4hp8zzgoUEQBngTz8MzEYqGivvwum5axUkCFgjf0jKhLpswn+Q7op8YFAERRxlxHtgH7AMco44YxY9787Ktf3ZXftBnaqCcCQHKJISkAJHwaAYDwroAJMkBkv/h7AoDIKalx196fyUU90unpWR+fUqXfZRWFwz1TaHHJ97CpM6dt6/Yt9uUvfNH12T27dyUZIqtO97Z376W+5+zbtzfsveS+lf6oe5VNgGztJUtLy67DvPP3/thpVRcW5u0tb32jDY/2Wb1R9Zp5BBWh6yE7VqsNB/BufPrTXebt2LnHZRi1DQkuJHubcSRQlLk3OTnt85Vxv/LKq+3vP/0Z+8D7/8b6cbRXiCZfc0C/1Dvo9NXIq2ueep294md+2kYG+6y1smqT9z9gk985ZNWzJ224t2m1pUkrZeuWyzY8k2JpfsW+cdu37MT9U7a4arZzi9mrf+GnbOu+HWadJbOlaevUl2IPh/I5Gxm/2O8ES0ZRQIAPZYSQ5VE066HmVTmor4iIz1AUveh9DD0qqCi9KPrasmd72OoSUbJm1SVrA4g0a5Z1yquq0zA4GNIhQA0ZxRxpWMfq1knq6DUSMGQjANJldciVLVfos4wXPO+z8sCIWV9/cEGCxayu2GK1aecbLVshS2RwwgueZ4fGrV0ZcL12ud6yMrSCA6PW6Sl4lnfYvx0P3gBkJ8eUel2sw2ymY2UYAWroJNlubVGeKVlUZ86d9sxVip/Lf8C6Q6YwB9Hn5J8TaOH2aWo9yg5HfgOAfOpTn+rKCfYi1rQc58gfjmOeMfe4J+/ILPZMybCNQdW0RTWgWPsK6uAc+UzorygLFXSNzEcmoO/RL/5xjmc6jY+7z00AimSRgpUl510mJ5l3jAHHi9GHz/KX0wcB9wqKENCLXNCL9sjRH/pCgBPqM2PGP+kFfM89tU9I/qT94PRLAewCIATGyy8iIEF7LGub/Uw+Rq7n2UHFYtf3qf2Qc0SZSJuVXSkwijGQL1nUYgogX29v6DnMPV4CjpU5Qg1OvlPWDu3QnFRmDe1h7JgLjBvjrOLxyiShndqTBOr4HgYAoocgZxfvchhpojMQcs4KdNAxckoJQdQmwnWRJ3ooRDsgEBG8NJ7BoCgdk390eKQ7AVy52BAFBR+eQAtfiESdJxNNk0SDmm4PbREow4TlGupTgAOdbsoTx0n5ZEJyrpzgvGtB8pvADwEKWhByrvJZ6CP3UVSIDB3fnBMFREaLHOgCk9QG3rWodR05/IQ0CuVycChxssuw08bNvYVWCpDQvbsGYZL6nwYuGGcJF+6neRKIX0QiS3nXGPJZbdYEVdsYSylQUto4lr6pfxyrY/QMOYZxkyLO88AAFKDDvVm8KFSOfFcqXUHEPRVhI3DG5wtGZBK1I3RSBemYLzpHwA1tEpLoihJGW1KsXQosxoqUSZ/jSQE/AUquECVOWzlkJYjVV792wi3MNZRiRv9QnJU1RPsVlaR1J4VSKeb0k+LSmr8y6Ijuq69VbbAXhXd9zdOWai0i4eDEp++kuCq9DcVscuqsPyvWN+1B0VOAnmekJg5Td6gmPjIyLpgqEnKefdAkKjeAuY0Of21Mkj1poE1CEG5WDGE5AXp61gs+UZzVldiEQzpAkDDSXWa02lYsEZPJWkewosSQRg5XZfB48j0Obua5R3AktSfIoOF7+pI2DGUgycnOfTauHwelyEbwoqJB6ac16jIziQjlOzkk+F7X5oigkFqfe2rDhYzU7i57gT8AFtKvNOAhOXrR87vOr8dGhaedlDIIJGfS4+Ob+VpkkNEO5qWMIPVNBq0TzyRRrcq08Q2WNOaEh1kyUPdizagt2rvS+5o/lxSH/8XG4THPxh0ukQGCI4eC917fhaotSe0P8j7EneugVyYibggW8rYyXGR2+ObI/GGPTACtWsOqjbYDgKUye144nIKqat2ZVF1re+RsLaEG4ZpFnF4JgAvQ0US9TSjFigkFIcCCnORkiQSgA+0k64Q2REaS5KoMfSKZfV7iR2OPcDCqY/35sjWrq1bKZa1CQeS1Vas5LQSUdDlbazVsBZDOzG586j4jcG367CmrlHJ29VXX2MJqzYp9AzY1Oe1ZbABHB644YMePHbeJzRN25sxZqzZYQzgWSPst2eDggFNPIXcGR4OaStFGihLC0cnfSjtmjhFxivxWNCPPe2w8CkKiMJ04edz7933Pe47LiGMPP2xHjjxgmzZt9vof5VLBvvLVr1uzWbPLLjvgDg+o9KgJcP/hM/aC5z/VLt290yN4v/7Vb9n8Usue+5wrbdOmcbtk125717v+yi7bv9Vly2X7rrbbv/ktm55bcjmAfMGwQNYjp3HKYaSyQ4mO4oorrrBXvuKn7P3vf7995KMfcRB6qJSzPNzt2VDCRSWHePvBH3qBvfjFL7bXvvb1/v3Q6KA9//k3+3F3fOvb7hTcdekej8BF5rGPnDt3xvdTABD20GPHHkmEeVdLTP7Qmv/XBUCecsmg/T//9R22OHvG+vsrVikG1abWbL4YwTCZbOhy2VxEn+VzxYgY60bOm2UxQnsq9vVv3Gtv+s0/9KLVbhxbzoo9Ras1az7mmWwiNXEkZyJwx+V2Qqualn//VgEQtfF7BUAo7uoZow4VtaNGkNMWmV1/4+Wu25Nt8Uuv+xXbvx+HcsWJ9gjIWFtdtNbaoj304P12370H3UEDiEcWa7UWwB766szkWV8TQ/0DvldQOBsQhHnLfoHcEEXC0OBI6KrZjN1w4w2uo5w4fsJm5qOeCGv/xhtv9Ln97ne/22t7IBfEU81+LSc5lHMUjGWe4CRiXkHH9fGPf9yN55e/8hUul9/1X//Ei73T1k1jW92pVKuZHX7wmN1730MOiBOp6mAzrIRJvVXUxkRdv+AW6wDHhv35cQcmNQnT34fuEfoCcr37SjL4vDi1Z0gFdWOSMNUFPHQ8+0HoJpFtGTbA+l4Vdspj13/od5GpyPlO+5Vkt8oOTNNmOpCeZGFJp3OdIek3AIiyWdROnS9ghjnDc8G2ZK7x/BRsV+ntdQcvbYCKBv1ZRe2ZD1AZ8sylr0u3Z76x9ylrXDaFdAxliKD0yh5ETnNt2XgY/dyXa8zNzXj72Btkr3ph7U5EYDKvOU+BYJzHd/BhiyICfV5ZEVxbNEhiU1AGgLIT0G88ayoJigDkwaEjp9BrX/saXx+A3mR68xigEDx7+hEb6Ou1vt6CU2BtBEDS8u27AUAarayVKoP2xVu/aWfPnDcSsYdGR5MgpchyYVxlr0oHZC/keSlyVja45ifPjGeUznoRdZh0ybBRIxOG8VPQmWwNrgHgyTgz5p5Fn1CsSKbzXGkT11YQ2npkcehQ3INx5x7SwSPAqeWOY87n3ow/5/Kdso04jv2e54Rc4XvuI1vbwbqF+a5vQgGbPF/mDnJJUcrMgQCfAkxjzmmcBGhwbweGk4LmAtVcVp440aVz4xq0gzkroEWMEfzm/SPjJ6HIQ39gTTF+tIPnxtwUvYnawXqUIw8ASQELyuRXOzkOynOBYgrQ1DpRkJNsFq7zkh//ce8zx7qPxHXmixdBhxrL+1KI+jpPBoBoj1eNR81V2TV69tmeiDwHEPAi6LlwEK+thG6ysLJqmzdP2NzUtO3Ze6n91Z//RVDtNYOO/J57vuO26nXXXW033XST65Bu1wAoYveUiiEzUhtI+DHWrN3K25/80Xtcdx4ZGbbX/fKrrW+g6Db9Q0cfdgCE+cpc3Lx1h8+5PZdd5rKifxC6PDIDQ18+fuLRWJ+NsHXxGTgd7dqay9y/+R8fsE998pPWR9Y0mX89OWt22Ddy1tc/aK1mxm542k22efdO+7mfe5WVoH5umM088KAdu/tOyy3OWWN+0rLUBcxUrd1asNXZWavk++2O2++0O+54xIOo2GVe/5qb7YZrLycvySy7YvXFWSMwApsce8P9MACGDkoTxQXPYq9ZhsAXwA5+K0YkJd85D3XZrIUu68TDsTkDbqxRqHHN2svzAXo0yfqA6qoZAAn1R5zuChABAATdW0GE8FPjLyDIE1tq1axNNgf7J//Cl4AelC0NW744YIVyxfL9I2aDw9EHKLypU1Cv2UK9bfXSgJW3XGLZkS22Wuy1ZnnA8k73W7Nmu2Nbt+9yMGRljay3UQ9Cg52F7b9MBkgBOsUFp/suFahAZr7+V1ZW7czkOV+jsrXdJ0UQqtc4arv9wdqWk5x1okDStL8KOaQMLb7nONH/KWAX3y/yB5nC85IvCxBatPDyNXI/1aqRjcd1RHWFLBJF07r/pyepHRGZm9qL6atkNLJWlITaU2g3x9A+rqtghbRvRvuH/Nxpuifuo/1YewDfcV1RFiorjT7xG+1ToDLvGlfO0d/IJgV+qk4d15dD3+v+9vT4HsizQu5iy0pPQKYKnJYflvHlOz7z3BVkjaynHQJ7uBZtl5wV5Sb3oy+S+6qHokxNgTlcX89NOpKYDrg2f7PmkEP0TZk19IU+xHgHQ0/ab0N7eW60R0EBfMe84hpci37zt4LWu3I9oR6VfzVTyWc72kA0WeRskwJwUQcYzU+U1/Q56b8R0o4eZcNJ4VHrhYIbLHR0x85LXAF51jOeGdHzU1Nd/i8ErZzoXNNRyATEgN5Dm7yc1PzuzsUkpUlOcEUgyDEmhSUcrBFhIYelFFxNPCl7DKC4VDlfjnApHxorKbd8L8VbaJ1QyXQbA4SJ4mgyELi20EW+ox+8KzVUD5P2OwiQgDVy5Et5FlClCcRn/mm8mCTcW0CSxk1GuyawxkYpbErjjgkb3KRaXGlntcAZvtOClqDSOAkI8qyfJHJTz2ljtAnXo61KleZaSytR6E+OPgkBxkKROAImdF0plg6c5IOOS/dW+zXuAksEhgmw4HnTZuahomXkDJcg4PqMPc+TuS5+Vs033VMKH89C810gURiq6+mJ9IE20Wfm18L54Jzl++h7bMQyqHBaMn8U2VYulnyuISR4kdOAEczGiIGIEgTAcerRR+zc5IxHiHZpbxJB0P2cASxAeYgsoAu9oJPZKF/ScqaT1G3QuRud5wLINsoXHQ8Akn5tbEfaAbXx2mqg4vQAACAASURBVHoOnQw8mKTJPv4dfYdaC/zebKMAZbuf04JZa0hrRmj+xfrVdUAlGQgct7F9ytBwx0An1qnLvCQthujGTIoW4kLjn3YqXOh3IkPk1CDDAXBB1FFqz4XG7WJ7wsZjBaLIGJRc7SpbngP8+BeF4C/6ykCz4DPCMm0Kwz7BoYkDRs9H9/dxIYMn5cC52BxOX/1xz0gRugnNSRwbdS/imYIY4PFqdtvpNVx8ZVFDhvan1k7COez9o9BiogCJ1s1rdLTXqdOI8oFz2w93w2N9MCI6eJ2SbeMoXZDebMOwi/bKARzS+rN5z0CB+51i6kGNlXGq5EoPAEhEx5MOjgFXb1a9bgLT/Mbrr7G1lSVbWjhvI0P9TgtQbbat1g76rmI5747pTCFj9997v1113VU2NQXYy55V8WuNjIw7dc3AABQODRvsH7DTZ0657EO+8pyZa8g8FchkH0DeKQJEyuPC/JJt2rLZHn74hI2PT9jaGrRTLa//ocgZd7xSMLDZtIWlea9VNHt+xjZPbHFleWp2xgsB33v3PXbZZXs8Ywx5fvr0pMtysl6mZyatVm/aXXcdsYktGPxtu/rap9mxh0/a4QdPOKBE+5FVKOfoQyMjYx6xKqWQosD33HuPHXvomN/3+PFH7EU/cLOde/RhB9dYEANDfTa/uOJAwM03v9DyxYL9zd98yE07nIVQKTz72c/2oudHjhx1w5w6JS984QvdQYcBfujQvb5nAb41oY/JZOzMmemI4va5FNQ0gDiMNcU3N76eaB1dSD5cfPU+8S+5Tseuv2aHveN3f8MWZk5bX1/Z5SHzLoItiEZOMjR7InKoJx9Ao9vGpYrVGjXvRxkD1B3vGTv84KP2C6/9LWt6lfOo5xNUQwR7MOGBFiMNCkpDBb2klWx+9qwsPOFP8PpuZM4Tn/8Ewu+7GNh/jGzf2FayRwvZotUpwOoSue3jS/Tov/v+Z9iP/ugP2Rvf/Nv2rGfdYIfvP2I/8AM/aJftu8Kuvfap9vRnPccq8Fu7fMxYY23Fzp49bdu3bbGPfvhDVqut2uL8jA0NDli5kLfZqXPWbtTdfti6ZZM/s3NTkw5Okf1EP1jjohBC38IwW64uey0GdBpFmpN5wNo6fPiIywwAEdYBoAprgnnCc+N8HHw8X2Weo9t97Wtfc+Ptp3/u1fbZz95if/ne99rIUETO/bsXvsjOnJ6yS3busW/fe9g+9fefdZCauZIlEzS13+TzGWtQ/OkiL+nvcq6FXF0HNC4WiCY9Qc/LMxQTuS6KRK7lmakbAAy+B9hPU18pY4XfBJpHWzpe9ByaKb0AM9xJmGTkywG9XvskjlTWCwFEF3vpvtByuY7bMdu1a5sdOHC5y0iez/DgkMstOVS5H04VspEBePXMkec8Wzm3OY5/zAM5QbiG6t0hPzgHO5VnLmqgkO2nu3UeyVxmr9G+I4e3juHatJNAIgVhoGMzBznv/MKiOyH4zLn8LaorPUfsTtX3UHFuZUGs104JoEXZHuj/tJnryT5TQBhtYj6/8pWvTOgd16zgKddtq1eXbWbqjBXzPVYpexX0hLIkaEJAN90plNSMc3oXsiKSh5ijJoL0kUzbHcvZnrI7Hm/92p2eAbK0XLXtO3f6Pk37ZHOJa53v6YtsRMlXgVJifgjAP2oZst75newsrRHmoZwgtJE1ix3E+DO2jKHGjLERyMXz0j3loOJcBfBxjXWKjuCkV9AcoKxoJBkSFa7leSh4T/6HyHKLwt7s+wrwUy0M+qfsEGiDeY7cR9HBAnNEMaUoXe4rXcdtxIUFdyjJsSfwh3c5imR7AgSxnuSXUMF5rkn/aavscn8OuQBzBLrJptX4cayyl+RHkD0aNnvUA2XMmLs8T9rMOnNqsnJEc8sBy3VxzJMtIdtaTi6u+7JXvMIBENnEXicQ4QcNKxkDXpzaIXifsVBguV5QyPlz7AaNJplE6SLoAj/c0Z2QY3Yzo7KReSYnONkIhULJqFPnNd0ywRhSg66o0bDFxWUHNXDEbt66yb7z7btcr8OeZzzuu+9elz1EzzMel1yyPYAlMgl9/UVGVCFDMGnoMOHfydvqSsve8fY/8vpHl1+xz170g8+31eqCURB+8ty001RpbZFJQl2QbZdcEllsZah2elxHZE2sVYMdZqCv3+8nvwFtfMpTLrM///O/9KzkvkoUSJffAfWrUCw73d3w6IRde+MzbN+BA/ZDP/xcB0E69bqdP3HS5g4/arPHH7b2yrTl28tWqM1arrnolFjMt9mZJfvi5261c+fN0KRuvn67vfhHbratYzlr1WYsl6ladWXZ24zNUS71RWFMp2gMTmv2jUy2ZBlqgmQK1oZSOlP07FWyR6jX51ZSp4GzxTxVHy5UQA7qf/AOLVazFkXS0Vn8H4ui6vW4uFcXAKHwObZbh5qLUcuqXlszsvUJ5MKB0G5nLFcoWrGv33LlPrMSQE2PF2BfWqra/FrNllptq/WUrDMwbOXNl1hudJNVCyVbzRasUyh7tgcAENTcBH6srcFkUbGFhUWntyKDZ61ad8C55fZazoNHqOkxOz1lJx4+6jXvWO/MH55pGtBgXfT2Rp0m+iYgWUCkB8omAZ4MH+ezL8tPKCe2/G4cIztca4m1wDU4R8EH8pciO5iDzD/mFTqZHP4cy3oX8KuofvlWua4AWAHGtEdB9FyPa+v6yEjuy1pjnrOWsB+RM9oruDYyT0CpfI4cT9vkl+R4ZZCoX1ybcZSugAyXrql9Wfu02F44nn4oOFq+LPkbNXbcXwC16ASR2wIKaIvYBAS8CCTWHsm9aCu/0w/G00tOpIqf6znxHPmd4wXwCERRth6fpUMJRNL4ar8PoD4C0uTv1t61HhC9XnJB2YUcK0DFfbDNpstK+UAZH8aZY7SP8c740mbNEQd6AEBcIU0VcEwbOk9mILGo0sdv/FubHpGdeoBdQQHX2FpEO/zK637ZN4MTx455o8XHxuJkkisKnjBYv06y4Qgk4ZrK8BCCxXkyGuTc903PI6SCdqZWW+tGUgsY0LG0QwiWFEo5RnS+FFy+1+LSPbVQtKA1znpQvhEn464HJoNZThyur0noMjoRRJqEWsh8llImZ70evgAArqXfBLIwyXVNTSwtbDl4aa+MezlqmGShCAXqmz5WShALmWcgRZ6JqrGlTXISC03WeDMmQhdpJ2Mr5xbtkHDx8xMKrPRzVb+FYIejJhaSADn+9rH2IsEBnMnQ1DPRAqKfvCQspDjSLpyMitJXdk36WgLKJBCktGq89Gz1HIQuC2TifHEFao5wf8bVjct6ZDVpXFC46C//PA06H+uOProRh6MnHwIim8nYsUOH7CtfudVu/dKXrQodE2nVpYzXMyiUC/6OseOKXrbdLdbtn3NmBbilAQ5SRTxF9eBJpRhMSeFKLzaGkuif431dvngFsqRgGRtuRGVkUApS71HQbP37bpGCxADb6KR5MvmVBlguZIjrWWrtpdcsfxMBrDWhdS/5IoNJ193YlrhWgBq6vv52J3niofb3TijY6ePc8fwEDgTN2Qv1q3tPL2pNpgAcrhcGQDa27QmvdwGvOu13p2PihdH69nFK1RBJX1cAyOMAnMS4/pcAQGTQpNv1uGeY1ABImuUOYh+vxGHqx2cSDm1Xis1aAgs7WSuihCc+MAe8BIAk4AdFahknng3PCMDBI7QSapCk5usF55D2m43PK92Hx4GbCe2JziGIV1QoLFimG/p+uDvX6VPIbkEWNJhDiSwAXEVG9OQ6NjBECm/FThyftt3bB2x0bNiWFlfsgYdnunUWyp6ZDpVe04hLWK2bDfbm3JhYWu5YX6958XheO3dtcR7jZq1tw0MVp7bC2Dg/N29F5y+nVlcouMhpqAAAOVYcMC/Z7OyMg9e8XOaW++zMuUnbvGnUlST2CbIhxsc3Wb1OhDDOhwCOp6YXbdfOzUHDMxeF/JYXl21woN/6KhH9ODu9YL19JdtxyVbbf+V+u+/g/Xb3vcdtaMgc3Nh16X677fY7bH6p5oPoazkxoMlegboKuS6ubRwNyHwiNG+99Vbbv3+vG1bv+S9/Ym/49TfYtk0TVqM4JMZrT8bmzy/aCnRkZjY+Puzz0vl/E39jOmsqop4Kzp1NJggRgQ8ePey1chgLHDWLiys+DxgyZKbWZVpvvJhcuJDc07H/VACAa7IzPO/Zl9tvvOE1trY4bbmejhVzEbkdjteGO+M8sykXUcZkgPh6qgdAwTLl3anuyn02PLzVPvuFr9kbf/MPrGHKbgBcBAThUQVVQicBaCP6MGiwpNdp3aX3iieSmU/025OPzxNn4DzZ+U+2P25s22P0e2R3AsCH+7TtUo9/T71ur+3atcNu/9Zt9vKX/6Tddts3gkqoHhkF84ur9rKX/aS94OYX2tOf/vSouZMzmzx7xjZtHbcj9x2ywcGKHTt61FZXl2x1ZcVmpyJKcWQkeIqZp4w5lHhM7Nn58/bIw8ed+g8qtLHNY75G//7vP2FXXnmV02RxPpGrOKUwQImSxHnKi2Mx/oJyrtfIAOnvG4wMxVbLnZQAJdybaHqcJ3/30Y9ZqVyxzZsm/Pin3XiTzUzP2+JSzf7wv/xZ+EgEHGDsCXDwCMugZ2H+ADikXwI3QofFCb2eSaFy6Zpfaf06va42PlvMpi71RrLnOO158nd3W3JaxJjTap/oERXkA1DM8V7nOhPTQDogQGkdkD5VlJx2EfFM0WRqFUGN7M7Vnpwbr9GXKG4sqgfpCZ75UIlnoCwIZQdAzaJoeX5H53LHOPXnkuA75gl7gM6Rg4ZxF8c5jg93hCZBYuIg5xrMCdqFcU9b5Sjnezou+iE5swGaOYY+sV/gbFhaCgcLfcYRI0dTFarYJNMcoA4HNDYt7Thy5IhfQ7Yv50fQXmTLMx8ZY9FFRabJXAB3SeCVy8mE2YB2KguKMX7NayIDhOxuqG+Hhvo8+2NhcdZ6vB5Vr7XIevM6mxcHQHi2nv3qtcLWARD0dK+TBk1qtmh33n3YpqeW3KkKpTVrl2elSF1F9ioLhr4ydopqxRcgB4tsOsaR9auMA/YqRa3KOSLgSUAFYBJjgY6gYDjGCABUhXk5R44w/lYEMfOB6yszhXVJH5iXjK1AGdEg84y4F+3mehynSGfmGNdSAJwihxUcxNxBztC2mbmg7RNIwvVUX1XBgwIS1Ab5LugTawlwGGCOdvhemOxbAiQ4nvkgSiyui8zkeTBmHM+xypji+RGYITtfPgU5H5l79I/7ca6ccAqEjRoh4eSTTSsHqbMLkJHT1+tzumvP5nI+JrKjuYfAHo758Ze/vJsB4tdNMiYuBoCoOPpGAAQKIx8f8qiRTRcpgv7EAAi1X8iqnbJmW+s0b2cePWubNm2xlZUlG5sY9bl18vgJH+fzszN+PwIAAEUZA5hTDhzY52tfVMGl3rD/8W7H8wZ8KPl+NTu7aG96w2/b6krVrrzqgD3/Bc+0nkLH2Q7OnZ3yHZpr8SwHR4ZdNvYPws/fcgCEudLXHzViCFLgGam2KGPC8wZEZN/94Ac/ZO9973tDd20FnTwAC+cCflRb0LtO2NjEdrviyqvtymuutmc+6ypz1athtvjQpM2fOmvnT52wpckTNtxZtlxtztrN87ayQDZd1laW1uzogyfszm8e82yQXjP7iZdcbt934zWWz1QtawThtJyetFqNgFjaU+jtjWwKt8GU+ZE3A4TwWiE5W1ta8ex9kiKdMcuDDQF66x60Rs0Pao8wHwDPcqnaWgbQ4YAUGSHsldIDcdASBBAZdRmneaYiZNP6BrZ69noeaqSJHREch+hsdaxWb9jKStuWG01bzeRtJV+y8sQWK2zabJ3+EVvNZG2102O1TsZaGeq5Rj9dLhRh8ch7k5uNWNs859W1pl+33sn6M5ucnQnmisTo9LqVCcAgUEyOeuYV48+zVBA2a0y6Lscx1vKfqSYT32tPZK0j1yTrWZM6R/JMa1s+Lb5HZvFCV5PvTv5DtRd5Ih8vxyrYAnnJPiB/H2ORDlAQeEL/lF3JMbSNaws0V3C79hFkPn2Rjw75K92QNaRgaclIfnMa1aTQOOfJ/ykQI2z7oNeTTNPeJl2bz/JNyrcnn56yTngm6WBt9k2uqexP2i5gRqCF6B4FLAhARy/mb/mgCVKQPqNjFOhLf3ju8ivz3BlX+s39kN3sO7RX+gv95LxgqAm/pMuyxIctHcf9awn9t+aK5ibt4cU1ubb0Kj1TtYHrCkTieP3dtV8r0Pwlr+/GmN1oEFHE9InOB4XUA5aRL0OfDhYLZW/8S17yErv99tvt0D33uEI4NBCFrhC2KIADQ4O+4fcmxolSk8cmougb//TQhPBwfS0KOSOl4GoRC/mkTUIg+U2oFIMrZFQT0zeGJA0HYcKED2ERBcE4R4t84wNgrGRUKNJFwI0M59hEAvGk3XLoy7HKceqPEEU9WDkaaaMWqvrA9fhOSp/6I2U57ZSXYJXjnuullUABLzhcBApprJVZomgqCRctZAEdGmOBJHIk6970Ucgu19biZ4y1OHFiScmXMGF8mB+KwGRseD6cJwHcjfRohlKpsYhFF0KeYxlfXlKWtYg03vD8C8ARCkv7Nc+4rxy/StdjTAVKSfnjHKXMS/DyGy8EvZRPcSR6fZ3BQautrT6moDwGlZB5GZWOplrGjbdep9OCm3Tavv6VL9tf/L9/6RHEg/2khFIDpMeavkHmvPYHGTI4e/D7eEQ5sTPZ4AQWMJJ+J5Yi/ZmIXD7r+43vIXOi6KVqZuizO5o8Oj4pGurOpyTc2Xk7HxvxnpZNkmVpJ8CFnD0p8bVRtHU/px33fNn9TK8yPT7eWptpx+Bj77fOFX+hG21sm3ANT5S9APDhI9puPg4A+cc6tDqu4ER2Cf1Iv6ufau+Fr/14B9zG4+TISPdDz44MDh/TxyUQxXV1rcf/Hq26GICSHmOBqeqPHLjueEocUhsdhenPF+q3vmP8XG6nAnm9bwkQ4vd0Z+n6OAFqeNvbHSu0e7rnMtVZWz4e9B16v4TGSgYrAIjLdqhBPHswKeKcCWdVivDEgQjvx4ZHhFNYxyYU5t3hwoHRbcCGiOPYv9fpzvy5Ql7WDudcTzboJvKZkImFUt4qhaItLs/Z2NiwFxx+5OSjduWBy1xpWlhYtm/ccb/19rGOcrZ9+1Y3GKcovNcx6x/q84wTOgJ1Bm0dGR7wd7I3atUYZWi1gsYr6pcU80Etg05VrYfEIHkKx6kigHFQkD1z883PtZXqih09eszOnJ13kIUIQy/0eP9Bm59r2uBwzsZGJ9wJR7YIuHm5nLGBgX6rVaHUqmIL2RVXXmrDwyN26OB9Nje75nbN9U+73B24jPfB+x+1HTt6bWR8k12290r7nx/6hDWcZimKD5NVwQvZHmBEr0cKslewRzlH7dgmu+GGG9zIX5ifs6X5GZfnn/2Hz9nUzKRNTQeXKi/mAo5MXqTiMxWUHaG1oPRm+oyzY+vWzb7Pf/uub7mThz2GfSvoOij6iMH15FkHF5K/F5J7G9fdhY7Z+J3WHjP/JT/6DHvtL7zSpk4/bCOjA9ashrEWhkbTegoEAGDrhh4KwOjzthFRZfzNXM325K3ahDJkp33287fZb//Hd1llcMzm5mcjAyRZF06BxfpJABD0WznYkCeSddLxNsrQ76Z//5hj/inj94+5/pMdC9UeNEVQ1hLlD2CKM/yG6y63m1/wXHvXH/+Zve1t/8E+/elP23VPvcbu+vZ3PEsVvejqq671GmLfuP0bdtmBfXb99dfZS1/6Urv6mqssP9gXdBQUKZ6d7nL6sgao/8PzJZOsVV2zVrNhm8fHrNzXa5NnztpavWpbJqAZCIpLCuUS+fic5zzHnw9r65vfut0dRGRv8R1rDeczxhhrS/oelCEY4fCwT2zdap/86Ef9/FtuucV+4id+wu4/ctTe+MY32A3XXe/rdO+l++2jn6SvT7dsrmRnZ+ZstREBNvDZR/R2286ePufAaqmCngpgW3LHRKytoLhEH2L9Aw7xOzVS0IeYf05vUQPwzLrzWqBBgHlxP9atMoqZ4/wtW8YdVOwf2ayvd3RjRUPKcGZc5AwQRRTHMUZRH6Vo/eWKZ8whvyedqqzXgR0AXDJJuv1YXYv6Ui0CjsiI3hR0vEk7vR+e6ReUoMwPnoGcn7QFg52xUpCYR8P3DfockT1EQJSMZPoqozsAcSKSgyEA2ebrNdHn+J328GKO0Uc5cpVhggMJ5yuOa2UOlApF3ytUAwTZLcogORxoO7U26BdzSw4fz97PhANENWcU5Y+uDrUic4rreXT4woL3U8FSPC/mEGPG/QX2yw7G2e1ZMonDngBD/pad9bM/+7NWa1LwddGGBwatUs57BPqjp487peXgYJ/Va0GBRaa27HjJX5eDiaIqACSLctN1CeBQxX4oGDRY37zzkJ06OW2ZbMHaSZCbnDaMOzqBqDsUESpmBPZrAUGKUFV/ZcszV+kz18HpQn/TUafMKUXrAoDy4plzr/+fujcBliyt7jtP7plv32qv6urqqt7pbppeaDYJWgJagEAgEEiMLFkCYcZosK0ZO2RiHOGJ8IwljWzG8kgWA0K2RrJkLBlJFkJoYV96oRsauumteqmu9e3v5ct9m/idc//5bmW9qmokx9jOiKp8mXnvd7/lfOc75382/pHmUnTOtfzmIH+SnUDeozKkRPqwLX8mc87aci1p2DC6sSb8rXzk0JtSXynHOp8FPNKGvGoFxvF816sT4BU61bhpQ17OSl8iI5xogN+hLdqAFgCzoEdFEEkf5p3xQMv0Ux7NXAfNsPdE22mDK5k9hDMwdxijlGaOtnjxfAf3VTh9EIZOGX61R3kmc8h6Mn+85MDH2kJ/igISv+KdOZJDIzVA2Dvic13SFKUiQAYeDUfce+JC1YvPuUJkqRBe01c6XjdfI8IHzjD8l9TiQJ/VfnD8IUlf7PIvmReabVtcXLZGvR3pvctlp4excjjKzMxNe82q2uamRyquraz4fr/22mO+Xh/5yEfsQx/6kN144/WBXyRF28enomD8oB3e0LEPM46nLZ5ds5/7Bx+ydqtrd770Nnv9Pa+2bB5eP7Azp895vTnWyqODtqq+DgcOXWkUUF/YvdfB41279zv/oxg69D07PTeMmCOyDkccDDO//5/+wH791/6N1+xD7gcPGmTzsW65gm3WGpbNVWx8YrdNTi3YK7/nbrvy6BFPj7l73izfMds4vWkrz5yxc8efsszaknXXT9pMpW39+jmrVRdta3PFa/U9+Z0n7ZFHv23NNbPNLTP8x/+HH7zT7rr9RdburVu+iJf9mtXq8Dn6W7R+L2/ZUsUsl6S8ypbjb/dEo95H4nigIo5EeJAWzf8l3l6dhg3aHRske9AxDT8/u163hGTDkQoRWiCFVqwHqbG4tkv0f6ZkOepyoLeXxqxQHLcc/SNCJZu3Ti9nG/WmrbcH1i5UrDi/17LzCza276BVMznb6kNbOJQhz4YTcGOrYbmxiq85kfFoOhubVT9z2Q8nT5+155476TpRq913XSPOXID+nhWpl+KOdWHYFG37vktqpUIT7DsB2tCgQH85HMDDeHF/nNER+czvAXKHzC1HXa6NvR9yIPuOe+kzvDtSH9WHmKpkGa7ld8nZ8Bn6RZ94njK+MBZhZvRFGCnPSGNr7B/JPvzG2a5nMX6ulWGWMQh74zm8pJdxznAfbbCnmB/6JJxBTiOhP1OPLYyqwhkVcQfPEw4oHEnrwH5VhAbXMG7mgz3KbzJGycgiTFM4siL9GK+eoWga8XPhzfSd+4VR8rvkMp6jeRTflVFIztx8r4hpRV3I4MozhZEHFp33sQg75XrNrdsBZmbPyxwlfQ38kn7xLMkNWnO1z7XudJVkyBGWLZ2X9jPjpTR0c6G6czkFq5cAPenr0n+zGdPAvR8+KYC4UW+5Jwu5eCk0eO70aT+cKZKsjjpYk4TawkQgBDayCwxJ7l0mgfv4pzBRBqwQJFkwva3E4ibBSQIInwW4SxBj8nRA87cUDNqLNmPOWDjGJQOEiEaWs/QcaIE1PinNzA1EzbUSzLiW77k2DeDRVxlZBKzLKKRIDhkgJIjLSCPClhVRFlb6AVOQIUgGCDFHrndhIMlVy994rmnsPI9r0imlZHTRuotRaD3kPSOmyVyzPjKOiBFwn4wuYi58hwIpIZF+ifjZgGJUjEPpw2SM4TP3kUJFVmRZJmVcYXw8X4yOOfeoj8Rrzw05pTB+ad3kXaa+MH7mU9/Luye9BzQ3MrbQPs8UPdAvPVP3Q9vOALqR/sqtzm32TBhzVERUjGXfnr1ee4C+PP/s0/bLv/zL9vTx5228ZDYzUbRCMYq/DfoDG5soe8o68pxKuNO6B6wWrzjUtj0Xd+IVl+Mfg4vkL0o/N82VRtsLA8n2a/T3yz3f85dfIt0S94vp66DQZ7yy4xAII4UOtPThtT0OpUTaGTwcHa8MIF1AJaW+StJfxOecDTz/aETlpF8XrtmFfF3foIDjuSJekDYOpAWi4fUjER4qwntB/1PRK2mjivgv9O2C0WUMIHruf00DyMXG7rxZBWxH12BYB0c/hIB0Hq3iBexpvJJC7LSX6w3tFW4QSVIjyQDCae0KW3L454lASo5wrt/pGekUW37mcV1m21jCfZIChF2QTktnT3q/h7tS7H1AYJ2h6Ab+HanaiB7jnB4rWWaAYr1l8/OzduDgPls+d9bP+3a7Z6dOnbSz56o2No5xu2DVat3TN7V7beu2ulbGWOtKZNNqm02bmY0zX+f3+nrVyrkArnL5nG1ubFqzRTRczhX5ZqNptXrNwX9ymu8/sN8V7wceeMCarY5Njo/ZlVcfduMDAMuTT51yY/DrXv89YYhZPOvee9Wtnr3tra9zQOX++7/hAO+hg7s9pRTFkF0AbXfsDW94gyuvAKmNrbav0ffe/UprNKtWrdfs5gT2GgAAIABJREFU4Ycftmuuv8Y95JaXNu3Bhx6jZqxlU7n2Ndco8Sia4UE15Xwb4A2+j6GCGh5r6yv2pjf8gK2vLNmf/MmfeJ0BeWHDpQFMA8ChMGO8RDfiVzKy85l1efWrv8fPDsZa3Vq348eftsnJCEVHlqHAu7OhVHFk0cNOXCZo4ny6/27402ib6XsxgLzjra+0n/qJH7at1UWbnhm3RjVybMPPwrARgHEuH3OBR2eOFAK9cI5hXA6mTExas4shatK+eO/D9vf/0f/hqd76Cc8l1ZKPU4w5YbrpegYXG//Fue/f/JfLnW+Xe8LFztmL3Tf6PK8PgWyapBepFDA+te3WF99ob3vLG+0jH/01e8fb3mp3vfQOr53hdW4qE3b06DFbX9+0x7/9qNPH9Te/yNfiz/78M/YXf/Fle+ObX2Ovf/3r7eYX3+ZFrDPFkvVIu1bCISXnvGNjZdnq1XXLZ8OJ5eTJE75fls4t2qErDnrakM21FU/n6QVmjx61ubkZ5yEYRZDZjh692p8LvcMDGJ884tgPn/vsFzytA2ni2CvsYT5/+tOftje/+c12/4Nfty984Qt27bGrXWb78pfvs4Xd+yybKdtdL3+NWaFktWbb5dStes2fjWyKt2ykPMBCO7DxyoQbk5v1ltUaW15bCNqFWTdadctlAJWyVsyXrN6subHZZb5E75CS7c4uiZwuZV/GAb5XlDjXOcifRGUjYzIP0klYf+4H0ECpBzjlb4w/IfeF8j07M2WtWnj0cS9jEmjNc13nKERKQh93AkJwjYPRifzohbgTfQ2gQUq9ogFQbnlhVPF9nexv5gXQlfa5h9RXUuTpC9dKX/F5cGNEY2hcWV1Zcdmc8wLezdpzD/PJWQEvpD+AE/Rd6RBlWEJ/YO7oj2p50BeBOJLb4UHwGwEStItRY3k1vPNpQ8CtUijxXOmkAlXkpAIAwLhJo0Nfn3vuOd8DWgfAalJ4YAhQ1AD0zbXSU9/97nc7oIoBZB6goV3zOmJPPPmIVfKkiJqwTht951IGEI/jdhTA2+1lDJk++ETPnSAwgOQKY3bf1x+xrz/wiNfdOnbttT630CPrBQ9m7pkH0aJ0IN7TZwx0wtzwDHmkKpKH9qBX5pbveAYGTNaGewRws8aKomCOmVfkCGicz1pD6F4OewLSoAtA7IgcC32X9jzCMsleIYc7xzLa5OWf9b4IBJTTIH3lfhmCBPAzZvorQwG6HeMBpKN/bgBODCCSpdlP0A79lP7JvMH7GLf6IUdGeVTTpvAF7mNePLopMSzSRxkHaEvGBTcGLq369V6/ot8fGlDUhoBQPV/e1/JIRl8VT2BMYDfqgztqesG87dR/7BH6Db3zO7TN9dzLuH7m/e93/uzGhkLB616kDSCjKbAogu6ydT4z5H+OPySOixlCm1MGEOEXoymwtKeiVmE4n4bhynwfdjsRgeM5DkjfePqc852Tp593Y/qehQXf/88+/bSP4/bbb/U2/uk//ef2O7/zcTty5LDPe66YZBwoRJo4UjWFLIeHdcudkZYXN9wAUttq2Ovv+X5757t+yFqdLVvfWLWlxRW79trr/RxDvmy0I0Xn0auv83VUTZDJqTl//qnTZ31NiVrBSYZIIM5FUr1hMPzSV77sBhAKZmf7OH4WvQYIBrv+YGBbAOj9rOWzk1YoTtv1N95mt9x2u91w0w12zXVX2sE9+agbtmV27qmTdu6JJ6117qRNZDZsrLdh6+eetGZt0Qt3r6+vWHV91U6dPGnnnm/ZuVUzoGjyvPzA3cfsRS86YuOTPSsWANwjyoGICNYhj1EmV7QsaXeUW5F3vKdIbU2eKM5iT+mKEQRvTyJBqB/TpYhqQB/uAJZzb6tuv2UZwlg8SggwFuUsMUb1qK8FbaGPVDzTTaYwZvkyKa/GrNZqWzeTsx4pzAYZa2aynu6qX5m13Mwuy88tWH9y1gbjk7bWaFqHSON8MSIuvYZYRE51ehmb5tpM1tbXcA5ZtcXlVdusbbnRLQMdkqZ1YC53Oa0YkQEllydqm1WvE+NgcIJ1MF+KGqO2ihvqk2hG3tmj0CK8Db7BXk47a0PftME+EGaptrlO57x+h87gjZJhuBeew+dwvIqzn/FCi5JneI5kARlmhGUKk5OcIx4t/CGNd8j4i/FVQL/AfekSwiUVISyMUHxe+5/2hd0yDngJ/ReOLGOxeBZ1HWXQp63Q9yac7/NsRYVwv3RtGRww4stopDOLddE8yoBPG7TLGZSWBRlTGrcWNioclznnu3RgQeiToWOxjqppRZ9YC8mX0IWcu0UbioRRnxnj8vKSr63oRNgvNMd5Njk55fOnM1jGedVP4bnMpZx7hNcKd2YNdNYqkw9tDOWyyUpAHxcqqaECXSS1/1A/gtmlhZNRBSk8lrb/pRUrngnD5GCQd8HGymoUZSEMjBQ+CfiHd7oL9vkQaPUPIy3XMOECyBUaKo8RJodNy+ZJe5lozAIB6BtEyIu2tIllYRRYr00RhoQwfshgoogNFkKWJ/qdNizofm0Qbe705uQ3hYGqH2nBXwsvLyUJxtokIiopChIi6ZeUAnl/yGNMjEsCoQw+UnjExGTNizUISykvGRzY0HwnRYLfXJhJpfnQJqJ/aa8f5ljjlICmzS2vMD7Tls9BLrxVZBXmHm0IMUjuY/zaoKIrF8aoSpkIWJoH0bMEs6GxIWHozIs2JJBK2rhFm+qPjDFav7QxiLYl3Gou6JeMLZo/+iwDHL/JyEVf+R4PMM0P3/nvYxVrbkWIt6cszw6skOPekp145rj9Xx/+F85UyK3N+d8lv6WvX1h95YFIeL0Yk/btBft71IU8vcF3+PtSYNjFbh19ZprfUJPjUq+d7tX11PyQseJibbhXT8rwoD3K9W4sSDwp+ZymQT7HQXRh5EfMQfSbGiY7zQkCjfbweQaQdC0QDFaj7v0jvPxS4/fnZ1QIO9IsbdcAidogl1uvdPuj16b7n+ZPOqQC1A/ldvR1Xv2TnegoUvBfsv6HbksbDIbrlqQAaPeCX6Rfl5uz88a5Qwqv9P2j+yf9nBClt5+tMSfZic9b/77CmjMRLisgu0jO9cTwkQ708AM+eZjC9NPt8zvGL/LHihZ9bpQOJbnXC9kmNIWAT5ob3pUWq1SinkJ4LPMiQoQVLVfKVq7gwbvuaZNuvP6IGxoB/Dhb8Zx94qmnrd0l/2ff5mfwaIGfda3R6tt4JW/ZQt5T2aCkbW20bW5ubGgcbza7BnZWKeatB2CRFP5seZqQvo1PjBl/M04K4epcZm2I2gAIrRM912j7PJUrAZjzb2FhzgsGbm3VvKAvqQFe8pJbXJE9fSrqYdx087Uup+AJh6D27LMn7LWvfY2tr6y6kaBe61ipnLexsaLNzs3YfV+/13nzwp4FH+OVh4/Zf/6Tz3uYfLqMj9faSFLHoPQiswASCEAEeIF343na6bTsxutvsPvuu89lEF6udCdRo+4gQZh+CqWXPBDGdSK+tgsdI8uQ1xnFlnnDaxmF1x0qLIpgArqQTiwRkzz9TZp+RveOwFjRUJr+07LKjkxgp32fMqZAZz/2I6+xH/2Re6y+vuxp1Vq1TqRnRkbIkW45IggL5Ez2VAg9N4Bg4EP2JELGHRDwrCuOWbXesc/85VftF/7lxz0CK4g6QrJcfvH8jtulqcvlisuMo+cI1zJfadnyhY7xu+FFf502/0vdk8CeHn7lkaHOU/tGVMhdd9xiN990vX3m0//ZDh7ca+/6kR+xz37ucz4f1xy71o4/9ZzPWaNZt3wp5Hc3ulWrQ28wwPZvfONhu/POl9oPvPFNLmvecuPNdtPtd0W4F4pMB6Cub8ePH7eHvvmQlcsFa2zVPM3SNdccs8VzZ53Gw0kkZ1looZAb1gc6ePCKSGW3tDT0sJeOgB7x8DfDUHLnnXf6O0A46wqARLTKv//d3x46QXmqh17WHnjoW1bITVomX7YTp87ZHS9/hc3OLTg4T7oheAyRLwLw3F7Rz9jk9IR7BvcGXTd4dEjDkYTTthpt38t8z3W9Tt/HGCBCGBqcjhNlUPsNXgAfEGCKcks/4ZGRYz/qw9EXAawAXfA16UIAZcyvvM3lNek61cyszwfPUX54+hD8o+EyLu26jFoOIyQ8TIAH/EFegfRDAAb3bG1tF17lmvX1DXvJS17intLIvg5W9wOwTRcU5fkCcNEtAUSvue5af2dMPEOOWgvzs8MoF8YFDQrohr8zd7zg/awbbQA8eIFmanisrPqYlFaItmmH63jRN34nciXt7U//3BjSCTme+WdtBP5zL/THnGKYIZIg7Rym9B9EB8nLn/a4h7lWLRDpmnKGUxQA37/3ve815B8cFCrFknW6DStkMnZu8aR7lmMAIQWWywpJCiwBwHHWJ/UVjFSwwSwBQYeCR5ICq28FyxfH7eFHjtuffuqzdvsdL/NangIkGBf9ZX4Yi/Ku01e+czpNovWkE8p4zRrxYk1kYJK+rXROfC/AXamoeA5rwLywjpxxqr3BeIUhqIYK14IjAJLJIBh627ZuCz9TShLojt/5x7PoZ6R8ippUtAPPkVGCa1hnGS0xLqiYq0eWJJFNjFWgI/1U3RR5xAo4lIzKeJlH5oK+cT3jSHvouqEgiQDT33L0ox13MMnlhuni+Jt+0u7K8trQUxjaEPjHOrEHaIc9JadVxivvbuYE5wwZJJkX5hlaf+yxx8JxcDyiMmSgkuGKZ2lstElb3EsECAYvxuN7rBxArFJgjUaAFBInI2QF+igAtJtk3yBlpssSf80IkFqj5ansqptN79da4rVOLTlojHpyDzxwv01UgtecePZZn88Xv/gmn6d7773XfvZnf3a7FtF0UivWwgGWCEiX9bMYgbpWyJfs9Mkle9/PfNAjHD/49z5g3//aV9ni8imPnH7sO0/ZoUPURop6CAeuOORzfettd/oempiKlGWLS2tuICFiG366tbmdPo/v2aO8f+krX7Vf+qVfsnkAUOC5QskjDXBYZs34zFmTybNPx21qZr/N7jpkr/7e19mRo4ft6A0H7dDBvFFuaNA0O/XkaVt7+hnbeu4J666ctFJj1YpGVMOabVSXXF/aqjdsZa1qq4urVj21ZGdPE2uBM5nZS26asRff9CJb2DVuczNj1m9vWb/bsEy3ZWPlik1NEG2AQbdlhXLBAU6cwahJ5ZYFIkDcIEKtD4wf1Pjo26Ab0R2u3RCN4ZFDRNVQ4ZA0WGRkcA82/94NJ3zskIY2Z4XipDUGPetkslbFWWBsxgalsm21u17Poz8+af2JKeuOTVuPf+UJ6xbHrEn1OYq3u65Iqq6sdVtNrzWIXtDjeZa1x584bmvVLau1OzaLUbXZ8JSg83MLvse41sHg6pbt37vPo0CoBcJ+nV2INGw6K1hvGU3Hy5WhQwX8Q4Z6akCyX555/oTTnwz7kvcFSEvvh6bT8rB4tPQF9jV8Atqjn8gNwthkuKZPvNjr/EOOYJ/TD9oT3kZ/+A76lrGGfgjsF1YcMlO0Jz6nM1bYpc4bRX8oI5HkG2RLjU34nZzjFX2gdInim+h0wlbVF/qm/otXSp6Tvi88mD7A25CRmCPmKh05we+Sr5R+TI7YPIO+S96QQzXrzziYE56vyH++pw2dv+LfwpG1XsyhjNAaiwwxrLF0a9rid9rhGeiS/MbYdE5COxozBjg5hrPGMsDwLLUho5rOMNGNnAl0fmkNhfO6A+7MRH6gw9IFnXTe+RegKckAokvTCjB/A3BJaPKDJAHBtzdKCDAQhQsE9SjEQ3E5N4Qk0RowVBlAwvCQAIi5yPHlwlfKssNnBkobTDrtK22QIkSYIIHvIloJ77LwpT1vGIcMCTIGRBhwCIJMsEKHQuEKwUqbnXsDeIhCVjI4uCLY2K5ForExLvVHFkBtTAFg/K7rdK0EeCkwepaUovTv/OaEQM7EpJifjDdpoJI1EX3wLsaGUpo26PC3LH/yJqPttGAlGmBt1Gd5ATEubTbRjYwX9F9CpIwuRGCEABD0IGuj5ok2ZFWkD658JkKoM8daeBxpnegz7XGNFCU+y/hAf1krWcwJ9RQDpX0popqHUBSSNBuJIYz+cB0bU15qKgAnLzyep3XRnhSNav55J4+ohHM3tJDGqli0vCVz3gDEy9v05ISdOXnC/t4H/5Ht2lW28fKYKzV4MeQzHGAcAoBcKMukcWO9I/d0+jUKcAHBa4w7sYudADCNR/SYvi/922i7OwLTOxhAXggAPXxO4uFzMVYnppvuiwBF5wEJ6KDDSteLgUctk3idP7ZI+bVTEXNdhxFEPHN4/0gtkFEDyOj8XY6FYwDR/gHoxQCiehMBdF8YsZL+bnRNRq9X/zU/Gof2fRo8Tfd1CNZfxMVavXohRhCthdbNDVeJAQQPyNHX6Bm2E52mxxGLS8FkXHOSd615KnTF5zn5XlE7DiIkW8zfh/QiA1l4d/XbeKnFqBUVlD6P1B8ZQfQcjVkp64a0lfSDmh3bz1R8x5BircSZlRhY/JxLQvwjCKDnYe+AcZ5pq29RkDsxpsLHyX1OPcFbX3KD9TotB9T3UcQ4k7VnT5x0AwjH9/Q0tRu61m4g2FCXgfM80rYEuIYHy7iVC5VhKsZqs2uzM+F5Qt/qjaY1G22bmKxYLhvpiBrNlpVLRY8MoaYFNN5qAnaMW7vT9ZR/1LcolgqGt1+j3rNCkecHWIcho1gK54tavefjm5gsOggCr0bQjBQXAztwYJ8bbODrGEqQN0qMI5exs0sBnFJXiWiXA/sP26f/7Ms+9SwBoGx6/7Ht+A6wDwAEQBI5Zv/+g+4Fzbnrhpenn/HIWSD5Qr4wDC3XmYtiD63r7PazGsNAcl52O0n0YDMiZ8j3TLt33323zyvA39raSkRQ9pBlQt5YWQHYS4q9XILJ6Dk78YVR/n45XjXaBgaQd739e+3d73qD9RpVT7GGAQSw2MGwStFaHQT+npUoMolCSlH0XMlyGYxdqMzhpUYk19TcbsuXJuw3f+sT9uFf/W333hzaJ8PROTH4RNoyXq961ffY008/7eABL8l4kom0/y43tv9efk/zxshOScqbvBNxoZi3ThuV3eyN99xtx44etl/7vz9uf+tvvcmqm+FJ72DIIGtzs7udFxTH8JYf8zSMFLGXZ7sALM8/Pj5h3/zGN63MGvbMPvCBD9i73vluo0Du9PysP7/TrFmjWbPq2rrT68rykp0+/bxNTY7b2HjJaRlZCVlnembSQR9oE2OfA9lra+5drRz5KNsAVgDsrC3ps0hJhLzGfpIs9ief+mOPIGOfwu9KxXH78z//nNXqAyuPT9pv/tbv2Q23vNiBILxAMVqiuFZKIftiOJIDDX102S3REySTQhvympRXn+QM9jLPhx/oHUcX+JHn+s5TOyjyskPrpD/Ry3UUIkEmx7yYPN7S1OjodFueYpCUVPCH666/xr2Jt2qbXli3Vq/6meF7O9Ef5AkpQ6A8HpFrnz95cuiNz5ilU/kYBsjZ8JyIMgtQA/484TIycxEKPQZpogTGbHOz7oYu0gFKD+EayRqS8XUuwAvYuBi2WFPWCh4HX8WzmIg9rnW+ffp0GOjLZadX2uS6iH6rur6o/NroD88986xPpzzkpcfIuY05Dj0nZCmlPmKe0DuK5coQQJHeIX1OqTEAehVBwLOUBoS/MVLTNzd2Jw5QfA9wTz+leygTgeonsC4/93M/5ylw+LtcyHvKll6rZVu1Nes26r4fSfsSgGFSRDpJ9SHeDY2dFwHSTwDFJAKkPFayZhvGWbIzi5v2hc/f5/UF2j3Su0WKRQAcOYcJ3KH/Mk4wL6yPjBhKtSRnOelqrJnmkPagpRtuuGF49rEmSgHCXKnOi/ZD2vtWxk7OeZ7NZ7XP/iWajPYF4HM2e3qZJALEz5R+30EtpR9hTLSFcYT2FEVCPySDs+YhNwXt0V/nD/nc0PNe6dmERQjUYh6gT+ZHeip0I2BOMgH0KJ5DG4ybuVXkCPSm/ihzgbAYOQ/yvUcctSNDgjAN5lhtMlbdz1jZc0rjRp+ZL1LmSZenTxiBmB8ZCNm3zA97TWAe8yi5UEAnn3nGT//Mz3ikAvf7vhgxgIxGgED1rpvkohaYskFgAGFMGECc1lMGED/Tk+hnT+mcqh86GgGyVW+6fLCyHAa+pdVVp/lSoWyz8zOe/mrXrgWvXeVjSQxRR49e6b+xDu985zudh9CfTD74J85BzG8myQAB6I6+Nj42aU8+/qz99E/9XZsYn7Kf/8f/0A4cXLB2N5wCzp0lldykLS9HBApF0D3F3uGr/PNGtR5G69VN5zP9QTxvY23TvwekJgIZPnno0GF78KFv2nve8x5bmJ2xQ/sj2mzohZ7LuhGmVBmzdqdvufykDXLUwdljM/OH7KUve4Vdf8sxm1kYt5tv3mU5UjRRB3y5a41nn7FHPv9nVmysWLd22qrVk7a5hbd41g5eedgGuYItnl2yrbMrtrG0aaeeP2unn6/aVs8sYkTNDu4yu/PWo7Z7btzGOQOzZpVSzsoY1koF1wGgDyLWws8LzxmKn3eSgufNpAZSpCtmjntt0lQiU2P4AJNUWrSsDfoYQdBFQtcnJWgW/chjO8tWs741wQyKZcsUJ6yLMlEat/LMLivOL1i3NGablrdqP2edYtmyxahN53t1EOBv3lOFR4pIHJhmJmdteXXDvvPYU9bGGZxIy9kZGxQidb9jgKTm6gR+ilPYQpJWaKO2abv3RX0Gndva55Jx2o1INw+tySDrZ1srzmYc0nmpT7SlKFT2uEB9eAu0AY1F7bUoog1NibczPqe5BGeFn7Hv4U18B8+WDsD37HFFaMoAwv1yBFDkivgT74pCkMFFNYgkZwjzZIzpqAueo3OIc5W+hNE5DCCM03G26WnHmuE9/C7HA36XzMg1MpSneXLamZ3xugG4UhnyPWGCyKrCGZXiS7iyjP2sPf3gsxywRQ/Co1WzinvhwXJc57On12+1fL6EmzI3+k44rM5Qxss6cd7wT0YI0Q3vPJc5UH2siDws+JnA/VzDvcwJfeG5OFRqrZlLXnKYkLzMu3BU7pUhhDEwf8LXmXP6wNqJ12fmporDCBApySIyfb6UckZolV5ypPX3BMhB4fEilAkgoba9WKfyR+GBmTDOUi5qSuQTgVSGAfeZpo2E8cemy1jX8+2FRYvBC7SW1UgbW6C7jA46qCECFepigvlHX5RHVOE/PE9GB2eVCaiAR5eUQja1wHuer8nmegkcAsalIEsoUyE4Ea1CwJUaSuOTJU3KgTPalFDKc0Rs/AYxSFiln2wibQgZSNJ9ETPUoZ421qQNG/rdFdrEqMVz1Bf1Q94baQ9cB46T+ZOVUB4nzL82uhhreKwF84Og08TeaAVjkYFGAif9kOcb8yHDgqx/Yup4dCrkXsqZK0ypsdBXV26T/MT8xlyw3uOT4ZEhwZDn8jxZnMVs2IzanJoLXac9kTZCpfce1/HiPl7MAdfyzEwhijfRNwncYopdFEkHF/q2urxkv/Lhf2HHnzppC7NFK7jnb4C/5TE+lwxn/HazaxkvNJAdvot+0nxANE8UxWiRgVEAeSd+Et8FSJmhUvIOUWjp73Yyfvh+pwDZyOtSBpBREA2g9HIv1jC9HgLv47ue056MbKLnbQBsu3VX0JOx6ltSYaRTcPl+TgBx5Z0XiBb8cruYuO/Vy6TjvxwAp/Q74lX0P234u9j9Q5rdTvg8HGh6jjVvAmxES5qfCw0QO6/Htung/NUCwLjUS/wxzbvTBhCdD2pjlM4uZ+AJQ0bfQ5C9Zg0mjuxgOzLFt1gypkHOnYx8DjyHcM8Ghe36J6y71tz3BtEAifFUQA/j8ZyySQqsQpIeYniuJtOhz66IJ8VqRVeu3HohcwTf8+cvnS6LfiJwk5aLKAufSxlAkuK5Y8WiR2v6HiElYFKbpDRWCWFnbd1abbN77vke21hds1MnnrODhw54YdVHHnvCc/mOT0bKEZ9JPGIbKHNmU9Ph2bOyWnMFBcPEVCVqUhBCjnM/KaSI3mCdWs2eg9aVMkopRt2ibVXbRpBfgIOhrLYowloKnkMau1KxbIsra1bKZ6zoKXY4xwYeHcJVKEluRGk3rNMOA8LCQuR6RRFstsymJkmJmbep8QmvcbC4uG675ufs3Mqqfd/dd9oDD33djh49Yj3jLKlYPle2L37pQfeWyxeRWwB5gjaifgmGhlib+fkpTxmER/SjjzzpzycTk2yTgJzpcyeEd6UQDUUFlqIzFPlsKKvlEAg9kZuvF/QQXkDj9sM//NZIs9Os2yc/+UmPaKHuCecLXsNnzy7hWJmyEly4E0f57aV49eX28ejvUMxP/vj324++4422cuZ527V73uqbTQeXPSp3vOxe8xTwxQBCX3r99tAAAmg8dOzAt68yZoXypP3qr/9b+9hv/UlEgMj+nxhA/CtoP/kBgEzeSLxL/rncuC935vz39Dt030lSGXndITN70w/cbddcfcR+5V99zN7+I9/v0V0PPfSg09f87C53jHrkkac988TRq3bZ7l17HWD/1refs6mprF17zVFfw6jHMGV59l8jPH0f/uaTfu59392vsJe/6jX2gz/4FrvuumvcuOi8lqinVsMarZp96xsP2mc/95e2tblhN9x4vY2XS9ZuN9zxwMHbfKSbRVlVEWQULvYMyt383K6h7AfwxkuKKsaT408/aQ8//JBVCmUHWycmZuyPP/UZ6/VL9h/+4I9sdb1uC/v2eso9T5uUj9Q78PYATMN5R+mLpPw7+CYnr9S7ZPYAGkgbSFqfqKHEecJehrPzDt2zj6OAdcgqzI+89xgjNd7wBq1uBkA2OzNvhWLOU9t0YnPbzTe/yKYmZ+zpZ55yQwmGJlKk0g4FXaW0yqlAcq3kXVKhCIygPZ2/GFgatS03gog3S2GXrEsaj/Ck5xr4eNFTD7kslRRwEwAsOVlOc8wRNITsPb91xbo8AAAgAElEQVRrYejkpVRBpGUcq5Rc11O0AQAf+gbKshyUUNjh9Xg8sz4CAvy5vQBmgk+GNyprJP1SQARppugfz2I80JI7YhWj7oPGK4BGTlI8Vx6ZyPuSo/gudMaB0xNrwHrSpoB4xoA+yZ7hefRLhjQ+Y0hEf17fXPN9gRzabzdtbX3ROvVaEgFC6o0dDCDURcome2hY8Wy7CHrITZFaiPRXFELfrPXsO48+Y9WtphdBh3aZW/rIuKXbpqMT0s5rzAVj4rtIn7Hs9zB+5lvAvoAeOTf6CZU4rvGb9DjagTaYCzmxwc9lHFHKSa5n3egj1xMFpuvPnAlDE59JiUlqINaAtVE+fPoBwMM/6beiF50/tC2HQPqrNNLc417ClYgClacvfWQ99Z1Ss+nc4HsZMiQbaF9Ij4ZeGS+/aw64Rl7B0rXpm+rcsF7cxx70OSlFOjI9Q0YqngG9KlOF8s0LqKT/zGuhEGvK2HmOnP4EkOLgqNohwkAU3SS9jDHzPAzqH/wH/8D3qUDTfCHRl7qJAa8XqWTSNUD8rM6GF7u8yTsJeItt3+nHDQwRre//klTQiq4Omcqlev89nw/gcW2j6sWniQAJvhGOjxjExyfH7DOf+Yy97GV32eKZszEP5bKfQ43Glj366KNOi+9///t939O/RjtS3BQr5QAUM4FFAc4zDNIcPfbocY8A2b/voP3k3/5xm5ou2eQ00QLweSJGsnbmzEmf84U9u51O9lBrolq1qZl5X7f5hTDSlcqRFpGIRWiAtcAAwt6gjtN3Hn3S7v7+1/rYDx3Yb3vmp61PdIU75natMDZpraTo4cDyNujnLVecsrHpQ9bu5+yO215mt952k+06OGvX3XDI9k5GkXMgiAf/07+3pae+brnehmW6Dduoblgbx87KuOUqBRv02tap1a1Ra1gxV7J2vW3PnTjtdcCeenTV6sjuGIz1Pm523bX77PChg1YpF6yUy9rcdMUqpbyNV8pWGcvbWCFn+WzXMkSB9OvWrFctlyODBk5zLet66sdwKHL8oUMkfcaNH1HvKsEKelnrZjAp9z1JRaOfsQ71q4olO3jsapvee9AGRPycXUaBsUx50rrZktUGOev2s5HyijoZ9ab1M30rJrUeWzw7l7EODgu1hk2NT1m71rHvPHbcGt2OXXnkiHWzgMQNq7eanpoXmqZzRY94DrCeVxuazpjXqZGsIQMIBiIHojcjCpPz0fWKRhh0tQ9ISSqQGXqBXoUvco3wVjkN82y+g5Y5s3T2KVIOfiGelpYjdD6KB3j0U6/nxjvoVhig6mMJdxMeKyM054b4azhbtJ1XkH7OI90HA+dZ8F2foyQignfaZo8qRSVjwblEMgH3ql4Y+8OzrCSGYuGqctYX/xPvkvyjZ9ImfWW8tCkjMf2iD8JEhUUxVxoj/eJ++Az9ljFLmKjryknWHvosjFdRszxT55QiNrSu9F/yI/Om+eFvxkj0nupR6bt0JKdqO3HuRERsw+dfmCj0KWeScDgIeVGRm/SNvqtQO9fKwC+jCXPIvLNOkhdkMNJ6yFaQ2TVdHnhBRwqZwtT9PXLZOdjR67siqCLIo+9sehV1DUEjOTBSRWBHnYjjsIhUViyKjCQsBgYQvs8mDQlc7CZpaFwAzEaIdQDTFWsl+RhEDAL5RWR6jhaPzxy88njQocy7PDshAAiQxeSwZyPxHe+KbIjQoMjrKmCdBdHC+8GRKMXMipiMNrMEdMYhcEIFhWAYIj6fj6QuiAQLvpOnWNrIIGBfDBqiELgpwQeC0lxoftW/WI/tIj0iJn0vYZK2ou0wZKmPEmIdqEuKKkN82pxicFzHRlXolbyemD/uU79lgJIyxf1SDhywGYQHq/rAcxWizzP4LK+6dN95Hv8Ii9RcMXcOxGUzHmJIEXBCVdkXeOqpL2L0Pv943ib5DhXCT/8U3s0zQ9A7P1JJUShiuoybcHaMehK0eCekFY88nk9/mvWGC8P0G5ALcM5BXN8vYYghzYwrg+wnz8ndsl//1X9tjz76bVuYmbZur+lAJd4whSIuyhQwpkhYhHj2BqQRyfg7hpH0axQQ7iIo7JCGSfdoDcTohwJkYgDh91GjgK7lfScAPt2HUQPIToaS8wYw8uH8+Jadr9QYBJaf/zkMbVIcHGxM+Fr0f6TNkYgVQrLTLweZU53KWhjTeAVIHBZs36947V1Yg/y89kYB/tER5pIUMDqgJXRIubiUAYW+ZjOk+bp4jn+eRx/SRk3xHzdKXLAA5xtAhv1HsNxhsf7rG0BiAYbGhcgJNGIA8W/i+x7u90T+4CPQd+8janjE/XHvdsFlc6AJR6EAyuI5riTmk7QuFPRLGQ8VWaI1IVpklL7S/ev5pGYvKIODocZJFTDRa4YkqbASRU9tco5Dj3nnmXgcB6Auz5EG3oXVtr3tbffY2VOnrba5YWPjFVuYm7Hjzzxrm1s1K49TEJJcxuQ8bdnGRsOuOrzfBWSEW4wMm9WuHb5ij6fq8Fzv6/hTdezg4YO+31DMzy1WDRyHorzwX647e27Tu7owH9Gka+tJuj+PMHHYP87uJCKIWkh+LtdRFJPojHzGU3q12xEViEc5+4KzmmfUtlo2Nh5nPYXZMdaoGDv7/3u+90770lfvsxtvPGatbsvm5hZsdWXLvgGQy74uRmFxyU6JqDM0iAD61evwdLOpKQwsrWGUZa+b1B7q9f18INUh7wB79UbL8iMprgCrg1fFnsXQQhQjnt7a+xEZEUDvzTffbG972w+5TPOHf/QHXgSeAp2c3cz76dNnz4sgcvpNpZTrtnteKwaadjlzhFcQbXa516j8KG4DN3z/T7/R3vaW19ra0mkjHRWprRwYJSLBUxwgh3BOhgFE4A4RINC9znzqxJQmJj0C5N/8P79l//Z3/9gNd0MDyNBwyVd4OUev0yCM84HLFQW53GD/O/s9nJ04m8zzbYuLvfpVd9pLb7/VPvLRX7f3ve8nvYj457/weVteJrXRloMnd97+Unv26RNDj0DSTOFQ8sgjD3skxste9jJfL/L5f+mrX3G/Trz3+Ywi87WvfM0WV6q2vLxqr3zly/23G6+7xq6//lorUJgTT85O25YWI/rqC1/8nBVyUXxzaXnRPYbn53GAmrbaZt0qE2WjphKRrwI6d+/e55EhJ09Gyi4UOJTbvft2e80fUmFRAwSv5Ruuuc4a9a79L//o5+0ld7zSJmfm7OP/7veshZGTVIXAZv2eG6+R58LRIKLCR19DWTQ59+WUI9lC+g9GHH6TriFDv3QD7WO+V3oa2pDxr9MKL034JW0OPQHbLdu/b78DA+x9yeMOuiVgvyvh/Uh1hRyAYRaP8HaHKKCcA+qVMZyXwlsVQypnA4C6iqNncaABeEf1BFjEizXPHotzRC8/+/pEP0wlekUowvwT39J+ZD6lC4auV/BafaoPKSAbXkgqRoB8zhlojZzc0gHR++SIRtuS+2XooN36FoaC6WEUhs9FlgLi00OP/XDYihoA9JWzijl1gHhqeghKoQNwrcBw+sSaKXUDCj19lCdtyIGRCkg6J7SqlEfQN3QghynaFrDMvaTA2mrUff1dryWQq9O25cXTtrG25IBmo04kQs8G3aQIeqouoAO+vTBMDSNbUyk9Oc9JUZzNl7wOyNp63b5278O2ulazwxR8Xov6JwLQfD6TtNcygoi/yqDkZ2xSV1Frw/wgK+ha2qRtroVG+Z52lfJKhiHaJCJItTmUxozrpBMCPrHf3Xt/aclr4DCv7IHQXcMoQZ+4FpphPhVhpro30unoi+udSdoV2lFUENfyt5xBaFPpX6ipIAOP9qkiZBTxIZ1Snr2MC9oAx2CONW8yttJPAUvcKz7CdzKUMZdKPUNfeZZAJJ6/VQ2nT7WvuRPgJMwhrdezBxR1Mj8fNWxkzHEHlWRfO8aRyGP0TYAbPGkY4ZGkqGNeidTDAMI5oP2MkdX560UMIP2kiPhOBhB3xC0E1rRTCizJ0aRGCp66bQDJ5aLuUac3cJmJqNMwEEetGOqLYWw9e/aM7VnY5eN3w8PsrEewPPjg/fF5ft7e8Y53DLEq2KoDkMWCG/HR44ncY06ZAwwgx588Ye99z9/1AsI/9dM/YXv2zNv07JgbuNut0Fc5Xz0CZyLqtlbGw6OeWiDQtads3NyyYqkSHvrrVT93oX2B1hj/xsdm7U1verOtrJIKsG0Lc1NuBJkol61Gdg0ijCvhuY2MVcwVbZArW9vGrTQ2a3PTB+zQlVfZi26+0Y4dpSbIpLXXztr6qScsWzttxe6iFQY1a21FHQCA/8rUhA1yRJCtWbPVMLyeisWS18+anpy38cqUba5s2Prymj3xncdtbWnJTh1fN5LEUq7bnYGI2nMHrySVMgm6sma795ldcShrh/YdsLnZSZsYL9uY15oJnKtLLQbqi+QLvqak03VMox+Gjz5GEXBT0mRRe65QtPzEmDX6fZvYu9+uvOvlZqWinTlxytZrW9bj/KeoeT9vja5Zi1IjOMolkaA1d5YIHNaxEvCc/sCaONpmCjYzMWmnnz9tzzzzvFUmZ6xE8epiwQY5alKtWy/JdrJv957AxVrt4XkPjooDIjQqmV0OCOicrhd1InVU6AoFI/UVRgde8Csc0iVXSzYQ9sf1AuDZ//SftgSms55KB0V7nJna4+lUhW7wS7BUN8olzr7coz0Cn5fzpjK6hJyJs03U56K/7vSRYLhhuJUBse/nMn2UMQW+QRucETJyKKJFeC/RtiHHBQbKOHlpn0j+Yk4kSwmj5Dnik5L36Cf9Zy50dnC96nfIkYFnCVuWgX5bVop0YOoz+1pnG9fIgCFjr9YJfiC5iesUEcnfitKQ470iWxQRTZ+Za9qUPMFa0jbfyfAj2YkzKHh9yJ/pNYXnKcIPgzH9FW4o5wWlW2W+FSkt2Zdr6Z/ONxl+RAuMcZjFZ890cYCFkRArvBMpSuueqBhAEs9RNomH+pHmAotnNkLMOkSM7QBKpRVWPDRdQMqGwUNKYggEcb/jtwOsNgWjiKKnF0qUSQbMy5mLrO+JBb6bPEiHT4DwAUDqn8DCUQVD3kMI6mnwHkLWYSLhmT5QJFN5QREwQ/jIu/Kk8MwQCCOdFAQtgQyBRIKtNosMGRCGDBQS8uirQFURsYR77pMgrvGmhSttRN2n50lwpB1ZZXkeigXXjM4T1wi05Jm5fCgSGiPtkR4AsISweja8CE1hUnyWZwjP5V42vQS4EAgC0BXj1dgcwE/CnWQx5joZSrgP6yvveMCFd0WAW9rE/Kb50O/0R4aoWKtIJaIaM73uwKqNuqeQ4hBpbuFtXPewQdolr70rJpWIrGh3O9bioEiULq6hv2xMmLKYvrzU1CeNl2Jr8TfeqHgfhEGj309ykyeKJKAaxTE5gDN4BjQpbNtzzwgXbDoDL7ZZrW0ZSq3TBOva7tkjj3zLHnjwfhubKFo5l7FyKesKTTlf9CJcfY/iCA/20XeUUDfEJFEx9J/DX+tKwdPzjRqx09J73ekniYqRsU5GhFHwfHSfpsEB7el0+5e7/3LgvPiRmKf2mWhTzxxVqqUgaZzqd/p5biBwEevitTTSAJru1bvz4QRg1r7VAabP2vuy8rNHtEfTRgd+19zzu9YvvTbac6MGi/SaXDCf/eB52md6ftqgMrqm6c+j+1HzL09V2kkbSXZaz9E1uFR/d+oLfQ5QB8/3kjUaLTdsiyfyzPCOj9Qn8CjmSoJEmif5mifC0BBsTQyxfi5k8MCJWj8A6sWKajYEAE66K/GnoDn4YPo9MZIkZ6lSEGqtRac6V9ICjf7WHDqdeORB8FoJGmGUHFgH/ui1FCLNoc5Dxu9KdG87RZ4Xh07SAgTBR7RSuZi3zY2G/di732pPPfG4bW1tDL1tnnjiCZtd2OVC8MEDV9hjjz9qZ8+El/X09MzQ44z+nDu3NAyXRqCTpw8AjGiOM4hUWYcO7XFQA8MBxgLeGTN/4x1IOqlGA5ATYwLCV8VWV6pWroTBnLY5S9bWG25QkdDMczY2WzY7E7mi+Yzgx9xEWoqWK7MIi6zZsauPJiHMFfvWo4+4YSYiY8r2V3/1kK93vnRhDZw0PeP5zBmNjMQy6d2zMLhcFfSAxxyOKKPvHiKTgNQpbCrWOzHQIndJ3oi9HEYSL6o5QBbJeUosQGzSAH36039he/cuuPyD8k1/qZmCYaDVwoMqPDndWFSsWL3dsInyuHWIXEoi5phf9wrvh3OH9pQATR5cq4cciMGjVCJVB4pGzpD7SC+AmeZ//Yc/bre+6GpP1wNQ53IJEcG5fOR2TvaJnCRCHtqOOGIewglk4DVAisVp+9hv/Z79xr/9A2t50cuEYyTT6Pwpg5NA1JLAUeLCNITbKbJG5/yConrpAjCXYpQv4Lf0Xn8Bl/slkoPT16fpbydwXtfG8yI61pWQRF9gym550dV2ww3X2L33ft5e8YqX292vfqX90R/9ke83QERSbN54w4vs/gcfsqeeOG733HOPK9bQxLcf/ZZ7Ve9aWLBTp0/b+NiYPXfihO1e2DOUSZGvSF20MLfbjRJHjlzlAM5jT3zH9uzZ67zj5S9/ub3s5a+wm1/8YhYZBNvOLYeHPxFeKyvLtnj6Oef5p54/7cXGSZ929dVHHaRCgUMxwSOXAuu12qZHQcCP7rjjNn/G7/3u77ty+n2vfo198YtftFOnFu3Rx560q44cs1J5wv7lr/5m4issmhgmJxzS9gtdq/8S142elVI8pdCHXF32OWIt4Kl67SRrSbG9mPyI4WMnuVLXX05++5uOWYYTtcO5rkh/OTSxjhgOoClAENZ+Znragchdu+b9t5DJQ3cQuE47pLfhd/GRkOPDiI7CDU1zHlDDgbmiaDnPRZeEXhcXl4cek0qhjK44OT4xjOwQQC+vRtZGtTxYHznm8Rz2DXTLWHg+zgO8ZuZmHchWGhN00p/86Z8yd1AgFdXkpOWo5ZE1O3fmpK2tnLW9uxdcz683t2yQRPoPum3rJ5ZOIlF5BU4QvFbUrcDcXCFjmVzRi/EuLm7Y088sWaPZs7GpSQeXzpw+53MlL1fphvRfOiy8W86A8j6Wjs1cC0SDhlk/ruclAwjzwxhZC+aH3wXAsAZymFSaIdpRTnzWimuoZ0EbGBOYZ+b2ySefdFlGtYt4DmMRZkG7tVrD+yFvYNaQ5/CZ31UEnbbRQ5WKSg4ctOfZETLh1cr1PI+11HOUzkMRQtCWaJN1hl9xjVKA8Fw+81JEB9fTL2hbmSxYC/EB+LYcRiXvehTSRuSOp58CHrmOZzKH5XIAguwfAW7CJLSWzCV0yTPk9KJ1wSAuWcJpLfFsVnQL5zz3cR178f0f+ICnNeQZnEndXhQJzwL0OmYRNMu7y++D0G9xzlAaM2QRIkBcZ+21wsGwF/dJHySawnWqJA2gY1OuRxO1XXBhTfI1smtEVjTcQ5qaINDRZz/7V379/r273CBBf+E5rMMDDzzge5y5ffvb3+5yo/Qy4SXwMhw9+CycAcfejY0t+83f+E179Dvfsb/zvvfZzBxpgUj1uu7PY798+9vfdoPszPyCG/YOHznm9DG3sCfGkI81fP70GTfkPvbo45FabGsr5sPMzp5ZtFtuut3e996/Yw889KDzBQqPU5dv9+4Fp1VoFzrgHAAsL+dL1s8ULEsa0uKkFcq7bHp6v02Up23/ngN2aPecLZ992r78l//RbrvpoL3qrqtsZjpr/VbdTp0+YVNT4G2c3x3L5rPWGvQtXyza2NiEVdc33LFgenzacY/JsXGPDFk8e84quYKnF8NY0KjV/FwbuINr3TY3l21qesqazWoYyqcmbXpizPbv3WuTpADKZ21+mjkMbIbkV44Topt22xFtXCgZQRodnMDGypYvj/malUhdhgw9NmG7jxy1XiZjjz/zjDXqLcuyb6AxUIJCxar1tq2tNazlxc0Hli+VrVnbcme6coKD4kjUz2et6XSctT0Lu103Oru4Yg2cyEh5WSy7k7gby/PbmXH4XBqfsJwbAQCq61aohF7bSWre8LdSDfl5VAhDLzifGyEaEckEbXsGlOmJyESSYHvwHunT8Gb2Ju8yGsvQKoBauBL0xH3KhKO9zjPTWAXPkRGCe9kr0sm5h77wPbxLxhboN3DCwjC6g/6wz3WO+NwkTu7iXTKGwCuZA/YNz1ZEGv2Sw4OAfjksKIWfsBg9m2eK1ystpfBk9j/tsx+5XnxdEZ6Mk/FxjSJpdPazJsKZhR+wn+WswneKaqFPjmknafV0FujcpB/C/FgTpf8Snqk14H53AEzSVaXPbPF8zbH0OkXbyrCv35lrnVMesZSkJuQ+0ZfwB+ZGczc2Fmkn+U5nNddJN2ddmV8Z7blW/MufvXemMHTfFZDpB0TKsiEwSwJgCCYAJ3ilRzHViwGNpHhIG0D0jIsZQNiwdEwRIFrMISioOiVeccis49Z3PQP2F5ZwHVQXGkDO9zCmaJsrckQy4JybybtHkL8nm80BomxMKsADwDueCwAaGEAgwvQkQygIM0y6PHBYCP2L+Y2QS2ekDpBhPSRHHgXHwrBA2gB5TPE7yiaACIyLfjhQlRhbIF4p+QL7BQZAoAKwdFjSR4iGHLICo2VRdNAxqeUhQ4g8ytIgWfwWOc0hVAk+/K2xqQ9SsAS+MgdpY4j6x/cyEujvtDcbz3f68D6G4UQeZXgfj49Pelh4hCki9MCsCUsNbyUOjcgokFjsvUBhhBdjOceDrd6O4nb0PQChSFfAAYhRwcGbUoSgQhdVQLBOJ/Ivjo1ZnnRZFMBmbcnTS75GvIQw9GCUIU9qAkJrLJVSpCJwK32DsP+eg5MYPKAD+o5nHX1S5AzeK7XN5bBmdgbWwsuu2zKMKs16LQxbzfDsafYI/Sbqo2aVUsnyvaB7vLwv9ML3reUv0YsOIYEstBk0Eoeh9lx6f6fXVMKjDAdq/3IKsAAYKe6j75e7/29qABHvc17TwfMjwGB5aYk/jY5Hz8UAcqk+pAGJtAFkO11ReCBp/iQYuKkKPpeq4TMUztPRcklfZShhPdPGVd2TXiut0U5zO/odKm/UDIHnQi/b9CBBaZuaLvzrhRhAfMwJEHm59b7Ysy51nxQL9paEKfEc8UbxLRnK0kYK2hYvlnKo+yQMujCK0SBV1ynGnhj3E4cADCC6V4al9JjS9BL7LsBq+pPm3/SJMaTP9HQ7wzVOJja95um50vroO9qUsMjYOPvdQOPFoSNFgL8GAeyPlYuewurH3vlG++Y3HxzmWi5SrPH0aSuUI5f0gQMH7ZFHvj1MhUk7gBXyKGw1Ix2LcsRqHuSRwufl5SVXkHjJ2CdhWPnbEdARMPnMGZ2eP561ulq1ublJ5//wVYXY7nRuuddjo+2psQJEydlVhykQuWgzs1PDtWUstWZ44VDweffuA/Znf/YFazQGlqUKZ/JKr62+075E3lJ0TRR1DoNZ4TIZ/NL8aac90OqSnqZ8vrNDYtwLQZgIx/CifMtb3uLrg7KOJxLjLFdCTuLara26VTdRJDJWJHIpSWsm2iQdhWpuQC9uAExyzBJx7AYVD8c3v58i0NAJzyZcv15vWrMdyjf/jxXN/rd//D676bojDnQwPoWkt1pRHBRjvQx8oaSFzKU9C32EvFKxfBmwpew1QH7945/wZ0TqVTz4oz4KdVY63Yi4hFd08SAdiYB0x57hosqIcv46+3ZxIIaomEtxyEv/lj53dTZ8d61dmoBGaXJHPorDkRtpM5ZP5PG7v/flXvz8P/zuH9iBQ5N296tfZU899YSvL/saMBJDM/xjz579dvSqq1zW+KvP/pXt27d/KDvLM5hxsj+5F74BgIQTR6vWsP179to3vvVtX9MrjlwZqYjGJ+2JJx63EyfP2tTUuL3tHe90I95L77rLdu3dG4AuxdCfecqNsshdhw9f5f0C2LziwEF7+uknXVl93eu/31OGdHrQOHULJn1/f+6zX7CTJ0/bkSNHPe/4k08et7GJGX+/794H7M1v+WH7hQ9/ZMQAAl8k5Zyv1t9k6b+7Zb4Ij0mvp3SRoYxxiWimoXxzmRSilzuvL/f75egvFWx20fkYjSCDj7Lv4QvI9QI+4efwaD8XEt0PPsI+x3B+/fXXD0EG0SVgNHxO0QwAf/KkxFgsvXBh9y577rnnnMcJuOEdYJA5QMnXi7OJ4vLQpLwwOYtoi7OX9jnH4IsycOi8lJMG/QKwAbzw8xCv4zNnhoXYufcDH/yfrN6KGojTE7TXdQ/fxcXTtr581ubmpqyUxWu37hGSrkd1e9YfhKPZqAGE73KJXp7tof8MPOVb38NJc7a4umErS22r+VmetY3alq2tRvoqeZQy94qOUJFwATRcB/DPnAhog2cA5Arg1znNmnKtUjCxRsxFGhABWGK/M0+KFGHO3bM5k3EjBesMKM988RvPlZMe8yaAjr8xhnAuIqPwvEilEoCVUqfAw2iDvSYnAIF2jA86oh0VHGZcPE+plpHd6RfzJZkNOgbQg0a4VziDDDJcJz2K9pQyTGCkHAd1FtJHgVHcp4LE/M18K2W0p6zqhretvpeMSz8D1Ao9UVEl/K50WNyn9WA+mDtFs6j+DQ6GXCNZwukucfJynTQTEWkUSz9+/LjXAMHALhAPndnPyF44eZL1wHXYxABSTHCdXCFSIQ51oyRzB+n5Rg0gzh8HYUApJrIEsLhe/rxsMZwvBnlPi0bRbvpJFAV0eezYUY8cHK+Ec07Ukeu58YZ9Cl1qDqkBQsSIdFGd+e5A0u34nAlLQU6ETj/+8X/n3yGzhWwajqZnzpzyfmH4Yr2vPHrMU23t3nsgHL6y1MaYdDCd960GdZemvd6Ge3c3gh+653WzY0cOH7Of//kP2Wc/+1nHrYj26ybGooMHd9uehQV/PuuxsryW8KNsFFYem7FciTQ1HZsa22e1tapNVyYs069ZMbthhVzVioW63XrLMbv+2BGUsJgAACAASURBVBErFjK2vrHkZSdmpiq2e+8+6+CQWSx4JN9mdc3mpmfdWJDHyYUsF32ztSWMhaS6KlsxQ8Q3ICjRjg3cXBNsrB8ZFbLUDaxZpjewbrtp81MzVsxnrZrwDq+Bh0N4klptolz0VLxuGOh3bYpUhOW8GynIKb5Z27LZ3Qs2O7fbDSHPnz3nDmWVXNmxy3YXjK9rvW7WOv2cbdWabiDO5FizkvNm0liVMOr2+tbqks61bH3Ws2+2d9c+O7e8YqdOn7Fmmxoa87Ef+5Ehp7YRaYr42yMf5xfcAAJfYiIbjarXKOx3wmFJ0Yc814H6seAz4GeO+bRDD1NEAc5N8F/Sz3G96k4JTIdXQNvwNa6Td7/wCIHRMooqGkBANfekZVx3jk/oF8MpfEUYI8/Q+aG9yO+O7SXZXaBbrhe/dBm+GxG/OitkYFFUA787Dx4f93GIf4qPSx/mmVyn1InMl3AExqs0lcwT5zP3MV/wOjcuJXgjY6cvPIu2eD5GnLQBmT2eTufI37SlqBE5RMpAIaNOYPfRvnRDfuNvGemdbhLHAJ2n9B35Q/xbmLKwZmHdMp5zBnKvUlAxN9yj84Ex6fyBvpQZSIaKdjtqZ8MHZYyRsw7XC0/BAMKcS59jXjQuRTzK4C+DmDBzvs/smy1esgi6UhzRibQBRH+3PaQZI8iQ/Z8H+CnFQXgzR7oNgTK6z/E6cndXcg4cuzeg58BLwg9TUu5oxAkgs4RoHfRp0EfKr4J0LwAZUGYTTzgvSOuRKtv1CWTVkrCR8QiTYAgIjHzPhMurhOshFAgAYmSeIF4IBQ8FbRZ5H2FACGEcCyspmNiseGFRqAwgB4UdL1QMDZEqwwXVIgW7wpMlbaSQJU1GBDabW62TtDlpT0gBZiIIbYT0/Clkmvb4W4ATz+U7xsH9YeWPaAYRoMKY3MKMgSAJL9Om0XoJkHBBPbk/bWhR2BPXS/jUhqNdGaYwUOAJgCcuYInmKQr1AdAyd3ij4CXqMUYeWoga6nmm3SAUHjv0lb4wNt6diXLotPkNhT9C9vGgxBMa0xsHMYcun1uNpkeHdFptI3yZUPm1jXX/PioFhBc+ChD9XVsNRkcfq9WaF6EkBDWUJLwMam4AkfXXLc6FKDrqoOyA8EiAKvJXdg2DCjn5FUreHbQ813IuQ5qUnAMA6CW5UuGSBhDRN+uhvSRjSPCAAFnFH2IvbRtEdLAJZOazmHN63S+mvUpwV7vfrdY/qmDvpHCnx0P7aUFTgqUs1bI2cx3jSBtY023r70ul9xodU3rfbReeDkOVQIlh/xJDcD4BvjWnUmIEyKeNIupvenyje1DrLeD1YgCFvqeIusBYniV+D+9+IeltLmUASRtl/qYGENHNTuMRb0+/63p5+jNn8oKToWT0nGH8/CbaEL/SvhFPFr1JyEsbU8SLdcinAWz1KX2Gaf1k7NA1gMseYZCkZLvYuN2bPQkxVT9F03xOG7FoQzQEnfl9IwYQnu/PSgwgpULOtqpNe9MbX+Nh/WMTFVfSG7WmK0UbWzXvMmkLOB8VKccZGsAB3pYLVq81kgjDKHSKMBV5qYm2oAjtuAM1FExGuOXM5Tp+LxTwnMEAMeX3IFQiXBIZQmFleTDSJmecipRG6pHEszUpFKgzU2AZuZHJoU6B9D27J21mcso2NlZtYRe1IVrDfKZnlxb9vJ6YHrc9ew7aQw89ZqdOrVihvB0BspMBJM0/tR4ywjmt7FADJ93OtvwTlDFKB+3edv00rbV4CTwPWg0gZ8v5EAq1FIjFxbN2bvGMyyB6Jg4E7j3rRRehv6AheekyB64QNwKYoIaXAxK9vkdXdprQLcYQPFSROcPRo+3K2Zhf3251bYNCrz2z//2fvNduuPoKr1vg7SR1rSQyioeIz1QqEYqvzzLoIWeNTc3ZykrTfvt3P2m/8f9+EjTPAWqPDklq3lDUkqANlEhvezAq/144x+edWaMR0+ooEVORF++8d6USGv1en8XLh6nFkuhnN6xwFqcA6tiXSUi2OnUp7wf3BL0wQik9nh4G9XLZi2uyXpE8zextP/gGy+b79kef/LS98Qdf6cAohVcjuq7kERtf++rXrOBybtblFOjKU4Ls2TuMOPW1Tzz1VldX7IorDjvfOHPmtO0mfYqFNzOKEqDOdTfeFIrWWMWef/6EFUoV5wXNTtt/f+qpU/ZT7323TYxN2mtf+1q7846X2BR58IlgoVhQkv7txPHjXoR2dpJo74rNzk/Zc889Y2vry7Z372676uhhB7B+93d+z173utfZK+64w77xjW+5J+2nPvVpB4fGxqftn//LX/9v2gCSXksBDWlZTufP5eSAi8llO/G09LUXa1fXpI346fN2+yy82JPF7y79OzqX9BhoEF7Hv+mk6DK6goxv6FKcU3fccYdfw/nk4FXicJJ2AEMOZx5VW2H33khBwhgATqrVjch0kNQxESCudA5EgDB27pGzEc8UACGAWsBG5OTHKW86gK9azfunlEXoJIo6kL749//nn7NqvRr7pQDQ3vTI92p1zaprSzY/P32eAUTZAjCA4JX8QgwgANP1dt363YytbGzZk4+fdQMI4ybS3vmbmYM3qmPBHOiM0bkjoxLzHbnDIxd98PwAUARS8a4zibYEQgkoY/zcyzW0w7vAKtZYIAxrJ/BMYIoc1rRXeOde9ygfDIYAFIARMgZnB88Q6CT9XHK5ABvGJ1BQkTvIQALfSFMpsI575e2Kvpo2wqjwK+3K+MV3Sq/GM+ScKEc6OdAIG2CMIVOFd7XkQ+ZGkTiSlXHWY74kDzpozvnfJ50p6bEihRJt0B7vyhbBMxgrY/col0SnUXQHc7u8unJevntFG0rPYZ/4+G3ghoP3vO99HqlAH1yfxgh3CQMIESDuaJGA+kO9KSlgP7Aku0NSBH2oiw3ie52OFzOA9HtZN3yePL04NBRF5E7ULNk1H3nqoU3mFjmJmiGsAfInNTre9a53DelcDomMiXnvd6JG0rZOTaTVon3sY7/p6UtvueUWn4dOJ9LMnDr1/NBL3mlyeiZqIOw76HNw5tyyRzutb1QjQjep6dfrBICLAURORegO1159g33oQx+yP/zDP3T5tt5ATsRQiuEIGsq7PM3+BivgXBRfqjaaRl0QILh8ZtwKmZINOgOrbq5Zv7tleWpfZFvW6XVs/8KE3XzjtTY9VbYDe+dsYX7SOt2mTUxFNBypEZ2P7FlI8J1wSmNeF1eXPV0VMl4+T4Q/qcA6ViNFT4JJrW+uO+7WwlDWbEX2DmqUg0OS+SOPoSpwLF7MP+nRxkjHRI2tRsfmZ6IOEwaULeTUXsuy5Zz18zhYZ6w8MWEraxuWL4xZwXIeIUL91Xy5ZNS6wqBB2a219a1w4O2H0zXON9MTk77O65s1y40VPbVkJk9tQlLuN2xpecXq1DYsVty9gsgzxjk/PRUYpWVsz7691ur1rYZRxR3YkasbQ72WdZGDmYycRLRzP58d50wy+ch42exG3TvOHxn2ZaCE3hRpx76BvpTij/mF/tjr3M91igqRzsJc0yde6IwyTNA+f8NrAhuLuk5Ks5fGPl0GTvgldC7jBdfKcKszQKA988xvbnxKol2Uxgkew3c8D7pjTDqzhYMKo+MZMpIIA+Uaxif9VXVFQleNOmG6h74js9IPeBq0xXglDzNOOV7QHxkpmB/+IRPzXGG1aRyWftCu08j8fBhzk2gb6f/C8bif8asODH1ibVhLZTZK40+aE35nDuiX0+76uq+F+sM4JJ/wnfCF4O1xvmtuMcIrQkY4DN8RzS8MmDHwDO6nPfrEvPAc7hVd8hvP9c97pvPDIuhSkNNCKcC7Dkg6r0akeClNqwwT6cgR2tNkejYBF1a2NcA4RAe+8cGoMYDgIQ94g2WfZwgAjYOnZx6mMUwJghB2cfc5CUdx70U83dybLxRPDkuqPaRfEsAj5QTKY86yORTi7dCyNHAQIGAYVbgXwrn99tt9Ab7yla8Mc13CACIEFGEmvGAlbLFobG4xDxlYto0m0S4RI8wPf9MexCbPJhEvG0qWM9aC33UN/UuDXALL1P+IQgkGw70uIAGY9Tuem560EygItAcRuuEqMRwwNgna8qpWuJhA5bTFmfmS4KWNCn34IZwUuRdgyJh5XowxxsAc6XnygFFfRL9ay7Thh4MBrz4Al2I5vE0JY+Qenu2CWaLCYvgAqKnVq1bdUOGesEYCyjAv5FL3A7Ba93cERL7n4I8cnF03ZNSx9CdCH0yMfNV4BHAIhxU3qY/TCc9KPFyZN/4OIZzN1fPD2RUkIlw8hU7GsoOO4dnCusuSnMsPvG7AeCXvhby6rTDy4PVwqZf2oN79ME3SloUSEArMKCibVlb5LQ36pgG8yynAl/v90urtxVNPpe+7lAFERhoBzeIpOqQ17nQ/039fUPR8hF+N3q97SazCKzy/Y43SwDTwlhtjktRiAip4hx6loKm/OuDUhgvvCYjHbzrAeI4ER94vN//bESDB1zF6xL584QYQzeX5QHwUax0qHN9FBMgoLV6KRkTPPIt+pA10tJOee51/ogn9vs2Lwhivudc6aE59vQqR8krzrb91bqhN2lG7o/1Pr4mEDa7Rmmr9tC9FGzpL05/h5+efsUFXEvK1j3XeywAi2tF57Khw4v3pckQ/+AIG42uuOWLXX3vMvv71+6xYLrgyRKo/hMlas+Uee/A0BEAEmC3Pqz7lgtmzzz5nhw9fYY986xkrejoqUkJw5oV8EGAI51OsH3M2Ps45iGcPEXU1Vybgi3wfZ2kU3mTck5PTtrKy5l7d9IEaJNQF4CxFqKeI+vhEnAsIxQhOyCcUA/fzyxWOnp1b3LD9+2as28Jzbjy8yBLjhHuGLi/ZwYP7rVAu2d69++1P//Rz1qh3hvXT0jQ7yk/T/PMC+hwxgIy2czHa3+YzES0r0FNnqM5YOQFAE6Sggn390A+9ydfmS1/6kntd7t8fBTN1TntOczNXzMoogEkKRfruYDIetdTYIuKqXLBmu27tBsUai9b1vFOxlrQXwNG0F3TEuALQQZQsUZWri2v2y//sZ+2qQ7u9FhbjwKsv9l/shzRoFODGtvd3mu5RjnsZBO+8feRjv22//8d/QYJJd3Lws6/H+o95rQKiGEiB5XwrAUbSjjmX45nnpySLfXLR1yXk2zh4I8TaZTAMBUn0s9pjTobrq+IyMpLQ9mUMIMN+DVPubaeXDX6fOBB57SJqiEV5eAwg+aLZH//hp+yHfui1ZoOOPfLot7zGgxvAXCEZ2Ituudm+/vUHbP/+A65Qveyuu+yp48ftxInnbGGBNDNP2xvfeI970Qok5pnsKd6PP37cDh885GmI9uzfZ1/84ld8XwK8uuNKueIKpXtrV8rugQvw5OBRxuwd73i7y0mHDl1hs9Nztn//wQj5GWQc7EEPIXXI4tJpP9O+/chDduAQdUF2O7A16HRtfW3NVs8u2be+9bC9+CV32ic+8fteTPzZ507ZVx987L9pA4joQ3JC+oyQnCcauCxd70DEL5Qf+ZmxA61LVxB/Ok+2UgGaS2yfMjkMk5dkONpCTokCm3IuwaktovsBIefn5pJIi4hIkFzlRvuNDacZUgJiXBOYIwAI4JxoQHmz89x9B/Y7EEhUAwACxga+B6iS/CkQGb0Ato6CH30NXumgWxJtQh8VIcJ9KkQv8Bhgmb6K/+GEJQMNewW+/RM/9bddf6MOyFhpzAE+DCAbGyu2unjaZmcnrZzLu2MBBtWQfzCKo58P3AAiOZUUWC4zwDWR/5IIEPZh1T0/K3bq7Ko9/thJe+bEKTt48AqP6psYn/J9z/nBnmaukQMiKq/kYK74F/PAXpbsxPzyYqyMjTOdvc/8qRitHFikW9K2zjYVAJcxS/Inejf/FG0iI7l0QjkxpnVp1kZ5yfld+d4VAaKc46wTPEiRO7RN/+FPjIf1I9JIDoX0H1514uTzkao5ycfOPOi85VoBl7TBeHghXyGzMDeSOwGPFF3BeDBGcD1zQp/oO3TKc2lXuoH0cOlu0t3Rb3XOuuFwetqBN+g8ZMVIn6xIFhl8WFMBWaJVns3zkA/ZQzxzoxo13AT6CbziHvo+Oz3j+6LZbvm++tvveY+DhfIU3zkChBoN7KuOZZEoEnyBMQsbIdND6P5J6iud8wmdgwlwXy75jAEk8KzE+S+JAAHQJlUjBhBFLUF3Tz31pF87Vi74mrNuN910k5EWVtgJ4xqfmjQiQOibDH4CNd1rvBn8Q+uLAyjP++hHP+4GEAy2XM+eZX1qtTB48mK+SUHLOuQKkRKNyANk4mwuHJzavb7TZ3Vjy8/Y1ZUV50v0hb161eGr7cMf/rB99KMfdYwCJ1R3OO0FeL20ROSLeaYU7qP+3eTE9BCg7GcHXsPr0UeesDNnl6yUL7vjJszYeYl1yaFgHihNKqms2cy02aEDC2b9lj39ZNVeeuc+H+v1199gVx69wlNaujNqPmtPP/e817iL+enb/O7ddurUWVtbCzA20wv8bLNOPduUjo0zB/WIiXjr9rxgehrfwlAyNV6xnDuchsxDCq6NtXVrtGo2OTNtvVzfZnbP2F2vfKWVJivujIH82SfrDKlfJycS4LNs1sSRl3ocWddHTjx1wk4896yvCZErOO7AhymZNzk9Ze3+wOsnjk3M2fLqplW3mp4FxAbgfWUfq0ddFUPfZJ84X8hm3MhzbjEMFt1+ANnCxpgTzjXWnn08OxXRajIoYgCRjgvdYQBRrSFFj4h30D60zruMCcwhQDrf076M0lwj4yZ0I92XPodOF45q0gn4jnXT2cH9HhU8GPi4ZQThXeumc1Q4qWRX7QX2p4By9paM5MyfjCvwGOZIvF8pC3kGY5KBUrxM6ReFwcp4SPvuCNhoDFNT0lfGRFvMga6F58rIzLOJwMdIybNYF/rGi/6H7LFdqkBGDdpk/jgn2P/CAIRxjjoJaP7Ec4Slsub8pggQ+sAaCSfQ2aNaJvSFOVD0CuMSv5KzAb+PYr+IdtCVxiZdQ+Ogv+EUEY6p4vc6m4VXaJ1Y67QBDVp1frdrUmVTQwCVgClZlGJOApDVqJi8M9bEYDAqvCotlohsJ+FWRhFAPnhepZK3Yg4lloMpXpHeKsl7nh2E73wSoRGEuw2SpYX5uDfjCuvFXi70+0E2WgNhWxin4FCkJdlOtYQBJg28pz1L0uCYgD0MIHx///33Dw/JIHRCMqOf8jxQX6WIjAKTAtf43gk9h1AcESj6J6Ep7ZEk4ZzveHYwlADUAf/5nTb1u2++JD+3DDP0CcbK/AMYIORThBhhnjlwi3LifcO1EgggTgkwPI9Nr0M8nh/hX34QJ7VHeJdHikBbGS4ckCD8FZAkk7VKOXKvSoB1QTxRFvhOQKruoy+0iS1tazOYvwvK/cjzyz+u8ZBP8iQWCvbQQw/Zxsaagwx49rbrjWGYcoA1CHR1j96o1xMLvuc7x+uASBnSoQGQhhKBqoDyJSZAzkrCxWlL6Ts0fw4YEGWS1DRhfE4XrUgRwot5iL4SDdL2kN9jR670ud6sVd1bgeeWKyGgkJyLvkV0zMVfMpDpXX3y+fP+BDifVnTFR3Rt+sBUO9onl3x48mOad2zzp79e3pCd+NClDCC6XoCc6IyuCXD2+ZdgPGrgGGwDXBfwyERg1hyk2xAuJU8NHQC8uxKSGEQ8mieJwBmC0knfRgF97pUhMw14XsoAMtq30fWCR+h8CAU5apBonnTQXmydRRvp8cU9370B5HJgy05rL14h4zD7XspEmkbT49k2IpFyJ2pBaMwaD5/hV2lhRICSjAhpPsb1acODlP6daCtNJwJN0mdzes9KINPai34030r1KHpOrwc0on7sZBzyNZVDgqf9SR22SQRIvda2W26+2m679Wa7996v2MRUeNZMT0ZBV0LsJdwyFuVgByRAQGauGNvS4orn4ucsgWeeOUOub7NrrrkmSb+0ZadPr9iBAwuuAHPNY489aa2m2bGr9w8jL6vVTVtd3bTrrrvagQAKZyJQAsjIk4j3CAFv2JEjB11ZO3HiZBJp2HfBFWGTvvKP3/FAO3bsmD1w733OgwHkUfoA77e2qvb86edt3749NjE95dGGf/7nyAJkHDg/JGCUhtN7Kb2uWpvgBNuv0ft34p3n3eByTRgatPZpw2jwFjxbKWbctVqNM9rs9a9/vSvG1D2Ql+7c3IwrJJ7CZTqKxiIvJGmyPeKGYu7UHEG5nJsnVQipGThTUTIqHgGCwwDP5Xm84+WGpAlg3vPCeR0vNFnfaNj/+c8+YFcd3Os1ymKsIXdwRmMEk+IhPiRDGWef74lMjDs/yFmuhEw0bb/2kX9nv/Mf/9RwAewkRdrnZ6ds374Dtnx2yc6tLLuhIc63C43E6sd565LIsr6flf4KtTlxILgof7xcUfVEfHdFhvzHSf51tQeI70J06lyi76NGdV1/KfrZic4AB6BLL+rd6zpQALj8ijtvs2uvP2oPPXC/3fqSm+zNP/hG+/SnP2Xf+c7jfj0GAgpOA1wRSQHffdWrXuX9ApxlD956661u+CDq6BOf+IQDMOxtPGQxPrDvXvbSVzj/QPnlHpyMADygSSmrpMWCFqEBpalhnMurq7bv4AFrdloecUth9nvueYPdcftL7ejhq6Kyu4cgYb9peH2RU6ees+WVRbvttlvt/vvutSsPHrJ6bdM+8q9/1TKZvM3MzfsYa1sN++n3/I/2wX/4T/6bNoCIP0ivkCwhXUp6yMXo84Wc7xe791IygX5T9HfaAJLW82RkvlhbMqCkz9H0tfCY0CGJPg9dF5lrYrziNBV1HmcdfBaYLJBdfA8wAkMIwJHAIPLUC7AGkERPg/ZoA2AaOoc+GVdEMkakvrxGpyejKDEGAM2xACB52XsamiRagrMUcIPPArUlf7NPVtZWHdgGoIBXEG353r/zPtd9N7aqNl6OmpbUkFpdXbTF0yfOiwCRAQTQGDDVC9eTRihx1EkbQFws6OfD55AUQ+5sU7D1assNIA8/8oQdOHDIUwGngXHJSswv/ziDdRYJ8GdNlOqEsQC0MG+AakoFxLwqYkNgFTyHf1oz5kZZBCTHM8+sA20xV/AZ6E/pqHjOEHifnXX60BpKN9Oc83yA/FOnzni/ZNihDxTVVQoil4Wmp71v8C+MEFdffbUDXPzNd/SPiDb9Tb+hGQy5zA99lrOb5itNTxq3dGphDbQLffFZwBX9Z89ILuZv5ow5l0ENoA96cxBqLAq3KyKH75VCTBEs3v9y1BeRB7aMJmndhbVSOjDmyD2UW2EoVPo2nql0cG6USYpDL60suyz3gQ9+0GVCgXzIEs7bepFyJWqA4PCKfNG2QS9xBEyyeJAO1PUYMjfgCNmPaJhhEfTE8KF1zibn86gBxKhzwTmbQ3Y8YZPT835m8WKf3nffvYHX5AMP4UX6K84vAYI8H6P+j/7oj/o+keGCuWO93bjZCkdKPtNvUoAzD7/2ax/x9qCloO9w5mK/C6dxGSCXFKAvjzud33jTzZ49Y3pmLvZQuRJp/7YazgfPnTsz9PQHqL/m6PX2sY99zP7Vr3zY5xOn3E63ZVlqCPejfsDmJnVUzCYmqA2y2+VfNy5kMrZZjfTszzzzrLUTUVaZTo4du8qOXLHfmo2qba0t29riWWtu9Qz4ZHrcrNc0O7Lf7MU332il8QCOcZ6ZnZ1zx4oDB/ZZtVb3zB5ON53Q7dzRqcH6bte7G+DsVtw2WlMzZqwyZhOkPcdIUiA7S9S8E97X67Qs22nbqeefsbPLZ50fXHXksB04ctgmpqZsbu9uKxOZQqqpJL2yny+JYboNhlWc8CibUqHk48+Twp8IoUbL6htVGyvkbWn5rO/TtbVVq7favieaLep5zFq+NGur63U3gNSbbeu0qTcy5sXm3bBhES0/g9EEJ7PalpUqFatMRF2kRqPpGJJjTEQk5sxlLKf9Xs/q1YhaFEYJr4LWcDqDjlZX186LHGC9hU3q7BWflnGBfkBTLncnoHw6akx7XE7dwgeVlkm/Sx+S0R/6FA5J31mPcGqLOo3qO98Jb5ThhfEpslCyAjxHzg3Sg3lXKijV5mIcSgnGOKQrsy91P/xfcotwARk4FOkg/JW+i38JqxVeyj3wWtZOhtJ0JIwcBxgD18FL1DfxEOGsMlzIiCG+wO+aI/qhTEbKhgRfk16l52ksjC0ctAOTFo6qTEJc73pX4owvjEWRJKxTpMoKfiaZgHaFlXKNznsMg2Hg3XZ2Yxxcr7OIfnCvaFrPd76+ewqRZ9T4EeCiO4h5CoLttFUCAqUsKwIkLVTyW6TGCJDQP/u/uCpt1AAyQbHlOZNTRS+C7oyMHHYowp47axvsHIU9o83tqI1RkEshturfeQre0GP1fBAhro02Kd7GRKLI80Jh1xwEcBpB/2IQArXUDxYHwRhC/MY3vjGMVBBoFrUqIg1Fuh2BsvLgEcg4ClZQREnzLCVBoImIMA2cc60iTEKgD+OH50isRHFXjzTJhRCkF4ABv/NPhgkEiV0Lcw74cLinrbFhLEmEjgH5FiMESZEuAlzYhALvBACKOaUt7ppPfqMtB4GJfiEEtoDFO8LiNIfp9RhdH7VFESsOOjYc7WaLkReYQuK0NTEx5oU019dX7Rd/8Rc98qffBYBpeKo2n8tCkuszqS2CUSk8CeI6vFUBY2IfRcQKQgjACbSE8SgEyzGPQgrP0owLEYwJIcK9FbNhzEM5c+pMDD6lTCnCMrMZ93zodBteBH3XzORQWCdfabFM29R/oKjUdnFuvKSjSOXOL9GSDB6iPx0+hFwOkkJyUpZ1j0Bd7tGhIHA5zUcu+vCUYWWbh4g3/f9nABFYJK9y5h7aFA9M91+0NQQWXmANkNH7pFhiMBPPSs8vK+YChHLQJmGZTsdJhE4aaBf/4F17h37rbx1EGpMA1tG1GeWvQZPbRdDTIL6edan1ov0dkAAAIABJREFUTc9h+t4XagC5nNHjYs/WONL0rfmS0dkVoaTAoA5YhZvLoCshQkqlPFdE3zqc6Yf+TgPZPCO99kPelCjsaaNueg+kzxfag0dwrUBjfld0iIQTGW5Ez04rmRDs0+cK7fHies0JbYi21A/nq7kkp/1FaoBgAHnDD7zacx1/9atfsquOHXFF6v57H/B3hH/emU+AG4RU5csW/+c5z5845XTtYfjNUIo7nbZNTJByIYzYpLjiN82pirzValse9YEgh+CEIi5vHwSjKLxZc0UfkJU2MIrQDsoAa//0089avdaxmdlxB0eY6zTYxVzzvI3VNeffu3bPGwaBwSBrpO4hd+/8/KytbqzazMycfe1rjxhZKakJkn7tBEBL+B41Qvm5Pkz5NJpbKVrdaX+ct4cTA0h6P6T5jfaAPJMaDerkhAPCW9/6Vk85iXPAww9/22s+cPZx7erSuSF4JSArHA+gK85Ns4VdzA+RpZFi0gX5xPuLc4/rhxFw2cQT2QIowgOutdWzD//Cz9qBXbPDCBDui/0V7/zTfg6ZS/U/4pn1/4+5N4GWLK3qfHfEjbgRd54zb+bNsSprghqAKqCAEouiiqkaGaWxaUu7QQW1AUdQtN+zFR/aoi0t4HrPBtFGRFEeD1g4IUhRRUFR8zxkVlXOefPmnYeY463f3ucfcTLqDklhr9WxVmbciDjnO9+wv/3t8b+ra1H0sdq0TJ6zrNe+9JWv2R989JNG/Tr8+0T+D/YPuNGJmlpHjh5L1QdZr8bT06Nu1l+dpPxHukh92zviRUIA2yS7BBF4vffIvDIbHBi0xaVFA6ILJZYMqyxGj2zeir0FV3I5/0l74J3aNStryy5n0y4OjI2eQ9YNz/eKFdiOAj3UX6pLw1dknSJb8HrFy69xWnj0oQdt774pe/l11/qeoi4Cxr211cBdpq6G+AwKJ/uTPQm/wajMPdAT0dgozVJwkSM9wrlnwCPvHnjgAecPg8NDnlGGPApMFjS1a9duyxW67d5777Err7zK+8dvk5M77ExSGNaN4E0gBRbswQcfsbe+5S320pe+1K6mZsjEmA0M9ll3b5HUNjijLS3M2e23f9uee+ml9kd/9Ed2753ftQMHLnLs7ccfe9LrgLzzXf/Jfu79/+e6RdCpmcLrmUkxm52om/+2Hn/RHToL4QVpWWOrM/Rc5Ldn2mNFMEqPpB3pM/G+ecvSCcQLuUd8gb+ll6jdOAcD8g6HCBkh0B08grOedxWZRt8RBIUMATjBMcAKnhhe5VBIzcggFH3rXIXWoeXQMUM/gs9sG59wvURF1AkIgM5xprAvVNMKXY2iyunxpWUDvvfMRaKH63U/3+gD++NtN/2oOz1mF+bdYOZRmg3OtRk7dewpL2RcABO/VQMk6iieqwOkmWm6MxJKx8Hd1T1kt91ytz1x9ITrm9VGw3kBL4xY0B/jESyGMNehATk6WDsMW1zHHEAXcU4E3C+/sea0ITpOn2c4MJhrHKK0Szvh9AoZVlkAvMNzuJa24EeKYpVhRTon76y/IFzULnSCA0ROFcm6kr80BtaE8UEr/EMekdwnnXxsYtzHy3XISapNpowY5sEN7knACA4W9VtQX8wLdMRLEbe0GVBVYVBnrgQ1oowF5pznIe/Aj/medWNO5ueCfrnH9ZGkwDrPF7Y9z0CP0V4RnI1qgUhXZ6wYenmWHF2iW9GG9qxnEedyDi1Nv48ej7PlA//5P9ull17q68scKjMUuq7Uyq1i5qoBQhFrybvMAVmejKOyVjIwNiXnZxOoSwVntPZbYt9qJIEUMnJSA8Qdl82cOxsntk+1sppwXAH1yGt4sM++853v2POe9zynW4qT04aykiYmt9uP//iPt4JEpX+IVqk/wTqLfrE3MM8f/vB/8/OLdqB55CzuxaZB+6yj7wVsAdmsFz/nvh1Tu8LR1oz6SIePHffC7XMzYegmgxcHC3PFWXnV855vX/ziF+2P//iPrdFIsoC7u7y4vDtQCjlbWJi31eWIaB8cHPb5XlkiWHTJg1kqjnLBqRpihUP34pQb6LHX/dCN9qIXPs/2795mvd0Zq1NUfWHRlueXrJjLWKO0YLOnT/gY7rzzTrfVEIB6+DiwYGbbdxZtcvtO6xsYsf379tj27Ts8mwKaXVxZNcwpbjBNQXyTFWTNuhc2B2LW5YrecLCQUcR+P3HyhM2cOmErC6dt1+6d9qJrXmR79uyyHjwzPUWvpeLYXp51gUDWHZmlyEeVqL9hxX6zWhYc8hi0SwPdZrWSrZ44ZXkyX1CvEJbJVPRoabOFuQWnqYWlsi2uUUup7pBli8tA7WUsX+izLiMgt2KriwvO75uewVRziE+Kxk9O7fR1xDG9OL/k+431WiuDStOu69PTHZlHOnNpKxwfZ5Jg3aiRBJ0pOxK6lhNbTgnJbXLY6rzjbGUtoN+AJQ49jWcIwo82uEZZctARtAM9KutBdkHJ+vQHOud7ruGetJ2Rv9lvCrCA1pURKAg6OXml99IvOdDSToc0PKP4OONBn0RXhL8zpwqsY2yaTwVTKJBRzghlNMjxz2f4qXRvxg+PlSNB5xPX8Wz6zDvrJccKZ4QyS+C18A2dN3JMiPenzx/acCdyEqSpWliSERXEoOxK2ZT4XeOCp/O9znfNo/pE2zoXGSOyF2sox67kfcbLfGucqvGo/spxRH95Rhr+i7WRDq21zewYTSCwGmcbYlw4dyMDBtlwhPDSYSEDPQWBXOACuzj1SivZLlQm8MNxcIRizj9S7FCIMQOMjva5okkqXRjPy7a2HB6jwMSPB/Du2SMdcMYSdNY1inX0LyRGMJwDWkv3uBJ4VmW9UPZbhrqk8LiEq8iIaMMMaCHTRiSiGSC4hx9+2BdFHn4Rs4QXFkV/y4Dlxu1E6E8b1SQ0RHH0cDC1Dt/EqKbv5a3TZvF5Twy4eiaQVu74SIxhGOo9wiNJX4oMhpz1FvtakVAo0hdcsN9xF7/yla+4IK7x82w/WBLPt4w4Yo48n7GKEfK9hLe0w0ZjSDNQjR24KRRXGXxlpNdmlbeU69NGO/3uNFprw9KQZSFBi1ROXr/+67/uBc/e//73+/lVyEXxdQwGPtbEAO19qZWpBEJQRTgzGtQAqVuum0iQ7oBYIzu0UXEINa7LZgOKqFKD7vIeEQrdE03tNWZ874Vw61kj2agXI29mthYKnRd4zwC/VfV00QPn7bCuLIfgmhtCwON2WBAjY6fqmJg+L5ulSCX7WfMbfYj+yIgrmos5xbgUe0V7Jr0ntYdEq+IxZzGOjg9aO12rdUzT/Gb3d/6W5kv6TeMRQ9dBybu+Y434m3ftSX1WO508z1lMKgNkvevS40uPsY1M0gkDmBTNToyb0J8cB+IPmvv0Z1cGyHJKagHxmf0hR0fa4aH1Sa/ThvMI9FpSBJ1raJcxaQ7X5cUd54ToqtMBorkX/1+PXrZqfyvaSPNurbfexbP0jPV+Z055pR0g4mVxfkZEBMIawoacEZoj8cj0OkhwUIRnJ82neZn+lkFFtEz7PFMCD32S0qvIHBcC4Esd/DFNpxIYJLAwB9rfPncdDpDWGqUyQH7otddbpbRijz32sG2bnHAFd+4MkWGLVqrWXMGib8Ll5J3n4nzgb8ZAAUXoA2FYfB3nbblccQFXDg1SgBE6ldoLvSvqU3W5ogYIRScbbizlhfDN3J08OWM7dkx4YWMUBDI/FM2r8wnDKy8ENM07AhnRb/ks6d7Lfma4sQ2or5MLNrVnxLNE6la33bvOs6/83Tc8Ki6BQA/9J/VK803RYdpxJoVXDhDd2rkftLc23AeJXKTr0rSlc1YCNc8HBqu/H+EZqCmzH/nRm3ydUKg/+clPODQQbfV05xznXv3h3pMn57wbyJI9hYzVG0ThomgD5xm10zBIiB6ZU54TDv6o8YFOCU2srDQch/5//PGv2UChy+E4gzcH7Iv2HVkl9AcDnM7ROKsiw7SZQBsQCNJbHLB6s2if+NRn7ZOf/oLlCiiLAYuH8kl0JRF6Z2bnXNx1WNRUDbr0vtFyykDrYUbJl1prL7K+gWNjI4dH5/f4v/KFrG0b324np0+APOEOiu5clxV68ra8WLJcd8aN+xUiHlGxiznryuQc+xxs73CArO9gIWBWjhEucglA78mAnddXGq7TS5x48xtvtOkTR+2Wb91jL3zBRW58mJ2dsdOnz3imFIU+77//PncSuoFlbq4Vmc6e5DOFp5n7e++912kMBQYllXVmf0NzKPkXX3yJZ43MzJx22CwZB+ETJ0+S3bWrFWENn0GRxLCMEQ/9o9jb58rkykoUMqYI+sTomO/v2267wwYHi7Zn7277wAd+zUZHhzwzBSwK6s7cd9899pKXvNYO7O21yckp23/gIoc7pUD6e3/+l+wXfvW//G/tAEkrq760CcGm5av1ZKatztWN+NHT79vcBYQizL4NmSYxjiXQver7Zn3Rmdc+QxNbUypoLS2v0pafzcmZGA7Y4PWqrwDf4BySM17GBugSwwTnDJAs0DEGR4+odAf4mI8DOpbxF0Mtzw8jZehMvBMhzVpwVgmDG1kDBwgvDDBhTIgaEIqC5W8FqikYA/5NLQXaExwc++qm/3CTB015VHAuAtwwFAP5duLwkzYy2m89Xih3zRpJBrogsM4lAwQHCLDC5WrVYVlWShm79eY7bWE1jFLlJNOD5+oMZv7Yt0SvM5+CjmL+2aMK9GBsckTgEFCkKvuXuWE+VFfoySefbNVOARJIzg3RhozcPJc1kqymDAzJyfQ5HWAhPRJ+gkwgBwL8hzWDjqjjyJrqPgXUyElC2xj9pe8rapY+pbHKcYAgx4g++U1tiWb4zFww7nQ0s85C+ovzjHnlOt45Y+G19CMCIQMGiueHkTt+g6bpG4ZXXqyDDKP8zbN9/NbVcujJKSUHi+u5lTDEy6hIP5g/2SP0zvNc7pubbdkg1CfGQd94X8HpT33SUtkdIL/4vvd51oOK7zqouTJA6hWvTRF6b1LE3PX50K+xdRB57A6xagTZ0FdYIgZlrkOnl6we7Yb9SzVApE+oCHo20+0BItlcrBdnn0MnNhs+t6tJjR9sRFzHvLAHvFB2T0Cjv+Md7/C/5XBzHQKI6zxyVgQmCVUDuw174c/+7NP2+te/PqWvxjycPHk8CpgnazA0OuLOIrIyMl3dnvHKHpidW/Lz98knD/u7atw4ogRZUl6Tomq7d+912K4//+Sf2uzcdBL0QvBKyf8mGMPnsxLBWdBH6BAElzXs5KnT3g4vsnoJ6CU808+cTM3jDS65ZNKuedEV9sIrn23n7d5lO8YmLFvPOAxfrqtulbUlzzDilc8V7dSpk3b8+Ck7evSIPfTww26sX1uhnkBA5f7UT77LM1HYU6vVqt330INe2wIZw3lRo2n5bMbmZ+c8u5OgbPikZ2HMznrwxPTMjF140X574TXPtX3nT/l9ri/39SOQWfPMvJWoVbda8Vpg/X3Dls1129rcYjhoy0Dp4nwrWh9zWSfbqGH5XJedPHrMjj3xmHW7T6Rq23dut527d9rg2KAVhkfAaTTDQZct2lotZwsrNTszM2+Hj5ywYyfOuEzUKEfmB7X2JFsvLS/awuKS9Q0NOkSXB5LVrZUh4UbkTDjqi/kofSBdiyB4vZQdAI9ZXIw6D9I3mQf4Js9GvpINQY4G2ftoFx7NS5B80BY8Hh7OHlPGB3/L6U17yH30DfqCNvkdXU1BAeLnOgsFvyUjPNfrTKXf8FVomr95tnRe+sPftCPjPDTcQm1JsmT4XU50BSEKGov50LkhOUpnl3gov9MnD8hK6loxL/Aw5gY+ofpYrA19YCziFTyT8ah9Zc6oLQVncA00LKcE6y+5gzaZe9mK5Ryibe6HJ4jf63zgObTJ3KB3I1NDE7RJe6o5xrxynco6wEtYK2XI0u+0bSpsJJHlxn2sj+TycMJGthqvoaEIiqI9Od3UJ52xXEcbgl+Ufsj8Z3ZNFKIIevPsYuKaTIylygKRIu6KfVLYCgeIv1L3dwqkfkAkDhCHfaDOY2IkK1VhjGb5LIXQhm1keNCJAUHLsb0T5khEdNoQ5BHSDQ4llMgwcEtQ5js5bPIJxERnJkhIElzIH2Ec9le2HXEd421nx7hykETHQhh+INZj8WQgpR8SjGSkYPFYJIwpgquKvkbEjyJdJQDTFgQY80DEdqQTaWNGJGMYuDCGx3iFvd/21MnoKUFPm1iHtIQuMhI4jFoOmEwI37zCkRN468wzTIG+8Znn33TTv7OpXTvsb/7mb1w4F13oXhkx5ZwQI9QY3KiRRBpD+OqDjE1aV7Wr+VV71NRIGyrTRkod9PpOhmueo3t6k+yRSgJX48Ye33whBL7rp3/KN9/v/d7v2szMtNOpp90n64zBS21JkJJRjPslWNIHOS20P1h/oKnqNQqx4zWh8YhaDTz9mpXrFD0KNAan80bG8hkSG+sO/bUE4wYyM3EsXnzhbrv4kotsZvq0HTz4aMDL5LNWrhEZTfPhqMABQ0HSrjYCXue2bX2WUVVr6QaPJGJqPcOZbkzzCx1YWmvR61bKtQxo6b2f/rvT4LfhIJIf1nveVuOTQS79vl7/1Xb6GVvVAEn3N31/2gGSdnBwvfOeZG92dWQphJIRUU2af0VFaK/pAHTOlzizpEyp/fQ9G82p78UMzjcUiPVrgGy1vmmlP4wcMgKEwtHaKxvUANls/dO0s9EY0vS73jXi5fAO8ScJCZpr8bLgkWfXANE8igelD3v4J9/DT1lT8TjaUySM0uPFB9fbBxXg85wvEbUa6d4ILaJRnsMr7QDRZ7LnznY8BX1pHUQztBHK4NkOEAoHe0ZbkgHiokCqCDoZID920w/boccfsWPHDrsDxLMJSlU3GpBiL/gFwTbIYSQBEUEKqAXGFRAKUfdJ9DI6OuZtIsBNTwODNenjleGebIDBwSH/jnsQwHgpoofvkDVKJYrSEonSZRMTky5Usxb0T0XZWRcURqJ66IMiTtbWlj0bBagA5ohItFy+y0ZHxuzEiZNA/NpFF++x7p5um9w+ZV/80r9Ydz5ngIh00nD6s9ZQ+1R00jrvPSI9Xp1OFL4Tfa/HZ3yOarHfFLARMk3biSlahP5djvOi8OZZGzjb4VNvftMP24ELznN4hE984s9sfKLfBnv7HJKRsczNLdrkpAx8gVd/z10PRmBcLqBPWVOPVspmPXoaB4UivlxuySITrdnCwoqfdaBGIJl87A9/ySZHB72AOq8wrEQEWsgaESFMZoLknjiTo64LmZWh5BQN2Ir5xap94hOfsS/+/c2WR6lwhbDX5mfnvV/d2bwbHSkm6XNOkKfbcBXBl5zFiV23rw8HacP72obr4d6Qr1x5onYXQT3rvINRvdnvRYp6gqvc12enZmasHwWevYFRBMGB9cplLdNo2Fol5iyTo+iow077+0btN7LmwRS8d2PsyWetgMM0TzHMvDWSiDDmsa9YjFpxlaqtLJftta9+mRtBvvXtb9kPXvtiG+zrtQceuN8DqjyirCsKBx87fsp2TE60jGAPPvSE7dk90dIPUPxu+/bDdtGF2/16jMooWkePLtpll+11eqS+wD33POIOxeHhvL3whS+0xx571E6emnYIvEsv3e8K9IMPPpjAeJzyCHscI1+/+Tt2+XMusvJq2deX6L+Tp0p2w/XPj6KNTbMf+MGX2srSsivet95yq139oqu9naHhAbvn/nvc6fbWN/2wK8bnX3Cx/c3nPm/Dw2M2PDJuv/uHnUXQo8i9ktr/d8kA2UiOW49/bMRLNjpjN/veC+ZuMgnw4vbZF9lY8AP+ybC8WftpGWK9fkuW5be0zORVI10Hgn/EXucjTm4MFnKIKMKS50CX6BzwT3gOesPk5DY/m5C7+Y39Dk17VG4CPQhf4hop6NB5tRwBYjxHxhGdabSNwo8xH77FZ2iTdukzBhPVLXEcd4qQVsOxDO/jHOeet73tRwwD6OLKomWbWcvDkNEFS2t24vgRGx0bsJ4cesKKB0qFLBA1QAjmQn+pJefPuhBYnC+ZhnV5JGafPXX0tH3zX75r+d4hn5vBkSgaLIeQjNbMEYZi+L8gkRg7PB1DjCCuOHtZC0FDKXCCuWHemB/mAQcIQRE4STFyCoZMtVxoT1kHzCHroD6xRhihJPso+4K+iLZUPFc6joyhIUdFrQv6xHlEf3WGMzboQJj1XMf5Jd0fIy1z7mdarsuvYxyMEyOTnGcyvslhwrsibWVn4R7mXI4V2lR0LQZLGduhH+ZC0cqSGWlTNIXcJhlFcjF7h3miTlcal56+CQeftshQYO5ke9CY6QvrwPfQhIJ0qHfA3COrYbyjLdk1XJfMRmZJoafXDa/v+fmfb0GguoHX5auGZRu2bgZIbzECk3he7OUo2G6NiKBWTbFn6gCp1zJ+plCgGvsIjj2g0C+66EI/z2amp+1FL3qRo4PQD2Xt1BPnC7T19re/vUXn4gFdjlZh1p0JFAnZhlw2KZftjjvuthtuuMGfERlRiz6HFEFnLaFdzqttOyZdDh8bm4iMnsVV27Nvn504ccoLbQviWnoMbXHfvj17Pfh0377z7K4777HPffYzdvr0KZfDkH01dy5jGXUyEshQXElJTV72xspqyWteMAayE8rVoI18rhB1T/NN6yk2bceOPts+1m/PvfTZ9oKrrrQDe87z87paWbZ8d0B/ufOsSl2/AQ80daN2MxPOvkRWgWZkB1ourXi9MZA/irmQS3/gmh+wiZFRO370mNtQfK8mcuXtt3/H+Ie+ce21L7Orrn6e7T1/h1khjJoNMsefPGLHDh+zpfllOzl9xvrHxiybC7j7kYFhO37khO/jnn6KVo9aobvHayGtltYcmmqQjBFsquWKlVfmrVYqWS1TsQZQ991ZG5vcaXv377Ph4RHL9wxaNZO3vsEJK/QN2qHHn7J//udvetZZIR+ZTLlsOCSZc7KpWL/ewQErVSueHcx8yLnm+lQm5H/MQspog08hR8vBK94R2QmhZ5HVBP0w9+xj+BT7iWtlxHbHXmK3hH+xn2mDdnH0K3hA/IL9gNwG7bGWyl5kjyhzTfow42IsvPiOz7QjY73mQEEB4t3qG5/lyFH2iPRH2VFENzxfdkw5mnmmxsp8yTkgJ4p4NH2CP3KtnN3weTkW2bseCIa8nkDj8Vn3Sx6g3+x5HA86f6B/zlDomLaV+SfnDuPQ2Sj5ibadNhIUHJ4f6x12bdrRnlE2hWyZOhv1XPYZvwV0aHcLkpJ+yg7Ks8RDeLYyXeRkYtxxPkSwsc5ZrlV9E51bYYMOh7Wy4OiT5iadbcKc8xtzRbuyS2V2juWbOiRl4HOBkzMgZVTXAvMe1yEMqVhqOA3K5cgWcYG2C2U01EIERxnI9GA3LHVlbaUURAuTGRrqs9GRMFSAbQgDTBvQvF8JgaN8YVzEkNJpFJJhJDZDG75L6fkShOHDEvDTRoezDBIJZMJGQjaRnro+PY9hkAirHQQgYpYxSgaxmMswOGlu+U3/tOk6nx/zkrVmUoNBv6fnazNFJb0O4QVKZ/C0/3bBL3GIAO+kjSNl4ZoXPd+j+EjjJMPF4SQSYVVjWL/v56YubWbg9OcorHKT5jaaE27ptvYmQ8jUutQSOn/ZdT/oEGaf/+u/sqPHDluxO2+VahQhd09lYqneqJ/aQ53d8+txciRZJ80MjhTqd4Qzr9okHoL9haMMQwQGICBr2HfgopuR0YishpHi2ZeeZ8961kW2fXLC1+jv/+4f7eSJkzYyOuLPiQgV4C4SZyFOrSZiXaR/A++EoTDolTkBG5Xou6fDeaTnc6v1kXF1o+WRAip6kmNLAp1HkSRwevTPBaokYod7idoEt1XwVDIiw2Q52BVpJOVEAruesxlthNK7cWbbemPqbC/rjq2Ni7GHUhnR4vrb57QrHGbwWTkudWiHUBn010icoZ3PFS/n2Z1ODjmvNI8brc16c9O53ghw0IqM5vDYtAH1e937eibjTr/kEFpvnFv1Px3lKke16EHtyZnhPCE59LX+6fnToayou40MLFvx4/X6vN5e0pmQPpv5W46O0ZHAxJbyz/VS1iXAyrgtAVGftTfVdppmzo07BwRWFJNUPa2Ac8xYOJAp9P0Tb/93dsd3b7Pl5UUbmxh14fiuOwIOsrun1xVzBBSEaEX2SSFHqZ2eLtnQYBjpIxIUQSsCADDEa//Q58XFVRsdHfSI06NHpz16e36uZCOjKH2RWovcAs7xyMigF23mBR0/+eS0jY0R2YhCTP8pvtfjvOXMmQU31qMQ0m/GODu74oJLoRBQLIzr2OEolkzWyPz8kl1yycV2//0P+3UHLthjxb6inbf/AvvsX33Z4Yo6E8Q6aWAz/sS11AARjxItpj//rzBgtvpEliMKeLlmr3v9a+25z73C7rjjDrvzru/Y2tJy1EJJsKlRikIpCCPgsSNHrVTG+ZFEdWdQuHqtt7fPYSv6ClHXa35p0YAw6+rq9kLo1FZAzswXujyq8I/+4Jftgr1T4eyqRWQpfzscZOK00Z4NITswzVUkd6UchkGnxUKfNTO99tu/89/sH756u3V156y3PyI3OQWQUVeWiQwFvaDH6RHF1YX7XMHm5hdahm3k4KGhfutxJ2fIgC4H+/kLX0cuBWIOR0IzRAECceCfxEB6lnMzIk+RU5N65Z3vXZbzQu2dKFp0Esou4GBBqQA6FAiHctnKlZqBfOk+HK/dA2RWwH1hUCJjlAwRHjrYP+RKMRkkfE6/w6KXS2shE4LsUKl4xGG1VLfrrr3asyb+vy98zvbu3WWvetWr7dT0Sbv5lltsfDycGRecf6Gf0YLFwoj72te+1hVjsj5Ur+Omm26yv/zLv3QlmTpAKJ3Pf/7z7bOf/aytVYD16Lc3vf4N3o9Pf/rTbgDD8EuNERwXGByGRwZbEWqsP78RiUu0MAaFb9/6Hduzd5fzTiDR/TutAAAgAElEQVSMWC8iW1fmF+30/Ky96uU3+PX09+577vFCsVdd+VxbWF20k9Mn7d4777Qrn3OVzSws2C3f/JZng8zOLdq37+4sgv69OUC2kq+24tPfy3m5VVvnIu9wzUZ9Xo+X5ZIi5KH/PP0J8GHpc+zRkAcjOIJ/1cTosVHfnun8SfpQBoj4qJR5+FoEKUT2IXBR8BtoFPriPGY/KLBkeHTIDbS0w7nMO1HfZNbrPKH4NbTLXBCxrIALD2LK5dxQKeMGRlVFluqs5D7aQtf0ArgJbBHGAzIxInNuJTD919bsrW99i41OgJNeshxBVW54zNri7Bk7dvQp2z45aoUs2QuBoc65VqlhaMIJUnP9XOJxNpHXKFzsclM95N46lmdft4I9/Nhhu+fOR6xncMx27thlx6ej0LXkFGXIMkbPEk2yD+AH7HnmkmtlgIvMzmarIDMyP/+YK8E3MVbOHn1mXmQcgkfwfIxGzBsGNv6xhvwmh4KgOHSWhUF5xfsjSCL6qwA32me+eDZyBv2F30GLGLuUycB3rDHPZu4V5Mjz4Utcp9+AUKMd5obADOhQTjONW8430YH2STrIkrORfsoIriATxoHhCp4r6C9lY2jeGT/PZT6ZR41F0cIY1+Ls7fFIf+ZNmXzMMfTLb3IoOX3UAxpGepvud2d6reZw1PxGpDfjl/GR9lwuBy4J2K3egM96z8//ovdrdS0KuDMH9XrFjADPJAPE5aQEOrSQD4cHei7jE859tRw0j2zr8+l6eBvOXTpdUDln9cZF0DHcPXbwqYDQrNXcTrJjx6Q7LUeHhx2y61vf/rbPa8gJbXqg/+9617vcUcn8uqxaCNkGGaM3T2DSWuxdd25GxjkOEJ+HxBi7uhqZVexlvmOt6RfvzOXgyGgYvnNFh4PCHoRToVYPB6Dmnf7QPkW1yQ556Yt/0AMLPvjB33T5nrpuOExZEwquUzPV92lCD7QbfDHmk/nFMA/9gaKxXMI5i1UnMpLIxAGGamgwbwN9eds+Nmh79+z0+h5Tk+M2MtpnF1y0v5Xt1ZUJKFqyUXnu7OyCra6uWL4r9lk22+W8IOrTYfzPW09vwR0n7Ks6mcKVul1+6eVWqxAVP+fXPnHoKbv/vvvc6bNj5057+XXX2759u21pYcbuffA+pz3XxSt1o+6a702KTfcVbXFt2Yq9/UHj1D1cXrKXvfyVdv4FB3yNsrmcjU5ss/6JCRY3YLJmZuzRe++xb3ztq253WsFBBLPNETCTsdWVkg0MjViOADYjU5lMu6adnpm3aiXWjILzUZel1wrFbq/1xBzgaFnxGh5xliJzslfpH3QlG1/w1wgq6u4ptqL9uUfO+nolMqngy8r0Yu/C+9j7aeO9jP8ePJKsgQqwY6TnhWNEe5/2yFjjWuaXF7QDv0HXgn7gVbzoP/SibH/aUFaEUAPkcGA8yvrQfpecEFlgkU3BmQNdMi/QAHtAmXcKjAseJj4TtjR9Zg5k0Oc99NVwuDIOQWrybMbKM/hbBnra4XmMn/7KASVZhL7i3BccV/CE4LvKrqBdzhkPtEpguaBNBXEyN4xFgXzBC6OvnAWsj5zh3Md6KgCDa8WLmAdlb7ojPNG9VAcqnQWowHSeozoqakvrwJ5lfHKQ6eylr/oXwQLhHOc7+im5LA3lxXP8jEiyVaTvuc1xarw74tcSY72EVNk9o/5HOwtCgqcMVGnjCYyLPQr/RF/y95B/WoUw03VAsl4As+FYyyiA/f3d7gDxIkhkniQwEmnBGc84LxwgTnxE56ScHHIk6F0OBIzLfp8LzmGkc8NyPr7fyNAATIPmJv2uv+mj5s+ZiQq2J3+LKIGOoBAVi8+z5F2MAqFtyV9tpNuScP/0PmYNQ32rXkkqBDQt+Hfe1/4ch1B6/fUstRnGpTD6QDDOHB2GKTz5B/bv9qg88BcpWCnPqIzPelbnuPRZRrn2c8/+a+O+x3VEcLYdOHLktN+DTtf/jNKedwiYiCZ2Z4UXvO/yecWgctlllzm244P33WMnThyLwylDhgjp2RU/2Dd7baWAUoTN95A7QAKH25lmUmwtmxSiB7ObuV1bDUg4ngrpXvOCy2xq13bbtWvK9xjMieJan/rkZ61vsNcPdzetOIQcHv7YN+G46QrYCs8CaDs7tnKApPeLhLVzXb/1rmMviJ50eEgg1vzJmYYzBGGVcapwLvMmR4cOJK6Xl53fpYimHSLnohzL+ZDu92ZGyc7ftnKAyMAtfqW5xfgV/YtsGyn+imAgRdoF1oR3pddBik+ap/O75uBcHCCtcyAR+jccfzP2i+add4zMoXiEwvBM5m4jB0gnr95oDdPP1dxorp1vJE40vut0ZsgZpXmSQql7nE8k++hf0wGyPh9uz156L9Bn/u3eFQW/EWAkbElx5sBHKOjsa/pz+vzW/KTHtylzw3DaTUG8VTf8AgkjOkaB4e/KWtle/ZrrvVAgxgrqESDALswtRjSkZWxiYpsdOnSwFenHeIC1OXbsqNO4Y4vWm57FIVqjbcYX6bIR8RMYpHXH+Ud4+sIXvuTOECLEBZGFkgMOtgwUM9MnfX6GhyLKkxfCNgInEeKCGsF4Ffuw25+HkIkRanaxYpPbB23v3t1+Rh55EnzneRsf73clbWRkzP7567fZjp2D1j/QZ4Xegg0OjNg3br7LesDORjlPvTrpeSNeo+vISJQjS7xKZ2o60uX74c/r3ev9amYpneFKITLbK195gztBmKvHH3nIbr31Trvwwl0tPPZZz6KgYPywK5oe6dqk2C1KbtTIGhwEvmPQlTJkCAzcEZEUUUpLHuEYkMpWNfvE//1fbHyo6HPv+7UrzkCUcGhDkV+sN5+RN5Uh506P3r6WQbXYM2DTMyv20T/+pP3zv9zl9VkIiiBrN5NA2AAvMHN63rHziaRzo+JaxcbHqV2z4PwYkapQjAxZMmGCnySZYUntB+iUOcR5L37E57SRRXxnsz2ovY5ir/LqEdgDD47aehFgQ7+QeTE0B5yQnucAH4kTKP3OcxWw03k+iS5LKIiFbjcgYMxeWVyy5aWqXf3CS2379nG79567bP95u+01r7nRo1wfP3TQs5Yx/u7ds8+NHt/61rdcsUJxwhiE8RE4ECK4MQoRyQrEKuuLIQwZGkfIpz71KX+nvs7FF1zoRjkgWtjfYKlfddVV9tADD7pRE2Mtv8m4Ch+BN6K08UzgW/luZWHJ9z1rhgLPd/AFKY3Hjxx1Jd2vLa3Z6blp6xsctGGiDbu6bcfu3fbYowdtcXHFrr/hFfZ/fPAPPMPGzy3/P2Q8RcyH6+p/3SvNP85F3vnX6MlWZ3K6T9BM0FYEzgXtRlaWZL42nYaeKlp0mX2z9JHvYzBpCDs5UDlDkME5ZyKLgmym/sT4GLUpFGHI7xg0OEc8wrwYmZnar9L/SiWU8wTWuW522WUX2403/hvbPbUronV7A0JLWQnMC8+REUXOEckqAcUY9zBX0seA4OLZ8FL6//KXv9xe+cpXWi0J4Ovv6Y9gq3LFjh8/bIcOPmr9AwUb7KGtiAiVMaxapzA3kC3oLklNwg0cIF1FoPYiiKtcy9mtN99l+d4BN+DligG3pChPyVKcuaw9xi0ZbfgsrHmMJoyffQ3cJDIxc6LoY2HJs/y0zbwLOoSxSy/gbJBRSVkG9Eewm9zLHNKuaJrvlBWhfjPXtEW/JHMxX0DAzM8vuqzAmUjb8V04XBQUyT3C1udvj7D3KPwTvo7+3XJg3isTQg4bOVbgY6o1wnVpiCs+K/uIsSsITEEzylhhXPSDF+3zbNaAfuKYow2eA13LEKgoYxmoWtnlzQjogl4VlUx7cvYx38wLkIhcw/rojKa/XMtrfjHg4uC5rKOgEmU4HRro9/U4fvKEt/OL7/sVpwV0dznDyFhq1KLGDhBYLt8CBu1Qc+gp4QBhLOqHHCBeKD1xgKTPZ+khWzlAgMDC4TE7v+xrh9OBPTg5ud3Po4suuMDn6bt33unj075ljWScfd/73mdkfKjAsuTzbLbpDkr2onQTr+aVydgtt9zm37G2EaW+ksDmxLxIjlak9tDomK/t7r3nO+0Mj46HkXpm1s4//wKXibXGXLd39x5bXl61ItkN5Zr94i/9vENcwkOAIwVBgzEcPfJUwPDmCr7eZKxF8ea8wwMCk4re4Nm+HtxSjYyQasN6i/1Wq+DkwiCbtUyTNYracZMTozaxfcTO27vTzr9wn9fpYr6o1eUOkKbZ8uqCLS9GVg2BIJVK2QOdpqZ2O10Dg0bGz8Lsad+bc2dmrUA9DsxFjYw/+55777eHH3rYTp08bYvAGw4RXV/wfi7Nz1pptWH79o9bEScDDjQCSatkyDWs1iDF1mx+BV0HZ+iq7dmz137yne+0/S96SVLXg+KwOVs5dsyefOqoZxpPnzhp377lm3bsyadsbXnJRseHHR6su6fP1mp1K/aQoVX2wCxcc9ivsB+VKjVbqwDNCXRQr9NFZNtmrNhdsAJODGrceOmByJAmwAabipwfzBU0wXyEQzbk2LFtE86PdG7JGQpCD/uGtRbkIPTHnoVeVZOJz56Zk9h6aJP5CFk9ioVDr+IrykJgz9IXX9PU/oCuuZ7+yrHI7/yDPuVg4F4Z+3lX9qOc1dKV5LiQs5v9rfolgpJiPOG0q7cgFl3HTeAKW2dtUl6A/SM+IccBbUF7tKNzRVBf0gNw7sjJTvu0I17KvEnf1f3Iy/BYeGR6vLSrYAgyJzXHctzL+c5cui6WoIFoHKyF4MPom/QmnRdcz5zIuYDsw/zSH17uCM8EahDXiK8rAIQ+u601yaakfQV2Ii0rOIK21CfaV4BBnH0B68maSC+HFgWvltatOHvohwdoJhlhLQistILjYnpi4Ml15VuGLART5E15dySkhqAQBjnuw9jP7RJq3cifBFLLsSI4HiIAShSgBBe6J+MOkHweTGHSRyLNVi8/gIQPmCgOoeRH4xrDesqaMlraDhwJbmG00f1pqC2+w4kTNUuSOUkcG4zTJxEml8yX5iz9vrrKBo7Cn93dIZCmlVwZ29Reeqzq02ZyvIwf6fvTf3ca6DoNKijHna/ofwoCq6N+ipxJnBQIasBf4InkoKd9MSIRZXp+O8ckb+ZGY9zIAKTr4/6nOz6i/wg54QDpdIS0Ml4alBldxwFikdIGA7/00mfZ6tKCPfTQAw7xwIGNM4uMDAe5TGXPbGXA6vxdUAiaF2p0RKHBUBqK3T0e/UlqKyPB4HXe3knbt3e7PetZF9rYcL8tzc95N7zoaVfRSuW6/feP/5WNbadofa9RoC3a9xJjroA3wbUIxLenOUAwpiAQ6n0z+kuPZ6u1Wq8dCZXaB23hLrBZ5ZgRLel56b0OH0obp7lWhlE5DESXYvKh0EXk72avzQzcm41Xv23lAKF9Kdj6m3cElOBticMq4VEavxzB9F7jTRs+5XjVPMlAqANHToH1jBXpcck50MlfW/svcSyLB8Z6RjbbRut9Lnv9mTpAOp8rg4nGKfris9ZWkZaiBSlicpbpWn4XnXXytI3GpOdtSGPr1aZKXaxntugpyQ5s0UEq4iTtHHDjbgJbpXGm50DrxbvoToqxaGfLvidF0OFX8DFssJqfyACpWqNas//4H/+9ff1r/2gjI0POpxB0lhdXAkO9GnSOkIRAQ9QJypbDZLmTsxo1Jo6e8D3NS0EECLooujJwILBFKvWyZxPwPe24sZJorBR29JEjxzyFHoggrqUvCOk8k/20Virb6MiwFQuBLSz8ca6hj8zlU08dtdGJEW8b4ZJnHX7imJ/1PT1ZN4Y961mX2j/80zfs2ZfutzWU0IFe6+sdtG/ecq/XaHLLf/Laai+m10z3kAGS5olPO1/Ww8VK0dcz4dmt25tZz8AUL2WtDhzYZ6973eusv6fgMsHXvvY1n1NFyLZwekuJINsMRYzClsx7f1KgUsU6kQ9pl1oNnvZeQmGqOfQUwcWf+h+/ZWODYBAnwRyZgHaArcuQhpAu5QsHCM8j28gdFKNjluvOezZxvrvHlpbr9qHf+0O77fZHHCoKpdHpu1b3KO+xkXF78vBTYRTv7/e1X1ur29hYFEgU1JXSxRVgI5mMXEzVyXIEVq8ntvHrXAJEwgASEFsYFuT44Hugvjrlo5D5EvmOYp0drzRNlMGQcvk2DCvpf8RQVBMs9UY1HDzVUtmWl8r2uh+6wWbnp+3Ik4dscsd2e/WrX+kZFXfde7c9+1lXeOQW++XhBx72/UnNBAJoULhQxjBu4ohApgTLe98+6ikEFB30xLW9AxHphnKHAwM6QRnmOvoBDBbPufLKKyPCtFZz4x38BD5BdOH0mWljjAMDERU/ObHNDj7+hCtQOGkUmcY7xqt9u3c53aB0Pf74o9YzAPTYtF24/zwvNH/Zc5/rGSC33PJde+/Pvdt+40Mf6agBEmhpkvvAPN9s/r+v/dkR2LUeb/h+22+5dZ6hHweRNK1fQUPSK9N6DP2UkUI6T0KYm+yeZ/6ThoNTNqKVzXbtmmwZdOEhER2JE6DtvBHEM9BX0CbnIfyIGhxyUFNngKxZAqjQL4lCplYR5xbPoo1rXny1XXvtte7gwyDi9QIwEiZGDeZJEErMTUQzR10GGXGhZxmaMaBjfFcUK+2y54C/4v6VRTIaKjbU2+c1sO6683YbGu49KwNEDpBaA2OJHCAxx0LSbWWANMI0nO32E8rtAwvLNXeADI/vdJz6yV1TDinGnnQ4zOR8Z77gn5wZvOTIRi5QEB7nNQYU4Hbk5GbPyknFXoV/CFaFdzkpWDtefCfHA3ta2SEKJmHumEvJwMw535Gd4fB9x461Iqf5nn7SJvfIqDU0NNIyWMGXmGueyXrCr5CJJGdCH6wfa4mMQcYZz2QeKCYvQyM1iugTvA5+zzqzJ7jPr00CFQU5I6eYnsszmCcFVcFvGb9oin3nUeNJIXhoWJ/pq2BaMODTDvTJ2sjI5XYRZCgMX13hzKB92pPBnTb5zNrz8iyl7u4WRAs0gPy0sERQSxTUFtyM2mac/UkAA5kizOkvvO+X3QGuSHFsSW5vqUfksBwgygCJzI6Iek4b3HCAsFZkV/j5l0LpCJ0qHCi5xA6lGiBO8wQ8ZKO2Xj4Xtaqo8UmfkInC/hPPY4yccdCrIpm1flzPGRv1R4P25JiKAChzQz88SnYtznXm8a677m05z8LobG7LIEuDeScQiHOT3zzS3h0ayza1e7/TGXIWa/vwI48lsGtrvsYTY+MuO4GKQTDQ9PHTtmNyys86gk6QPXr7ip5ZTf/LlYCEpS5W8PAkDCDTZQMEBAEBXo+IfBmYGQNBMctLJSPws1INGyAZssXunA0MEsGet95izraPDtr46KCNjo/Y3j27bPe+nTY8DAQrcn/W66N5xkk51quQL3hWKw4M6IEMoIW5eWtWa569SjwzdWUOP3nMTp48ZY88+pgdPXzSKk30joIVu3EshF2iv7fHJoaHLFfI+SG2WsEpvmbltWVbW1122wyIIQcuOGDn7d3v/DyX73aZsgraSHfR6f0b37rNaeD4ydNWKle9L13AlDejbgs0TKRqFQSMrrzlcSKVInM549m/wEF2W72ZsXKl7nBZLQdFDUcaxdxJQ2Y+ui2bz1k2FzVgoQHpt3I6KrvB9axs1G+Ymtrl6w/9Mo/wODdYZ8OAzd+RdTLq9AdNoTPBE9LGfz1LmUnwCOiez+EYnGwVuYa/w2+gUQXiKKiL7zH4s2/oj+wZ6QBzZf3J8M91zDfv7B/6oiy82OsRAKc9zP0KshM8I33kBX/WmUsbjJ++iU9CI+JncoQoi0PP9GDl5D7ZKVQPRbU6uIcsIcagTDtlXUhHpm/wPuZDTlzJuw6nmcB387vrWsvLLXlYcF/0nXvgVeLVysxTRozOCwUAxJlT9f5xj/R4ZQfJcRSBgzlfZ9XapO+c4QsLUXslstfKrVpTtBsZHqWWU8TtBokTinHQpmw2OrNYVwWoaN1lX5OdjPWjbzwvs3tb0WuAtBlou0C5GwgTjPdQgkLZTRvd8aASie1eyIQQ5cU+y2DkzpOA1tJ1tIexdo1C6+7lydjo8JDlu80VGPYs+Lq8JKhzZfwdIiop0mcbo9oODQlP6nPa8YDR2zdjgkeJQbhJ3H2TwyQgCtLPbY3ftRdEuqjT0Glc0nXaSCGcMmch6A8ORsE3CSwS8pmrtAFOayKhubUzO/6Q00nPTSuoes56Sk58hzezjSEebZz9ABWXikO/6ZkDGjOfgVxCUYSwYY5iVqIVbZZ0/9JztJmBWYyoc+zp8bRxtdefobTSt948AOkQSkfTM1vIAKFP1AHhXoQLUtNr5TUvjgkBU1OD651+EgN1OIU2dsTIIZO+DiVYBvpY/3UysapEUUeU8Pm7JuyKyy+yqZ1EO+WsUV0zc0WEgnl47Husd2jEHnvsqP3Jn/6TbZvqcSNNjNtLrrZgBgDX8DEktXW0XusZ4Tr3QXqmtzLancv6ai71nHSbRFvoFQpwpBqHokyaLWma7ahAIFT4HLApZzs302PUM2U03mh/rUcz6Wu3+l01QDqvS/Ms8cm0Ewds5XAKBZ+CToLfRQRAJYlOowYIv6VTEXWYyAmkdhV9oUyQ9Qzcnf0UT2rt/4QPaK3gB1oPzoLgOW2Yss327ka/RR/ONgu2a6K07+qkm/XWkP5rvMyjovrkCIo93nbea1zp76TQ6SDlnbmU0LUR7fB9mv7X3SsdA+u8Jk0b6msnvaTPZT2PPsoxKOehaF2fJUyKZyvaUMp8+mzZcIxZ9hiZSAGBJWdKswF0RtnGRgbtVa96hX3ly1/wTLqBoX6n15PHTwVGbCMET4RlBCLnw11dSZp81N/gDFFxzVA+ulwQYi3B4ZeApwgSlEoMKkqLpv10NgxtYAAlwvz0yVPejqKXiNSiD0tLkZJNxp2ijwQ5QTQnQh9KAAoC1/MMT/0eIO3ZPBoOYXvnzl322MEjNrVrzLZtH7VKvWJDg6P2L9+4y2uAgJGuV+faS1lIn5ed64CSlF5Xftdn7fvN6HNL/tWRGdzZVld30cdOFohK9oyO9tsN113rhiLgETBOozRj1OblTqYqmR+rVq6UbHx8zIsueho8xaU9c6PblbOFhYB9wAHigm0Vw0rZEzE5bv/qf/6+ZeurNjY27Dzw+ImjvrZAlzF+aICXnF/wU+YHWueMx9GKQprLdlujmbVSOWsf+dj/Y1/7xl1WSwqU9/Zmrb9AdGiPByTMzS04NAcGdNa4G6jFEpBqI67Mp9cr1iLkgjTUqfPTTN3y2YCeEfQV4/fsP4fCalg3Nd42hMBKit0R2QSfc0NP3d/5jECh8BDOCa8blbxH0fOMY/83cG50QG8Jgkv96YTe4nr65fyUovdkM0EHJSJMV+36615ma+Ule/iB+2zvvj12xRWX2aOPPmwLyytu+NkxudszqBrVUBRR/JgHZEgZHdmzMoxgvFHBXPYjDhAMnGfm51z+ZM2RQZV+392Vc8cJbT7veVc6P6BdoEGuuOLSFgwaWNi33nK/PfvS3TY9fcqed/mVnn1yarpk5+2f8GwkoMpQSE+cWrM9O3ps795wjDyOc2dqh9PSUE+vTYxvt6uuvtoefOBh+9zf/pP98i/9jP3Wf/3opg4Q5u772Z+b3pzoTevxFd231f4/l/Y7r9nC53qWjiEHCLJDWqGVriZDBf2E1uD14exLYJVTD/t+x5Ieh0PKuZwZwWu879u3x3kTfIi+Qm8Y0uB9ZInxQpfQi62Ps8PnP6kVJDlqdZVox4Du0L++vn579NFHbHFxzR1kcqyQIfKSl7zE+SHGXfgMz8egwV5QQKIiLHmGCqs6jNvKip06HcVPo07WtN12222B0JB01tU+gpHN7A/+4IN2w/Uvs0p1xdhH5bWVVnBjtVqxWoOo+Lo1moKoDsg+57OCwEocIF0YB7NAIfbYoadO2Rc+/482ObXfenv7bXQbEauRiZUOamDtla3C9/SbmiDsfwzmginh/EBXhwenoa3g9fAN1deAT9Me86JIZRUel3FGUaSSr9OyMeutTBIZa5jTtINLcGSyo8ALeR4wQnK+8xu8QjINhisc/ZxbblyemHCnjhvqE0eJonN7+wP6C57IWSqMeQzFXK9MFkX3ylmg8Qheif3E87ifPsIv5YSQEYy54n7mnX/S4bX/BGWjwtjwXxW8VQSvnG9E/svBI+M9Y5IcwDrJIcW7oLW4xzPw8mE44/sw+rcNrlwzuW2770eMwxjvfulX3u9yRztbIgkmTGeAkPXkGWfIre2sS/oleUEOEM4yP8/XcYDwPQ4Q1mojBwiBQEA8Ai0FzSj7Z25u1mkaWZKIaRmRZUgUzya78d3vfneL1uQMkgOk6DBGYZthPgiUZB1PnIiMDb4LQ2kYmjmD4R/MD7TPuUptkuGx8bA/ZfNe4+LIsZCfc/nA2KfYOQ6vnZM7nFZ5HrahrmYEGf3CL/yCn/s4NQhKwjkA+oT2NTQ0N7vgbXmRbi9xWrN8jmzqXqtUy7awMB82F69N0XD5i0zxSrXu/qrF1ZWQYbLw1bwNDfTZyECvy2bF3pwHqEzuHLXBoR4bH6POUr/t2r3TBoq9oUN4qY6cdRn6HkGlK1ZaWfNi5+WVyGLPVOv2yCOP2RMHD9qhJ466nbEBzlomimEDn8v7+Ni49RZ7bGxw0G1EC2vLNnPmjNXqZXe2VUtL1l/I2uUXXWJXX/k82zaxzR0PZAvP45i2Lnvq1DE7MX3anXyrZTJnCg7rmsmE7rayFPzBg2S6ml5LCXmberW5YkTXQ3/Oaxo5y6CXemkCryzohdxFu/7elbdCb18ExlXrnjkLDDDwVqzL6EhktqZ5H4GY7HdqjsBvoVcZqp0GLeM0zT3wAenInq1NgFpCf/RVTlbZj3nnd8GxQX/u9FxYcFqUDqssBGiONuCBcnDSB+7Rs+ChcmTQJxm93didBD2qHwou0m+0Rc/DdmkAACAASURBVH8ExUi7tKf6JDxXupX6IJuCnAahOy75fODMYZ+J19G2ZFveHTYtQdiQc1O8ju/l4OBZOleYC2VgcK3OTskAPIs+SD9WhiXvzDPvmk+tA2cA8w0/x6HEnmVcjIO/xSe4RpkV8Jbg9cGTZS+R40U0pLOJ7+mTdHLxK/ZTOmsF3sTcYOfjXvoq27jsYLQlOwO/aY3FawRPSbuefZs4Z2TL4n6hZmT2bO/Z1AFCirpuTDs+XF7Cy9WVc6IRYch4QVqXjE90XEaalhOCYuPWZSurFUtKibgDZGRo0LoLGWdMFFpLZygwaUk5yZbTAw9+LHoiyXVgx0uAJntFh0oIoe1irnG/HB+qyREHm0BO2wZA/e6x15sW8FO/PGumBh4z0T7torP0xxlzCn5AzwmCB99yiwj1FlROjF9zLSE8rRSspyBobc8S/lNKRXvNw7iZbp+/hwYG3RjE5pF3DnqA6ORB1Lyv9y7Dbvr56b/X6196HJgLkkr26zax3v3tC0mrTIqTNxt+8Mq4SMohL8bhQlc5oGTCSUHx5zhcWgZOHGYYszre5SjT92d9dhirMHDTZnqfyChSxdPfqNoN1/2A7Z3aboMDXdadrdjC/Gmr1FatiJDabTY2NmI9vUPWM7DN/uGfb7O//n9vt/EdfR7V6v20SktJ8SynxNGVTRyB/ryUsWs9Y62Y60a0st4CbOUASY9Z9KXntOkl9gCROjLeiimKFsI5EmnMvJTenaa59Bj1/eb0cTY83WYK9ka/beUAEQ2pP5ovDKvB5Ltbzg8JJ/6eFGaDfqQYSVGRIiwHSCjy60Ngda7zRuPQ953vnA8hqARUIiQkx5NqRKXp4lzmMK7Z2gGyHj120iDjk7MifR7p4NR+TzszJCjpO92nTJHvxQHSOd6nzfd6np3UINQ/0a7OM8YUhgKU30jrdEUs+V7nCLQgHq51SX/mUd+PA4Qi6GCI4wAhM05CZ6MeTqXdU5P2qlfeYJ/7688kCsp2F1Bnps+4gAX2bbp4rIwFgp9BYELAJhOVucPByTP4nbnpol5B4sCK6MJV27YthOD0urNmiqCJFHwi0AY8AQNBa3FxuZWpsH37pEe28BxhlBLJSF/os4wLCIGrlYi4dUzZhWXbu2uvR68RDYegSpHIr37tFusfyLkBrdhH1N+IfeXvvhn10bqDzjvpIs2LNzob+T4NgbWRI2Sz+zfbj+v162n07Nk7RD+FvEQfyIhAWnjDG270Ap8EDtx3331222132vBw0R0hy4uBLVtapaAgKfcR+Y3BX4qJQ1lUI3uRTCHWnDR/Moz9dG6Y/eWf/Z41ysCM9DgdkZGL0oKzQnxPez0cQkA9Nqy3p99qnmGcsRIY+EQTZbpteaVhn/zzz9qXvnKzZfPhVOA13Ffws3/H9p0hPK+tJhFeUYh3dmbWo7jlYAVyhue4k8yNJ+1ab1oP7Wk/+2OyQ65I3r02B078VIn1zlofXF9tICO4d8PlcSwEOChwohdyeXeo4Mjgc7NWtypjwkndzDhsE7KAG4TWeXfHZup7PE/6TJcl77sSlMv48xZm5+2HXvcad4Dcf89dduVVV9r4eGDXHzl+LDCLy3FeL86Rur/Nz+3Z2TN2773HbGqqaOzBgAw5aQ8+dNrOP2/QlTGMxGtrYENPuWIqgx5nH+sAbF5/P4phYNojB7Bek9t3uvJG9gd8gH0NXvmTRw7bja95jRcuR2F1ntLVZa9+9b+xv/3bv/U6Li996Uut2F1048att97qBgmK2e7aPWUnTp6y79x+u11y4IBddOAiu/DZz7b/67d/xw0sV7/oxfah3/94BwRW1muqyGCsAJqNzrKN5LDN9vRmv53reX+u7W/FP55+Hsc3UjGgX825+Ff6HFPUId+xt5ApEA8wOjnfl9c19aDvtU+dffR9mfrSIZnrTZexZWCBfjhHgHQR7rjkhvZ7IAjwGpsYcn5AfSkCBhkDdYqA/AsoELKXRmzv3n2GcfTRhx9v1Q4ql6ORiYkRPycwzDjvpwZcAt1LnwWJAZ3TP6Bk5CyigC7XcGaR8cjZFIaiZjj4Cf7KNG1uZsbe/ObX23ve/TO2vDLnGXnUU4Bv8MIBUm9Wk2K55UTxXscBktQAqZF9TiHeQr8dOnzCbnrbe0Eu9OzH8cnt7ujGUcHeDcNHyPAYsXH2KIOTsSpylX5AM9H/qLXBmHUvdME5zTVyfMIfcCDBM/zcXl1toTEQzctZxPxgDFJEL9dzHzxEhnrmWxmfchhITuS5jAEjkrIecfSo3eBxEZHrRkjPGgmoN3ijHAnQOeMRVKfbWYqFlmFOePmsNwZvXqyh2ledFL5nTpBbcIDQjupvMOfMgYJHFARCv7iW/jMe+sY1yi7hNw88GQo4UtpQJg3PYr0kg4o23ShaDXgbGeqgY/5mXvkeJ5XWUJHbjJPaJ9zPP0VO8wxFB2N/YH7PzM26fPCz732PXXHFFc7zQ44IOfksCKyUA4SaV+pnOEBCX64lDrMW/FvLAXJ2HZBOB4j0WWWA4AChPmqxd9BpUfB0wDFxFuFsZw74nrkW7J0cIrML8/aBD3zAbSzMawSbBP0gcwFZpyBQ5sHhRL3+RhuWjXuoAQJdAOMtODSey95xXlauBDzb4opH+y8uRwbM0PCoy1X79ux3xxu1tGiPf9hLCl1F31cf+tCH7IknDnr2B/JO0SGwys4v6W84BDO2vBS1VShJSgBIMZ9154dk9WYm9FTVMvF9kkSDB6xSyQCHcdOc4QjJ2Lhnffba4FCvDQ0iIxRt2/iQO0J2Tm63HdsjG8+qdRsdnbCBvn47cuSoHXrskOuZvYU+yzczDoF15PBhmzl92p48eMjml5csk80ZslyZDLveog0MDnrxcs+SWVm24WKPlVZWbbVEjbVVmyVTb4GqHGY/+m+vs6suucT275r0uTw+N2dnllbszErFDp48aWfQGcprHohTWq15tlw+064J5JmpPXnryjUs7/VpQ94iY3lhjSznrI0Owjf7PdOq4nXfiKYvuh3K+cjcvNUdfj/ntUGaGQINejzDvZ416x/ssVI1MrRwaPUNDnhf87kwuuO04TcCw2jj6OFjzv+QldzJWQoDNf2Ct7AH5cD1fZRAECoATVkSnpVTq7VgsuDJ4gnsAbWh7BDxIxmzoRfxHgLZuFeQifymbCrZifhOWeieWZXAWAsaUXZY9YF3+gQvp888g/t1FtDHCHgKnqcMFZ098DJlIDBPPE+OFTmVBU8X+mdkZoWMEw7wtD6XdswwNuaa9uTQ5172sUPyJkXaA3Ku2x0tcrzIRkT77Fs9Sw575ktzwm9pZ7nGkc4QQRbnGs0FayJoWTlGNA5leMpJFmMMZx/PEgwX8wKMugIYZJ/getrWmup6OXYYt/R+niXbgdZIGZrcx3eeqLF3stcdIPqXFgYhAlLXlIUgxTS9MKRW0ZiMKzIOZXKRWp8mLB007gRJHCBkgFRrIXDi+AgHSM5WlxYdUiMd4e9OihYEVtLTdYo0+y+tyPyz0/YleLcNjoK/6nB8KHoql+CaE+nMYUpxeIpYJpHP6flKC95yyOB4qVab7uQZ6M8H/nVykLWyI1IZJd4uKmvqfUPttD3MVjc6hX+ty0b9bH+vWMGNihgGBIJe+rta5jAmfSkEJghXmxehXp99SVJQY/osWupUQvR5c2UGnMXIbNjoxfxv/MpGTQ8vcRaRIBR89w2ZQGBFytiaK6wU1JVDimKB7AdwOF0ghzZxjHS84yGH1tMRlPrMfV0UI08OEPAic/j0EwgyqH362LRde81z7KrnXWKVtVkbHy7a8EDBZk4ft57urI2NjVvfUL/3o7vQb9t3Xmgf+fin7M8/d7dNTg1YwSGwAvM0k8DJMadeE8QNG1EYDI+rnAFhOILuz84OWo+GtrpOBcw3WgNBbSmlWO2pD8JKbxuLwtDmUQ4quOdCU6TY+tiS9GqeKZxd7QMZiik+y2u9Iu/pvspYvPX+iSs66XUrBwhrHXS0fhF0HCCdTiRXsFXcPDHwy9NPH1zYSTmlw/DX5tN6Xmdf19trevZ6e59n1eHdqdpH6X2rNTuXuTubd37/DhC1l3ZmxHpHZpe+hy6YK2VDcI3WhDll/fmssWgu1xvbejT+NHroCI/tPL42M3ip36Jx+iIlVWNLPy89To1L1+mzHCyiGTl5aFdztQkD9SLoQGeQso0BVA7Keo3U85pdctF5dt3LftC+8S9fjfT4/iiCefjJI6445wpFVwSJQhQ2MYIs0d2MBYHKo/myeRfY2M+LiwuOf0v/iDJTtCHXY1waHqbI4ZwNDYWzJIw+fS6ce1Rbsj88UqQcgiyGdhQ/jLBHjp6wiy+6wM6cmXGBCsEX5wZnN2c2AuCJE0TtUQw7IpAQ8MEJXl5AkSQqcd6NBBdccJHdfPPNtm3HNscprlOyMF+w2759n3UBNZicH9+rA0TXkwGiV6fTZL192bmWm5+vWxc0poi79gSY+By3fp7htCg17IorLrHrr7/ejXVkg9xyy82uMGC4YL2pgVWrlR0rHTkCgxs0pOiv/v7BEFarFKQ84xF0ZNSCa9yoNe1/fuKDZlWiG3udVkZGwzADdIWio1kzaAA6QcnzfU1WrmcYUxcrMnj6BkZsbaVp//3jf2Jfv/lOK/T22IrDi5gVsmAC99rOySl/ztzCfEC5LVUtn0vq3SViCBHbiBUk1zIffM1R2imlIJmQ5UykI/Old1aUz7y7gyv1Wd+n31mDfMbc0I69EbMPn5En+MD3wIXxTt0zfufdKafebh+ZgFt0HSiZuo/v+YzBB5rtAuM9CwI1Z2/d5dux4R6HRFhYWLaXXHOlXX75s+3v/+6L9pznPscuvfQSO3jwoN1z/30e+DQ5udMuv+wya9Yb9o1vfCNw7hcX7Dd/87fs4x//uO9VFBte1113nX3+859vRRmiGL3gBS+wj33sY/7dW9/6VjeOEZ3oRprhYW8fRZGMEseJHhl3unv2sy+122//jht14CfDoyP2hje8wT7xiU84H4BGgHWFXshccnzytTV78Quvtjvv/K7zJK8xUOx2CKFT06ft0ccesx3j4w6B9RRY3k8ctpGRcRsdG7e//fLXNs0A2VhyjZ36r+kAWa+trfb/Zrx/PXln07MiBSWsvoDNntY/O/sj43Jbd4xaFFKuNyuC/r32L329tAZsdVGnkWdaC2JJxgDOuDAQI2O1A/G6u1HqcfLF/RPbdXatev9xrCGHcR7Nzs5ZpRJ8HPiW88473wMKcBwvLa24s0eRkdyTxgxnfhzyLckOgFcq8ltyDHNarpZt27btNj8fBqpwxhCx3R9QlKsB4VReXbYbb3ylvfc9P2tz8zPWVyy4AwQoS15ygKDQNBoVa7iHZ2MHSKOraQRJFLr77NjJeXvjG99hfQO9Xjx+rRpF1GU0lxGIMdBHYLoUVQyvZd+zt+lvGEmQ4QOeifEI3iQd+QmdYHimPRng2feC1pAOIblAzgfJ0TKWwV+UqaMIVPogmBc56pRFoIBAMkCQZ3Cy8FxkGfpJG2H0C6cUa4q8oMhm1oZ7aJd7OG/Uf8bP9YyTDEmeSRvQQjoLiHmhPb6nn3xWYXkM6swB/5C/oBE5lLUOuhdap30ZMZkjQVbJEcFzJUfzO/eQkSHD/UD/UCu4UBkhku/on4omM145cvh7bGLcHSMykApGhTZYj5np0/6+Wlrz/r/jnT/l8EwuWyTIB20HSMUdedhvMoKwShwgXBvwMRFAV00yeFRg3C0ErlsG1rx4xVYOEIzOyD3IFmRjMU/Iuv39fb5+zJEMo8wpciq0geEVOpk+c9o++tGPedCIHA+SSbm/O4GJF53iOGA+p6fPtNaTcVEInnlgPDyPs5V5pQ3o4vTsnK/BzOyCO6PK1YieL5DlAeNrhEGY8xDapj9nZuZs945dPv8f/vCH7cGH7nenB/oAKRuaU54rGB2HEwT2L4GCX11d9H7wO/+iOHfUbpOBk4ADeCD9xuG3vLJmi/Mr+DOi3lohalyQYT06NGio9gP98JheO2/fbhsZHLCx8REbHRz2+UVOOPT4IzYzPWu9PYPW3VU0MMpmT8/YkaeetJWlZTs1Ped15kAEIYBkZGzUnQMEYFGPBTriXwkou9WSVUsUsS7bStPs197zNnvNDS+z7RPjGECturxsh548bN998H47ePKUnaJGheWsAlJFuWSL5ZINDgyHDbXatFINHSNnPYVuq5QWrNiVsZ5il/UVIyOrVCvZrj1T9twrrzQg9lyOpVZKPm/bJiJwhIAu9sZTjx+yI08dtbm5eVuYXbRaI2u9xQGXpy2bs8Jwr8u4tOt6brbL+VSuC+f8oBdOZx2xl8CPoANkLPGcaiXqyfBP68U7bXANfEoOUdYP3gDt4RijHTkcpH+HUziyzmhTfEEwetCajOXiQfBKn5fEcQLt0K6c3PAK/hY8YJxjAbHEdcpI84CKpFC4O52TWkS0TZsKJtSZwTzD3+ScEIQY/Jq/ldGn/SqHT2ROhGOJdz7jvFAWnWyitM+eE59k33FG0C7zgmwrHk1bcZ5HQXC1r7Z1dnC95le8lu+k1/I85pX+0x/ao23uUSaMsuQi8CPgwPiOz2pHWRaRNRVZRLQh57xsKwGzH84hZYmErarm5zx/K6NDdhjphrSroA/u1fwrOyX0wHbmD8+RbEEb9MUdIJ2Cdlog5SEurCYZE0+7thYGIkXJ0rAMMzyMVKy0IUabwQeT6bJqLeveSNfX8mbDg/1W7On24j9ADQlSICAE0jVAwmBPCiMqnATqtpDfjiCO8bSNkxjFMXTz7hBQnZH7aWN9YkBfL0PED8FUBK/mLS1IRxHKYNQjI/1OuGkvX6XKQY1A2nbAbFS0++kQS3Qg5iX9zx1MySEto7YUk6cb5IRB3HaApJUYbUa1H/BgbSglSKNSCeWAKE5tbkWNpI1oMvKmDTNbKXid/e383Gkc3kph65wHCa5EmoRjLhwgYUwLYQLnjmq4DA8kxdo8M6duBawf0KHXhD3b0eEGBYp2d0BYpB0gGVIbPT+eyMAovhXpoQ3LNKt2ZnrZfvZnX2c3vPQqq5ZnLdtcM7LKl2YXPNpiYtuE1ZsICGBK9lt3zzb75Q/8tt394FHL9U1YI8GYzroFBmUlFC3gNTy90xW8tgMEhwXMhwOP963WJ+3gWM9hci4OENX5YM75W4Imf/NiDaArHdI6cIiQoMCxK3jlKLAnGgM6S99Hu3G4yUGbXuPNaKZz/6Sv3cx4oN+2coB0Kumi5yhaH44A8VTxVd4d5sQtbbHXdTiIP+s7Pus++I687TJwb8QX9L2c3tqz6T3sbddxRkWUleZUTiPtrXOZs/RcatzpsWyUKLEVf0i3wbUyqGh+ZCTgPe3YD6EvzrL0/MphoPnejD4611bzkN5TG/nv0+siulZ76lPsk3BScg39Vf/S/dbzOp1ZfJbgqfHwfi6OD/Uv8L2b7gDBca9IrnotY6trNXvFy69xnG+KoJOSTsYeQhKsiPfd+87zKG85Jeg/AgwRkQh7KOPs+55iFJPW2UkfXVmsrPl1KIsStOAPCIsIfemok4DMIFV7r+8XIm2rrnB1eRsI7Y8++rjzfaK8FPjBfaTnOx/KFdyBw3deFDBTdyMN7RLdRgo7ChzRwkTUYcDCkFquEQ03ZgvLC+6kOXJ0ruUA2cj5sR79PI0fO68W9Fzw9jQdbxVgkCTQbsgCN+P/RPDVvbg3afgYEHKu3LIOeQpo4AShHpyZvepVN9jVL3qB3X33nb429997nysePQUyl0J+W1yat1qlZoUE1pTfiWxzeSMb2K4rwF/h0M3lrbRStb/5zO9bvbRsO3Zsc3rCuMELBVJKDnOAoZJniB6Q/5ZKq9bfP2QrScF0y3bb7Myq/cYHf9eOHJ+1bL5gy6tg45v15Mx6+3Me5U8/znjG66qV1yJ4B0dFEtgY+9HhMZuWSSDSXP6M4z2B7wmHt2e4IB+4N6SdAaKMkBrR4ptkgBAZyHPYT55ZALRlBigsr3xmOQIZCIAA6go52eUMoLOQv6Pv6QyPgMZqZ4TofpdLCKLwICQE2iAZ5B5wvDP1puXyOctnumytXLY3vP6VfiY/9viDtnNqm73lLW92R8fho8c9u2PX1K6A3zh00O6447u+h3CQvPOd77K/+ItPu2LDPn388cfs8suv8GvYjxdeeFFATg0N2a233uI1O9irfMZotLi84vsYQx9Rew899Ijf19s34Jj6F154YRIVHlHnKJHbto3Z0kLwGXQBCrPCO5y3Zxo2Pj7h15bWynb6xKkkfX7ZahhfB4acv1EEnbnfvX+/3X/fg3bs2An79z/6Y/aB3/iv6xRBbxuM3QOWem0mU2y4Sc/xh/X4zDOVn9tn2dkunM5ntOSgJOigU37IJ2es64pJIUvJGrwrWjCM9m3oK7WzXgbI9zOfrf4mjSjBhCK84YQh6jjqJfAZOBeNWbxF53FEYwdfcBA8HIi5LkcB4P7Z2SXr7y/a2lrU2ZGeyD2XX3qZGzowlj7wwAN+vaAvJA/LSCPoh+BzbWevgmKYw9XSqp9bMibLEILT2TOySpGxtjA7Y29724/YT7zjx215cdazVFZWl6ImZ8oBAuLvpg6QBAKr0EcB7xXPADl5esne8uaf9OLnY2MTVkmKqEtu0dzHPAcUIjRx/PgJu/HG1/h8EE0PXj730O/du6f8ewxR7HuMNzLsKNsA2tEcsVYYVpgLImMx2mBg4cWe5zuu5UVbPF9zJXgP5llBFZJJMKryfNrlfEB+CYN64J4jq6g2CJ+9wLTXv2jY/v37fW35npeyNTAyh5NjwYuB028Z8niuwzg69GRAhhGVzdjlLFCUK/3hecwXbSO3YOSmbfVNMFyMwTNzR0fdeCTIJtGa9hbPiUjayEbgLGRe+NuhTatVfw7XecYS8JIJnrsyGMLQVfdgF/ohA5pgv9wISr2CJAuFPshJzZr6elSq3j4QWHfffbf99Lv/k11zzTX+rMjQCgNb1ABpO0BcUAlgymRfK1CGDIamVcsRtU1febUhsNoZIK4jdEBgtXhXUgOErFLONYqgM0bWknbHxkb9PFItLMYs56YXSU70P+bwIx/5iJ9l/C7dl7mGj2AcZw3aDp+Ixj927KTLnUGDZCgv+JrCg1hTQbaxPu7g6iVTtWndxT6nn3oz6/REYAp06BmTo6Ped8+onJy01ZWSlVeiXtcfffQjdtttt3rtC/oT/DlkUegsArW63GmAfOw6LHJiMSCucWQrMjt0sbgHe9NqacWaHvAYUPvw05X5VVutVG1m9rSVgMiqmfX1ddkYcns+a/09RRvo6/X6F9smxpxng2RFhg9t4th14+xaw/LZvC3NzdsjDzxoC7NzdurEGSsUqblRt658l/UPD9r2qSmrJPCmNc4paGNlzcpnZm1lBpnU7O0/cr298Y032s59e82aFEAvWvnMnN3zwEP27bvvs/seP2hL9aoV+gejxsroiM3h4C7kXR5jLzM/Pf19tlYFBrFqtcqyTY4PWiHbtMGBHpvYNmyDw4P2+je/0Ub37DPL5B22LOAXPEUk4GaoTZzvttlDT9pjjzxqp44ftzMzCzY7O++1VZCjLVewZWqyJEZ4D0DLh6MTyMKB/mGr+j7JeHAH+21wMIq5w8NrpTXrTiAMxT+hJ2XJR4baSsuWppoetA/NsL7QHrQvHqagcEEMcg08S8ZzaNPPs6RWHMEqke0YDl45AuRskUOAfae9KUc216peBPcqE5C2eI4cI7Ifsfccbi8p+A6vVJCVHAZp564c23L+0ae0s4H5ZCzi2ewHZZKwZ9O6vGfDJYkGgmv0dchFwDTzI11Ztgs5EX0/JxkzXKu2la2h/jFXgt2CB/GC37IGrCljVH9l9wiYzmZr76b3u4Jw+U6ynBxYcj6REdsKmkzSZWmPDDn6Jf1VdmXmSAgOynDhO+4Rf5SznmfQbwWEQGPpjFIvLr93e1+TzgXDCiOGBBBXPGVkacJYQ1jHaRBMiijPYHYYetcqZY8Ak+GX1DUZLZkojPxPd4CYLa+UXBHjmpHhfuvt67bSyrJnguBRbhXEFWxVK6i/aZlE4ZUQ2n4Po4BgWIL4VZidWhaxcF0piKl0cK5DFXlUXtuZEEJqWuBPnA+Jdc7nKzEw+2XNcP4QZQhPGhsdsPHxUW83FPXwSDlEQg3Igpr7YsgkAF2vmW1avVI7K7NAv0emQcypt5cIjTJ8pY1kElrWq0tcd3tBghXoE3B21L+MKxq3v4M5mVzG+EgP5wDo6wtcOF5EA3sqVu5sDGv1pd0nZVCEcaATa5oMio0xsDtbe/pnGXA3ulICLHw+62mGSdG0ZLLYMLOzgePHV9u2DfkBT+RaNtuwYqqG6HrGok4DaadDAGzOuA8LStYa9awfrk0OwwZQVxX72j/+iT3rwKTNnD5kE6P9tjx3ykqLIUjhdFitlm1q124rDO+wI4eX7MXX/rQV+swKQwNeaCvWDlMl2OIh+J1tYCddFRiTGMwzdYDEHJ1NP+ei0MvZEoxbaf0ISiH8yuMbtBbRYaJv+oqzg9/CCRIF3GF+pIaursYBLGWqUCAahuKwYVgrlSKF/Jm+NhufG84Jz10nMySt7Mk5w3cy0CN4hEMh9qYOgpZAruKpSUaDjPR6VtqgrXblAJGRWsaPzcaQNljIEJ/+DsN0HFgVn8uIRGorFTIid+73jfhAuy9nQwM5jMs6r86+r/c5Pb9yasgZpjOOcwIoHl44POF7mkPmSY4j6EiRbm6IfYYY7r7nMUquA+GRHqaenTZqpw1F4l9sceFxakyiBd0rXpj+LAFK9HMu+zXdPzJAOKNzXWGs8v1ZRblBeTR761teaysrS7Y4P2crK0AV9SfY6VHba61SdQWYaCD6pSyLMBDN+mdFMiLodueLHoXGu0emJo4Q1gRBB6Hy6NFjNjkZ0ZNypiDcSv32XwAAIABJREFUqaAczz106IiNjg5Yn2PphoM0hO6AKmGduV4GOH1Hv+gHeP9LywsuH/BsDAoHHzto46PbfFwIsi9+8YttYX7Vvv61r9vAKMpY0Xbv2WVzC4v2rdvu91O3q/D0Isjpc6RzPTrPGMDwREOiRd2zFW3GQbA559vKAcJezyQG8IYD5kfNM2pC8HwgySR3Hbhgv735zW92eQeljAjnw08eShSXEOTh4Z5NahmfW+SBTK7LyASBt6yWS2G7yGZseW7N/vRPftuK+aadf+B8m5md8SAMnosRm/ag+VCwOJsCNqWv2OcY9IViwVP8l1dLXlPi1ltvs0/+6d9Zl+uUWat6iQ2MS2YgYyDvYkCHxo8ePe7Gz9Iq8K/gqDWtu7dglXLNUJD9REeWSGpspR0gOIy83lgCA9KClCIr2n3e8R4BEW3IqfUgquhfyLZRayT9Dl0HhNjTv0feCOzwdkTrejxaMmNn5rQ/M8FAr6K0F8DWDhm7VKraj/3om2zm9LTd/8CddurUir3/V37aHRYYFchapeCzR5yemnYnA04RXl/68j/Zc664yI11nN/M4f333+cGFxS85z//Bc4/7rzzDs/UmJ2esYsuvtiOHDkc9FONcxODKDVGyKB0RxrO4XzO+gp9Xr+F6MjxbRNRqDdJ2VlYpJ7ILjdM4lgVJA9KIM9cWy1Zf7HP7+FZM/Nn3IGGcaVRrdjePftt5549Nntm3j79mS/bh3//N+19v/obVpN8l85VdqeUOb654B7X471bnQ+xZsgZiUNrg3cydeQI63SUuSNsi/s3+l36wVlnwjp1Odo65tkZ+XWHqQm9qvPc4vt25CIZvm0HSIsvJdmZG3Gx7+U8S1+bzhuHdyBu6flktbd5axtaVAZ3RYridA3IXLPBoWGb3DHRKvaqADFodXFxxfkTThbOTWCRKO7MuahoTAzsMhpI/lJBc2hEUa8y8igTpKeHgC1cdUS0FtywILmFaGaHYEqMuOyD6RMn7BWvuN7e+56fcQMcc7KKUdP1cPhJxRqGITJ4R60OtG7bRdty5yVyqwc2NOrW3zdsR47O2Ft++Ccs39tnhd6oQcFZ7pmhSRYH/efMVmRr2rghSBHJZcwdxhD6wTipuwUkGU4bDHgEHExN7bZrr32pfwYWkchovp+ZmfXn0gcZpplr4be707SXM7u3ZeCRsRi+Fc6HMPLTR76Dz7AOMsTAR8bHI0KYNVMWouC0ouBt2EgwptEWPI55xjnMO/1z41MF4+Ogf49xin7xDr1gyBHMFffQJucb48WALduAorbl1IHH6jd4JS/4JsZJ2m5nOYWTj3HRP2QdwZ7QN2gz35UzammR0QdED/3m5dlyhYLt2b3P5Ss+C3aJfjAmYc6rTgnPZy6YYzL0uA964HrmV0Y6r2NRjWwUAhWoZfH2n/pJhyzE4Bk6YED5EFBYreMAqYbtJSki5jyH4tJJpjAGc3d8OM58wNHwOrsGSNiEBGPI3+wJvy5x9AoCy5phEP7yV/7Rf2f+whGRsVMzpw19dGRo1OtrzC/OebtyYEHf0NCv/uqv2mWXXdaK3FbmDlkkBU8RDWdQ7Iswhp45M+/ylWq9YPiXAXfXrp0uv+zYsd2/Q54lY5LzEaM3tgGKE+/as88htXjRDn1k/pWlNDY6YY888LA95znPsc/85aft27d9M+x19WoCYRmwbPNLizY3G4bjIhl/zk+7IiukKzKHqIXHvAeETQSfuYMMec/q1p1kGFTWyDBhfVB4snbq9MlWBP3ycs3yXfS110YGBinbYYN9vY7agU2RzwfO2+vZd5W1VafVRqVu1dWqHT50yGZOTluFmjrVpuW7s579MTE1afmeHs/+ULbh/Nys1Splmz162hrLZlfuzdvP/cxP23Muv8QsW3cI0lKpZgtrJbvngYP29Vtvt+nVNSs1zMo4KZJ6V9TXKPT1ePYd0Kw93QWnec+Mz5OUsmoLZ47aBQf22r9902vtuVdc6rxteHjQukYGPGvFuvtsZXHZ5paiLlVArhKgUrWefNFKayu2urhkZZ83jMdlz2afnp6xIyenrVnst0JfBI+QTYafG5suen2+2GONesb6BgfDLlGP85iXglCWV5ec/2N3cd2YQvKJvWW5RMZ1BKExJvarB7P19HjAi2id/Rt6G5kqc07H7F94omQAeJVDFieOVzml4R30XfxGmXVytvKsdDaCzj7xET5zP/1iX/rc53Ju+KcvTrNJRgnzpwADeBj3ChKQa5xvpJA34FcKQkhnNNE3QeHJPkK78HbmWdkvCgphDtgv6MMqKK9zkva5nrliPukP9yGDhB605AEC8BTm1J2OCVy25lJ2HWXx8TzxW0FS02f1i/u0jtjSeMkmETarqEECr4MeeTb/eMnxKh4G/1OSheiD65ArdfaK7/NM1pL2ZcfhjBJkIrwyfRbLoSx6pF05mdRW5sCe7U2fgATKQKlyntaaJTtjJbw+Xd1OmG3jVkSKtg6IRj0M1REnlmRmnJ3CLaeCDL5kgCyulWxlBQiSKDa3bWzAU79KqwkEVhL1Q0QpijCHO8b1agOhAoP5BljxieGxLRgnNT1SxkiP2reGO29gbkQjlatBIIwrjOHRggTuiOBri8dEIHkUXetAbNckaSRGrgoQAVVwOou2c2rSHQV4iHGWrC4tR4QxziEi9IjMyzYtl8k5dBGOEN6jWGXnO7CG7cgpCFRGYhFi2xESynw4oOQIIkMhiglitJChAkccAr/St53Aazg12ung3FOpRy2Mar1pOMe5Z+/UTs9IKJeXrd6oWTGfc0MGmNSe+ZCNyNC6oIqSzZgutsl160FH+dwnxTflKDlLaZHwkaplsZEDRGsYEaYOoB1Y2b6Wsal5MWccGqsrMW/9/Xmb3LHNenrytlZasp58RF2JActDSnsY4iXAyxAuAaklNHmdmygu73VpGmH0ZpwZq9meHaP21a9+yeorJy3TWLJsrmy1pdM2e/qkVdfwbuaslsna5IFLzTK9dustj9kPvfnXbWpPnzW68tbMtbMf3JhKhgfZLp6an8rZb2+U7+kvp/vECCxlXXN7LsrnRtfq3p6eiMaSERuoK5wXPBODOwcvf6OY4TAJR067SLWyETYa1GYGvqCFzUEqZIDaqP0meCIdr3SbFM/zLLQk00OHSRwCkYEQB1VE9kkJVt/Sxvm0kVxz0Dm+zs9po0PneM82CETEsv6leSJrFJFJpGAO+mgjvTqyeXjhYIBncH7EgRRjC7CXjV+irzh7xL/C6OfG/01g2mg1eHgI1+n+67utiD32b4I5mxw17TMhjKLrvjrOpWdKf1v1T/SQXhetqQQFtaFr0obxrRzEnfvnafSTCRih3p6c12bgDNVeXV6p2X+46U328CMP2rHDT7lAQ1YEaf+045kbq1FMVGnV9FmpzYrO4bOfkZ7WDGzDqhsW+K7k6bs1K69Si6Pf11mZI1yPAHzixHHrS6CPJIgxbow39BXBL9petV27djsvl+MU540EOL5XkWV49drashvkMQgcP3LUxkYmHMYHRzo1Ck6dnrEH7n/Cenq6bXx0wHIF6oDss5OnZ+ze+w56PRAXDJJC6Ovxoq34z1b0kV5rtZV+dyUzEdTDgBfCJ5AsEbEcsoGMfzyPqErh0udxfhAMg2KX7XKjbsgY4QSVXIGToIJimTO75pqXOEwFivf999+fGAWXHbZs++RIRAxaxtYqq5bLEAgSChdt0jfapO2FubJ9+Hfeby+++vleX6ZaLXm08pkzp63RxLiCgQ88ZIxqPe40q9eznmVy5PAxu+27d9inP/MX9tRh1ixkm4GBvC0sAa8B/gFRiHmbnqY4J/Lb/0/cm0BJml7lmTdjz32pzNqru6qrqteSWm1JoBZaWmoJGUksEpvQYpAMYyzAHDwGY2RmxgzGx2dmjj0zsoXNnGMExhghGQxIgPalW2hptdRb9VZd1bVlZeW+RsYec557/zfiz+hcCuTxxDl5IjLiX77/W+5373vvfW+fR+vm+wfsyuUZm5uZj8wNB0jCcfHXf0XZ4O2orfg+h9N/l99xsJDtwv7BfhjjR9AAFHHsLRH8ALf2CzOIA4T/dl7UDnCDi/ojBSfIsvJGzf7JL73fvvWtb9iTZx+zY8eO+nhDAcK6Yp8GcMFJxVxUBBqGGvRUZHSwLhU5RoYYdXM2Ntbt4MFDPl8eeeQZu/POE9as1pwyCACP/Yf5DF81a5qC0ktLVbvnnttjTmbMrl+9bvsOTHmmSoHMtKtXfR5i8AJ+4ZzBmcI11LYwfKtWKFC/Z8wNZtYKEYPLyws2NjTqhaEpHnvLqSjA++/+/cfs1//Fr9iHf+c/25NPn7dB6sMkzrC886NH5laWCM5dXtvpL2mZEAZt1nA/rZbXnJoMLvE2tblKeSuvbVoJe4M1TFFuoj4rG1bMFpzKjOMAnzhvp3dRnvHOffSOasNa1V4qWyP9OBpb13dT+7f2KOmMaZkUv8VViJSO2g8UsY7MLu1rDpIngSDbyTbO174hpwHfqb1dh0o4TdVGnaP9UnVHfJ0nS5yxcyPaoyJZW0H56PIxH6Ae4XDQHGJbAxaqRlbI3Mi4oFZUAObYCmE7dqMo+xyQHh8PWr84r51EpiZF11v1TpYCzmOoUARGcC1q/GAvax8Q5RKAZkS4tmwzAaYEUL/1rW+2n37/T1mjCjCXcW57gGPqK7UoQu9gb8udIl5LyKl16cMIrIo5G5HoGpepycP2rUfO2rve8/M2Cof+4GBkqOE8Tl7a/9Lv1BeTPqFgDQ6XbpxJAhgB6rBP4a6vNypeY6gv0/L+4B1g98DBKQ9cGB4Z9BpQBFiWCkFLzT0Bi5AbAFH8r+wInoHf+I7P6CvIDPSTtY2yA0zMUc0x+pb6HTgRFucXkuLJwaeODsE9uI5nwkIXlMIX+N4dFEktNwF4APycj1NMdTM4H4cPcw1glGw2+goAmBpIvNercd+oiRh0RwQT8Gx8NzIGZUotyXod7xRsl+MljSmIzob+4Zpcr16NGinD/QNepLpdb9jQWASRcA3aJucQnyn4LBCM83AW84z0Kf2mCGnmrANoQ0PeH9LPWCtezyEBYdWn3I/+/oEf+mGnTFR0M/OEIMNmtW6NVt31CndKumwAO4l1CKWmR307c0BkI1TdOZ4JdgfklweobmXbcOezs5lEIIFkRy5D/2Tdnr9ybdo+/Lu/H3ZPCQCbmjXLdvjoMc+OmptdsLKPTxSKZheNDKuWZyT9wi/8gr3mNa+OKO5qOCQE5GWasf5lJ0JVJ52OfYo2KLPIZTHBCv39TpHVatUdOL06cy0oZzN9NnNtzo7cdMyzrjzCfWjE6SKhckVXY/3QtxuJI2x+btGzU/7T7/2uff2rD1qzDvXPRIzn8IBV0c/rdQfcaSMy06mIDL0mY1lqlOaCYsgBX2fbCLpT9HxqoIV+HqAquBgv7ACebX0TnAmZ17a1csWWqXXTgKLTPLipxBofLNorv+s77SUvvdsLpzPmiwvz1ldr2tVLV+zxRx61+WvT1ijX8U34vsz2M7xvzCYPHvZ9G9orL9LebNjs9DVbvt4wkImfeP1x+6kffbuN4ZAANyqACzVtZrViZ5+bti8/+rQ9e3nWGtSJAMCnqLwReFm2fClvNQqc53OeOb6xsmH1StVqlbKtLM/b6EjWXnzmtL31rffbmTtPWiFHzeAkcGyz4sXL2325JIgiZGJgIQm9U2L/Mj8HikG3xBxU9lpfvmDldsuWVjZscWnNVlfLdn12xS5dmbWFuRXbdNkxZIPDw4m9HQFqXI+5dfDIIVtbW/ZaLNlMwYN2oSILxz/2QJ/l+wu+pnEK8d6oBiXf+HAw4biu0m47UA7A72Pq+321Y5spe84DoMpkbQ91soqYG8hi1n4XeyOIMTIIfG17cH/sM3Ku+z6d0PZF0GYwCohGSXNVzgHJHNWZ4FyOkcNctma69gjjIEovyXj1P+uAdktecD10UGWYqIatYxxJEFfYQBHsIEePng89gWdj3XBfYdhyGEi34R6SK1zXM7mSwuqcI2pF+kLZOGqrMiD5TY5QBS1K99P5KkqvYFHJJGX3cQ1enn2a9L+cVrR1PaFeo1+ZcwpQZG7IMaasN6eyShg8NCbMBTl/FbwqfVCyxjGhmw8faIs2wIs7J5sDvMx4dwSqSUkBcPRXp6gitEFefzHSfBNwO6hZMKJDYHWM+xQw1OrLWLnesNUVgIgA3CfHic4rWZ3Ca0YxzaCrQsCFIlT3iMNms5rUlf7rO0DUEe7B9+LXGY/aQ9jirJDCFUpjXF+KXAckV9ZHAl4gcAHSfbNMeJ9xgOBNbgGWeLHgjB3aT7o+g08hqbKVMkHVowmqvpLyLQOhoyX2fCC6RiCgIrwFiupQXV/3SBsqOFi4l4AwwFiBlQANhXxEZkamT5c7n++qcHFniGIzQwfm+U7efHMQR7coZFTzzx6BJEdSEvnohbhJufRIxK3Aaq8hku7/9DP590mbpJzq2XTNtLG4ZR4mFyJiMmjMAiDwvkoVVkeBgXdycbniQSP9pT47cvSQFUsAZms2UIjsiTCSYo7GmgngVdE/GLrp55JgbSRRVvGMGGF9newk8rHuuvNW+61/83/Z2EjG8m2iPNZsdvo5a9XXzFqblutrWp4iVUdOWL1ask994Ul754//ut18fMj6ihRAbgSPZTOeLctacoUhySpIOXt2mmO7fS8BzTFpAF7/7zV/JRd6xyn9P5FrXBsDLzaqoWSjXOvcMz338SpzXYTg2trqro+1HeiYPqG3/b3t1LE7XedGHSDMw97+k5EXc6Ob6aXNJG0oujBPOf5k0G/38Om27vR8ek6949LWmkqvI1K42cQ0PmTwcA5rYmQkOI0BpuSQQY7oOUMu7Q4appWXtBxQW4ii4bMUAb1LsZAjezv5oH7cbYJ017MM++4839V5sKcDRPtKt4bDXmO13e8oATxbup/SckYg4k7y8UYdhDvO76TmA0AGkd8D/aHYEAkGBdZP/J0ftE9+8s+tQFr60LAdPniTnT//nI2ODruTDIOOiD+i9xRxredhLOWwUOHR6ekFr8WAEgO91NgEXMbLVszBNUq0TqRTA7TyOfauqhfXjjkairHoLqDb1J7Bd0SUKA2Zd6Kt0sY01wD4FE0FWa/M7QMTk26swsGME7DYn7czd99jf/5nn7HZhRW7/dRRB+/G9k1ardGyB//qYesfKjlgIAfIduO7k7zp3Qd7zxWAuHsNLEVeYwwEkClFUlE5ARJEcATXkgKvCF0vop3cTP0Y67ob1U1mFUU5g++9ZKtrFTt8aNK+53u+x4F6KCKuX7/mcuTcuWd8jKAxCM7eyApBpjOm3TZGlvD6GgUizd77Ez9oP/KOH7aJ8TGrNio+3vkSEc1ztry2YqtLa3bx0lX7qwe+Yp/8zNeT3T6CNsYnhmx5bd3vBW807cepy/xaXoG3OHoXioVbbj3pYzw/t2rLS6vmkR8dXeJv5gDZTf7stj+55IDuKsnKFqCr7LW0nreTmP12HSDNZgBKRJFPjA5af6lg09fm7Vc/8A/suWeess999tP28pe/1Gt2fPazn3XDJmhcht1xCMCJg0PZmvS7HHLINNbkHXfc4fQm6FIyRO+991772Mc+6oY08+TMXXc5LdmTTz7pRh3G9Fvf8hZ77vx5e/TRR72eAGuW7z77uc+5wYxThtj4173udfYHf/AHPu+ITOQeOLqg7GKev+IVr7CJiUkHGDmPe+DIPXPmjM1cueJOlKkDk3bPPfe4PvqJv/hLu3btup2+9S776H/5hGfCkZnk/OdJRgDggK+T3cV/J6N6p/VOrRf6ySPtE7oWrUeARhnS7BPoqKJfUsBOek/fbh5qr07rGunPNQJ1kv2H85lzilyUsZ62bwTW6TtFQKb1ja26X6EDSkin1PxwYDQJvunVV7oySbIrnBzSIbptCgq/rQ6QLk0dx4fu3A3+inYELWszAbBZATgx+imKWwk61mYLmzLsX4zx+C70H2wi7G1kTKCx6v20vYlzsGiHDx/sADfIS64D+MwzUJA8+j/JWG2FLcdc873dI91DTnCec8tDPajCrV6DCfssot2JAiYD5B/+o5/3fRU5ivxtN7F/GtYEzPJOJMu6YnnakAQ/AnJhQ4VOmXG7HZpe33OLw3buuUv2znf+rI3um7QsABLOW0K2k9d2ex0yWXNbuphAeQd5nH0g9ASNoa6jbF19r8wHgVwOCLfIIO9meyjrQ3QqyAPuy7FcR5kqAhrxL3N/AVIAP+g16DQANWRGAHQJ3JG+poz0hdkZ1ze4huoV8ttmreZgmCilpg7s79ReUJQ04+WO/ULBisV8JxsGkIg2OFBVLEaB9KLoYYgw33C6TqCc8X1EMjc69dGUcaRsFZ4LcA2ZTXtUhy2igfNOQUVWDXZwH8GOlaoVB3HABLUJ8553B++s3flfYBsOEK4pai8BZA6w1SsemMr5Ai7pJ3HnSxfgeXkhm9/xjnfad7zy3k4RdNaGOwTrXKeecF1AFenRlB6syfMTu8A9BhLbEadJ1AFpdhwgPq8SCnBlZkIl7euPfThx8rrtmThAoMD60z/9U/viA1+x8cl9ESTMvjZY8jGZvjbXsY1UV5Q5z0pSBPO73/1ue+Mb3+D3oUaGr3uvV9rngQe5JGrcbYBWZA3RN+yBkvPMQc+c2QxwXLru2Bj1Ila93hn75nMXLvneV6kHrdaRYzc75dzx47d4Vg5YiY+9ork3a+4A/KOPfMQe/tbXPCAUSkkyKB04XVsNKrJiUFWHDG5ZgSCXXMH6Cv2etUldPHSB4X5q9HVB/NWEMoznoT+g4mM9qmYAMmdllSwnapuFQ39zo2yZVtsqBEvVGvYD3/8mG5skS6rf1wVOkHyrbevLK3bt6oxNX7xgy7OLjrsQGDo4lLX9Rw9ZYaDfMv0D1pfP2OrGulU3Nm1zedUWpldtfMDsHfe/0t73t19t48WmNVs1y41DH7dq15c37fFzV+zPPveg9Q0fslq+ZHVkP8GnFmwUhWzO1slCyQZ1z/ryuq2vrNrq4oJVKw27+eiQ3XrrTXbk8LjddccJO3J0vztneGHXhMM54+IdG5gX68L3liZzXt8VrW3hkGDPCud6OJXQVQ5C1zUwZFZrOW3alSuLNruwZtevLdrM7KJduzpv/YPhnFxYWvWxRp6w5lxu9cXablSbVsjk7MDUwU4GnGcy53Fy5a0vm3U52JfgZGSnMC/2HZjsFM2Wvsc87+yhifOTPYD5y1oGENccZ04pUI72cIwyMeXwUX0K+ohj0e+4t/qM+zIm6X1GcoN2cD6yQW1CxnMf7StaS9ofuId0DeYp8o32Cm8QDZRoulSgnDlONh33RncT3Z9oxIRxKRBWDi++R257JhxZcYm81HmiFmTsdYycM1xLclrZQ/QFbRB9VLq2h5wHGgueyR35SVaGMnP0/Nr3wg6PLD5hThpTl2fJ9woYx9ZzeTwQ9gDnMH8Y+8CXwskT+lk4ddNZpBwnWmzO5U8BDgpodMfqgQNTbToG8N9T+b2eQaRRer0HN4ojS0L1AbgYibMsXnylRDFDdMviJlNBEfw+iZKoFlHuyDD3zYJoEWvbylJE9/A3MlLw1M12IwB0YpvYDlr1tmXyaQdIZIAEcL1NFO4OAJQAt1CSooaIt5NnwnvaDEVRm6sD5Kn0bAH3MvLheHaF2PVMMjkSB0jiEHKak3bWNqphKE+OjdgY0tMo2rKxxQGSVgB7gb+OltjzAedHGvzTopdhkQZCe40ELiWFugt4xGSUE6jhKfpBCyMQTcBfNXEWVWtNww5g/txy0zErDRQt0ybCtuKRDGQVoZBz/75Mwu2YYAVZB1d2doDsFQGHcJXR5Xp+AgJr0Si6d8f+S9rl3jSl4qccIFBS0faVtQ0rl8P9degQfKr91sIh0VRNlHDoBLVEPJw/b6KAYfmmgUotSlFWcDyRVT6vEmcI19pc27R/8Rv/3N7zoz9k9dqKVTYWrdVcgTzGquVFGyzWrH8gb/mhCdvYyNiffOKr9rM//3/b0RMj1nDjVFHwARLnLO8ZIHIoRnToHlb4Tp2Xqi8hQeRrIYnKE/i8y+lb+ip9XNeA7RZ6Vp9Feh/Fqyno1OVjlqeXfgYM9T7dg2JoN4Bpt3brt/T83O5aN+IAiTZGhJ/mjUu2RA5FtE+kHusY7isZIcVSfUY7JL80B9PPkm5nun/S8ifd/76ukkyNXioUjpPzj88Y7LEpskFFNoDSQsPQjijurszaHTSU7NXa5trpfoJmUYoFMo97pDOA5ICU7BIoKJmz1/zQht87r/V/Otpyy3y5AQdIPNvua287UCB9HykraSArvV/JKNNzas5IZqovd5rrvQEQvcc1kqKQOEB8zlm+Y+QAHv/k+37Evv71r1i1UnYg8erl687rT8Qi8/nY8ROuABNlhgKDYgpYybo+e/YJN9QwbPmOZyFNWjRZKIiF0oCf6wEZCdc37yhLAp14BjItUcY4h+ugYAIkjIwGJRfjCGghuoWFxSUbHxu1iYlQuMQVzvleHBDnDRysxYJHey7OXndOZAI+cPT0DxbtnnteZv/x9z7mhuq+iREHKaYOHrIr0zP23PlLngqPobabA2QvGbTb+G239tN7pK7t+0ISHabvpA8A0rFmoVtQdE96bZNaj0zonX+R6RVBEWQIIdqQBwGOBmUm+Ny9936H3XbbbW78AjBzPMdQD4QxJMtGtCKMI84llOP+/iE3Zgg44b28wT4RZa4iHrkbkAP4r+Lf+0bzlqPuSKNl2QJ8xwM+L7g2+wpRebwzN6evztjyatWdd7V6y6amhu3wTVEE/dyzUC5FXamdZOteYxfCfocMsuTkvfYnQKyQq3ECkax6bTf+vY6Qb9cBkkGfgPPb2jbQX7DDhw7YxUuX7fvf+karNzbt+sy0r49XvPxl9uCDD9rS0or374lorHjvAAAgAElEQVSTt/icGSgV7eGHH/b1yN99991n3/jGN+yBB75kZ868yB0SjM8jjzzifY0zBDoQDJ7f/u3fjkKGfX1+HgAN8gFjEyOX78g64fqAeMzzl73sZfYnf/In3oZTp075NXGmfPrTn+4A9/Qnhj7XY70DJBHlKgoB1tzMzKy99rWvtW989auWzWds6mDQidCWCxcvuZPs5uOn7WsPfdMuPj/tbBWYChkPmIlMK68tuwcF3W4JqPyGAyQNziuLm3fWLHO1u/fh2IvishStdwozUsB7Xuk5p6yEkBtxYJoqGFAnwJWu/kKfxpxM6pT1UFx17ZBwqqZfW3UQnI4DTqOnTMv0Xi8dx5dR0lG9707Rl+jAklHpYxxITCJE0/umnglZ5+sqFfwVdfMCcELghAyIfmBe4kTIQCetNpHpkIv/kX2ixaJdnOrJcx1mAWWshvyEFot6UoCSoimJoIZsULcRbNapEkQ839ZMFuz6aL/GKZw90YY+qyd0HJHFAYi8aD/0Q2+3D3zgn9jC0rwVsgUvnNxubiYOEPoDYz0cIJCGui4BjZojdC2nvAIHwAFSLOV9fx8aHLdnnn3eM0DyxYINjQa3eF+G8dlqA/buJdLr+D6cRzFmrvcm9QT4DWBDAIrqeKRpM8IuiOfkOq4bJQ5s9Y/0Jf7nvsp6EG+6aKPIgkC/wDHBcQ5qFgodZwaZEcwLZB+/CdgSW4DAstpmOPU7emiyjgRQsVYBpskqVQSw+sGzrjfKvj8ir5CfyyuLLq+Y17SP9sd6jrlJ5Lzbxk0yGgccveFcnLjSCVWwlvPkzOEZGUf+Yh43/TPyhXYcOnDQ63WAyFKPQ3OONnAN2lGpUgdtyu/j/UCh8hYFrAPYlC7tDpsB6MqWE6dOu0Px4mDxOsEKUYeF8aAd/D+/uGD33/9Gd7ZLBoVe07RWo2n1RtQM0Rxx/CeLLRxUb4zfYH8psosakb1CII/LPK6BftvJAAk8wzEv5AeftskAyef67T/8h/9gTz79nB04fMiPD/usaXMLiwmrxJDfo5HKdoI6HD2HfvrhH/5h+763/YC3u1KLjBVs+HaracMDJdd1uDfzg/Poa9qOXkTf05/MCQdt22RPlDt1PXhmjsGRQGDPzOxCQhcZ1xkd3+e/k7FJvw8OhMPk2OHDEaiQK9rU/n320d//T/bgl79o2XbbJiZGnTmGdV32zL22DSQR5cJlVCOtUiO7ouCZahn2IuYDNGRJJksA9jhhu/UXuL87QxJwHJCJZ6+3W5YnqHp9wyrlsl25Om9v/7432Hd858ttbN+EO0CwE8rrZXvq0Ufs8oXnbfrCRVucnfVNlOsNDBRs/MCk17gYnBizmaVFF/bYuM8/c8kKTbOhrNn3f/f99uq777LbxrNWwDmcy3g2xeJm3Z6ZnrGHnz5vi5WGrTfINKX2IQVhM17knDFArpKdSZbFzLVrtr5OjcG6NQmUzpqduXOfveqVL7czd91uuXzT+gfI3olMhdBVi1YFH80FgC2ZEHJxK+5BcJOy51zO5SLTiCCtMowZA4OevT6wb8qsr2RL15fs3LPP27WZRXvyiefs6sy83we0dHR0wkqFkq3hvMHeH4y1y7zLtkFqY7yQRVDilWubho2+uLwcGR/NlttP2D20pTQ06PNLjgZRuUl/YF0wl+XckZODfuB7dDRRDwoIF+5En0j+CYNgPSlgk/t7sFVSkJzPAuk5lzYhCxUs4HbJagTUKliPz2nqQ9qlzA5kH7Yq8hn5LyeInMKRRRd2BzKM9cW59B9OEwXsydkjHUv7hdYGbeBa2LGsc9omWkHtYRwjii/saWWCKINXOpT2UfpG9LDcz7PyE12CPuK6yhwRTiX9V3tn6IoxBnJkqOaLrq89We/0ZaztSL7g3vSh6D65L+1XJpnsX45LU23Rp+hLotXSnsNYcF2Nad/tL3qxQ/euALniWrNmo2otFAWiRlpta9TJBiHNPSrX4/RwIMnrhaDZtyyXFH1SRL02A21q1LWQcgHtlJRDilkuLLKJhmLd30+k6IBlSV+FIzShQ8ABghJM8d8uBVakBG/76jEsu0rvVoXbi0MnbfNBSCKaeo/X/2kHSNoaiAyQEG6eAYJyi4GSKzit1kYlQICRgX4bHRs0a1et2apavp0oYqnC5VIABWRu/4DxLe2RUNRETQMamiBpo2brZ6VWB6AacyGErC80imsmRWlkSKmuCoLN02AbLdtYb3gA0KGpfTY2MWp9rbo7QNjMyCYCBCFDBgeI3wdvNNyziUdYwKQWjfpAEQzpPkgbSTjRwiDYniJnu+ffeq1kPqiYfFLDRdkgZPCQmUEkweLiRqRGDmdtamrcU9rrmxTQ61qxQS/2wsKQ6VoQAiZ8rTh+wvnMQ0jQAlBpG95NKKpytm9sn/2f/+pf25133WpjU8NmebSYJVuZu2jl1Ys2Olyw/MCIZXKj9l8//iV7z0/8ut18IiLORGVnzTCsMEpC0W27Uv3tOkAkODVumj/p/3ebv5qLvX3WkQ+JoaO5p+813tr4odWQUcMxOEAkg3a7/16/dQyT1IHptqbX0nbPvJcDRBlAfX2RaZXeiNSXcoBos06DbgL79c45cgRpDavp27VVz5d+pi3rSwjNNkAd18OZQRZI77r1/cKdk6TcssEHNyjfSX4AiEK1s9tLm6vWTK8S4HUCkjRRRfwp/bMjw1KyVfJAe1Fvn/S2pdcYdxnfQ/m2rWy6AQdIjPXuzy9H9k59pPYJxNH8kTyVM7u3zfRN7/zY7h67zXWOr9bD0McBQlugqgzwqM/W1sv2k+97pz300FcdaLjrrrvsySee8UgMghxoI0XQ4fPHMEbhRDFh/FDm+EwbFXnDZ5Q7FGY3VinuWA4ubgwbfkdZQgnUy5XsUsk2VtfcyCdyGwVY409ELkrSoUOH/btwngQXM5Q20FdxXnCN892E3wO+UY8mmxh3cHV2+mpEyrbQX0at3qzau9/94/ZP/+f/zSbHh+3QwUmPvKq32rawtGJXp+c9/ZsaHruN7V7y6UZ+30m2ci79KFCoO3cCfIvo2wCa5BRQNHQ4N4g+DIBtu3WkNStnrTLapBPy+2YFGk2z06dPuAHOfkT/Ut+F46AgEw0I84YIO2Q9+1dEntUSDtiWj+PI0KgbGtAuDGL4Ly3b2GgUxoVLOp45qAI8q2hg1GmPJAf7h/t9fjLmS0urVqmRYdLnQB1UNAePHnJl/oEvPezj+f+3AyQAxCSbIIkM1Xio/7fIpx68+9t3gEQf5JLs8ftff59dufq8veoV32lPPPm4DQ/029LKot1/3+tsevqKPfvsc15HZWF5ye64/XY798zTbtAw9rzjoCDbgz4GZMSBgfNBRRhZa4oqI3OILBKMRcYSRyjjylwFeIQWC4OSa2Hw0U9kaUX22JqvWxnGrG+eA7ARBy1RlswjReI9+eRZ27//QKcg8tgYRYI3rZjP2cXnn7dDx454N1Ow/VuPPmbXZmbtttvO2LXr8/a5z37FM5qQT2RM0MaIlIuCrru99tQ/5PhykL8bfMK+qsoMKlM1OhrFidfWN11XDzq5vTIQo3U77ZOVhDo37QRN6zFyoMTvW6/l+4XTf+78Onz4kMta6XLax7Tnp/dzya/0u9rS2/6OfZeiCUnrBNofKdLJC9uTewVQG04V9Bco33hG5pyoKdCHlDEbgFQ4ufUMsWcnwGmyAD3zOwmg6vY3enrLqdlwgDB3Z2bSe5tZviiHR2J/9oUerOhQQGa9AHrlr8V3wjM1awBSA27Hc97S0qb9zM/8XfvlX/4ld4AUvfhtOECCAosgLeA8AKiKZfuS6M1k/mHnu9OpFc4KnP5k0EM5dfHSrL373T9jIxNwneecSk1zszMeKduJ7+SY5zN6gb6jvz1rYDAK7QqcoW89ujk5nr2D75j3sosF9Ltu1Q7wkJccK7qPzpEOBcDCdQX0+J7oNnCA8QLnOL+YL3RAe2WVIEske9hzPQDk8EFvv+Sb0x4mtct474BgHuwVzy9qFwe1i5GZoqwWp3EaKFo5KS5MH3EvKIigOULe8Lwz12ZdvnIsL9ogUI99FKAKmUy7BNJxb4FZcuRIN2PPli6htcl90Os4L5vLeeacdHRAQHp9dXktYWAIEE8O7XKFzEuoqModEIx70ScO9Bej3iht0zghr+9/43f7HsKYiVrFdeMkUBQsS/qOO94yCeaV0IAOeM0CHDmRKRE1aKmRFA4Op+BOgn7oNzk0yACRzu12UZIBQkDQBz/4QY+mZ78hYJOsZzIhsVHBT7p0MkG3JQcNzzM9fdXe976/a3/nvT/h+iaYkuvtoG/1hgcQ4KyhL9zZUQxKNPqIjEftd7TJZaVT1iFTIkvH9yQyOpJA0kYros8b7XZE2teb/r8YLYaHRv26Rw4e9Otcn5mzW287ZR/7z79vX/zS56yv2bThEXj9a+EwGR6JOZ8Uw3bdz5pOnQZuRBAtNE7UDuYXKMhCT4x1xjgDmNNWskS4J3NQwQg40NwJ12xYvd1wvJKsns31DTt66LAdP3Gz/ciP/GBQNK9vOMyydH3Onj171p49+5TNPH/RmVhq6JET4dDMlApWp5xdxmytUnVn0zNPXbR8y2z/SL/tHxiyI5P7bf9gwQ4MtG3f6IANjI7awmbZlqsNe3r6im3UM7aJ2C8OWF8RStfEcdskS6fPymtlW15cs9W5cAxsVjet2jTbP2b2tre90l76t87Y5NSI9RfytlGObAvtawQUO1CMHHaK1Kg1KhswZGnItMhsiHvz8usktOtZ6GsLJc/OiIDYnB04dMQGJw9bbWnNzp2/aI+ffc4dIdNX5z2IA1rY8Qn0pqbVWk0bgOasXvcsJLA8YmkZL9YxlHhZMLJ63dbLZaslDjrWATunZw54vZRKh0pT2RvMfdEkCePhuUSBJZmLDOR72RiiPQrMJPYIZSXIdudc5rQc6xzLd8wx7s//ou6Uc0kgvAB1ZaFgSzod2MGD/hwu67yuV2TL8Tvf4wBh3jJuaoeyNpQNJwcz46Trc/+QQ5G1Jd2RtvPHOtBzcJ76T3KU75TlgTynv+gPZZG47p4UUteeqd+0J0geqZ2B+0Rmq/pZtrMczxyDjGH/YCzR0/nOHZXJuqbttEUBbnxmzCJDJp5ZTiLpNGoL11IGCP3Ic8kpwj0Yd9FWagzo+3Sgn+thr3nL97bDICWrI9ICG5VN21hfterGutXgFaWgFV5GvM6uAEakEwZwPosCFvURiGYLQRsGpjZC5wt1kS0lsOstz+cGbXl13dbLwTkNxd/IIMXEClavVbymSADlobBR8wIHiBcMJyJEHPI7ZnyorsPWyDgphdTV0EsGYxowkALfW/ujc37i9Y8MEBdRwV8rSjCMnTqe8DigP5+xiX0jls00Ih26uZVTUm0QsNVrYHcam/qgRSfHhYRB+lpdpbprzLjh3KmhEJHUmshMOAcx86EgiQLLN/1mCF4cIA7iW8ZWV6puVA2Ssn3kgFOU4eAZ6KduAamsSeGwxAEiYR0K9dY+6GzWyQKT4E8/e2eMsls5/uUMkVDcyQDStRw881cqYivJDvINBE5ZeJLbfTa/sO7bCvV8Dh6adICoVY9UOrVRRpTal0HUJxkuek7dz/t/iwOk5QXv/XvmtW9qRVtcWLFypW7/5Jf+kf3yL/9jK0KhhrNkbc6+9bVP2mZ50SYOHbSp/YftP/7eH9sHPvCbduhowfkYiVzzzakWik8W7md3gLCg8taiaNe3+dLmqvmjZ9/JaE7fLm0sbzu+ySYeczCykCTEtHGl1633XZJ5k17Hf9NH3OsZ9gLA9nKA1FvxTOlaGOl7dq8fxjfPzoYiYwOhr+917E4OkLQMUH+kAZZ0f+lz57tUhlTvOClCQ7KD32kD2SAqLg6QQPtkAMlZu232XuoGkkMcn5YLMmKjrlC3b5gTcgZ1ZMwuNUAEoOw0P6SspNdu2mDeTjaFMHhhZPfW+agi77uT8N/IHJZ8Sa8ltTftQArHRCjKklMCDnZ6/u32n/T8JAPE+zuhAiHl3x3n1H/qL9gPvu377LOf/ZTddOxIGF6lEbt69Yr/7kposeR0DCiMUg45jt9QLFVwlPYqUt8dGhsbUXNmbMzvPzEajg+USD0fSikG4IXn5+zQ1KCvGbI8nn/+gmeQ8Vk1znhOFDIZ8rQB2qWlpXl3etA+ARMyrlGyiPzm2OH+kgN1pLKPjI/ZwNCgvfSl32Ef/NDvWimfsZO3HPNnPnrzcVtcXrWvPfSYw/HF0CO3faVBw52O6QUAd5vHyrKNORt/pVJkTRHvkgT4dDI3WKtRNDeuir6HYUoUOTLIDXGv7bN9BDhGFQBYWpakZXMATqHw4tiAO7i/P+eGA3W2AN6YB3K+cE+U3SiQWvOxunKF2jJEulesCWVnoZREVKkoaASIyLEWhWEXO9FCtXJkETJ2tXrVFlfLNjjAGsl5dshmJTjOS/05zwYiAwSd8Otfe6wD3vX2+V57xpbjv80MEGhp0qngMgyQKgKG/qZ73w2d57XL0ADDkfWud/6Izc5N24HJfXb+wjl74rEnXBd+97v4fs6uXp72zAtPV283bGY66gExRozts88+4/U3WMc333xzQqEYe8fs7HUvriquY6W5kxVCgVbmsTjhAYwfeujrno0lZwhzQFQ5AEs4OLnGo48+YidPnnKnK46SyO4KUBVKLoBCrnXHHXf63IKyiznnoGcuYzPXZryeCGDfvskpq9Ub9sf/9S/t7W9/m61tVOxjH/vzsJXyRSvXAqwiozpdI2uv9b3TPpP1bN6gaMJZKf0n9mJA4242O8+6sLDkt0J3vREH+PYOmG5rW0n2xI3sH9vr4l37K71u9FkFkXv1Os2ZyKDeOQNEhnraxtiiv/TUX9B+L/BZVBmyZ9MOEKeac0cAjvExv+ziIpG8kTGbfl5AP10j5GE8dzozJNrYpbP0mhrsLcPo+0RWZZxuCPAp9jjskq2ZOXIyOcWPy4DQL6jV1LWNEp2fa0JdnMka+zjyH3/J3//777Vf/dUP2NzCrBUppFsLBwj0P1DQROVMPleTyPiGg3A+n9whErUqQ/9i367ZyPCYPX/xuv3Yj/2MjU/hPKx7xHZE2Hd1u64uE/3HNdNZrqxxvhdoTPFz+s2zMZNIXrdbEzoYZfAGENitHyPgXPNI8zyt2wkopv+kcwuI4p440gFHvS5NAixzvhz8areimgOAJso8HLJktY5PhvNd+ljMr2BgoL3KuAA9kYNCtCoOIFXqHvW+WSfSPsZVNIEeWVwtR4R/UpMFO1x94RH+CbhMu5FfcmzgjOZZkcn0uYr2hl4fhZCdoqs/sl44jt/kPBH9CHpZFHtv+h4rKtNwPjdt+sq1DkCHPKUdAtXoNyiw6DdkN/JZzh+ux5hzbfqFPnniiSfsHe98l1Ma8hwCM10/AY/B7iXA1yPmk0CmvnBEhS3ZZ/3uWGE84ztlh8gBwvh1ZAl1P5wCMrNjDRCICH7zN3/T8oUBz8rBXqFvqw1suKLXqeD+DtIWMlYtb3acTOg+p2+/zefJ/W/825HdXij6sxKoW/AaUsTvRh/RtwLKcdRcvHjR+5yxUwFp9GH2AcbJo6ChYlpft8PHjgZt2vCYH7u+uen7HvVdQ48IJxl11Bx0TQBOAhRe8YrvsC9+5tP25a88YK1qxWnvwO+87Jgzx/Q53ZP2XvpfGR7lSs0q9YZVNsp+jGOQOJv7wq7VOSEHoHqLOpg8J/MH28EdfPNzXk+pXKGmUs1GhgZcf2B+rCwuRd0A1uhm0zL1phcGP/f441atrLnuks3nnQ6uNDpkrTzVV/tseXPdFlZWvR3Xrq7YxEDWJodHrJ/6dMur1qo1jBr0Bw4W7I4zL3ZnySpZUi2z/sER26w3rEAdHmjqqw13WLRrZFVt2Oz1RVtdWLRmpW0DfVDR9dn+g8P2g2//bjtybL+NjUDHu27DA0Ou2/ZlA0dinDe9fkhgrOA5LmdTFNVh40FjJMwncYD0Rf0Px2OdAz1juVK/ZfrCgSu7GVk+PDzm2T+XLk/bo489Y5cvztlatWmLy+hiWZvaf9Q2aw0rlPKW7y+5DGolsitA+gChh8dGI/MjybaobUYWPlgyc54aOLyrUDc2nrANyVHJQ54/aotGth3rwwM61tbcNlTWgzAi1ZZkvotCTxkSzP3YHyNQFrmiz8pw0P9yzApk5948D+co86JjDyV0iDwP91dND/2uIAnWnGSunC+0QxkotNmddknGHW2l37gf61AOdPqD87gfclA4Cd8xnrJbkZ3KPOEYri17W3gR/SwqKc5Xxgp9K4yJ8+SIl61BX8jW8CC0kXB6chz/Sy/nf9qgzBKuLyesri9dDqw/6lVhG651Mg7pH9Wg4r4RTDnYqQEjWa6AJtY/7ZRzRXuyAgb63vaTP9emIZXqprXq1GxoWw7PIptEq2HLiwtW2Vjz1EGiPPHcycPCZuJRR6kUVm0O2tS7AJPnKmwxhnlYAJPNatMWltajpodngRS8gFKm1fTUQheKHuEZxjo1QDoDrQimPRwgaYB7i8KceEMFoqXfeRZlmKQdIFsAygQd8CRTBxWkXIaKi2lolrPVjaD5Au84cnTS8rmWVaplf66IKuj2TRrQuhEAjGMEFNJ+KYkN+iyVYr6tAZINQSqnCX0jgeNtakVkLxM8DShq0hPRmsvnbW0lKMkKmT47etNhXBfuACEyAiUi7QDZArolzhQ9c9pQ6X327f5nc0mDejpGxkbXwbG9iSbFdys1WnccKe7kxeBzBVtdJbU06Cb2HxhxGpcMtFWtuitC8PFqbsVzYFx0i0RqAwtjLhRlXt351K3jQH0c0ogoLDw8Om65XMnOnbvgc+o3/vlv2Lve9S47sH/MspkNW5q/ZtfnZ+zo0Ztt+tqsvfhFr7fjx4cdgCSTC5pdmtby9Hs5jCIls7EXCfVOlm3yvQRXrJV4Ho1vek7tdBk9+05jrbmteZEea86VIJMxLyNHIOhe6+dv8nv6nLQs0DOmv7sRB0jIyFBSNEe4VgDJynDo/iZhvp0DSPMpDTT29n26fd353wXit+2TJEMqLTt1L22UOk8bahiqKKzdwnxp2RIK3O5FYHW/XkdNR04k8i3WVDcaOj2vJLdkZOo4zZE9pngnYkxzq3eep8/v9N0NOkAUAblTG/aan2HMvZBCMC1H088vsEw1HfZ69t3u7/dVEXjJkXZEbxEld+jwlL3uta+yT33qLzyKHvCyvzhsX3/oETt+c1DGjO870CmWubi44MAiChQKjJRmGeFLS6T3DrliRGFz7g93MYZkKU8xPJS8iAjFwEY5Er1VtVy348ePumIG1RKZIBFBGooaxhXK38LCvCtLFGJGwcaIwBGDosa5ivRh7XFtMkDY9yMSuOGAkmgpF5dX7MKlJSOzf3LfkNc9OXzsJg/4+MY3n3DwgMj5rXvA1hHp6k/bj9Ru+xtjp/M1jr3vsY8TBQkYF/fgM/SqAHwUO49o56DridpR8RlQrbIZwDff8Zded3KyyJHDb8gG6SqVSsMzgbSeIhqo4E4H0aGiCFNLiDkg/uFz584ZEfiMxVe+8qCtr28kCnLbhgZLXuQ1AKTIbmGcAME96rQvFHtFIl27Mm3NBFQ7cuSwZYtB0wXQyB5NFpMXnuwzO3HiqIN3/Hb2ifPW35/3ujdpSqDdxnLbEfw2HSANTxVX9DgOrZKvD2raKfp3rzX+bf2OfkgWCoE8ZnbqlmM2NFyyUj7nBemfPnvFXve6v+Xr8WsPfcWm9h3wcaOPyc4gyAm+dTKw+B9HWETT9/t4Y+AxlhcunHeDcmoKLvwFu3LlqpEdgBODF2tdxRIZc54dRyfGEscoUk9AHuv89Olb7cqVy+7onJ+fs8nJKXeKUqPoyJEoNkzUHPMSQwr5D6jE9XGC3HvvK21xfs4W5udts07G13vslpMn7bc//Dv29Ye+Yffe+1pbXt2wP//E511v6y8VPWqSV9rg+3b6HxvJAedMRNzFs+NkCV5rZWdSiB7gbR2aPl+vAI0Yyd3AsO10me32ti17Qm7r/p0Gc4PCaasDVPu5rsF6TK+ZXhsFGTw7C31L8FLzfNKT4tittKG98i2dQdCrt/n1RKOSoulCJgokRlYIiFHb2N940edsfzgZDh6M/YZsB5eXOewGuOGbXgjd64Hk4rrRR0lEeWI7dwNB0oFYBIxkfVyh7wH8WHMbBJuHfm06xXA4EETVHHYFxAyi0Oo6yCIalPXFmiVamoLBLn+TTLLV1aq94x1vs3/5L/+FZ271Fwc6DhCnxUZW+vO3rdYoh1MkRSMVGSDYtOEUx4nN/xPj++3Zc5fsx971807BwtwjoJh9JZ0w30v5Rl9Cg8e4E3lOWxX5H8Euke3B2GhNac9TQdp09LScxYoklZ0oHUnzPXRTMqQioEYvnkXOsbCLq5ajkG+zSxOiY6SXKQKX7wdLBFUs+Zh6nZF+gj1LrmvQXjlueBell+sVCQWbwF++gzqqD0qfctkqjYiWDYqXQd/rvFYIIGfi+HHHq4dxWwdYGxke9n6VMwEZIfBKOpj6T84ogUyAnARBcrxAKdqFHJdeStS9ihjLOcJ1kO3UR4FyLTI1mJuA3tCNkuUZxbIpos348gyK6KUP5IjhM3s5sv/c+efs/e//Wa/NJJ7+0IOjFo5nMDUS1hIXOqybAB1lS/UXI2KeaPZ6g5qT0V+9DhDRVYvaGhYU2ReMuzJAqpWmfeQjH7HNSsOuTk9HlgNR4GTg4RxQDRKcmxurXhvj0JGDdvrUbT4nkD/9Q8P2mvvus3y+5I6PSo16AjhpGu4EKeYDgJS+R9/jWCFDUtlRiqZXEJFkKBkjZE4OjY54f1PngbFcJeiDiPNcwfdB9C3oJY8eucnH4srFi75Xkil7222n7a+++AV3gGSaDcsXoJSPwIzBoWHv28GRKFwvbACxRXupNeJA5liR1d0AACAASURBVGoA4QI7mQeiNy7kI1tcjrfQIwlQKVm9llCKGRjivGdh79s3Zi9/6T1OrapsITIu+hpte/SrD1khk7WHv/RVW16atbmZq7b/wKRNTE1as69pdfajQp+tVWq2ie64umwz19bt5ImDdvftZ2xqZMwGC3mrrK/axtqq5UoF6x8ecP1hY7NsVZxmHoyQc5rJ/uEhrytcXl23PgKKKi2vD7a8tG719Q3LVM1KBbPX33+n3XHnLXbylkM2PFK0ZmPTx6O/OOg0YmA3sedkrNIguEdUWFGLwssEJBhi6NiRMYJuRVsk57I5BeZB/5a3dhLAwDnQWIWsa7ujjs2tVOy3ZqZgFy7M2LWZZbtEbZDrOIUKnt3TVyh67Z9iNhPOqaTOA7KB8R0YHtpS7Bt54BH+tcisgtJNzgjO5xkkLwW0I8ckeyJYK/AEgelymkjmKYuA6+C0YP9Q0Bz6m0BwOWz5X5mCktn0HWuH/uA32oUzQbKR3+RUVC0PjmOdyVlOG1WfyLNdkiA+xlVZKTg1eB7OSct77itniPYb7kf7FJTBOufZfV8ZDLtZjDlyzHDPkK8xX+RAlh6G3BDlofo2bcPJAaMxUbaJZI3urTHheujKtItzubf6Uuuf/kZeKxhWskk2doxHFLCX7sV1tH/Qzzwr7dQYhZOfAI7IJuKlgAgFV3I95gjfdxwgf/D5J9pcBOGxMHvdZuev2dLCnK0uL1iVKChrW4WC5I2mFeHNxMNFQSAKRFnTC1GySdBQL3rtBUtCSeWVLnL2AgWbjBF4OC1jM9cXKCOCP8CKJVKUhq1YiKJaKJncX4YzhjbAt0/WpPB4WlFPf+4o2lQf7IkUcj7kJINAyk763QHIjn2wNaJX11UGidc+cQqseG4UQaxmhEzT2Lwx0sNJcuzYlBfuJL0zmwB3OzlA9gLwg5MywAqBiwCOvFTXZKe+cQGZ4loDbBCQyCTx50/8OVI6+F2bJ9HdlTqKS8Zq1bZnujgN1qFJQ5Go1aENwUBjAQZIx8Yd9wgDwJWLPQC87cZT36m9ulYa8BEIuN3zay4KfOmdGzonm8FjnrFsPrgWFxZWfY4ODeZsfGLUBkoUn4TiK+a9nkXKkABsga2iyNKG5Mptygmi85knXiPHs3BKnirKWKxvVK1cxbDqs1/+x79sP/fTf9cO3XzErFFFo7JauWzj4/vt9MmDlsliCDWMOoysH8ag4wBJnCG1PSgI9gJgZXhIuPm8S6JkpHjvNv/Swna3cZYAB6ik9gftArgQ1ZXWLc+nTBHvuyR1dC/5sNPve4ECaWA+fY3OcyHUel7pPq01KSbYdYCk+1EyIdZcKD8yLHqNeRmBmsfpddH7DOn/ex0gvePdWU9O7fbCSEv9DhggOg05R90QSDYbxoF7Md+lgHCvHSkMkz5LywatZz2rAxhJajv36UYG1ZM06qTuUCoDK92ne4HLNAFZimzlpecTHznAgqfLbze+N+gAEQC00/xLy6ftjolsvJgb6bUUzxk0HWnDrPeYveb3Xr/D++wRMwkFVqMeYCz3v+vMrXbb6VvsG9/4mpWKeVeMCrkBe/rpp7y4OOeNjgcn9MzMtSSyMwDx69fnvc4Szg2UFeYXUdNSfDB0OK/u0f3w45IqHPKXeYCBTbRbR+7WmzYxERE0ikqhnVBAMCcBaHGecC8yVFA2cYK0WnXXdTDqMUi5rhQxj6Ib6rdhFHpS+jcBHouum6BTvfFN32P//rd+38ZGB+3ggXFXPk/ffoedf/6SfeVrj9jI+LBHkO3Wx1uCBbaZADvJn/T+mF5DsQcr+yhkU+huET1PnygqJ/aoLn88v6F80yalJ6PmpBVVri9jhXeMF16sea7HfbpKLeOVsWqtZf2+j1I3DNCUKNZoC/R5gOFQRkCjhxyEEgYwAHD6ve/9cR8T2kO048MPf8vOnj3rYz89vdzpsah3YJaoRp3vjx6aSObEaidSaHmlZmPjwcuNfGLOoR8fOQL9FRGQa/bc89c6mb69DpD0fr7b3ncjv+02N3gm1y8ikNtBbUWl0c+MY0e+38jN/gbHYJh7lk89HDFHDh90B8jBqUkrFPP2qb940F7ykhNeIPwzn/mMU8Ddfvsd7iB9yUtebJXyun3pgQesUqFY5KRnh0BdhUGDk1J8xsUEEPzmt75lx48ftxedOWN/9vGP+1wDsLnzjjs8yvPTn/mM9wGFW//2m97kxutTTz/tGSKM433U7Xj4YZ8rp0+ftltPn/Y5+cTZsz6HMJC45sT4uH935PBhP2///kkHZ/gOoxr58Eu/+Iv2l3/x5w40Yci+5CUvccDuI3/4h7a6Vra7736ZfenBr9jFixS6Dd036JOiOKiDbom9sFPX77RHdeyPJEACoxr5xJjTPp1HthJORegHWRfS3zk/bVvsNM8kf9K69Ba9OhcOjl5du1ev0/+SRXpe1WrrOkm3ZqjTr9euLdjgYDhAaLMoqJAdezlAevUgySeey/WHRP+W3sRz8Bv6CjoFsp8/MQHI2eisVsQQ5dA3WzYxMeIAiSimslA8JQEtnklXD/qeAHnD9vE9GtoQx5qUMRJAFhnayLr+gVwUsy6FQ4UMk0oleOJbgOKumoQN6G3qxLGEvRX3URZIxgY80lf3gNUhMjUA8XnumZlle897fth+7df+F1vbWE1lgOAISiiwyGYBWGlUrA8HXIvAr1ZSAyRxqCSULPnEOUv1wcX5Nfv+t/2Ugc0RGU9yimMVRLFvYwfS/nK5YSdPHvMsEoBD+iqoVdEl6ceYL0HhIiqroFqNTKvIlhaAw/xhHASStAjsTABC6YayzULnC32VP80V2SJksDCe/C+Ai3N0fT+3L5xetIN32SSqP8Q1ZJPJxkYGIV8EttF2zhUFCvcT77w1IjMEvYU/ZBUZKVyXe64nxWSlk7dSFFoOziU1bJR9wXe0QyCdA6PFojtJaBfXZ57jKJHDBicdY0CbZJ8oYHI9ic6mT7R+uWZ/adD3b2TVteszNjw86gGFZAbRp7xzD/Z2XoUk8h/5hi7GS79BL0PfcC0cIHe++EWdYsDuhEyKoLt97vMsZLDP2U7gSmQyFwlKgTKo3ug4QNzeSPAKsq5c9rYT5opmrDM5QEiqchmTiYLU2VzJPvrRj9rTz14Ip1Omz/txfXPDnR/9+ZwtLs7b+Mi43XziJjswtd8OHTnkjBtkRPjcsIy98lWvsYmJKW8xlOpgAo1mzWuQlnCqtru1EAWu0h9zM9c7fUN/o5dKxqHLlZgrOJTyRQcll1YiM4S6HPTz1IFDPg6HDkXAkGc9T03Z6uJKElyyYLfeesq+8qUv2l999QFvj2cYkAFeytvk1EHvVzK1I0o8yRgmtDmVMRBO2nB0Uei9XosACdaQZ3rgXKhWkyAWOOapBweVrbL/ob7Me8FvqErf8n3f65kpyAV081zbLNNo2dmHH7GP/t7v2zcf/LrNXLtswxNDdtudp5yyfqO6YRu1qq3CftMyW99ct1qDIMQ+u/Xkads/MWklHP7URq41nNNm7MABWyHQamHOg7XBQJXBkMuXbGJiv9f5WFlctvX1sm2sb9rc3IKtLK06q82BcbPXvOqU3Xrrabvt9lOWy7Wt1a75c6p+V6uPEPCQIy5fCjnLFcJB68w4mbBBw5HXrZnKd2Aksc/H/M7lRXmPXVNxphGy4T3yv5TUooFSrZCz0mDJx2h036Tli4P27Plpu3B5wR566ElbWW1asTRk7VzR+w4Z4HKoFhn43EtZFcxDZe6MDA5GYEZCUYQDJPbFYkdGS7fhe3Q6ZJLkOPNXjgKuTx+IEhn9BxmojDvpJCETo64fx2oPoI/5XrJT+IQHCCS6htdJSvZqD5gbiJqBsmWij0Xb1nWCY+vSNtFaoTsKkOc3+oTryPnDvdO2adopSzvVVr6nD7RXyZ4Sc4Hkt/Yw7Tv0jZxGwmKQm8h1Oahl+8npLwyYvnAdJqn9IScLupmcVKJK1FgqKFbzkn6Qs4Z1y3NrfvO/5BL3oj3Cs1XDhe8IRFRbuC73EMYofVbBBBpD+pn9yoMNEj1A+JPvVY8stdtEsXEjAHkMktWlJZtfuG4rS4s2PztrS/NztraybC3SVps1I43Jlfc+sxrOEVK8GqQcVq1Vp5BM/A7vt4ORSbqvbwyusCSF2SwUUBp0dfq6G3HOcZgzmxgHXO63RnWT5C4POYyopVZw1qE4oO0lBRh3MiBkABKRIiVXxyLA0g4QpfdIEXHjkvD5pCh1R2lNFH7/IX72lF9eKIS8PBKGiZMtWKXRtNUVqG7CAbJ//4jlc1GnQAWsdG2/RsohsBcA5h3mShcR5FEnRUAQ0U35VPSKBEsa5ARA9NoqCZWFtz1VAySXRGgzjgLZpOQQxRMOkKB8KW8yJqRqDdro8KBtVuAPBbxFWdjqAJGTzIX4NgaU7pU20tLt1himDUQJhbQxlja8tpsjaYDphf0Tghwjv44xUmIRznuELMDQ+PiQ7Z+csGqNtROAHNfjN66lsVN7YlyTCeNzPYyg7phHXRSsGH+3cMCFwM1ZgwKH5GDlSraxTnpc1F744L/+V/bjP/EuGxjut4XrV+3YTSfs5ImpoETw1PskKoxiRkQ14TQDafK58u0VYXblMFW7Qs+iebQXyNx7rsYoPRYyHBThxW+K2JFHWhuWBDIbfwjf6KOdXtvNqf9Wx7sBegMOkADYu3zyaeNcAC6Gvp4RQS7h3zHGkqgo2q4oORna6THRs6nftWZ6+53/pZD656S2Ta8TZHMThS/S9bVxRm2PUMhV5FQySWCpxjS9Hrbrdzl1NY+0XviffiJKSEalFApF/aQNVo1zx6GTrL29AGb1Q++85v/u2GzT8lTGzHZ92wVudl9/e7UP+chYbu8A2epgTj+D9pi9APTtxmQLWKYMw6RIJA5jxrpSbdprXvMy2z85bpcuXbCR4UEH6BbnV724+YkTN1uh0E/VZh9HosvkwNLcRqlCoUF5gr+a8STSCkOCzAGA8evzcH/CPxtUISF/gzbj/IVZm9xXcnByFpqaRAkmNV6AwuUrF93wO3r0mAOcRH8rCjNqQ9STYtybbviJegPFkRcOkPGxMZu+fNmBaIB5KLC4/i2nbrU/+Mif2sED+218bMALGZYGBu3c+Ut26cqcy2v0m/RrS9+mIuZ2kkm9x/cep3GOfok1o8/8FinxsdZRsnmhC2qduE6YpKXzmyLhJWeySRFkHc9aZPzQF6RPyTmpaCCO9ejAwUHnJqfmmyvXSSQj7SL9X/oMWUEauzB4lj3CbXFxzf7szz5mU1OTHcfN5NS4PwNGO+egZK8sr/szPP7443bp0mXn471w4aJdvDiN+uh62eho1sbHg8ccnuuNTYpuBvcy7Zmdv+6APAWJn3rqGZuZW0v2+aQEcW9tje28IrttLDv8ttv4ulMH7dqLEEd0peSFDKPO/vo3uPeNnBJOmLYV0fPgDR8ZssOHD1qzXrW1tWWbm1mzV736b7lj45Of/EvbrFV9LZMNRlbO+sqSPfr4I0Z218/+zM/6Wvv4Jz7hvzEnFcDA+MEj7BGnt97q3+M44TnfcP/9/n75yhWPZoUyhCyv06dOOe0W59507Jg7Qsg+QdZgEAEIPf300+78ZN7yG84MIgZlLONcCWq9Df+d84gidBALsLBStaPHjni/kxVy/MQttrC4ZOeeu2gnT95qj5992s6dm/auZF8Mda/lUZOMG0XMb/S1na6i8dZadoO7Unc9HNyb2AqKofOstJvjeQYZnHvJd+nnkhG9uno7G89B//Mba1uGJusesCf2naAwTssf9OQwpiO7tfeP8xjz8+efd1CUl/b0bl8E+NOru+v/dICFaqQ4EJTUV0jbV9oL5QBBRtFPkUkVerqKh0c/AMaH3haAiI6JzxRC51pcpwy9SxZ5GyC42tznThIC/EVNGU6LoN7x7dEOH6Y2UkTtc93FxfVwgOBA6McmCJvNdTOv2bg1q0Jj7Bn62XBGaw+AQsnp0PJBM3T16pL9yq/8Q3v/+3/aFpcXwn51CiyoEBMKLCLnWzhANqMeKFHs1AtNag7687UBf50ILBzmzbatLlfsLd/7vqB+hBu+HXXiRO+ldqZlHtcCwCKzJu1EUDDK4OBAEhEbdceixgU2CXYlDpKwo7BVvT+9eD1BIYE9qHanHFrSvdM2W9ohQts6TmWPPIzxEqgiu4Rn8SCBbASIKIpYUezMP5cJCZ0k19BvAo+ka0ifR+ZwH+YBOotnAdSj33HM80KW8f/g6IjdccdtvhaJTOcaqqXTR/T04KCtra34s6CXsRcHQB30KNK99Gz0CzpPup2xLoKK0ikNE1tWOj5yl+xK4QVuI9Rb3o7J8XE7fOyYZzMgR2VreGBtYlNGVl9k3rFI6EcBg7QR4Ixr46gDUK40ava+9/2U1wBR1DN94ecAqgMEJzVfApNoe+CORy9DKUXm4QBgZtcB4kG9qQyQTv2PxAGiDJA2dFheI2SrA6TR7LMPf/jD9vjZZyI4YSBqAPThhKQ26mbZxkeGvXD76JhqXeQ9eNWzOjIZK/b323d+5702OnnQgfBypepOkVaj5g4U6KhK/eGIC2dtBD8wV5564qzvVQC/7AEhk+dcrjKeUDjSrqWVtailtVlLqIsSh0WSYUdgj2w8rj8+POZ9D9Z38uQJ+/M/+a/2xQc+5w598DvmA4HK/QMBdhKoFMB1cPsjP2Sry54NeypkueuAtao7QrzGB3RANfTKcLAw1Zz6rKwC2RlrtqKuFvu0M4gndZWGBwZtaXbOpp+7aGPFfjv3+BNWWVmz2fl1e9Nb77XB0UHP4JxfnLeFlSXb2Fz1PXStDN1Pzk6dut375nBSA2xwIKLTM9msrVXrduXatDXIEM9lrbwRNRkInsK+wQF29cp1W18NjAh9YWlh3hbmq7ZvzOyel+yz+19/r2ep7psMuh4Cht12zyBroqaR9qv1JDOH+h0ulyycs9iT6YyBXLboNOnUJIx+gTYqZI4Cnav1LpCfaUV2QCmHHKEuS9RnGhwZtHqrYcVBsuFL9sz5GXvmwnU7e/a81Rt5q7eyVhwYcmdcrhg1i2TbS6aoniPPMT4y4m1YWVryPpxfXPL5io3GuGNfyJkcGduBXTH+zGHA7ADI416q5+hYCxknSRYsn7k+ewfns4/zLr2YNvAbczMyj9c6NoZkPO+S06wn2i87hLnMvGS90R7azz1oJ/IQW5F7oTumdRannXP6tnD8SN7JAcLz8VyicJKzm/tJlsm20jmMG/fgj+M4X7gO9xE1lnQi0W/RFslT7XFae7oGbeR8jqOfuC7tV+0R1pqyZPmNPksHuylrhe/RzWmrsjCkg8qppGdmnAh84yW6SPU1bRctsvqW30JH2PC+Zw6JMpHnlz3KbzyH5o37Jh4rN9ulEl5Us3K5bn3N2ODLG5tetIabrK+Ex39+btbm568nnGtla7CxbJZtc23dGp7y1LR6DQ7Ddc8OQTh7ivBmFLJi86luUgSlS1vUrJAy3OcFmc9duGqJM9P2jY/6pKpsbFiNLBAcJyhvxf6IAvJ6JA3LZfBEdj12LpgSmh/3hGcEsIeSKCUbYA71jAyI7XjoldkR4FJwX2sj1+TwSZwMFIWNfII1Y2N1wi88o9RcyGRtbT2K0ZFyvG9syEaGmXyb1qyHY0FtFmip7wRwSTnsfff6KCkaeRUjlIK+03n6ntosO714dhSW3V44UJzmpma2sgrlVfCKkxKeybZsfXXZBS88hlrEjAN0a96fuYjs2g7A0yKWkSfDoff/7RTnvZ67C4judGQ4tNxBR5p1hoWN42HTlpY3O88JIFKtrXc2FrWRAuk8k4QNxcfjGbc64pgjHj1fBTDu84wglDOKgfH8vhl4+nM2rCGoktpZa7C5t5jbfba4RGHElv3Whz5ojz7yDfvDj/4nmxgbTgowlV1gVWtRxBeriUL0deeiJqossrWisGxko9BOGXVpgLTXAN/OIHdlcQ/wJ31er4Ok99yd7pEetTQo7mssUcR7r71d+/mO+STwXuennS7bge/p++w216gBs5Nx7ps0VcMSB2u8b60JoY29V0b1XnOnNmz3zLpm99px9q59vQ2g33vPG50f6fOYv24gpxw4GoteWehyI0UL5vPUzf/dXzG/Y4wVySdghzZL9mouSHniGBw5ygDR/qFoNtqna6dllZ9Ptp8KoKaa1+0jyYEAT7TeNK+0x/x11tJuclzOQ/WtnmW7Mb+RNad7sW/T1somqacZq1Ziv0CfeP39r/T0/Lm5GTtx/CY3ylaWNuyv/upRe8Ur7rTR0Qm7em3G918Z/ShJKFzaK1SYjqhvZCHgpRxcKJlr5bXg68c0zGS8foCUH2Qvyv6JE7fY5ecv+lhx7t133+1zHaX3mXPn7J6XvNh1DfqGAsgUMCaSnaLHq6tL3jYUPowgFTIFTOT7qYNTViKrZGXVamXSfqt24PAhO3zkoI2N77cP/85/saFS0Sanhmx0fMRKA0P25DPP2spqxQb6BzwyeLdXWv5ud1yvjOs9xgNGdgFZBfz0ntctWLz72lLEcfoe6TmLsps2zAWAhkEW9CVyOEHLwrE4P3CioQSz1nCAcFyktC93uGufe+6a/eEf/D925523OdVKoZhzQI1AHAec2kELAXGrQE2oNQLgWQ+aNY9Czlv/0KCfMzgwbP/23/6W/dqv/0vDd37kyJSvTWq6TBLsUK17NsHycsX1O/ov6L9Yw0Rud+uqeMbvC0sBbelQOYi3ysQ0HeH2/a9tAspRB/cimdnbQR86BsmpSbzFTnNgjxrYHQf2TrMAAIkI+FIO2ou2Te0bs1tuOW6zM9Me2VqttuyWW47Zq1/1Kvv4Jz7uNFOs70J/yfqLBZu+fNHlAoXRWa84R1jjor1j3eE8uXDhgjtFmFvUgEEWuDHajOwtHBeMH5958TuOLuaMovhYvxTilXMFh9Zzzzzrx2KYySDU8Q6yjVKQMWhdmC/IITIpnJaoXrdD+w84qM3zILtOnTxpmzjbnnjaThw/bctr6/b5z5MBF+CfB10ljk2nMNpmYNLy90Z+1/GA/YDiLHeAeQqh8xobC+qExSUoViKQIvbRttNy7Pbaa//hXI4RoJ52cPD99etzHaeBnlsRkx4pDL1HUseG54j1PhDRqg4kjdujjz7aKWIvw5trOzd6ruBjwlggkwNUiKzaNFjNveUA1rX5XwBEJ2qXelaJE1cOL3juu3WQYp2H8yN05pe85EVWLPbbl7/8NQ86QubqneHlWOYIc5Mod+Y5ND8u01SXIht0fYDacgo58NNo2Jkzt3mfPPHEYzY+vs+By40NjjUrDOQ8A0p7VK2qejABggQdZQTeqcZTyKgAFyrloHZ0J0arZWvrTftn/+xX7L0/9T5fv0OlQdvYXLfV1UU/JoDLrDUBy5tVyxNcRQYItk2m7QGSbs+1AXHrXmMg9CkCxg7Zj77jJ+3JZy/6HKXoLwxsok9Ez9J+JkpixnJ4eMiv4XZ/UgePz8idQiGpNVpvGTZXPlf0ul5ZOPAzbatVG242YX9hlaOXtbyIe+gLYBGiA03P9fSaktPLMYCUOezMFEnWSbseMljxIFqHfMeaYxIwl2m3dF0vVD480gGVXJdM9iM+CyBGZxFwo8hZgdE4vDhOei0NYP/jWQC5CRQ5fNMxl6EAQ/xGvReCSz04YGXFqKMivZM5oWvFfIx1BLgkkJC1EqBaw+vESH+OtTsU/ycBlax15ibn8j3zl+xMvoNCqdaIKF53ZKyR5RnUP6XBgQDBNyKzJXTKADC5P23m2YhrVVFs+ujNb/5ee/3993cKGitqvlGPPnTGEPAWLzYOtVDdnR/McQCy4MVveZBvJkvG67ofD3MQYwKAL93Z52ozcf72JZhWArpTw8KDJ9tZrwGyuBxOnkqC9xAv26ht2qmbj9p3vfJex9nImBBlFbgKfYQDYb28aa973f3uAClS46zUbxubVa/HM1DMejaWbDnu4WAoNVibTc+E9MzeRvD7I5fkHHH8JTmXWhy88l63kVoj/e5IyOZDLlEPjeNHR8d9LxzuDyray5cvesDDpz7xcfvyV75kLXCFQsbnGlRU9UaS6ZaJ7FSt4WYjasjRf4yn5hzB2ARS0LfhGKm544O+cL2m0ba5+ev+zndZ6G+h6vJM5Ibt2z9lx4/fZCPjEYGPHCDt9+wjj9nhiQl76EsP2OWnn7G56UU7c+Ymu/u7Xmrzq4verktXLtjS6ooX7H7DG78nccoVbWI86jmo/Zl8yByA/YuXrjiNpjsLSkXHN+kXgrAG+ket1cra9NXrtra84kHcG+vLtnB93kZH8nbmzAm77/6X2P4DY37tCKJNZWhnMn7fkFNB+8Yc5jvuERR3BdePlVmqgCb+Z60jR2MvigxdtyvbQVvn7AV9MQ74+Vr1lhXpLzCmZo3aBpbLt21gaNiafdS5yVm5lrfpa4t2/vw1O3fxms0tlj0ThDZShyhbiHnPn/Ylrk8tIF7QlzJuqkmBI1vOYWVDMO78LsePnp3xT2d9SO/gd2xBOUrSwD79xPeiRkJuoRfSXvpSDhLpCrRbekE664H+E00WzyGnrRwuwgTUVjk3aDMylvuEbRPOa56Dtco9FPDXyfhJcD/uKT2X9mmdICe5L8+idqgWhupvCKvme+4rZ4Nn+iT0i1yTfhb1FG13WZdkSGoP5HvawnX0m/pUDiXOUwCd2ixZRJvc+Vev+5zwueLBHOGw4T0dQB57htZRBMtxDscpw4X+Yx14FlspMpWQodq/sNNpB9flXsIX+F+2oI/Z45utdrHY5xu3G1GAvm0zAhM9O7jZcvqmMKoiGnJ1bcVvdv3ajM1evezG//rGqjUomN6oOS0W3sVsC4dI1WpQPbVbXmyNuiICi9gkqTfCg6ytr9jjjz/TMdhGBku+gSNQOJ7Bp/FEOtCRqDBsTtlMKDAAy1I2Hch15H4bHAAAIABJREFUTuI4z41gp4rqAcvYhRIFjd/058/qcSqh3AsQ8+skYD3HYHxpg92OAgsD2QUOjpY6gAtF3cNAHh8ZsjYpmfwlNBi99+FeAtR3MlKIOMCIFtimVMJQ9kNZ3+21nQMkrQiKAmsnUAy6DwfwGtRjIB06DPF9+0ZscKjoGUUIXjz36itXzBGWCPSkBogULdqa7oc0wKN2qS1pA+dGDLXt+iHGd7so7EAuOuAoRZ48SqRkc7MrHS70oaGSAy/xbCqQhpm7df5QSyVe6SKHmQ7PZTMp8E09HRf0+S5lkDs/smxACWhqWS/SxTXbRMZUm7ZGmlcx63QrZ87cYZXyRscj7cYJqc7WdJ5HBAkOEe5DzglzTICrnlnKb2+f9c6D9Fhs178C8Ojn9J/WVhrg28vY3+n6uznIegHC7dovcDx9HVdeE6t3J8dbus92WmN/XQeI5r+u153zW1FMPceNgNWSWz7eiXNYcm2v8e38vkMR9PT527Vlr/YpM0xGhZ5f7Usr9tvdy7lK93jp+XnX83flZaQGS/bLMZJ2APbKIMkqzpETRN9J8cDg1uft+/i/nwMkvY+l+7V3ru01ltt1c8NBFoz8MMShQqRfqB3xY+/8Abt+7bIDKetry3b8+AlrNTL2hS8+bC9/2Wl3KFPc7+zZp1x5QvEh0IIXygvKEns+ShzgpagPpAt4xGQ2HJiVjaD7kUIFdQa0KetrdRscynkgxC233OIRRFwPhQhFdHhk0A0IordRKKPtVRseHvEiihsbqw6+osQCtCl6FpCW48Ynx90BMjY8YnPXrjuggj5z6vZTVqm27KMf+0unuRodKXqk+MFDh+0b33rErs+tub5VKO6OkO+1fvba93rlX+/xknFp/ScdQZxKIN12lSUU2R0nSy+eG9mHAZoJtJEOJUXZ9UELMFgOA44lsIKxJdNH4MPy8poD2CjuRCv/yR//thu8gF8BoAFwiQ87QJPeec18lULf14a+w6FYW13ZsH379tsf/9Gf2Qd+9f9wkPDwocM+9lMHJpPIs4J99avfCjotAkodGIl6KMpYES1dRCPvJZ12/l0Ryy+UH91voKVVNLQARJ5Zel9vAuIL2pPKSN2uJZoXO7YyKQYMBRbOlMMHKSw+Yuurqw7UVqpmI8MZu/feAHm8oDyRhoMDbhQuzs86iHrw4BEbGRm0Rx55zEHi5eVVB1YwCKCPIuOnWKQocM0WKM5cHLBMvs+zwQCXiRDH0AeogS7Iiyw7EBiR4LwT8cw7c2RkhAjqjGeGYSAF4EIWI4AWUbAVB9iQJ5P793VqDp06ddopugB4vvzgk/aK7zgdBlU/RdD3uXyZmJi0z3/hS3bzTSedv/3Tn3rA75nLFpwuIiLSu8Em6tvtdJOd1nda70rva847XoqgoogIDQcIcwJaLmoxaQ9w0GQbCse/zj6Qbsd2+l2aCkH7MPJb+y+R2QDUoijiGD4HyNnvDmf2h5GRiAbFABbYUCX9PJd3ucy8unz5aifTRPpbev1L7ih6VMCS7Mt0cADtDlrEIc8mwuYUpWTIjgDu+e7nfu7vO7D7u7/7u3b1ajjnYm+Nv8gWH+8A0gE8LwW4kWTmQWkT7QtKGmxtomqnp+fsJ3/yPT63fuM3/rW9/OUv8gju55+fsampURubHPd2srbYp8obQQvFy/HFRPxh14+MBG0g9NLu/H/mog32h4e0WAq7YKPcsF/8xV+w/+H9f8+znnKW9QyQjY2VqJngLANZt+mhou0zAGHAtaBBaiYFmal9SN9DseMAT7ZkwyOT9qEP/Y598N/9jjtAnLbPKUSCwQC5gExgDiwtrdj6OuuSvhvza7P/M2bpiFfp7MgF5IN0Ls1xzYO0HeIrMHEOdRzQXoA0Cs37c9KyvqiBSSaLHCgArziCOM7vgV2GDEwCLTX2snUlP5sN9IIh7wuBZD43+7JWdadOOKygzApwLupJ8gKo1JznN890LgaAJt2VecM4AI5jb4dMC52M+jG09b777nPZymcyO6mVhV3uAQiZvO+hPBfrkefmf/oBmlBwAPboocER/39xYdm9V/SFZysQqEfEbmmwI19kHzlWUovAUIF2AapDETTmWSACwKTbuS430G+VjYpvogL6OJ/rIrvoa3dOJSwdAJtvetOb7c1veYvLA14O6PncDJnbqNSs0apHZhJ7N/hUIwD2Dq0YREq1yMylnxxLSezy0Pe7dfeCWrrlRdDp12ySMYEDhHZCufmhD33IFqHOtqhr4cB+o2qHDkzZm17/WltbDYDUA4jrtXCAJvOKYEUKRd9zz0vt5lO3O91RX6Zg65tBP9cPFVIyT9L2SFTYMXcKI2+G+sOhxPMIkPQ5itNzbc3G9011gi3RixutPndQ1ZsCcMd8jNgX3aG1tOq/X7x4wW6//VZ74HOftUcf/6YHO0/tjwjsTKZtY+OTPt+htdKaoF04QHwfSGQV/RqyPzKJavXAGqn5p72CazDfBRSjl/kekNDhIMMOHTliJ2897Y64A/sP2frKhtXLm4YicvGZp+2//P7v2fzVWSvlzP7R//jTNltetetLc/bMuadtvbJu12cX7TX3vdre/Oa3uA6ysV7zwvPFXNHHD52Ccd2obXigxqXzl6xeCcYb1jAYJ3tGJIflbWWZ4Kyczc7M2srigq2tLlj/QNYO7B+2N373a+3ITaNOnxh7eNih1H0t4tRJAugITpUcIxOH7DrPrmi1PRsIOnT6hPpp6pvBwRHXhyYn9yd6UckzQRg70cq2kWO26XKTNjpLThLoTWYxUxkadTCmfgKZ2lmr1Pus2mjb5Stzdu7cVTt3cdbwnWVzBcvkc+6Q6UscIJpnTivKTuHR+BVfmyrOTX0/fhfw7nvQxob3sYKHWefsn8oc4Bj2O8lR5AhzVhkistG0Jyk4g/nGNbEx+U6Zb2l8R2uo15532Zxk38kRwrpRoCxrS44cUVkxf9ET0YMZP+zCwNFjrjMW9IOcFjwPcjud+SJHiQdhDQwEVp4UBedaPEfonGQcdethCdMS5hP6SzhHAxuOTB3VVdJeo+O0r8qZJd0p7SBxnXI1avaFjA9Ml2OUFSKnDX3BZ66jfV42GGPCmIvqCzmDoxm9RvRY/M5x8h3Q17QfO1AOEs6Tw5B+VKCNapHo2bkG93J6rc89t9zGOOUiGBJkgzD3xc8pQw993R+SFLZaPGytWrHy6op7N+cXFjydnUm4uDBn89dnbXV5ySc+YDeRHnjUySrxiIZ6xVqVmvU1mjY2iNBr2IMPftmdAc59Wsza4cORWh5gVGSAqIillH46Ol/MWrYvH5ykcI/m8GYywTCOguKBjSltTEhxV9qyJkA6ophjoMDAmBRAB+AW38uxkNT6SBQiaoBwHyiw0KU8Da8vuCBnZ5edNgzhuG9s0EqFvGWs7o6aNBAcyvMLeXXThomehUJaUuZikoaBk/4ufV7v56hVsvOrC9zvcAxFzlEKLdL7y+UoYDowkLXJqdFOvYZWkvWDjoliSeokk5jaFjKcdIf0s7tzZZvi2hyryJHd2r/dmKePfyHApHENYEqgDd8CbmE4Ly/h8AsFA/sRA9MLjreCjgYHHMYLbdcm5s6KJG0+nle1UIK3nnPI/kAhSCu23AO1yvHnpOAwc7SZRORTeD2TyVu2j3o5m04dd+rUSV+HcKYDCGzWNt05Wa6t2WCJyMUKM85ALNpEDbox16VgUp+nnVKak719vR1Al+5zPX96Tqev1XuPXSfjNj9KwPOT1pBAP/22XRvThrueV+1Og987ARDpubpbm2/UAYKEUpvS7dX9FRHXe9/tnq13fksedGVpyAwZibuvh+TX/48cIGhZAkbSY6L2dWVZl15C37mxm9Tn2G4MdJyes9f5oXP4XpuxNn6tfW24UgDS90kDKDs5QNLzf+vY/fdxgKTHnmdMZ8D07jk3srZ7jwG6dpCamk8Abo1AfMubDXv3u99u87PX7Pz5Z22gPzheS4Uh+8bDj9ptt97cqa302GNPed0o0dXRZtq6tha0IVC4UMw39rTIOOQYZPPS6lpwsfcpcgWQFLkXVFyaR+MjyMWIJEf/QG+gWObi0rynn0thotYEdUdQpFDakO0ozChaRMRprkpxHBkbDqWv3bK1pTXfI3C0PPbko7a2UrWlFSKczY7fNGkDA/128/ET9vAjj9qVa2QyFDqO8r+u3PtvdXzaSZfehyV3VAR0p/vhf9wp+4Nr1OsEoQS4wwslOCK1wmBMfx/7eUT5ejZkNmhZGAsyN4KmNfiR2d+uX1+zz33mD+3g/skOQMQciv006j954mTiVVFEFRGeYVQCCBBd2vJo4fJGxQrFITv37EV714+936b2j9jw2Kjfi8wE5u/yypo9/vi52Pvd6Rf7eC/wpnvuFcCy3RpMx+n0xuz0jgM6pAe99AUYprbovhRodh0iccTsTrj3wlHezoHT2yaOwcnHEB8+eMB19aEkOrSy2bJDh/c5xcfnP/95u/mWE57BETpAw8aGR+3gof22tLhi1dqmrSyvOgWoA8KZtlUrNTt46IDrmAAcRHSXN9cdkESPJOJ7eGzEZmau29zcrBdJj+Em+xZn50ZSMyBqleRyAFMZu3p12Y4enfAoWta7G5Jry05/xnVXltdsZDRAdxw6OEP5+8IXvuByDnnx/ve/34O/vvjFLzo/MXUU3viGN9i1mRl7+JuPeOHn4sCgffrTX/YMkEq14Socc7vG8xT7OjX2blSf6B4XnzQ+3Tnecg50Zc6RHYQMCxoRBYvFua5Wd4qibr/C99ojdN+d9BDtiwIWuIuMZJfNDih2nQn0jQxaDGWAj+eeu+DALdeg75nnMX885t5Bfa9jubhkuURH1j4uR5OeTvu4dHOK0kvfTgcCcR6gAkATDgdlighYkC5/7Nhhu+eeu93h9vDDD3tRZ148UzoLZHAwQBqng6nXPXjPnyXZxwCgA8CIhYoTDsCZcTtz5k7n2ScThaLf9M9nPvOgHTt2wO588V0OjGCTkJkERW/UGYy5USDSvGk2OFC0k6dOdCIwl5eJ4j1v66tkiEeRdhyHK6s1+6f/9JfsPe/9Ox64gL3jkZRl9tmWPxjrCyDV2Quw/5oRnYysZb+IvqVIM5S74YizTMFGhyftj/7ok/Y//a//uwdcIpoAb2lnf3/OgSDGNiI2gxkCR8DY2KjrA6urUDN257wAVfpT4I8cVey1OEVFOSaHsOxjzZ8uBWRk3kffBXWW3qNOG3qqG6+OQTAOPLPXdfDsmoQuWdnnDvihb+FUDYc0nwE3o65WUn/LAcdwknmmjgdNxm8CnwIQCkoa9sxqrWmE27W7bMpWKg5ETdZN9A3aByBXTLLaIoPi6LHDdvfdL/K5zLyi/yqbMV7YiU5h7sEBUOaAmxDxi10bdRiiYDiOC6hgcNi1PZsEGi8cN1UYOci3dHqahGYtqXuC41kgonQyxhQnM5lC2Mecx/gF6Ndnm9WKQbHZTzZIEqhH26XHum5OVk8CHpNZ8qM/+qN23xvut81yZEDg/KFuQwDI0LJHFkkL6txW3QaLBad6E4BNUXCXVa2EhiiVpee6UKKDhuz1Ip3xnlDA8tnlW19k1gGg/5sP/RtbXSk7QKwMkBMnjturv+sV7khcW13qZDyXywGqFgeoOdq2bK7oIPeRI8fsxS/9TnMPel/eNogsIHsiD806czKhwUscMmBtAkcvX77szn2fr+sbHkCiyHD2aQcWoXPt7/fgZ5fpmbyDzBOTUy5b9+2bciAXxyRysby65g5ddORDhw7YFz/zaTt3/mlrVis2sY96LjjizAbZT+mHJPLanQRk6eGUcEija4tK53RcqEqh93D2ZZNgxDRWwNjzG2PlteMAKLMZqxFNXm+4LpfLFS3balt1vWz5RtPmrl609fk5e+rs8/b33vdWO3r8qF1bnLPnLl20q9eu2vL6kuUKBXv/z/wDlx2ZAjZE2wqlojUrTRsYGerU/zr33DN2+eIlu37lmo0Oj/jClQwo5PK2urZk5eVVK2VK9v3f+/12+dIle/LJJ+zhb37Lpg722+tf/xq75eQxK2RjDfA8rhtb7HEUjS8VBpwCjXoyTWrNtMlwLtnqyqadffxxm56ZsceeOmsXLl11ecK6hNUDfQZMCD0AGi4yi6AcHR2jlgTMIAR9Ddm+faO2b7zfhob6rerFoyMjp1bZ8CAK8Cycv8xHyg5QzJ1sarKDVlY37dLVBXvyqas2PbdqlXrTqHmSK5QcCySDCWcoNaAjW2XRnxFdPrIxyFwJZxfrlGdmLOUglfOCNY3+zVwTVSnnK5JfclK6AfMaxwbniymA3+RQYQ4JiOd3jlUxc9oCoC/nrOZgZE7l3AbkHOapakqIatezhYeHfU7L0ZJ2AEsfEZ2b/pfNxfPrPsr8k14iJ0LobFEbh2OQk5Lj6Ba8lC0Y2VNBRewZdUmWBL/L2aA+c4fexkZCWxe+AGHcyrDg+STz6AvVFOE87Sdyaqmoudv7pZK3V9kl6vt0lo5wXOw6ZExkypaC4m6T4Iuuw0wZ3aqtouLnPCNton/SOh/Pxp8c51xfGTcc1/fQpc02G0i9VulEo7czROzl3AM/OlryopSoAM6+1yI6M7JD4PpDg3fPXrnsjfUOXlu35fkFW15YtOWlJX+o5YV529xYdyA2FMSG8+HlUX5bcNa27Ymzj9ilCxfdh86lb77lFvdgEiGwUYXHEsLmUCAETKFo4S2Ga1LKupRc92Im/LII2i6YGBkhHO/e9tSLQP2toGcsTqL7EN44QCIKgGwQirEHEJ5rhVKeLoLOtVB+KDBV/H95ew9oy87qznPfnF8OlaVSqbJKUgkhJBEFSCAQICzAZui2u7Hbpj3QY8+aNW57po1tvNzQzna3sQmyGY9pbGxscpDIEhLKUilUUOX88nv33Zxm/fY++97zbr2qAnpW31q17rvpnO985wt7//97/3c6K2fPzgc1P0QGsikZHMpJrMNGvLLt1j+2MITbshoYC2Aefr8HsveyV1ZcYN+LfgmZC85xmWK+OKk4pxi4GImLi7B0ZtBNTA6qIQYo0Wlaf5lUSUyqNVJdKRi7OgETBoPdYAoD29rXwea52vWt1lf939O+8swMZWbM+LXHSgIEFtwW24RQ6Hd+vtSVGxgczFpkTRTSyjRPmTFsHjrJIDyCOA3XuCTV0QxCrQLT1Q71NkLYQU5p5hKkW/DfwVzqh9D+dNY08tloecSiHXnJS25Uhwy9SAxP1XGvl6TRJCqItPCq6kyivkSkljmgKyWwaHcYDLa+WXmvLge++2/8XvQ/r3bMS43Vi93nixFktP9ybXajytcTmz92nT7uvB8udp5LtfknIUDC/dIbx0YUhB8/av/zPSd5wiRI+Fovdlwfb8bA2eNS5/1x28j4pF+daNQxHJLEcgA/TI54G3S9DwCPcPvDc99JsPA5fMN1AsMBFT83vwlHSvh99+/5ukw7PerBx4+POZfAuvj9svvJehMmHH3cufH0486H1b7v95829t///9Hj44Jy/IgSIVFJJXNSKpW1Bsh73/szcvrkMVlYmJV6UOsilcjJyZMnZMOGdZq2fOzEGTl44ISsWYvmsBnB1O/BmCKatTCQVIALgBE7AwPICQ7kjs5NU6eBSD6RkVFSz6MyPbUsA4M4AtSZMPmMY0en5LZXv1SdPY7lxioONFHd1BYAbKNtGIBr1qxV4xKSgu/jDO7ZY9G3GGoY5uoYjo9oBHJlYVEOHjwg27btlHPnpuTOt9wpDz7wkHz/B8/qTnLtni3anqu3bpMHHnpYjh6fUoAV0PeS68dlNJQuB1CuBsCH50d47If33F6bLp1B6uHGF5PM8rnWW1MN4PHz+v6oMgbq8FpmIpm+3GvairEMGGAASUvvD/drebkl9339MzIxOSqJaFxlrHCssWkgxCBH1T7C6Y5E1VYD8K636up4G0Awr0AO44C2FArjsu+Z/fKz/+r9Ctyz7/I9yC8l5Zar8sILh2Vw0JxWd6hYB8LAjEe0X44AsX6hjxklyNeYzeqvHYjy1yu/h6SqAbg44E6A0A4/bz8AjGUSvv/hGgmrjcNLZRB7dDu+AAFO4+NDKq2iQGZUdK6Y7dzUubNv3z5Zu2G9PP/8YbnqqvWya9cuWZpfkHPnzsjExBoFK/dcc6382Z99TDJZyC+kViAfNkouV5BTp04oAfaGO16vRNTf/r//JJNrBzWinfcBAMgIwdnG4cfGAXBsarRpRm00op6RLT1w4JA6Z7l0Rp0j+uno0cMyOblWxwN1ZiBTaH++kJVNm66QrVuvkq985Ss6/pDPuueed8nDD/5AnnvuOe26iYlR+amf+im59957ZXZh0UA4icjRIyfUvsJXYe3SuRLIlantHHqstrdeigRbjQAhWwBn3eXviDynno0qthB0rrKr9rdL+FxsDbqcjeE2uf++31/xOWJ7qq0lzH/f16mBEpZhcwBYbdsgI+DM2SnNXPGx6gCx2f+97BHNyBseViKELsaHvdT6p2ShBqQZQOKBL7zmby/yzD7gwEfY52BuQIBMTIxp24hAP39+VoE/fBxbqywiEjLEI1PN76womGwSUFElwowcNlkMfF0i8WkHeyVR1kRck2ECoPnccwcCeSMLEkRejTVxYaGs2WlOgCCpxIM9i32U77LnGKGwoCQFY9wle+cX6vKnf/oRueNNbwiyBIa0reXlRfVtOkG2uIHlTUlo2+sSobERgH4DShjrtH0wZwArEjvZ9KA8+OAz8n/8+m/ZOEhiHUek3mjJ+vUTsmPHDu0DQCXm+vnzgGYik5ND3ehV1jj2CB8fHJtr02LHTeS3YAVsHaXvCaLABwXIZ15zvF5NSnvN+7TXidMwAQKQH64pwveNpLffAl7SFot4ZY8KMkNatje4/ezziAL2iqeglo3/RQCPrgWxbgF7G382V8APAK/JYNWi706wBDrvyUzKpJ2ChYDvML64ZpURJbcxCCBtNFvy0z/9dlUBYDzb3I0p6cxvANHcJ/C54JHn+Jh8hznpJCSvUcEA7HTpB9uzTW5WCY5sQcpVSCKLPraMPNvLtR/1nkUkGrMaFg7cWaaegZXMPwlqkfp6Qt/wO5MUq0muMKDX+653vUvHeTZXsP04IHjpXwVyOxZEo7oc1P9oU/8WlQo7H/sB1w4B4plYvrbpPQxqh3TXu8Cm9mLyvK8EbsSup1Juyoc+9DsaAKtrytCgXLv3ern++us0y6S8vKRkjNY2yAMIY5+YXBGMIoGSKD/EU2m5+dZXay3GZConlXrD8LO4SEqza40No3i73ruY9TF9R8aiZfzk9Td+n/ksh1Rouy3zi4sma6ZKKhEZGDKpsrGJyUAhwgha1h+ARmTvycpmn2G/oQj6kWOHVO6Vmm7I0rNeZHMDOv8r7KNaYy7Imm+YpFAqmezihpzX5ndVbYgwwUnfIweYhLRrVAJ7riWNmgW66FiOMV5SUoWky+Zlfn5JGkiWnz0vlfl5OfXiAZmfISO9JL/yH94js/Mzslyry+mpKTk/dVqmFxbkTXe9Wa69bq+cOn9OC7hDPBDAzPyz+YicUFH2739Bzp0+K61qTdU6GJ+5AkB5TLHU2ZkzCpLevPel8p53/ox87atflWeefkqefvYpufkVN8nOa7bLho2T0q5XpUX5gKjZuUjq234YUTIhGs/I8nJVVUeOHT0lhw4eVeL6yJEFQbkukY1JLp+XTMaCNRy3UYytWunKndE/SO7TvwSS0Lfcj6u3bJJdu7fLjm1bFY/MaFZXXdpNiCcUQgg8MbJX14xITOdas9GRxWJDDh2ZkWMnzsupMzNSabHPjOhYL1F4PpGQgUJBiRjsKcgJzmnrh2Uc+rzzzAPmMH9zLV57gjHGmHM5K5/3/NYBeo5thKrVB3Ef3rEE8xuD6085MWyZmowfD44yTI5kAAhIk+Wj7wie42/+A+griRfIsmmphoDg83WYz1Aw4Njg344TuMwX18R3XEKL89M32BwqbdZXn9H7ye+DYorBd2gL7XK7xdc6ntlLaR/nMQnhOb0u5i79wbrDw/vRs1u85gbH8HvmbTD/zMgrJ1R836BNPh/5m3ZxP2mjy1PpvhEQPmGchetmbbJ+sKwgJ1d4dkJL17ng3D5e+A33nmNwfV5LhnvJd/HfaBc2Gtfmsl+R+x871MmyYCUyasQooUB6oTL+Wp3N2KZ8SqhZapaL7UfsB2yqiu22vECdKi4bKVIC+BZl8Bbm5mRq6qxMnzdGTxtRKsrC2XMSa7NZlqS2vCg/ePC7Uq801IAdyA/Jlh07leAgGqBFobWYbe6kIWKBtBpWLKrd6qX20ESiNSgB7SBmXAujheSsgqyOYF3rMl5+I/2Z9DCNbA0iXY30NyNDFxyNChGJtXrFvM0AQ1SBtrUklUlLLJ5R9rxWse+nYgA2Q5JJYDtY1KNv6j6Qw5u9b7irPftk8Db7cdzJuNRvL/ZZ15G5DPAJeaMGTSwlnVZU5paMGMDuLhRiMjI8YMZh3e4PEU+wv5VSSZIZ03BeYWCEGuT3KwxS83E/ERK+hrAD5v1wsePrRHK+IyBAeo2xVGhb6CqqbWhAX1yikZSUSjUplcyZZTzConsWiBmPJnWlurkaIeLGMMPWIv8AXWIxAxDZsKxylwHNSFZp3RGyiIKsHn828iMAUCP0X0QSnbQ5cY267L3hOiXcrGDinFQpttYsSTzKglWSJvVXahXB/cAxpz3uAHr/koJmn/UKNvaPlcs5xzYPe0XSw/fD79NqAF74Hl7uHOExvhpBFm7zasfiNz1wjnnbIz90XocyY1YjQi4HQJKR5sdc7bkT9XOagRVu48q+u5AA6f/+anPZjxEmAMLO/qXav+L8GhG38gyr9Wf/e5e/fz0ChDbyfXXog1RNb8OKtTsYUwpg9NUA6Z//lyNAfExqVJg7M8FluiF1KYKNz5ys8LbzvBoBsvJ+2Tw5Z965AAAgAElEQVT3iEl3OO09IyouN7Z+1HXd54jfdz+29+mPepxVv6f1sZCKsMjQTLogi4tFNeIhQA68sE8jSW/Ye51queezQ/Lkk/vl2muvUsNsfrGkRhrGCxr6OBButCIZOTBg0TeQIhiSlXJbJa0wlPjN0RPU4hDJJM2QJavjhReel9mZqlyz5yo1piBajh85qs+krWNM42Cxr585y+shjYrD+Hv88cd0DEKKUAz54MEX1IGkr2644QYlQzg3YC7nW7NuUh3uE4deVOB1/ZoNahPcdvvr5Jv3f1sefexZ2blzp2TS7CNVGRoeke89+EOteUZqvUtmXOwe9AOM/d/7Hxkjbjf0748r5+ylCZBIXw2x8PzjbzdAwzYK1+RAIu1n7ANW8R0yfdg7caI9pZxjAIDzoMYKv0XaYWAgK1/44j/K8OiAtGotSaTSaldE40mtoZXMZKW0VFTHmGK9ula0m1InaEW9zLbUa5ZlBChINoFE0jI/tyR/+icfldOnz8v5GSPLMKAxnucXLHIbQIH2InngWS1ci8o6zc11nTffMy52f7W/QtIrGpAReg1ArnKafRItbif4+OA8TiopGROS6bjU/DbA8OIPnduXQODbQfYLOuS0gehHovWK8wtyfhqZnnGVS3jfv3+v/MVH75W1a4YVENm9Z5f83M/+rPzt33xKCYTt23dq7ZCJ8Un52Mc/qfd/cnJcQUYAFiKUkdsgIh3JM1DD737323qv44moZm5Ua+WuZM342KTMzE6pRAb9R8ZILp/RQBTuNeQEmVqlYjGQ9gBUBYjdqPYeYPLWrVuDjBqLcCegBb/FoxhZF4gKwzHbtt2+e/DwIc0WYqwgF0MRXwhRahfibC4vl6RWbytvn0wCwGEsr6wLdymbpf9WhGvI6L6jtRYGZXZuUQ9DsWmcRJe/AqS1iHULZuuXSOsfCf37af/nl9vf+X5vrtuvmW/+Hvr7/h0Hfd3MGByw7Lq5+YVuUXfljoLoed/Hmq22Zn7QVubpyVOn9ZiJeC+ruf86uraYS80EWfM9uxQCxtQDsA08e8Zri5hdYkVXIdb4fGEBksALpdu88mAJ883ss15NSZFU3N5rNgw4tUh0i1bHJajXO7J+/Zhs2rRB1q5fo0XOH3/8cTlxYlpyubgMjozpeQh4siKlQSY08mYasGX7KdcFqUx7Gce0R6NRyQwv1ySVtv5bKrbkIx/5bXnbPXcH0lZcW03KFQCWpiorEETVChEgStYA9kfbUgsCvvDz1I7pmO55KpmRbG5Y/uRP75W//fRnFS9nBVavJyqyadNGDSQgiEzltc+flfPn500tYTSr+zjziHUBSS4d24CFNTIG0BF3eRoyDwDGTTXCtPEvLIoOscHnFfRbuCegBeAaZJZFOyoN3Im09TWyXlrwKdrR1yhMxAn4iyIftNyVaqQPCPBTAD2wC8M2Fn/XyqZBrsB9m++pKLLhCaHi9RApHI/xYHI65qOZnRrUnkpSAw/SIKGBcj7WLAPD7nELP06JmLYsLHbkttdep7JkqqVesfob1LsIy8ZwHIBkMAyOYYEnZEYgHWI1CdQmRtJcScSIZBIpSQbFoVlbdZ5r9kuglhHMM/ZojybmGGQwgg+Q6eeR2JwTcpB1q66ShL0AUWrtKJERMRth7fp1XfkXQL2WRLvZDU7WMP6QGtd+r5smPKSSRQw35aotV+ie5ZlEek0ty77iNzZ3Xd665x9CLnEDkdjicw/mCBMgSML+1m99UKWwsBvf/Ja7lDx/6tlnZGr6rJSLS1rvdssWC5ApV42MoQ3UkoK4j0JYNZry8le+VrMB0pmcviaYgzo82XRSiSlrtxFPkUCKjmsFFERyz+tq0d8EDTRqNaksV7T/StSjyWQ0qllrhKSyJjnrAJlYPQrWGe4/WTU8E3BABshD3/uunDx9XCZHRiSbo/5OIGUeqKU0gyA8zq196kEa2oVGYuj9DurXcA3WXqtVyjhVyVvVWO+oXUcf0D+tZluq9aoMDFMAeVSWlssC114t1SQVicvS9Iw89YOHZOb0cTn4wkHZum1Ybrl1r8rXnT4zLeepS1GvSJt6gVuulnQmI9uv2S2pdE4yuSFZpm+SGZMKKwzL4SOHNFB7mfW+0VR5sVaU2ho1iUCqNZZlduasjA3l5G1vfJNs37JVvvvtb8tDDz2o13HDS18qm7ZulIFcVhbmZrR2SDyVUfs0GotLMl3QDNGlYlWOHD8tzzz9nBzYf0QOHFjQoPN8jn0pahI/ZGpooLXhoBzfCPRw8LSrJ9hc5L45cMz6oBldsbbs3HW1vO62l8uu3ZtlhOCsxrJkUlFd67MZIz45h2dY4HednyrLgcNn5cChEzI1vyyZ3KjkCqNSbdh6hO1FYAt8nhK1gbQVmS2slvkcGSgmDWhrneFF7FOsUVarJNF9ja2lNauCehTMUd/LuS736zx7AJvLgXeO45JNXkvEZZVoq2MOTsbgn3JMl1ZyX8XxAPdbOScP2u0SzA7wM4csg8/WM+xh2oMvy38v4u5+nM0pgvpMzsrJIPqI9ruN4HY/3/X7SRv4DfeHfuFa+T5jgrWH16wFtI0sC87vBA9tY17yW9pCcJ/3B791uTGukd+7z+P2kfuxjoH4+HLSyX0j3qdt9KEHuLmPxLV4Zg34I33D90w6Dek2KwTPf67Faz9xL/HBff3meH49BGHR//Q7beR3vKZPGCORD//5xzssgMNDY1IoDEohPyTJVFYiLDqwqdW6xFJJiWotC/TgSLePWMFJ0Pu4CARokA2oDLUaebY3aDQK9XQscqKjmy2dAgkyPzslszNTsjR7XjrVZSnOn5cv/8vn5PlnD0oCSSWJy+49e7UATzsR07oiiTiRBMYQIjMUCQqjsaB65yt73u7pnZFdwvfVQAkyJnTSkL5L9e5u9P+FslOWxtxQUMOA+JU1KlyDXg8BW6ybpRdCb6uRk6GAVJto4abMzRTNONAK93EZHRnQ8FV3NO33tlCtRoD0G/JhIMGv0Y2ulYvgxZ3cSzk5l5TAivTaGItStFukWEJPkyL1JhExPjZo+ps1iwzCQGRSIoVGMSkrJLqy38PATBiU9IUnHIntV3Wxa7ikA6egbk+KxseBHjMAHDydLZkh+rQpqSRRxknptBMyMz0nTV3kRbKawp3vZoF4pAPOuQGENjYst8lkrTD2I0RNSUeSMQoRYgprxT4dlxjkRL7RlC4JRH+pAWyAeKtjMhCVUlMKmazEom0Zn5xQQG+hSIFg6vJUpN2pSjoZlXJxWdoQIjWT6IL8CIO47oz64ucLs6V/9x5dBzLkka/W15Aove/2wJTVHOfLOdurjWCOczHiw+dP/7nCrzmnf8/noBvAflz/vrcv/PpyAMCPQoDYxnW5DIvVQZLLnZ9j+xxy59ojLy4Hbq284ZYB9eOSIJdrn6fG+zrmhoQ6hO5EBw6BjveAfPaN0Anoi60D4XHaBV0C0ovju9Hov++CKqECkL4+9cARmwu+3vr48XGj7wc1QFYDsK1NPQLEHdswweaR8xdftX/0T7xdrLtcb78Rdbl7dKkzaVp0REzipdqUTJr09bpmgPziL/4r2ff042pgU1QcLfVELCMPPviU7N27RY3VaY3Wjamxc/ToEY2QVmJkfj6o6WDrHE4QGSIOHhDpCGBy5vxZWVhYlnygbX3jjTfKU089KeVyRY2ea6+9VsZGR2Xf08+owYexhAMK+IlkCAQ+RdQhPDCivvGNr6sTxfoJCLp377Vy//33q2EIkfHss89qpOqjjz6qEbmpTFLPk4nG9LPNmzbLkePH5C133SVfu/+bcvrMnLZzfm5KxsZGZXRsXD77T19GYUDtK9/TLtbHP8maGD5W/+/7X3uGgL8f3ntt/vUCFFZrYzgBK3wM/y62gBULNiLdCRFfi3qkHJFDBmzYHmQRTkZ+EbFF0VXLjMCQPXLkpNobjz1+n4wRga0Smzg45jwg06oOc1fvnVwlzWFWsEKdGUCLakUadZNKwYlMJHMyNDgun/n0P8nHP3GvTM/OytZtW3TcYaA//8IRueKKDTI9fd6cAJU5sXlFxBcgAsA43/c9+6LzB635Po2p/rnY239Xz5RV1fFQ4UK+HyZA+gmy/vN1lVwv0sj+Pa//a/Qx0Z1NdP4B06p12bv3eqkUSzI1dV7ByoXFqvzcv3m3zjclBvJ52bl7hwVCLZW69gfHQh7LA6R+5qd/Wg4fOaJrA8QjThDz9sknn+xGNtYajW79INfXZ13hfvAbHCr6FGeHe8PxmcuMP57jEpeZmWkjOBJRBdBZp5Sk2b3TZFpVt99kY+hrr/l2+tRZKS2VdB2DpAH0qbcacvjwEQU1AWavvHKrRuyfOD0jBOlqELFG8VoNGQrGXowA8X3nUutv/57E8ZH/KS5XFABHeonHcgnfKQBF1S+zv6kl96Mc/3LrU9iGD48pyzbxwDM7ioO7/IYMAB+jECAA9rrHd0SGBgcsCnOZotYU2+7oM78Lr1MQIP755MS4nJ+aVkKEe4XNrhxjEDHp19FtbwDM2uveVWq2ehCEQLa/f2YBTxacYGsGhIUV01a5lCR/WyFyW+8MQDV/zt4zEsT+xm/UJaCzMgiJa9XP2VvTImvXrpGrrt6sBMg3v/mQfgaJlS1kA6mLAEwPJJbxLy2bxtYHI5mJ4ra1mMAs+iaj9XMaMjximQzM1U9+8i/l5lfcEkhC4SM0pd5Akqotrbo6ulKrVEz6KoJN5pG8yFoZQJoIIuCjbStwSoRyYWBUXnLja6WGegSZIwRPEGip9Ulyuv8SRMbePzNDoWzrg2w2qqRifiCn85/vMY9Zb5Da9vHjxZ2ZpwY8WfFTk6Cy/UcxgMCe1L2B7L9AdtjvvgevmX1I4J7tQ6z3/PdMO3wizU4Qqz2m74fqhDI2LHvRQBzOjQSRjwfFQzSDD4zEZLzYA7VdGuFaU2IDogc/ytc35EGoeap7UrWkEj0MLiMKzJdOaTFfuyKyLBijS8ttefmtu2XX9m1KBs+cnxZqrdYDeVEHCL1+hhe1pV+d1GFtpp1uhyXiBNoFdV11vFmmAIGCFK9WMFZxlo7UWo1AZol9Lyh437IACPrPYlot+CebLUgjCGodKFj0N+ssGXwO6lG7w7MEFMBETDyYY07oGFbQ1kLnyESSEQqBp7ZNRGRmfk7lGQEEeU9rKzQaFvQaZKbb3F1pB+mYQ3oS8k/nXC8oVudcIIGFXNFf/MV/06h47svU7IxJKNbR+i9IcdFq97zn3e/U4B3UMgqDOcnmcna/wShaFE9vyk03v1KymYLEExAFBJ1GpFop6hw2ySnWTiNA8PF9nHHPIEA8+lwzP3IZI3bLNd0/qeXHaxIS9feBYsXQyKi2g36nX8jUpP1jQ8P6PsFOZMB97YtfkOMnj0o+lVICRImOeFSDl9UOise7c0H7M3gfGNxtFvqfvT6TTWuEOr+j3SpFpHPUxpkFoCB/ZVJ7+YFB3XshjE6eO6djolJraU2LVrkm0VpDzr14WE4dOyTTU2fk5a/YI4NjOUmmE3L2/Lycm5qWerMug6NIHhbk+pfcINmBISkMDkk6OyCVGuPBA3gTcvzIi3L40ItaP4YOoxYLq1gnSj2cupSWZ2W4kJC33vVmueNVr5Bv3nef7H92v/zwke/LDS+9VTZeuVFGJ0YlnUnJ0vxskBlDQFRG4sm8lGttOX7inDz0yBNygIyPo1PCMsPQzudTksmSydNQ5rgpDcnkMrJcpG6G1Qoh0Ir6ioxfyHnPbmBttTESSAYyfjsRyROgHUPKviaRzrJs33al3Pmm22XbtiukkItLHqWWWlmzQYBW2UPw0cCOiqWIHDpyRv+/eGxKitWIDA5OaC2QYtlKEMQTIrmMyTU1AnI1maJGTFQJEMYpnwFWe3Fvz4zwtYHv4r/5OsoY8AwRfm9rhpEmPJyU4G/f6x1Qt4AGalcZ0M+zHxewn9fMGY7v5IlKnAbkkn8HAsTtL+YW39c1HsI1yIQAcPcx6zUmOSff57/bqt39IahdwXUTCOBrq8tKOZ7QJUkhKzVALKfzwtctJyhoK/3G77w+DHYvDzK8FIsNCA3ayWe03TIaW/rMXDRbpBe4wn317DzvL7fL+J1nnFiGnq37mkiRTnevyW0St1Foh6//+OQ8vD6frgtkjKVSllFaLtsaE4sF+0K+W2DeCSfOy310EjvcN/S7rkuf/H8+xZZg7F4TkD8mkXhGF5XBoVHJZQckNzQksXhCGVMiObgpAK8UMixWYdNNl5RNFoaSFE/Ab/bfehBhr1EuTYx+i6Yy45Qqkm0pL85KBs3CRll++P0H5N+8572qdxeLZmXjlu3yprfdIzv2XCdESz/2yCNSrRbVudFCVa2yLM5NS3FxyRjHACRDkxJHRQ2fwJjUYojBjeRmEp1CIXJdWvqc0Z6jaKBtM4gAMIPeFm01CjSOJSpRpAsoIqSWr4HagOAAdKlkWhpNK3A3M2UpOm74rl83bOkzQbSQAXw9GZ4eqODm2cpniyparQh6b7Cu/kt7l0Wt/xF2kjVT4WIRgETIBMZkRAAvIKk6srS0qAQID4q/kh1BaqZtfAAVJniqwD5RIkGUoRuyPtF49qiKcBvDTvmlS8j2skV8IVxxrSo34RGQq6hjB/VRNMIpYYXpnABJJQuqW720XFTHjPENoUVUSpzInJYtsh6J49q+jGu7Pp47EksQBdiWTCKjmrhkTxFV2W7UVOOVSA7lYgISL6a1IhiybH4QkUQRt0RaxhgnYx0pDGRk27Ztkh8clPPnp6VcRb+3Lin0Y8vo+ZakWTHJDmqIEOHkQJSOicBhCoPS4X4LkyEXGxv9jrk7oBjuYWdUCyn2gUCXGq/9n9nmZ6QSfc4j/DoMQK/WVl8vHHD2scc85LcO1HFcBwudgFttbF4wl36EDBD7zeo1QHrH+8kIEN+UwiSP31cDOC8jceMNCLSp//8mQFiBvB3hMRNu48qxt3JtDGeArDaO3PhZjfzw8eDj3TdfXyt84+S47kyE2+LfvxQB4sfov4b/mQSIn9uvI/zcvb2X0lm5xISMBxF8OGP0AxkgS0tFDX74+V94j/zwoe+rNEUqaVEo2fSAfPd7P5C91++04oyDQ/LCCy8oKYGhBoiMkbR//wEZHx9TAzWs3+lGF9HZGEMHXzysMlfzM7NKSNDfGD2kLGMoEeHCb9apJI4BEfzHsFJN9mxaTpwgm2BQ7zGp2ps3X6V/Hz9+TK6++irNNsBB5rF//3551ateJQ899JASIaXKshpgs2cMkBkeGNaMvZ07dsjf/O3fyWKxbum3CWoJDMo1e66Vj//131vhX2qA/IT9Hr6nl1ovL3f88F4aBjF9DmDTXepxsQyQ8FwEgPJIZCfWHUDh2L4GWQ06K5Tnc4o+hWBivmBUkwGCrXro4GGpVDvy0CP3a6aOaeGaXIZGiGmNBZPQQuaCTEbkJSzIIai5BuAajUizVpdaA315CsFmZGJ8o7z97nfJwf2HJFPIqrNXGLAMpf0vHJPdu7fLi0eQUKJ4rAOtDb3POBBkNDggdrn11e5Pz/bov1/9BGr/5zihCsoHNrg7Lb5/AUBcaqwkYkiXXvwRPl//udkSAAboY+x/dT7bIlu3Xi1D+QElKpKppJSWq/LeX/w5JUCOnTiu/cT8ZC5lYpa5yoM+O3ToYNf+uO666/U9wE5dWzIZnbdnzpzWvVhl08jMDWxy3nPn0jPK/NiMIddfZhyxBkBe5bToarOrC4zzRKAXnwO2UqsB4hN/gyLqOF1KsDUaMjs7I+ViRdeu3EBO+4D6JIwTpCKQAty796Umobew1CVSsNcwWZhb7VY48OHC+9A/fvrvAVn7bsOE7WaAW8BU+sh0oQkaM9sOos/ndVAi5pJj4FIf9ttX3r7wM9+xNpoMLmuB78epGFHigHY2ByCNbJ2GoDLQrVSuSDJhshZhW8Ffd/fvjkghn+tGbvN+tUah7p6P5Hufr3WA8La3ryQ5nLSxY/cIDdoIAMS4HxwMQMqGRekbaYKfYDYV5AfX5ZJj1g/4jUaC6ZinlI0q2Nn1+bWQ9+VbAyvE+vXDmhHFeSHUFhfJbEJGyiSpeVhwnv2dDcj1ZgsvgTXCAAzIIm1brCc9howOnVQopGV2riqf/vS9SoBA8mYyBSvOTH1NDWTDxzZSQ8FfXUth1Lin3GMDPJNRK4yaCgpyQ4BQX+mGG+8w359rTcTUH9Q+TUQVaNEC23NzKuVlY8Wua8vWTWrfb9iwUclIn4dIH3rUL/eRv/ns1KmTUigM6FpjALb9Z6zRdqszYvWibCyYP+/gt64PrVZQ48M6lbXE11kf9/mCATqKJwTrGN/1ddhl1Aj89HmA3eHAF36hF37mN1XkQ4MoZyU4lkxCxMeGjb+k2jVEx1dbNak2anpfmOvI8Vit1IiUSksymC9IXaVfIlKqFLWWzNvf8lYh0aWytKQ1SFtBYXb6waVffP5yHD+f4zYexABBUy03ZWhwVIFr+nR2dk6JCw2yASORiCxqtG5FSgrMGuCWSqQNkA8kwwyI7MmnVEpW34FHNJA40rnRNGknr6VD33cCnTcAcNY2t7mViAnuC0QSdgD9g53BvZ9fonbtvPzGf/q/VY6RNlj2DPPWQFF+b5hML+jJ769A0BBQoXWEzF+0eUgAlGVItFsx+epXvyLHT5wxrCQgXCGDOP5yaVHJvvNnT8mdd75Jdu/epX1JnU7OGyMzoGEA+/ad12qgMgWnyShB3qtRL0syJK/n49ilsJClg1Ccn0eaz/ZZI41MvqaQNp39iTVrdP+GaGEeQoAwTtPZnJKJYDv8nkxMyx6q6lg5c+ackpPfue8bcurUMSlk01r7VcHYRk0y2Zyes0hNDcjHQBYcqVKr9wAZkwsKXEd1LVTSMCCcqB9sc9Wycfgd3UwbEumMlIsNiWdSkkwldKE4ePyoFAYGZblYRZ5GKrPLEmnUpHRuWs6dPko1ErnllTdKfpjAjapMz5RlamZGx9rw+KiO5Vte+XKJpzOSTGcklSlIDXIbbJQMufmivHjgBTl36owGZLeqFa2xkUlmRaItqZUXJR5rydbN6+T1r3m1XLFhvXz329+Sb9//LanWqrJn7/WycdN6DYDyQAow1Wg8K8lUQY6fnpdHHnlGntx3QJ5/4bCUax2hXAqZmtgMrIXUPIMwNUUQ2xN7WE2PcKe/zB4O/IyIBQXZ/DCsNJ/Jqx0EbkVd5kySLKklqZVLcsst18ob33Cb7Nm1VTLJiAZwJGJtLfpuxACFz/NybmZZzpydl2deOCnHTsxKJFmQWMIyRiyTwUgaak1VqIMWi+sYVnu+bBlP3HPIAtrnWQKskYxBrsF9OT5njrJH8OAaVJItIGmdlGBM4Q/6nPS1nGP78T2gheO5zKUTiR4o6ESqEyucB1uS95lXnN/3BI7rNTi4J8xjz3bQ8RpkrjnR4PsBz+4vsZ5BSHIc/FgNKgrkohzY5/ue4cCa5dkiPr/pG/xo5qWTBfQV89iz6jmHr2kcw/0F71/di4LMFe6Br4M8h8lh1lEnpGkr/eHZI953HMvrc7hkJcd2W47jKxYZEM6aeUZQeBBs4GQMbef4nonE8Z241n0gIMLoN/qI3zlpBbbg48wze5SouvevP6ZWqaV22sI/v7SsxqouXh1CFRMSTyT1ho6OT2iWCDcApqONdmPHi263LY00SLtGgzXGxMHYZ33SyzLImWc047gJOXR+GssyQipJqy5//+nPyC/83PtEOqR6peS97//f5Wd/4RclPzSoesGLxQV1TIpLc3L25BEpLc1r5B+yBM0azkxFapWqsrFarLTFZlaXhuo0U8AkSGeEqACA1ahAz0LopTqS80IHqsGmBpJtiLqRtdpSbRJdb9ZnrG3AtsZTYVRRYAFDSPUuU9JscUPTsjC3qEasDr4W6c2jElUZIzOaSBnVwaiZ8RYFGXaQe4C9GbpuwNkrj3TiejC2Lx29qcaFFtUipYAUZk7K6+BZ27R65L+fjwwHJXQkoXIEGHTTMwt6s7nEbFZkcmJMjWSuDUNQHWY4EM4X9JEZqB711Cvm7hNP+zggW5TUCl53mRZvkHZC7zpwRMOvVziQHStG3ntcSIKwaWXyRG/gpFnNkDhRDkkkFxoyPT2rDrTrGI+NUWgKTVqLIonELNokFhhEWvPA8jyEtFDPEGETtAXJABWKxNN0PrdNLjCsFCjHaEer0SRDJJKUdiPQVlU7oCVXb9uqjjsLDo5MvYb0VU1TNivFso6vFpEojWVptqua0g0REmEc4Bw1cWQsFdc3mnAXOwkS7s8w6KW/0YKBF0YYrrwHPyIAHz556G/aiGNEpkU0TqGwqDQpCBAQIRfLXPFDqFNEVAIGO/OOexVPaOo46ahI67VwvBlWbFSM1+B1z+i4SON0KF5eAst+fTkCxL61UiP+0vU4vFX0t68T/evF5QC67pUFBIi1YeX1XgCMhb5wOQCW6zGHw0g4B3OckOI9d151vQqMBX/PMvAsomy1h6/rfg7Pfggf1//2NcWP7euNtyu8yXo7w7/xDVgBFS1subLu1Mr5Y/OCtSN8/bznhoCvcxcfXT/aJ94uJ/PUsQr6NTw/L3evVjsbcfU86lX2SuRXzGDFPvipe94q3/jaV1R6o1LG+d4u0+etoDgGmjpQ56e6ETO0C+OEdTMMoHk/MCYwTOfni3LNNTusGFwQeVktlxVU4D0AyXgMqYCUlEsVBYySQXQURpQDpWRmUIsK6apMBnC9rNkf/P7555/TduzcuV2LzyJ/hUFlBTo78thjT8iuXTu0sCwG59yMpdqmYilzrouLcvrMOTl/bl4dPCLEKcj5pjvvkj/+809KNgfx38teu9idvNw96QfI+49zqfXZx1r/b8Jjwo5/8TWaFVHthuDRv95Xq6Tlm4OmDnAgKehksjkFFiFtABNR1YADkCZRdYDMacGBIvqW7D1vfUUAACAASURBVMuIgueAZN/9/jdk555dUpxfkkzBHAd7GOhq7THSA/1vjSIM6nRpdG0ipgCRPrSIZkc2bbxaBgqTcvMtN+u1LS8tqgGPfNry0pJs3rJFdZghv7i34XGxY/t2+d73HlPA0smeS81S6lT8pPee3xFgQ78hYcse1k+AUN8v/Lhgj3YkdjWJLSRng2LjnhG7QqIrODAa70SIkknO/Dh/9lyQ0XVMduzYqUDwW97yFvnLj/2V1SJYt07v6cjgoJw7Y5kdHtVN+2dnp/XIzMPi/KIslopKqGzcfIXMnJuSU+fOqP1NAWuinxPptDrl7py5c6gAeKWu8hbupDJXGRf4Mjre4implyuyXFpWG2t0ZEQGRoZlaW5epuamZf3atTK+ZlzGR8alWC5KcWFREumUOusaDR1L6tgAlAUY530NAAqiK/fu3au+ydTMnNU1KptkATa3A3o+XlfWgLF3V9ufV9zSELnAYT0biWO7M9/Th+Zzy1CwOhUGKCq4gj24ynOkdenPrYaCtdVs1F62hTu4bnNgP/OAAPHPCFTr1VxAf9sy/XA7xseGFTglK5AoeP8eeyb7PfLLZH5wzRAdZH1oxHlIStMJEIgJIwGsRkQ47oPI8TDJ4UQG73Feq03l9wO310iOkZGBQGbC6n1wTCcatIBxzOqWhDM/OIqTJSp/JUaw0B8NwF3uSVAb0CSIjKgYG8t2s5jOnD4nxWJdZajhN6mlwT31+8D50tSrVN8zqcCb9jsRw4E/R8Zmo+4BQ9amVComy+WWfPzj/03e/OY7ZW5pXqLtiPq+jRoRmVbrwuZZRWV6FfRoNVQVgohHQHn17yJ2HziP1soanpC52SV53R3v1NWYr3sRdF2tg8hi9X0a+OnW39gU9DeRzA6kIC/hNlM6Ye87sMN84bo5jkeh+t7jz57NYeCSSWuYlJlH0VvdT8/gCJMiHk1NP5AVY1KIBpa73ebHT6czauewhxUD2W/6BrsDcE4l8YpIuES6ka7sSS4nwl7mUcW4tMgaUvPJpIhqujfF0pYhiQoA9Vmwrcju5zyso9hDpTJBIHEplubk9ttukw//we9LvVSUVo0C3HNawJvjad9xvxsN9XUBdmmLZbnETGKt3tCi55xTddTjSVmcR1aE74jUm40uEMV6Qm0P6jURkU5QLX2Dz8y84Bhe0Jd5Sxs8IhtJbR6cu1yvSEuj8JmHvYwBDYapV3sR3AQPBkRXtUWB46B2TI17CXZDxllUVUzYdxFan55dlA/95w/LVVddbVJtqYyOz1ZAfvh97dqgqJEEMugd5IPIqEK/TmuK+LrGeLaaI9TMOHtmSl48clQOHTqkUtq+rkNycM2cF9+83qzKO97xTt0L1XtO0FrWx4hEYglZu3aDjI6vUXnrGtJmeKOdlmZhOTllxzY5H51/iaSSLAbWmqwXNjZ/k8U1Njqh8vSxoO5BuWbFmFOZvN4bgouWIEaqZBGBlVDPyGoOjA4OKYExkC+ovNP8zDkZHMgq1odd2Gw31Z4u16oaLMp5B4cKai+zd6rsbBBQ7SBnQu30oFC1rn9o67eVgFWQu24ZK8wNUKdKvS3ZfMHkgbIpmZmbl2giKbVyTRKdiJTnluTc0SNy4uBBmTp7RAr5mNxw0/USTYmSPWfPzKhkFoDIhiuukuHRcdm5a48Mj45JJJGQYrWhuEAsltRzTp05K4f2Py/telOa9bKUS4D2Kcll05Khe5pVuXLTetm59UoZGxmSRqUsX/v611XSD+x017W7da0pDFtNhgbzIE39jqwcPnZevvO9x+SxJ16Qc+fmZakiUkPSkHUQGDYuGnSueGSw3jBHybinrg8mnMuZu92vpJECwQQTMy5MJguCX+1p1Qm0mg68H4+Rbc97zI66jA7l5FWveJm84fWvksF8UpLxtpIhlQqZrwXJ5AY1uHt6vipPPntEDh4+L6U6uA8F0cnyCCQv9Z7GZGmZbDLup2GrGc3StlrMFgjR7Nbbw5ZkPXDClfHIvWccMX4YD9heLhmltWYqRqyxxnLt4SLdnmHAb7weiQPxvGbtoE90PwrVF/bMBc7P+7Tbszw4J+dyu5v2u0/A/XWShN84+eT2OO1xO5R5SXY0r71GjxPy9A33x/1iJ2k5Du0wwtRkomifB+hwnSrzFIl06/HxHm2iD7kugnPcFvPsN1+faJPvgYZNW0aj772eZcJ1ehAC/a22TBBoSLt58F3FQwNiiL6gvT5OORfX5UQ6wYJkqLBWePCT14Chz/ku5/TjegYObTQ72zAID07wjBH3J7v4xyc/8ZcdNq1MKi2ZXFbqNSQhLNWbAox0MIqYHnGhzlYqoxeSLgzJwNg6SWeHg406rpqUmhMRaASyeBBlo4UoSSPNoFcokkibGBDfpbQIkeipSFPoLuSvfud3PiS/91v/WSSaFUkU5OEnnpaBsVFJZYw4WV5Gu7ekbWXwovdXrZX0uVJZ1oyQ+YVZ0zyrlKVUXtbFU3U9VY6rrgZDo9rSdDzSQJVAaVnRRjW+NL3X2H0MDwgVf8DKQ6bwfQr5uZHvN5SbhuHIjcY4hgDhhpnjRIRsR9OZB3IxWbd2Up3EchFjKibNOoAsQHlHNfO0QGenIR0sirYmN2v2Ci8heyCuHAgxp9+KupkB7rVceiSPb5KQB1osVC3noJCLArGwaQYghI9rxrt5Avbc0tRDJSk6MYlFiXqIy3KpIkWiBAJN0zUTGUnGYYRJFycyqKlF7wH5dYEM0vHV2QvOyzk8vdXP5+fmfPafMWop/jx6zj33zAggou1YeBNRCh1hQFmWk7OlXlgxLMUVPp6OEwVZg2K/XDAMbAzNvIQsLtgYLFdsbOSyKS2kycRk8lnBvY7KyHHtCigwH4gYi/Zk2gAq3MjqMqdasK2pY5ZN0EFXouPcSMXwzeUGrSA7kiFpol5FJteuUfkXlZqbm5EUGsnNhszNzEq1uCQ1AINWS+q1Ja2rY6SKOXGck/6gj1i0mLc4NhSu4h45iMzYIFWNz9GI5UH6Je1EQxZAScHgILKNzbfVsQ2ER4pIFBUD7um86iYcFLHybDEHsf3+hqNxmCMG8FrhSPrYo9BWgn892QQ/Ds9IhGGUapHBTltTznUsNFtSbdRVSz6Q/7U+gS41OWAd/6rPHiIi/Xq71x0JiNGuBEPPSNd+6as90w949r9WQiXSUmJF53Efv3Q5wDQ8h+3vIHpEHXUrZO1kpP3dA9Ds2BdGhDMOwmCfg5lhotKjqPzeOgh/KXDV5uGF0mDha7QMPNq1upTHav0RBgENqOjpdeu6H4zPiwGY4WMCtF/qnrlx4UaDg/hOqnQXr9AY8r0k/Mz3XbvS+9fnR/gY/X9fAHheAIj2ir+yrljhWJMi0RF+sRonXlA9KCqJ9j/zTrXSo0SBX6nRbPuf36cOHXsra+KJ48e0v9av36D7XLFYUiMH8NSLk7O+zMzMasbE9NyMbNy4oWs8nTpFDY6cXHHFFbqX0gdedwFQwR3p48dPqiQhNQP4DunVHhHosjhEhbhxZTI2E+o8YsQdOHBQdu3aKeMjY1oYnc8wqLA1MBRPnzojL7v5Jjk7dUYjrCBZBoPoU+7Ve//tv5V3v+cDMjJiWtPUKChVK/LqV98mn/jEp1UChzGLNICPcb/fHhnkY+dy9/RS9/9yn+neHWS7hc8HMOn1q3y/9bWjt35emKka3qN9/Pj62Nu3bf/GBmBPxgbpEptBFDXazthEPNxJYO4ogNmJyvP7XtBCoP/4hb+Xl7/yVh1LcLQAONxTKyZscwb7QmVRcahVDqWuq4oCwHXS/ltaiyyTK0irE5fFYll2X/NSueKK9bJly9WyPD+nNh6ZCOwPyUxakum0nDh1Um0wd5o475vueIP8wz/8s4yNWc0Sv5f0Md8DDOd67F5jLZvEioFsDS3mrpr2NQNdu/JBgVRoJMjI8XvgGXAALjizHvnUaVpEs9cx8Hvse6mPi559Z/aS2U3YT9Y+syOxLdxaNzvRotibKrdEDQEc2rGxCXnZy16mBZlxConOIgN1YWFO6/8wr85OT6k/wZwYHR2XtZNr5PyZM7Jly2aVlWPuIHth4K0KJKlfgn9SGBzQ0BEifaenpqRGhGE2pfbUYMFq+lBnjwhWfs/zqVNnuvrnrDHJmEWwESnIfdi98xq10XnNf7KJkB957tlntUgq0ZHXU1MtkZb5xTnJZ3Ny6sxpdUi5HmSDWXOIrJ6dntHsH7K7IEpoPw4XjyNHjtlYHhzU3/nc0L0mVPOlSzQF63R/lmn/es7+Fw32K6RxAJ5ZF/kd440xWalYFhBAMrWagvghBZmJ/g/HPIVih7rvK2CNdJcaHL1njYkIolKR/ArbZzbORBIpk8Tx/atSwb8yoiCmWfjU4evJPVk2e0QAj1lX5+YsGrAXPudhdM66sH91pNVuafYH49xsjWZAKNhID0tYmQQVErRmtwD2InUIAMFeVG9QU8TsXx61Ojr/FoxUqxrlj52PjJBFSZqcLP6N960/QwDUaibD5XJYPvfYZ3EtIDiQJ3MbwWs8cFu132otmZwY7Ebns2dit7KIkfSs/nUoUCmczQLwbXb9hRku+LeMAZVkSxKsxpguy5//2X+VN955h+516WRKgXcCBalVqcFeENRNu27uLT4o51fyqdOTm2IMsG5y/MGBMZmdL8prX/vWFZoDhBZ194WASMdHI37QLc+J8RGdqydOHu/WT8F39tg8HcOBtFwqxfoPwZnvSm/07z/+mnmHFJDuRcHaGX7mfc7rPo9n9XnEuo7VGH69FWzF12I8ANKNjAxpf/I+GWFkkYKhsB5A7FJ3dXZ6Vpbml3TM0dcOArtt6PaejmkiXJXEMhylG5hJ1HYGcqygcn74J5BFPIoVq68G5kJwGxlsv/nB35A3ve3NGnDaalZVaaBZN+AMMBtlA+Rp+BvpKsYIwTwElimIh58VFak16nrfU0SBa51INiuwBmQMwCOo4W3ScC0hoEyk3qDWDX5GjFJcGlwWk6bWbqoul6VWNxLGHx18sbYB+YlANcQjrCEl2S8hcJHHpB4nPpytMyWVXrS6GOb3mURdQ6oQPR2kVCNSajak3ojK6994lxb9BteKxlNqp7H/QmypUgX7YIBLqKyS+pyBnCZXF4CltN38m15AB1JJ7/5fPiCDwyLDgxbc4+OIe15ZInggo8XRkY97xStfKXtvfIls2bJV11v2Vs+aAei+6eabdb+jDeqz0qlBMKiSkQGO0MVuVN6nLidPHtNxSdF1XY8Vf6lrkXoWEsugTShO521cpObF8JitqUqQ2riA1GOsM5YhSCulZXnx8EGZOndaiVHwBFX8iJBRHdRgAKcYKMjU1Dm9L8wN7ANqkFS5d4yrtq+jVamTMRKhfvC8rj2sNUr6aV1dy54pIFM1OiGT69fL4nJRSZxyGSI8JW3GZiQm7UpFzp44JqcPH5DTpw7JlqvXy65rtmttGXC4s2fOS7G8LGNrJ2R4Yq0Mj24QqKV6y7LllFjFJo1S16Qj0XZDThw+LB0NnG5JubQokXZNWKNy6YgMZtNy7c4dMs6+32pppvixkycJsZbrX3KjZKgVm0vKwGBei6uXmxHJD63VzOJvfesHcujQaTl+alZa7YgsVW0uxCk3xHyKW+S/2g5Nr7nGHlY3abegjh5+nGFPbW27r69uY6tNGVURdpWmt8CkqCSSVj+EfUrnEqomyaRkUjHZtH5U3nH3nbJ7+yZJp1njyTyIaZ9JLCUzZ6fk/Myy7D90Tg6fmpFSmf0sK6kMmSIJqSmuim9I3T3syoT6fIzT5eUlzf53yT1sQ8Yo7QK/dfkk7Br3L8jCYP5gS/E9J4p5j/GKL6iZSmSQlkr6zPnoFyc03CZ28kX3qwSSkL1jMi/MnzAJSV+fOJ/vC9wPcHLOwbimv71+iQd6ua/uc1/va5Dd4ddpsm4dnReOk2hGcoC50QbmJlmNPPjMCWTPanbcid94G3UvKFrpBfdVXDLLa6V4P9F2juVEMn1Om91n4TXtZQ/zeiKezehyYbbemtIT64QTObSN84EHYJt71o0SwM1mtzC5Z+jQh76eue/NeTmeBzdY1iFYgUmX0W/WZ0b28nt+qxlpAQHjfcP7kU/9zSc6HtnKhXmKkBnOFhnnE8gcUDMWGCTLpZpIsiAtiUs6mZbh4VEpDI5o2lw8ldZIef43ADgB2AJDDcOTaG1khbL5lKTSEckxISMNySJJ0KwqkfEffvlX5F/+++eUEvnA//VB+ZX/81clkRHpkL7Jhtpsm0Gqxg/puXV1jrjoZs1SiCBCyuWiVJataAopVwpYF40tbNesY1hwy3ojrGhiPEgXr1XNWUkEAGa9VtHjWJQGVUqIeMCMC0KhKFwTKtqFce79ZgZuS06dOi1ERmokUEdk+9Ub9Ds4W2wOFPTE4Ke/lMRQ7UNb1DotS5U2B6MlSJBogSmV6eoojYGEktMZnWZdnXR1JYkYIYJCF/IgGouohWDD9uP6PfaB3DVIVpAfPRLEQFI8mqhp33dIr6zLMgORGnNRkcnJYTVULJUMooNFFD16oqcgRixiwoFSyA0i+3FUWLA1bU4LHQJdmEOkfeCZN8H90QUA8wAHnSLjQdSpM7oqg6HAhEVrmKPfq0GijgRjPKjF4eOf/q+o0WesJcaALmaxpKaB6sYbt4i6HTt2KfBmE7+mxqKSf0Ekq6eI4ZxYBJ0RVtwnZ8EhDjF5aTdAPOONjAQWEP5rJHI8Iemk6RQqURcxYCGmx213tUHry8smF6dF0xrSrlV1XtQpbNhES48icR0FgUitJGJDSbegDoJK2wUGqC/GOseCqH1l3dNWxAuAiQwwdUqp0RM459xLovs0cg/N14SlCDNnbUfXu2ZgWCLebQ+R21w/m3UcLVziEhgX2NkpyA4z5BzIcUbYoilXFmDXaBKNqLFnHk7OOPjoY8EZb98wfA6EAQg1kKmJFJA8ujmjS6plXFgrcYotIs7+m4Ea3qS4Hs8W4xz9YLpfV9crCP7Q42j7VwL//b/v/13/OTQjSTNfHPC2SEIFB/uyv+y3K8/noKlHdtvcMmDBHbnwfQi3z4x0a+HF2716bRT/fked5tB6EPSvH3Pl/VIxjCAifOVxHah0coHfuYF0qT5UQnOV9nv7fFx5P/k61P++91/42Y2tMKF0KQJltXb2A2b9/eztol+sILsBJhCKHimr0pER1kvGLuPYi4p2NAtNr6XtgFtTist1uemm3TI6OiLHjhySW265RQkQSIIXDx1S8kKNFSSHgvoJAMOsMxCYAAoAp0ruJ+JaoJLv4zydOTMte/bs0PWVvRFj5/iJI5JO5WTPnj3q8LO+Hjt2Qo1gDGXkAD/96c8oUUL/3nTTy9SI/MM//Jjs2rVBAYpf+7X/qFkFX/7ylzR1GKP79a+/XZ544gldayBnIJTR2sVQf+yxx2Trzm0aLRVPxeX0iZNqT7AWc2y++9GPflSDSNj3rrziKr0WnK77v/mAFkCmj9XAUxwRKKAliUhcGp2mPvMaBxMggn3bn30f73//J3nN/qP7lhZHJqI3qQVDVWpCsw97+6PfdwU5IBpoXxCB7nPc17rwnhq2If1vfdbMLeDwIPBBwU8Ddzz9mXvMveA18gsQHGQpP/vs8woOfOkb/yyvu/21CnxrVGrNIqHItrU13OrGwBt4IEtHpRLNRmrUls2uwjaNJbSo8H3f+q78/L/793LrrS+X5YUl3aPOHT0qw0MDuu+eOntKxifXqpxTbmBI93ciF3ESGINf/8ZXZWTAigl6f7gj1LNDDBDFBsrmva3sa0ENBNWe7wUL6J6n0jF2Pbo2ALwEqeIE6ACEIW9pxI6BBBY5H2ieq51nMkQ8nOi19Yv1sBc44gEx7FnYTDisVjeCtR2ginuF/rU55tS4I7N127YdsmbNOgWTITQgYt721rfI+9//fvn5X/pFJS3wB1g3cWYmJya0Zsrk+Jg+775mpz6zFmm0VjwqJbJ6gijvTNrsnYWFJTk3My3jk2PqQGP3sGYUi0vSaUclnUopUENAV3HZCoIjIcSYIBrzyKEj8r73/Tt5dt/zOl8P7N8vM7OzSuBQ+weyi/WC+/eWt79VHvjO97Xg6NmTZySVS6sWugG/MY2GvP322+XsqVPypS99ScZHR6RZr+s6xph4+umnuxIiyMLY3oINGTjUQS298J7l0hbdfa5ro/Y0rV1mF3uPRzZltQGQIGR8kE1lzmTFnGgKtQYAY3gcrrZv+Hvh8/fvcwTt6P6hfl0vAzNsD7nd65GoSNh5oEUMkhUtFx3KrIecwTwX1k3s48VF0/S+6CPYf7meoSGTP1K/Dh8J7X+198xHDJMg3YzqmPm0XiSTMWR2eVuJUz6jtpVl19jc5D0DMszO8fcMdLLzOAGC+QvJQPaFBRIZMOV2Hf6JFXzuZa44WeEF0xkrhUJWgQOPyJ+dnTeCChDLfaG+Oib0GSCV37ewTWJ2gQX8kEVCOyEDFhcr8sd/9Pvy9rvv7mbSsEaxjkKAGMFkxXABLL2gfTiQRSNtxYL/AERZMwbzEzI/vySvue3N2mbN+lNSLUSA6E0J7Hb2o+Cmj44M656L/dCVFAabDr7gtXUwV1OQfB2K02cCqUvz93rZSXZQu347h39m2Tu9zF2+w3nDthr2imeTMR4Ae91/Y9xAiCInEybFkR/KZvNayJ49jO8zDrBVWhoEUtQxS7/Rr2oTBPJbvm/QZhtrQXAmqhyq91/TtQ5/lT0Af8Lndq1VUx8p49HdmZj88R98WPbccA1HE2mWLLS8WbX/WrciI5IqiDRrMJQaCW5zMgjU0E4HuAhSdECplcAFrKXYK/O5ofsS14EUTrvFHU9IJJG347Rg1GH3AHIWlTjRqBkeFKotWsaCRvpGIXxMCpuASYpve4Yfa8rCckmOHzmlBAVgOsZaJpnQ+hOsJ/SnRUQHEmjMvVhHkumYlGp1mVmoyC2veJ2C5p14WgP3qmT/kNUEycH6pPMkonPFA0PbEQuMNel0npzEXelXnjpxUj71qU91AT/6RKWvlpeF7LryIgoMVisWWayhsVG1Ra6+epvceNMtsnHdeknncpp9yp705rfeJalAJqhI8GEoUNX2c1PkcEkuzlepIhM/r/s4GSuMMwqn872lRZOgok2sS9lCXu1nj+guVxuWwVQyggScg/GV0DovZA5GZe3khDz62A/lxImjUqssB/WwOjI9PaXSsgQVYJcpudxqSqGQ0/d2btsp6URaThw9Jv/yuX/W4AHqVGggE73Ong+J32moFBwEHv0GeQPGRgBMamhEtu3aqUoY07PzUik3lVjv1JuSiYls23iFnDp6UIqLU1Irz8m2nZtUovP02Wk5e/a8LM0taeDj8NoxiaSyUm9nZLEEeW7BhXrNNZOvQ0J83eSYLEyfkwTZcNVlkVZVhgYzMjmaF0oib1wzIZvWrhMCiKbPTsl3vv8dLaI+tmadbN62TYf9xCQAd0Q6sYTEsyNyeqokX/zC12X/wZNy/MSCEuIUcVeMK5BJByt14lP3XIYeAa8dgkd7tRMYO74ncQTXNPGaek6COAHCemEZjzGdMwRcm71sWF6emg21kiSjDdmx7Qq5+67Xyo7tGySf5ztmk5JN0GhFZHquKMfOLMjjTx+SuUX2lIJei2KayCcGxDn1gfL5QbXrWRuZz75m0d+MPSc6nYxz/AlMl/c8E5/12ddMXzfpJ77P+moZ5rZf+7rN7z0YLpyF4Pin75cefOL2MwSKg/MOqDtB4VkbfM4453qcNHAZLL7LefmOZ4lwnDDp4hi8Xx/HMlIq0Q2mUam6IOOZ/uB4fN+lsGi/SwG7f817/M218D1NGqiaJGF4r/Lz+77je5+TKexTbst5Nij3EZvcJIqNCPJj88x/H3f48rSN6+beOXEDicG5sNk5Buu/k3287wStkzG0wbN2ODbX4OdRCeRQFhztcyLLA4PoB72/ECDuCOmGFQCdbnCGO9WZGo/oKZaWgyiMqILvCuZS2yCeVgOWLJDJNeslkckpUAsZkkykNRpegdB2Q8qqGdqWVCIiE2ODqomaJkJHRJ5+6hn54Ad/V77zla+rs/ffv/plufW1tyozzrbE/1qN4j1BdH5gkBPFio/OouipYu16ULOjbkwTgwg9wfNTp9XBJWMBdovIreXSkhkkjYamEutColqEJdX9M0exTThD9z+RVWoaBGyhgXtRTdXvGciw/xlNTWVDIxoCo2t4eEBBHo6p0QkApe2ELnKAENKyIoy20Nmd0QUDpyGaUECZjBSMzhhAlRaBJ6umpcSU5g9goyhwgdOMZFBgAJMaCiHiSGQACvticDEAVtugez6F8TCSorpxYzQQRUDU09x82a4B52SY4mUxtbdU37JuGsXIFwASOzvXI9kSasAYwMsyDgCHsWG1MwBKdIuIWsqas7QKvMRIAU9JNBmTWomsGtPA9YXNDWADaoNxEXgsOuEhcgBaQsQITggpnTx0g4hR3CkiqXRGnacXXzyiDjiGHmmfW67aZtFRrbpGimmKcaBvOV+0ejXKsrYiCqC4LBopkbpIkZKdI4J5QCMF6NNUGq3MgqTzOQEIiCXikkxkZXRywkiQtqU35tMJSaVJV4zKyEBWSktLcvTgAZk6dQrER2rViizMzEpxYVZiHct8IkWbTsJ4qDebOgfon8HBQjdikfvXi1JrS5sFpE2qdFrnWwKwpdWRSo00OMg+W9wdELf7YDeCDCeMPtUzbZvkG9fIgkJ6L8cFMCQDw1/zOe9DiPDsa5XPNea6AfcGzBkA1XPMHcALSyZB2NhYDzKlAjDb28pcCY8bB/b8PV/YfUz1Z2iEN5Iw6WLHaV2QwRE+l6/B/c/9IHaYA7k4kdA7Svg71JQJR4D7pu/96AVaL9YWn3uQk06YhO8BnzsZQp/68X0cGdC+etuCle6in7uOqTnfvQjUMOjvgE/vID0CkVD/BgAAIABJREFUxKPDjBDrEf1hkGi1617ZxyszYvr7vwc+GujhoGj4e95fDpAoGR4ALbZRM55t7tBvPs6NLOnTI7vUjVqFqHEgxPTZbQ/XaHmV4rPoTStyauuufw+gnHWC6FSNeolSyK6iDlap3JS7775dzp8/p84Le9vk2LgCgaS1EuHCXgvxgIM3Mjas0lgURi5XahrBiHOie0uwTqphOT8tnUhcNm5cLydPnpYbb7xBnnnqSVm3bq3uq6yxfG/fvmdkfMw0jSFfMLQ+97l/kd27dyuIgizNunUb5WMf+yvVPqY/b7/9DnUwv/Wtb8mVV16h/Xz99Xvl+9//nlSCiKAtW7bIunXrtYepVcD5ADWuv/56BXtxHBdm5+R1r3ud1jj4yEc+ou1SaaVaU+6+5x0yPDQqv/u7H5ZcwaJt2QMBe6nF0GjVVZKHZ14T+MACQQYgEZj+zGIZft3/+Y/z2glhl4bRjDC1ZJwoNluD/1A1GuypkaFkMvaITp9z3C+fS12g/mJjkuNQByGQflSHLpbUoA7e12NG26rlXsgNBFFRgHppObD/kJw+c14eePjbcsONe7V/MXRnFxYNvKQQJgUC1Z4lmzdov2aA4Owr5SdEaNBOtT9iMUmks/Lh3/8j+cfPfUFe8YpXyjNPPCPrJifk8Ycfkg3r1uh+jPwVcp8EenSiSMfavOS8N990sxw7dkRBdPY+jz4iQMX3PiOc40qUL5WRB0loQIpFuprkqhGNPTDLQTOyfXUNUeF+8BmT3tCID+Y30ZJtJBHiag94cIvdHwKP7PgepdpG8jL4zNfR8LPXizCi3Ow8+pP2WW0fy3SFxool07JmzQapVOtKAH7mM59RkOS219wm9957r/zSL/2SRq9+93sPyGc/+1l5/PEn5YEHvqfn37hhnbz1rW+Vu+++W664YqNcuXmTOsejwyOy/+ABfUYyg/kEQPL5z39Rs0zWrJtUMIS1hGwP7s/g4LBUWYvSaV0nAFysKGZb1wSA26GBIb3nECk4r4uzc7Lpqs3qKHndIT7HIbtu77VaD4YMkPnZBbn1FbfIi4eOaPZ3pUyx14i84Q1v0EjqfU89Jc89t08A97ELOfaDDz6oIAHjkbHreyagd6WGdFfgKwTMVC/AqZdhxZy2ebVyMnEfIbm4pyYHREQlcl4mceGAmzqJsZURwthdGjV8iT0jvH+G91X/Cbr6Ok7VPndZx162uc7pNNnSNscIjAr7mS3NdMJOYw55QJIRsQDKSGCtNi57maEG1HCtyKt0o0IF0AOHn4yAIBo2CBzz9UnnS4cscqQVISGSsrBYlmzGsiB5sD6zzvNw+1fnG3MvkMlh7+vu1xDWIfsTcoH5kssFkieBVAXH1yCAwFcyEhopEiNDNTtEwSyzSwHMqEnDg/uLtA5bfywaU6UBm88hKycA8z2Lrv/euf1hKgdGELFPzs8ty5/8yR/KPffco/Ma2UYP5LJ1s61qDRaoVVMglfcAp/2+6rGjFm2Kdj8+XKEwIfOzi3LbbW+WqKoOGBlL0FdYNs3nRhR/NbicocG8ru3nzk0HJJlh8C6/ZuuRZYQEy2IgpUjE7Mp5E54//B0mxXx+hb+Da0skdDjbxIkSNPw1Cy6XNAkqKOBIXFJpfFezqw1baasqwLp1azQYQuWHalbHpN2wos4OWnoAHL9Vma2gMGz4fRsfluVEhp/ZhGQ3IqHmEm/sgQYEpnNWbyOdicvb775LPvCr7xfpoK9T0hSiagmiwfabWDxv9Xg8KwbzHDmqWIaUDpUoV1STGwT5Qee4gITeSFJ3+M/eyv4N0YGPjq6yhrGLarfhpGMrQH7gY7kunHZ+UCTHUiCVhIFQ1gCNwIdgjIEdsIlqfQaJa/Ddow8/IocO7pcxivkG85IsJsaKq5jQb4Dp8WRKIulh2fvSWzWqtqmyVUmpQUKZEJYGyIYzQJwA8QyQLmHnGf6B3a4gdbutAT/7n9vXjYjuqFRdRIuU6/wCJ1mgEPesNKJtlXB61WteI7Mz8/LQIw9Lu9GRu3/qnbrX4Q+//JWvkhFIEoiNek3igfy81+jw84JG6Zxvt5QAQXp8aWleBgtW8yOXMdB5dsYAVKtXZEG2vF+qmn4+Ulj0W67A/kk2rhU/HxkdVwaS0TaQz8ln//Hv5dlnn9baQhpoEASagvex96F+qJneY2O6Tv/DP/yDkjJvu+ttcuONL5OJUTvuwvysPPDAA/LoQw9pO6++arMSiumkAdn06ez0lIKdy+WSjG7YJJuuukqWFpdVEgtMDWkvabQkFWnLxrEJ+dbXvyTRTk3SyZbc/sZXSCqZkCefeU4WFpZlbnZRcoW8jK5ZI/UIMnEiixXuf0Iisbgk0oZPsNankzEZyCSlVlqSdrUsrUZFCumojI1mZP2aUckkIrJpzbjEOy3JpApy8PkD8p0Hvimp3JBsunKLbL9mtxCwh4xVLp+VWDIvh45Pyw8efkaeevI5eeHgoq6FJH6w9tG3ZG+RNUGQFWQ2feCy7awBzCwlTsmuCMag2w+8rml9opWylGHMIg1BEKi4aGCTBhkTHGTnQi0nnYhLIt6W8eG0pON1+df/+l2yc/uVMjCQkkinLtlCTvJja2T63IwsLjXl6X1H5NDRWak145LJDqhNgoyd7rNImZXrks3m1BZietO32Fk8a8Za0uqDYIuRKcD7HtTg0lOMRX7j/rD7HZ4BoqRLoF7A7z1jzrEo29utdrV/T7G/wE6nD10+S2sVBTXqnAhwsppjO0Hhcl22X8e7hIDviwQF0WY+V19ldrarsKL3Mknw34Duw/znc/UJgvp6TlQwj7ArIVg4Jm3x63M5rHBQsJ+f8zrhoPZiOq1JAnxXMc0gWJlr5/hOKtAOz8rBf3e7ku9zjzgu1wVBxLE08aBY1Gswm8+IFh5cn2fkOPHl3yHAI2w7OW7kZIdKTOtaleiqYXA9prJkgQ5+3SjTcH6ug/ewmTiv224cQ8tjfPELn+vQGbzgv6cHOZumk0Blr4gk6qUDcTJADKJGAD45BsZtXbWbk5LM2ACfX1iURpvOTSqAm0nntbhQPleQ9GBeUvmCTu6Eyq3UJJtJyRAFBU0mV/Y/t19+/dd/XR764aPSLC7KX/7TZ+WNb32jXixSWNRQI32XxDBTerZYBWDLes2KsatPHuyxah4E3AWFltptHEY2WCt4BtihGSLlsnYqmSILi/OyVFyw7JBmSxaXF2V66pxqhxNNr4RQsMFqpBUn7ZheapJCZsvLks2l1XBAA5i00aNHj8r0ubNq+EOavPzlr7KaGBEzhmi7NC0DpNOuS7tVC+S5AudCnSEA6bjaI0R/sOmpJjcAvrLHkA8xddQNSLGME17zOYsPtSGodeKOjhvGbjCbM96LWu8C94EzoXXCg4imiEZM2QZPGnmphKZnQxLxhDqEm65YJ5lMQos/UWRJjTzAvViiG4HgjK0DhYw9zq9kgZ+zG1Fvslt1mIVmQwkhJ1D4LoQFMmf0B20yB74nlWXgoqVNATzQIRo9QXSopjejkUjvmGOnACTVq5Bz08grIkkslY8xte+Z52Tq3Hm139Zt2qwOy+DomBqKx06ckOn5OYkmo5LMZjT6mTNRPEsX/BxOui1q+cKQFIaHZSBPNgfGdEKLfSaSsLymv5pImuEbS2a0/TQfEJrihxRBz2UxyqPSqpakWa3IiSNHZGl2RiOElufnVXbi7OlT0qgtySLjuN3W+Q9AePjIkUB+o1es0YUHhod62n0D2ZwUcnk1TrUPNZvHsnpoI8SiOgJti2rSjSjKZyxYVR2HqaxljoQzQHQTpmhdIFmimUV8hfGtloG6293PsbNx7vmcZ3XsI5CyFrmDPrFGhfQ96xgnO43MGNWV7hW79k0sHIHVcy8NBCTFF8PbDQ9zqM0Z9vG6GmgQJlGcvFgNOPfjhc/b/73e8Q3YX1kjxIiBfgChlwFj33etapc88fnmc1/PHywe/RrwZjAwt3pRjW5Q+Bz2Z5uDKw01JzJX9O2KFxcWf19B4Cho0svg6v/bQceL1Qgx8MmknmifgyG8VikaL+4TtOnC/u9FWK52n9ygYhw5weHOsbctbHR5n/tYtLFkfexANP3pf7N+/TiPC9vvEgGWhYdUQDcCNnDi/XzugPCshqSSIzjNcSXqde7HorKwWJV77rlTHnvsh0Kx8qXivM5nrh+DjfWS69JIllJZRsdHJJ3MKBFSqyPvV+vaGhhFGDhIWM0vzEgynZPdu3dqO5FIOXzooBbLfelLX6bGM+sXzhCGFiAsANp9992nxbORM+J99u1yicLAZKiZlKKn5BJBzvqElB/6x5wfcBUDkEjx0eFheeSxx2RsZETHCyAQkezHjh3T6zt76rS8+tWvVqLni1/6skXkNdpyzXXX6fr6qle+Wv7y43+t44yABIAHN3KROEDGxiOF3Kjvv7+rrSk/zhhYOb36JLACwC0M4NieGMyPIHPS1zeIgPBax++6TniQkuxjrv9ZiRSVbbAMI41wSxBZbaARx80PWIFMCBANQmi2VbYBSaEDh4/IcnlW7S1sN75HVKAG6gRoYJL9GsIIm0ELoRuppgErqp9tdUEaZHZG4jI6OSkf/O0PyeGjJ2VoaFgefehRUXm3SlkKGTSNo3L05FGp1htSb3VkaHg8CERIq9b6dXuu1XNAiLkToVFmLSMqsCuxfyCWAReZOwDyBA6oUxY1oBigTImcbn+alGaNele6l3UkprKe1Ckw67dRx9GISate1bpenSALzwOW9Lo7OMV1lQQFOOJhGcIxkzzBGgwyhXmtgSBk0gaZwzyTocSzZYRZJBXZHwBHhfyIvO71d0ghn5cvf/nLaucCiH3h81+Sd/70u2T9hg2yZsNGJSb5DGdu8+YrZHJ0TAmhz3/+8xrJT7AR9pP7Jk88/pi87GU3SzaTV3KJACL6Z9c1uzUz98lHn5DBkREpL5VkYt1ayaetqCaBJWSIXLV5syyXi2onx5MxlQINF2aEUIRw3HzFVXLy9Amp1SxymMfYxLg8/+xzaq9su3qrrF2/Tu8RRMzff+Yz8vt/8F+s3YMFlcEigwpna8/uXXq/v/Sl+2TDBivCjh/kY9XqvBnR6HPI7VMHKbrrNYBjiKT3OYwMDPtUkoCcQFLBi/l6Nqw6lQGazPF8/cD2uBwBEt4v3M4Jrz+tJlIxNMzsILdZwiQO6zc2M31Gv/Kw4BVw1J69FLaL3A/t1fRZfYVzCU/LEEsH99wysgAZXFZC+xeJN9UEwaLv7dvYIATLQTIA1vPsGZEOkCjgGkRLcm/Y66gt40EJ7qwzr3095xnJL6+vge2uoKcWTXefqqP+WzJhWUHI4bAPeA0kswMAQeKaOWn717wcPXrM8GOi40NZ7N5Ldq8sSMj36wvuD2t6y2yLRgN5ipQsLtbko3/x51qzByAjkTRglD05TICYXWJF0A007UWY0gaC7iy6Fb+eTIpxJUBe+9q7rJ5eQD6sRoCoTHGQScOwhQDh/s7MzCkxrvVztN5Dz5Y0m9Wuxa4ZYM3Wyos9+AzioP8RVgl1soO+NgmqHmHDOMHPzWaNAGdsq6yc6vVb+5yg8AKuXEdhIKdFsvHZqNEQ3hd75EavaDvvhQkQm0cERbZURUP3tKZJypHl5fZkPGVF21lvsLmkU5fJ8RH54H/6Nbn5ZXulurykShfl4oLiCwTMIWWtsq5BTRaNlDYo1rpJ5Taauhbyjz3CyRIyRqgpqsmEwb7Cvk5GHjaWBsfymr0jUIygj7jZGqSAwgjkomouqqazpU/pghEwevjwfk8BSZRQVv0f83XqLWksF+Wxxx+RM8ePax2QWoXAGGpsmp3Pudhf2tSUa6flhpteLpFYSiIQNeAJdauZE0V9Q2ubBH6kzln3R6xdGpjQMj9XAwsCUlSB2VZNjh86IlNTZzXL4dzpU/qb4tKigsqMP3AyleCJRGVmblYDOHbs3iXbt+6UkfFxzWo5NzWj9u+pM+flN3/7t7UGGZiCrkNa34S2WIZA129Qqe+okO3KeCGAd3FxTtpBUKLWDSF4VsFl1j6LombvYKyAyzBmh0cnrFi61vugfpWts8icYxctLy4qOXH/N78hx44dljgAP9klBDeXyzI+Nqntm18qKkhK8NNTzzwjTz75pBU7rxvQTMzVlVdulpteslezaAmIYJ/fv2+fPPrYY3LqxHG1v1VOtlCQbBq5vajEsxnJDgwqjoAsYLmEJH1UbZ/RQlaKU1Py/W/dJ9FOVSYn8/Lud9+tgVkPP/q4zM0VpbRclaHRcRkYG5JqOy5LlYhUG6btAqFSayJBFkh8a02jjpSX5iVBDZZIQ3Kptlx95RoZyMZluJCSNWOj0qxUJS4J2ff8Adn33FMyseZKWbdho6zdtMH8jXhChkaGZW6+Jl/7zqOy74Ujsv+F00q+eNVe/AJsvEzObLskuFkQ0GBrezyQSW1Ko1pXosPGY49L1Puv8u0rCRBfE/luShljz1QmoCcgQoOML3CUZDwmSQKRstSkqcjVmzfIHXe8Uq7bs0PyecZNXIYm1sjSUllKlZa8ePScHHhxWo6fmJZ4Iq+1pLVem2JZVpPEFFggHK0AugcTMD+x23h2cNtkJqntbPVfPKKf8UBmvkuK8hnzhPHJOOMYHNeLieN/cX76ke8yXziX2xp8l3N6PwP861wIahMxj9x+0jouhUJX9tDrMvEdHqrEAvkc1Iz0eRkuOO42ngYQBfaAZ4b4uu3kjYP/Vm/ObFP8XSeK1FfK5/WcXgvF67rgH7j6AfY2n7tPz7lpowaLBSQF7edvfk9fu7Sjf89JH88cc3vIs1n8HtNGJ5Loa+6JXyffcdtOAwECTMMJJpdD4zPuA+fg2v1crrZA+12m0kkvXWOLJr2ndlrN8AQe/E1b+I32//33fbVjkVALQREoA1Ztg21oB/AwRxUDzRhhZ20Gc5aCpINN07GMRWaBVuORQIEEdQkMXCFbg31KJ3AnohF36XxBzzMyOiTZBHpjeS2OMzw4IMloVA4fPiIf/fgn5ON//l+V8X/fb/yGfOB/+1WJpuJShQQJgHGAPHRuMVLUIAv+eySJmrVB5Aj7LqAdaV9W98AMDjfc3SjydB2/5jqdSXYI/dNsqvzR7OKCFOcpzG71SJAXIn2PAbAwMy3JVEINDayUTCYp+WxGDr34opw8dlwWzp7VzWvbzj0yMDSoWahzi2iCliWTykmHOhk4Kuj+EzUjFoVDAVU2YzIBNPqZyPlWU5C8cimsjkaFJXRx1MLzAPgMAgxWzfZx8LBX+N2vu7dIXhxgjEhHchnOHzxUW9ciAy2SOCYnjsNQGuGCAT8+glZbXYkXHE7k08gWYpIyhqxOSFxIr2eQO9DnRrzZYJ0eqRPUMFCJb9Wb7UUN85rzxhJG4jhL6GO52mwIxceJqmQzT6TIXEoEGSAA8BF10NpMFAfHWwh3EIFLEAtkF45WVobyo7pQPPHEY7I8S/RyTPa+4jVyy62vlw0bN8vs8rxE2cTySc10qDRbks8N6WZdyBZ0gfI0NtpjDpiRXWYAspga20lkDxJZXA99bEBJRFJJilhxLRjWaKwz3g1kKy0uSSnIemKsoFePcU4hNyIsTNaC+2RApWnSWira3MKsTJ87Lw889IA8/OAPFOyDWJKayRdgm3o0lgadkIqewmzmWEaGUCTMFznmBQQI8gfoTirwFUHeI3DUg5Ar0mUhNOgv5m04U8Rfo6lZJsUugPnTRJ3RL0SL0G3Bswp8ANaHntVIr1h0n2+Mtk7ZehYGfFUxMwB+u2NRozLb0lSJOtYOAzLCc4fXPmYvAADtzF05rn5w2g2X3gRbRSrKQ9OCIrYrCIpVtMW1xg4MnX8ffVvwuJZJ7UHMdcHNgPy0819IpPCug3SepaB9qmCfRRk7QeIyhWFCFdmtjkas2WPl9V9YayT8uf/NPQ2vWeG+t7Z4ErB9q98h5vQ+zzwCwn/jhMWFbevdEZfAWv0aehJrTgqFiRAnQLxdblyFQSqPzghfo7dT18G+6wuPldX+7h9j3v0O4HAfWdP8vobXGB0FIUKca7e907JE8vmcZpOVK215z3veroURib7WPvdaSEHBe6K0Xfe1VCLwwiRFWP+ZU+y3HnjB72cXLIV/x47dekyX6KKwJJGVSE+w/vLAoaNfICaINKSgOe85iYFjBRhlRfUo/ocxBkgwqrbL4iK686xhKdm+a5dme2zefJXceeedcu/HPyFLpaIUsiZvAxGi51w26SG+u2fPtYL0AcZ5pVrT87z97ffIM889K298w53yO7/3hwoCJRIRiScNMLNoWVK7rYg6r/9nECCMByc7/G81UtsmYefj1u+7z5Uu8KcFlc35NxCqV4Q2PL7D4GZ3DAJEKgra0YwXi8iyyESTXWnK0NiwZTXmkS+zrFj0zrG79j37rCyXFiSVTMkioAKZiNG47lnRpIEBFK90IYBYABSyzlnmX1MlU5DcINOQ/WV4ZFT+42/8pkbs/eChR+TQgRcljdQJwTAlNLGHNVPoyNFTcsXVV8m23derfMf58zMyMGDSlDt37pQ/+shH5OqdO6VRQ4YK+9ccUfZE5FmYZ9SxIxCW6yagAnsHGxKnjGLc7uho1FLweyfktcCsBmSkJJdG47amRAPysdw7jUxOmRPjto/WQ4mZPYjEWrFihQf7M4u4H1iK/j79BUFgxrNJn/Hao/ewmdpkFpMV0urInr03yLW7duv1/tVf/ZVUKyX5X3/5A/J3f/d3Gix11dbtcvsbbtfMiG9+85vyjnfcI/lcTp5//lm9/omJMSVHIE8BUujv44ePya233qpjDScOCTp08V97xx1y8623yPe+83058OIhmT43LVdu3qyyMPgUTz35jEyuGZeJkVGLNm+15cSZk2rXrd+wVkkqnK5v3f9tWbt+jQadIKtFHZOHH35Y15CpuVn5vd/5kKzZsF6++sUvyTPPP6fvQ+JAgqDvT3s+8Mvvk5PHT8h93/iaPP30k/LG21+nTioE7Nj/R9p7QEleVVvju1JX6Dzd0zM9GWZghiRhyDBkkBzN8XsGfD6C8kz4ntm/S0Wf+nyoKAqKIoKKCpJBBYRhGIYwwOScQ+dQuau+tfe5p6umAX3r/9Vas7qnuuoX7u/ec8/ZZ599JnXodwepWOXkQNvEChBfR1xLLlvge5Cvo/E1FDSOCVp63MZ5RD+oBjbU1uY+fr3L270xRjy+J9d/r/Y7+wOwAqQGsPh1EvTWtcIkMDjvDLilJJL5mO7bEyh0X8H9JQOdzBb+oxf9FiPfWKWxgXRcFwZK14ML1tvREndOiKC/5PstEyRk8vOncNlAiPLEj84TJKU8PjYbY5Wt9mzNH7c1YUkAAdWMRXnsOp/eYhX23qCcbkLX7t9jQoZ/S6VMNotjMZU69e1sDD+KNWvWC/dV8/GwL9cnOHx+eCLEwZba8zE7bc+BOLPp3ff0j+Dmm2/C+edfqP2UyRclQMRYL1o8BPd3rTE1fQiCYAZO0N+y6hWBzTHOkQiaGjvR1zOAs8662K6X8Zpi0tdWgKgiKCRA6Ft0dpoUneuPK7Ej36OW4PB1wc950ooJkImvfVugeUV6LXFX7+v5vKiXgqW7LRwhVJ1Y8q8mo2W+nGH4TP54YoTjI2Jjkc/b2baMI23/5T+fx4qHwj9nrXos4sxjJUooU6w5ZpKODdwf5ZBZBTyTq3xRWpvriZVN1UIeJ514LKZ2tKBjUguSMutUxehFKplAY6YFTWxuLFDSSCBcMzE0IBkz8DvVlBZrPpniurNKRL0iMUQJzrIqUuCr/eSupzVJBYEo1T/CuIfqM83R4O7XJ071TF3yi/FsqKB220H8JZqmpJNJtzKTGI8mEU+nlEDZvmGDiAj0F1jhwe8zAa3K4moZo4WyWOqHHXksonFr2swEiFQ+OM9JzCgboGnyVxMlsCjZHCrcg1we/WDeD0N4rpcdm7ZgeKBfEpzbt24TmKw+YomoNdduSKin2Gg2jzXrN2D1unXY3bsXTZkW4Q9N6SZ0dk3FgfMOQk//II44aiHOOe9cxFNpa8TMuDjIV1kCqSbBxetg4kPzuMqeF33o3cseem1GMGSfqKCZz2puZ2zzGbS0WwP5eANtdwNylJfPUf7d/OhhEg26ujA8MKCqtWcWPyX/hwmQrVs3qwpKvbgqEVVmUvKoqaVF52b1J3v7sdqG9tsZ9Kx8HhkcMgJQPIojjzwKc+bMVOJkv9kzdZ/0q1955RX5BLz+o45eiJFsHrt79tr+kh8DMclCNosm2upcDhvXvIrRgR046oiDccrpx2H7rm1Yu36Tql9K5Sg6OqcgwgRKpYrhLJPg7HtURYnPnGQQrk0mH4jfJSooZoelpJGKFtGWqUrCnr1850yfgmiZJJBmFEYqeOjRv2BoOIum9nbMPfBApJozatBOInhjUyuefX4l/r5kJZavWI++3jxGjRuATDKpXjWUEk9nGqxqJGX74XiZX9XktbnPOjZptsf3MyPEekLD/zbxZyJmOA0/R0lTrwDR3lwNSYpoBGlWNKQo0z+M1tYU5s2djfe953J0tqeRScdkD1LNrejtG8W27b3YsmMIy15co+bumcZWYWomYW+2ltJoDvYzaUG8SfFaAKkdTPd9lu97QoG/0090cN6JHm6G+L4nK2gnHe/j/OH7lDh2KXnGCo4z8m8uhekJa37XlY883q7HcRwr8r2ex+B3+L6D9Y6hc+92aS+vkPDP+HmYcKEf4HE/fyc2yM/5sXlPnAsi1mfY/8l6n4loFYgaPhZcqxzz+gQ8/0+iIK+R37V9nnGJ9S/htXn/KtmyQKxxbNXPq7kaKjC4T/HeeB5eK9emxRtm+z3pYC0Qar1I+H/aHV6nJ7ro3/O8tBU+lvw/75/Pms9e/YxC43QnzTthyRJWJm3syTVeuydIeD1+r5G7f3+neoDwAw6suI5X/YTzm+BJOEB+I62lHGr0AAAgAElEQVSNLTVWnZon0um11rQsQSSjzweRGyMdJGPlMBPagNEsMzLGXnIwiefieSa1t8rIUhKD7I8HHnwYDzz0KF5csgxnXHgpPnz1VZg5dx4iKdtUrUSSTAPTOSZDQ1mtaFXMOutlEBrwhRnCjckhMsGZdcwTgXZWDSpQz0FRnosO42ghr4oXarDy4WgSjGSRG82hmM0JVCnm86oeyTFJMjqIUj4nBksxm8ey55ZgxXPLxELPtE7G/IMOxbyD5qNvdFhliwLsldRgo/Yiigxu2ZRbfS5iYp8TsKwBEOasuuNG51PZ/6AfLTZHaFDjzzsapH/cyeew1CeC6hf76/3OapbaMc3hVBY0QmZMRvNk86atqBQMCD78TYejqTGNWLwqsKxUiSiJw+dkTKOSKiu8t0M9COROLpMjpulbFcDgzqMSawQ5yKylM5BgW7i4Ej9yxKKRkOiwiiUeu5WglzSCDUglIOvGRNnX4FT6mNKzsfE2SZjGJEvtqpgzY64WG3UmH/3LQ9iy8hUglsG5V7wPX/zqDeiamkI+CoyWisgykGjgAs6jWgjleQTq6QxTXzMwORiEc+PzOWksGatEtkqeWvM/BhSc6kn+LVQqFwtFNf20ap+oGk6SEc1xZs8OC66tsRIrWThmTFyov4aRaVBhKWnSGFVF9uIIUgZZ6tZyvg+NKvnHY23ctF7OCTW26ewVS3mUqc25dy92bN+KQoFJheArh0RJPODXfLuxybS7KT3HBxxPJASMcFzMsabcAdNufJT2k2uCsh4M+IvUwCXzi+AdIgK0yLCqb2JuGA5XjwHvPL/LYLlzYEGtPecSB6HuNQ486MNMfnjdWe1D9WCBOfRmX/cB/sYZiPEg4GR1GgyIXr9uo5bA8b/rEqSvW3tJmu+fvNhc0Oa6VT9QipCSNhwXltHTGfKEFMeJ71Njlz9ZUTNxPDkG3rsgWuEkpbIMZVoiqFLmryGq/5Mtxs+NUT+3VFViy8bqjZMdxhirJTn2GX/FXPb3if90f3WyM687JJwHIdnP+cv5z82T1zTRqXqjIVVF2D/oAVJvMz2I9UDO54nbIk+48Kcx1czpcVDEbTOdH7fR//RZT2h6PnH8ZBdZzSQZZmt4SUkXIhP8P+c/qzskM8l0NdmB3N8ptyCtVZajWjl/Z2e7rmv3nkF88INvx5//fC/2228/9Pb2YGpXpz7PChBrYGZ9HXh+OjzukLS3T5J2MG3G5MlW/sweHkyGPvvss5g/f74CIq/KWLNmFRYsWDDucE2ePAUvvvgi5syeK8cxl8sLEKf/QIdJ/T1Sjaa/PTaGbG5I/sXs2fth164dCvj37Nmt877pTYerceOaNavHy6Hpj3j5rKQBGix5TzID5bGeW7Yat97yfbz80nI88MADSKUzekS8Ln5+v7nz8Mvb7sDsuXPkB/X07R33vRzwdtaPg4ETn7HPm3/27P83fx/f1+qk/8bXTpDmcdvlwIUHWfIhYsbyGfc56skCdVr3E+edro32JshvUvpLiQD2IJE8CkkebPjXbfad/T/U5TyKpqY27Ni5G8uWLUNP7y50TOpAiRWgBIMC4yeRtkZ+updQZkegzq+dYImSBOkEBvoprWKVsm2TOvHwY3/BildXo6d3AI889KhKiE849hgsf36Znj2Z3+s3bcG0mXPw8U9+DumWVvzpD/dImoJ77aJTT8FfH/uLjklfmXPN9pYqkjEjF8g/iVYxPDwwvqdWyhUxzo5aeASWPfcCBgb7MEbGPNmZCSvz1pwVK9XsW2Ojlcw/+fgTqvxgEmTmrBlqMM95XQqN/zonT1YijtfE79EPMB/wtbbX543bKydZePLFQXxWrtDfYqPrcon+SwSNrW2YPm2mZMI43+fPm4unn34KX/va13Dvvffi1VVrcPIpJ+Mz//F5rVmu/Y997GOYNXu6ArGZM2eIYJEdGtZapU9Nph/9CpOgmya5qVkzZ2L5yy9LX/3St1yB3t17sej007Bu1Wp88vrP4MxTz8RRRx2OlSvXYMWKlzFlMhuctuLoo47GY399VOPiCTo2YG9MZnDX3b9V/7aDD14g/44A1fDQEH74ox/hj3f/CU8+9YSkGz71qU8pefvUkmfw7NOLcdZZZ+L973s3brzxB1h4+BFYt3a1pL1OO3URHnngQbzw4jJVmfJeOZYMOjmVjUVvySr59GG+1q8zfsbWTo2AUN/DjPONyVzzV9ivgnKqJhXA71EOxBNwPL7bDq1ZAmT/xF94zX47gVFvNBMDvP1l9xL82VgiJECMVGdsP0uu+lx0mdGaXTEmP+0B95Z/9OJ9eK8Tfi43ak2DSUCzv9XsE/2wmtKOMV0lHVQHGrgfMW6Li7YPe/zrFREONtRr7dvnjCjo98ZzuE9hygCWjOLLSAcmscVtmNfKf3zfZcx87XFP5r6nahpJMG5UAl2APIHncI31ttlssvcm2DfL5dfgVVy0rYxf2Mj2ppu+j/POuyAwaI0IaQmQshpeMzEqueYgf6ZEk/qCkLRgfhTvh4AX742xc1NjhxIgZ555kSkmhcblDtDZWqyRhUjc8mdFIJXrgEQJj1OpKPB6fiH/zjHi3urJ+3r/rN4fM5vsBJzXVlB7LzQqP9RLgFocxucU5JHC2AsgUqP4gDEE8Md9OSUtQqXfeExHzJH+srX9FJlM+xQJEpS8YZzPoggmE5zlx8o7kk5Ih6TEEX3EqCUjKC3N69C8kd/OOV5WK4/WdAwjQ2O45ILjcdKJR6M1k8HuXduRiI5heHAHmjLsMdmEoaFByU6WqyZvR7JqfMzWEV9xVvhTcz5lMTA/o6bJDSn1dLBelynF39T79/3CFSqY/OV3XELS5kyI0Sew1SnR5rbR5pQR1HSPyQZVoSjZUjHQrVI2OUEmcQxTqODFl1eoYToDYxIsqLZAieciEZRUC+YeeKgKTWJJ4hBJFOlLqEF6AcRHODPeKAFC8JjX4kQij7+4/9LebN+6GaNDg+hqm4T+3l5s27oJpVwenR3t8k/LlTElBig51T8wgP7BUdxz/z3WfLxMGfeiQPPKWBT7zz1AFSP/+fkvoEjRizITrWZXHeglOdJtmOybJBaJe8SUQNy+dZN6U3FmyX8NBOdckI/lfsvPsXeM7FggpLBChr7J8HDO5ByzBV0/K0DoZyx99hk0Nqawd/cO2QH28qCfTbyPeOKsWfth4cKF+NGPf6yklOxjNIp0kuRL2w/44r7M/UpkqFxeVbWS7GpMo7trikByxgDj8VnMGmWzH8ruXT0ilrBPDBMz3R1tGO3pwbqVy1EpDOD0U0/AnLlTMTjYgw2btmL7zj2oVJOYPLUblUQDshVgNE9b2ij5K7qN2q8CsZZS/VE2aq8UUClk0dYYQ2uyjMPmz8GUjhTa2lLIxBOIjsUwNFjEY397CoXiGDKtbThgwXwlQFj90ZBpASIp3HX3g1i1bjc2bNmL/n5WgwbluJBE5Xg0tzchFmeVb4MqhxmH05+16gbzDV4/AWLrwPCJ2mti7JBWDE4jZORlVqgoeaqejxGkEo0idzWmUyJhtzSlkUzHUMqP4K1XXIizzzgGmRSQzDSgvWsKRoey6B3IY93mHixfvh4Dg2UUy1HNlUxLs66beCR77dAu8DmyWp7vs9reKxK4/zke6MkFAuJW1VuLiV1OiXuEM/553Pokgu/Fhm8ZwYrjxmvisWlP+H9+h3ssf/cEAPcREtn4f0qwcm+h78f3OO70Tf2atB5G2ANn8ngCxkkNPKbduxGXPUHCMeY98N48IcHPeqJbpK7gQzgpkMegbaMf6ckenscLFvzv/B6vm9/zChDeryd8eAz6pHzxM179ohgjNBC3PbImp6rnmMlovTJGl09QRxRx8oETr9znFDYaKjFkL4lzqqdQdtwn9uvhM3L5MZ7fG9y7nLBiw0AK4Xu8b16jEwg4diQjuw8l7DPYF8de1DKAJOff3PHL6nigGBwzB4McQPIHx/c9i6bssZzLWnUIAW0bEGPP8MVMsBk0BhQOyAe9Ym4tdJYJvlSjytS79JQGrGQNVPhdBsDpTBMG+kewdu16rF+3CYwNz738Muy/YL6YWJK2kvOZ0MYiVo6YOFAJFl/RUALFzZtKBCqcpENDA2AqSFZGFvxF+vVuQsh14FFIuCiULZhg/waTRLLAkoAknX/2xeD5KQ9ERzFWIdDMEr0RFIrGFt25eRN++N1vY9mSpUA0hf0PPQpXXXs95h40H4nGCHbv3YGRETapLiA/kkN2ZBSFnDVgr7CRGGzxkEvjk8JYVvYdSntZAsRAdi/HskxbSfJcVQJ+dU3Q3VSaEaxVf3AO6H7CPw/M6Ii6k21dUAjUllR5IGZQtIp1G9ZgpG9UZaazumdj/oEHakLu3L0dQ7ksoonUPgGg7pdawYFFxOvg5xtCCToZEwQExJIhkyIsKPbNaEpnEKPDUKkgXx5DbjgrmTR+nz01mpjlVA+PRGBfpKU57kaS3+FzdOPMsfN75Xz3jCcDHZ6jJd0sULi9eRK6p3Zh+vRWPL/s77jlph/i1SXPA6kO3PKb3+Ksc44B1YzTSYDwBX/PZiuagwTgPbmmaphAqhG5W5U0lpDQ2LJBVjlIsaqJoL0osSGHRZq+Jc0/SryxgoLzT4xiUKffAhqtbUmomTPKF50pObxh02S1kpy/EERJeitciDaxGFkBUSVjnBFlNZx2P3pVyObOS7KCG4c7umRhv/rKcowV8khlGrBn5y489cxirFu9Vo49HfoSa1E99ncMnD9dj0s3bqdRRQ4DiICnJxssYdLclFHiS3rv+kmJOP60AY1VqjqXj4EHSGIBVlxexMAmA/q8Z4idOFqpMRk1dgSRAyDo9nOixIVKvpWYi0hGqEJGlJFr95H6svY3lNoyB3xi4kHPzBesz4MJgPeEP9tcqf9MjJU3lgAhGElNYgIj7NvD3kJMs0rqi1qz4z/HycBBqoxjmNBx6KAx08b2Bcq4jbEkns1yI0qLq+cIBVNUSh6knP5hG4s3lsCSYxqYhPX3We/k1YPIE52/MBgG+ocN0p1xD7T8/dcbR827CYDQRMCoHhz2jd+dAu0XkkAxwMRZpB64+3fdwZj4mde9n38yHyZen9s9a55I1sq+TdAZZNn6N6kWkywz6TTJLNKxYxI6HkcHy8jzefT2DOPjH/8wHvvLXzB33v5qePj443+TE+bN2dxpb0xaA0aCuGKQNDUilx8Vq3rhwqOVPCFbqKdnr5y1ww4/Qv4EG5/T6d2zc4dIEtOnz9Se19PTr4TFJRddKqCZfgPHb936jQqUCKruN3uu7PsDD92HptYmDA7241/+5YP44x/vFgjrz+lzn/scHnzkYTz++ONyNHm+M844Q71Mnn12CTo7JyNSGtP7G9et1zE3b92CX/z8Vvz4RzcpYNy1e48A8COPXKjvfuNb39Y5snlLJmfzOfksvte6cz7RHr3R/H6jefm/fZ/n8TmvgImawYH1Vg0SIu4LmDmvSfHYtdZkSF7v7/UEBgev9lk3OhedV9uD4xFjcuv+Y6w4NjZqUpJQBF+SaGmehF279uDpp58WME5JNPp7fJnzS2DIyrjpn5ksYGj0qHVe0X6pnlnRCkYGB5DOmCOdYbPd7btx4403Yfac/fH5z38RZ5x2KhbMnYclzzwt6Qxj8paRL1Zw1oVXYN78BfjbX/4mPyKdTOGkRSejkMvrOTM44vXwWji/STzIFYyEYIET5TaCLxlkV2fNmo6urm5JSpSLFSREQDB/g8dkU3A1VqxWcP311+O0005DMV9QUPbf3/kWnnzySfW4MDCuogDCpYDov7gkCtdTKZc1rdmwL7wWILT54WvC90GBXmTdB3IFGawj+QLOOP0s/J8PfBA33XQTFi9ejKOPWojly1/E6aefruQFe/uwwvXcCy7C/vPmKvDj877nnntUKcHjs7Jq5/YdWjf0GY4++mitLd7DRz/6UX3njl/+CgccdKD+fuoZizBz2mz8+f770NbSimeeXYK//eVx9S+jLI2q0MaAWfvPFjN03caNaExR5i6roHbz5k0YGRrFhRdfgAcffAjz5s1Ff/8ABkdHcNrJi3DUscdgz449KFVL+OMf7sWVV16p8fj9H+7G2WeepYTNKaecgj//6W5Jpx584AHSoT/mmIV4ftlS3VurKs2MTcifbu+ojV2/Luqfg/sP9nACsYvQFZ0F791SrvVCo7/NXjh87g6kUyLFE+YeKHKdecDI9bEvxeO1luP1gGa9RwKBlGpqslp+/Qbwsj9JWr0fnWggLW9KqAUJrPr5VB9vyN8PbL9/Zsvk2wcgLz8yOg58KskSev9Ysqm+N4knBozwZBUk1m/L/X0jBAb/oxIaqVK+V/FJdjzG9f1b+7nY7TUtcc5tJnEMFK/1APOKFcbEfDlIznMSQKFsG/cvBzP5Ga5jZzkSNJKdDPPA59Dr+QQ6xoSn7J8nuUhru8ES0Dt39OPnP/8pTjvjdJ3bQCgqPpgMCROs8gfG5e9MUoK+Az9PAFwxmVQAbGZxTBszk5QAOe208xVr8zNKoih+DI3Qg06bxdHWl4Rjyf2VY+7676qYGmc6W18AvnzfcFkQXq+STq9j2zR/65JR9QlG93ckKyiJLPN7DNKwyjfvmeWJJwe4HGxxYI3/VyVT0ZrDekLL17Zds0k7sgpKrG0llyymYrDD962qhDaXAF5IMLKiSRXMFhSRDKlnzcSHJHQYy1H5oAxGcmPlEnIjwHvecibmzJyKtatfQVtrB048cSHamoBirs8ajadZPUayKtUkTC6ugc3R9QqELlW9WEW97kWEPAlbiZwpfzH4Cx7bipAowlWokoiz/0BCcmD1PgZ/1xyhEoRisFqfTz7P+jHk2JLcyjlEQHhwJKsYnVgEe3y0NLehjCi27d6tBL0q0UoVRJOs/MyhvWs6Zu03H8VCFTGvVCsTu6FKRR5MwHAMyYbXM3ayVRAroqym/HM1fafcdlj7fD9Swa4d21Au5MHq02I+h2iljE3rN0iukmArmfMNqRT29PZhRL3mGnDHXb/B/vsfiKlTusdJeBs2bEZjcxs2btuGm3/6c3R2T1MTd84J+dJlw3hYZab5HtY7/QLG3FSB4PrZvHGdxTpjtqezJ4hjRxxDNvzWGCfsOKlMU7Bb1ux6154+7Zkjw0bCICDB5MSjjzyEHTu2YvfObZKw5JjRJo+O5PSzsaUNhxx0CO5S9UfvuD/G+czrt4rnkipxXRpHvlLAFA2X4FwvicjBZ0HW+Dnnni8iHXu+7entkeRZKV9AZ3MTGhuieGnxEix/YTFKI3tx7rmno6WVMmdlrN+wBVu370Aq3YHOrm6MjpVRKEUxWCBY2qQEiKS3o0ZuNvyygDjKKOcHEK8U0dmaREdTFPNmdmLe/lMRq1BGLoKR4QLyo1H89amnUammMGPObEydPh2RpM13VoBs3TmE2++8B33DwJYdvcjnTFJ1nOZACTomJJtIFONeaI2wGWebTeZ+BoyEhtK+tzv+UG8Pfd2+3j7a2KB28+MJEEuE1BIgGLO4lLgacaEUO8uPFdHZMQnJeAkf/eBbcfBBc8Bpx8pZ3t9ItoR163uxYsU2bNjag6FsGS2s4GarBFaiZTKS76IPS1/P9xk+d/7zhuK0G/SRfb17Ypv34c3PGdPxOJwLjDO5R7rcEecM/UNZrUpF+6orGFlSzSonfOx8fDyZwOtiUsYbdPNaeQ2cr/Sd+V3aH77vcpvub3PM+Hd+jvOH5+K5SQA0v8gIKvxHn557nJPAeW38u+PmhunaGnH75z4Pz8fP8xp5DfUYrydUTHGlpDHi2JjyQZPsj+L10GuExzQ5XZcoNQKDJwv4u8tQ8Rjus/h1ej8Qjrv7Y5xLXpXL95zcSdzacwS8B94j/R2++Px9nDk+/BuvgffOe1XiOEii8Tg8n/t2/J4RM41YKYyWfZQDGZbf533yPVXC3fHr2ySBVZ8l4YBZ2bI5h7wwLzfxshZ39pi0cOfSDKkFoAYgW2mygOogoUVDrVLaqL1HA00jSgkEa2TZaMFOMacKC7KFGNzKadduT4mfNJLxJHr6BzAWiyOuB59BU0s72tomqT8CHTo2bmLplUozKe0ixgQ3MWpAG+sqIW17NhmtCIySFmKSxiZqjafJiHf5SS91DSuFal6h37ixVbTjWxWJ2nmQla9SSANqxU4vWZNXNjZKRaLYtXkjrrrqKjz66FNAKY5/+8xX8fHP/BvzIexXjmzBgthKwQwxtaqZGS8VLAvGAMqdL/5kGaE7iwSe+VytHMycDk4A14EjuwElNrLyZtHGLRdgK7mIMfT29o8DXgbk0uExLWn9vxicGbFBLFjW9ZSKGBrpRyQwg1avXIVC3yAQa8RBBx2KQxccjjlz90c5XsaewX7kFdAHPWkFJEklKAQKxhq0MLmA+C+RskY4nBME7bWQ6qR0WGZLY8sSS34/N5oXzYaLl6wEOfKxqOYaP8fkmBzumFUeCehnc6jQPN2DRc8w1i9cVpikaf1N9Q3pBJ3cItatfBVf/eKXsezxJTr3DTffhMvedgliaWPQh6miDa8Qer7RV6erR587n6emtyUCahueVS64c00Jr0LQHKSmuRJ5sOQbg+Bk3OWMxtCQThvwHcrRHPQie1ABoCqkuMlbw6BiLqf3qbWp+Se2bFpOrxtZ3gWbzBpIbCX0boiaM6ZtWi+h5+CaVZ6QoVCV1q+YDyFDbs4vJdBMBsc3CRo6Bn00vN6odHRwGKloHJs3bQryAcYOYhNSghLDI4PYuXX7a/f9ugSKyA91ADxj3qYms3/1YKQCy6gBVf78VYMVMaaMjZElSPxl88aCXvunTK/+rGMriLPeJvUvPaf/xUvxosuGhc//b77rn/H+I0wIetDv92wyVvtWX+x7ScbYcWDMN0MfC3da6gFW/93HkPJrDISZ3PnnzdZrjL99rp8BY11Sp/7+/ffXJCkC4MfrL3PPCTaBdtIdgPpEyD96FBPHe+L/fT14QkVrLDCefOxoOHw/nfjTN3eOrzsyPo6+jv5fro9MRn92XDvuhPmxPTgywMqq5nh+Pd/AtiqWKKFQwOQuJkAMVLz4ogvwmzvvxNHHLMTZZ5+t5uKbNm3U+PI8HR2dGOgfFBONDtihh5KFR0nEKrK5UezYsR2nn36G3qPdpiP8xBOP44KLLtZa37Bxra5loLcHBx98MHbv3ovjjz8emzdvw3PPLcWxRx8ne0Z/YM3atSISzJwxQ/2NpnfPBKWzWGGgxteJhPoNUDeayRQHjOkkUn+4vaNNmTbKJuw/Z6722OHBEezp2aXGw/PnHWAM9Tn74ZVXl+OGG76F2267TU7mnt17db/s73TJZZfi/gcewr33PaqqOkpCyC7UgTl8lg4E+s+Jz/f1QK7/hbl43Y+4Y1gPImkNB5CStrF+TteDtc5+5oF93tZfv9sHf68epNO9qQIrVCcy4JRYBp1XJi+4f8eMiSWZyUbEEmlJVsbiKUlgLV26DJ/4xCfUg4H7hWvUs4K0kLcSdFVJBkOnBAvZyeq/as3QmSgnMEFbpBJpAhmRGD7wgStx3PEn4tOf+gzOffO5OPOUU/H4X/+Cbdu3SPKBlb8vLV+B/Q8+XH1p+Iz5/XJpTEk2ztmNWzaja/Jk08wmo63Ied+BUrGg+ezMfDGJSwZIqD9aLq/ve+8bfk7Xxj0xXxIwL2JLtYLf3v1bAQ5UeyDnYGhoFBecdz5amwy4EAgci1mj78G+8b2b64oVyiSVkNXtz7AeJOZ7nsDi+/67g356XkyUMxgZo78yhkKpjOOOOw4D/UP4wx/+gEMOPhjt7a349re/jeOOORLv/ZcPYdFpp4mMMnnqFNz7pz/jy1/+Am6++Rb84rbb8M53vMN6g/T0SR6TINBodgTPLV2GQw49GDNnzMLOXTtw+09vxSFHH4nrr/+01vK8efP0k+xQ6osz+fKe97wH//Z//gXHLFqk8aSkFq+d/ToY2DJBMmfmTOzatR3Lly/H9NmzFMzyGa1csUZSZqxg409+/7+++x08+cgjeNv73ic/mVVolOVi4E1yEhnqg317cewxR+Ndb3sr3nLFZZKI+v3v/4B5c2aqItbtqO+TlEDzsX+9BSrJ4Lq93dei/SSLzirszSZbjMC/pRviyJIZHIJHAwhtTch+VNjjLoYc5V7+wcttkPth/tOvWeuelf4Eatl/gczkQMjiuuO6bUimNU8o60E5NBKz2AvOKvWtN59h2JZYp49Jv5Ra8sMURn/Dmtga+c4rIxirEhDl2Mh2CEA2MEKJPFWB1JrLO6vQ+n6YHWPCwkFXSTWXzH/jOQR0FKxHJMfb92fr+WD3w+DbZUBdOYDAq/sAHh/LPoW+BDwvj19r/GoSkK604M/B9yYnorFyrv5+3Lfy5+zr2e/bbbH/PZe358+KOcZZe/b04de/uV1r2GVGjPTIBEhRhEVLEBBirgSZi1r/D8naMjZjbxL1hzG2cibdHhIgb5Yyg1eeMdbRNdeUUC02GJdPjYpIwLiV8YBTviYmQNwn4U+OEcfNE1v1a6Z+HtdPe2EL3hum7qdXxPInQWVW/HIsuS7dx/WY121t/Rj7vsi4ytmxXl3Ez7kt9aoGB/1ZseCJtHF/uW7eju/DAbBknzE+a4vFuAYtqUciIXGYhkhcagC5gRwuueh0XHL+uar++Mznvo8r338WLrv4NBRy/RgrskdVQhIiJC41NKS1p1XLUcWIFhcTRzGCJ+M/vweXCbYxtqQAK8lJ9Bq3d1x/ZJqHHo9MPBg+xJiQmAaJogXJWbEyLJNqQrFsVWBmw4qKnxkX8/P200ivsq1K3LBzfYNkjLi+2COU6iNN7Z1oYRPvUhGjuTyKEaC9vRtzDpiPciWGRDIj3EMVFRWytAl4axdEhH1M3iABwvMyUWTrmlQ7MnGJWUWwhxURJDywV2w0rp4L7BP64gvPjQOa9EuHRnKqvAgEL9cAACAASURBVEllGvHE40+ii9UO06aZbx5LYHBwGDt392C4UMRn/+OLOPCQw6SMQFsrWR1VKZEkaoxxzlG+PAHOa+B4rV29Qsdk43s+y4721rCugpwxJbkaGtAxeYoIFcTpSAqh9BVtn3rEhEQL98qkiLUNSoDs3LkNe3ZtVwzc3toq/3dwwEDN2XPmGdHh3vvMdoaG3lQcMLtox3cyriWfOYwmIUqfiBZHvVpJkazYXnfOBedheHQUA8ND2rtLVJkggbJSRnMihs1r1mLtqhexZ+smXH/91SiVBzAw1Id16zdjoH8YbZOmorltEgZGsxgtRTFSYLlVo9iUhtNUkGfFgSTIKWVfRqQ8grHCMCa3ptDVEsXh8+dgRnczysVhq+AC1TD68MTTS9GQbkf39OnonNYtP7Yh2YRqLI2//f15PPf8KmzZPYKB/jwGRy2hxIR9VIQXU2doaW3S+DreRUyHyVKuaya/h7LDppqiZudhPwp7nNsNs3Ov1+uICWv25zU1CK5rk8JyqaqY1jz3ZpJdOZ9JKC0Wc6oC62hJYsGcSfjQh96FaKyAGbOmId3ejsHdQ+gbHMOyl9Zj87ZBDA7mkCJROMHe0HYvwwODOg+fmUsfcR5w7dF2+14rfz1cD+ej9wBxrMmwMes3w9iNc4VkWybr+PIeH05o9uS4sOdAlvJ9gNflkoMWH1gfHFdE4ufdxtPm0Cdk8oLX6jJVvA7aAd6Tj7+Td3h87k183xumO1GF5/JEmycC1NOwrg2Ak5c84cC/8Tvmy1OusHH8vr3ShdfDMeX5+I/X5tUsTAiRiMzz+Vg49q9YJPSccdvt187jMfHE+3BSuJKdo0Y+kT0KclU8F/8Rc/YcgIhpBavU9ffcT/FcAv/mVSiWHGU/LetVwmfgSSHODZ8DvD7FYCrCMCzaK1G8esbHm5/lM4v84e67qrxBbxDDC+HgeQkQAUefoL5hOzjMg7Lsn9/hxTpYLYZ5GGgHTJgl9kybaXcGwDWwYyilRGfeHQYmQPqGBsczCWK+qKS7KKmsphR1wGMGXhMEY7NGggmsjGA5aCqFRDKNdGOLmHnJpiaVZkaZ3CGIzgUgRgaTEXFpIZLcqtYGBSufpWawNQgeEyuCFollqNYsr6LqFjIaQs9zbZYNAdwWA1HGkFUpJlckdrpXSESBNGJIIoo9PXtx7TXX4Z477wGS3bjrnj/i1LMOQqFKcJwa/WwkBuRzFWVOOfHYxJKyIHQyytwGx52j+tLg0PBTAK0H/bawxwNdStXIcBqIzRJdbkY0sgxMyKCzMn3TtOT73uOD3gVL7G0SWkbXWC7MnKvrCPp6dykJtGnDGixZuhh7Vm8Gygn8+2e+jsvf/nZUmmhdTXJnhGzEoO/H+/VAKhB8NA6+EThQG3cH2mWu2C/Cf2fzqJRlNE37lw+gJgPAfHuJARuftXqnGCOdi9KMDAFgL2cOvdnCM9T7fK6U3i6y0sXKF0EWaTqBSLmAnl07cd2//zsWP/qoruBT/99X8M73vVc645ROZQsN9rDhRjc6ShDRFjfHXWuOYEzJniEdK18bvMZs0ZIDdArkJCGCFGVEuFEReI9YiZmaflKLNk65mVplVplJLN43n3WBUm3WA4SOk4JolgyrJNWYX5oLbO4VGq7LwHFso5aY4nc9+OBGz4GtxCwYoZ3gRueGzDc1Hl8bbpD84f89g+sBAe/VywB5/HSKRdVQCTD39AaOOdcWQTMmGyusrLGAl2uX9ovNky2QtEQF2XUEbJUELeawad1aOXsENHg+Zumf+vszCspMGijoQXvDaU+gmGQmUpondmxP9nLMed20qzS0BIY5Fh4s8V4ZmOSLWZWEeuDipb2Wxa4lJny9+tzWsyKzKySXPcniAacH1DyfA/v8mzNQfeOhozVeESRGt4HbfPkmRkCAvQk0D2PMwufFSCGzbB8N4BDQmX61aW/6nrGvRIbLf7AHkzlczgwwoIIJalu1jY1sZOUbmoHvPDcDRNktssiC48f78EQOK9xs/VrzUtv40xgepnPFxKgl1Yu5GujPNe8Oh2/+/H+9Hqhvvjwur9nnqTsD/nfthXVNCc321O5ba1lNx83B5/X5dfKztKUcF/7N2ds1x7RWscLP8jnxu1qvcoa5Fm38eM8cE/aX4Lj5cxHpIWIMV7+XerDTc3Bsym0ORU2Oy++bz6WRY5YvKKFvrJyCwMXLLr0Yv7r9dpWs00nkGDpzwxst8jgcX0pEEnTkWqEEFs/FJmaHHnqw9rc1a9aMO8ZMVJBNTseNa5rs8ksuuURjsGXLFu1j1Ae+4PyLZW9Wr16j9wmYX3jhhbqGtWvW6/tkpC9ceAx+97vfiQ2zbNlS2VNeP51pJlFtP4vgiCOOEsC5atUaVQFQQqijox0jw8M44ogjpPk/Z+YszJ41S+Nw5113CQh3MkJ7ewfOveB83P6rO7D8lbXIZIww4A4cf/r88PfNhtWSkD6HxgOdAEor4B3vg1ZDkhxM4d/dP/DjOVhCkJRzx89PkITSjGpkGZJuniCTfYsaI8zlpMy5z+oYNZCjJrtCANBtBK+D/gSlEvzauEYFpARnWFJ7vpeEnhokPKj/B1jR145Uqglr1q7H1q3bBQ6s27RRpBIBdOMgZh4NqbT1nAvg7DhoxB5elj1GOtGA0ZEhVMdYCUuiAIHXZvzhT/fg0cf+ir/97Qn1b3jLpZfhV7/8hew9g6vtO3Zg9dp1OOjQIzB3/wOQL+axbt06FMpVMc0IHDABMqVr6rhsTSGX1RhlGswn4dwQQ552supVoFVJOLgd92cu4hElP7jnUcq0GsXeoT7c8N1v4fRTT0S+AmSiwOJnnhfw39nRpnnIPciDId+f3L8VYMQKw1BBW39OT3Y6eOjjGpyp8KMiCVAFIFX6p0Wxbs857wIlHJ966klJYNJ3/v73v6+EyHNLn8eU6dPw2f/8HEazWTzwwIO4+IrLcO211+qeufZ4fxtWr8cBB1Dyaob26/XrN+J3d9yO6z//RZx66iIlIJ99bgnmzJmtpAelCF5++WX88pe/xLbt23HKokXab2/40pfQPn06GjMZjcvll1+OYw87DHMPPVTr+d3vfIfm+fduuAENLc048sgjBbiSYcnjXn311Xj44Ycl39U9Y7oSImzSSvtACYBpU6crkXfS4Ufgbe99Dy6/5EL84e7f49WXXsRb33YFevfuwS9uuwWzZ84OdtYCNj77+vXs69MTTQLrtSfUmps7iO/7BH313XtMXo12kXZqaLjf/FdW6zM+CFVcvjb5HZ6Xev4Rkg/C/u97C49dnygx0Ln2cttU23PHRCiLkWTGJAK10ynbSwIY0yKRGJpb2kSeGR4Z0Vqj48ymy9rfEg1KDAlQjkeU4ONPMpmZDMyOGiOdSQhKAtEfI5ueYL2AtERcNp0AqoPeDXGSmGxdVYpWOaA5TqKNrs3kQXxMrALK4wKvcLPeBZKAjFtFubE0Y5Km4x7mPpYTBzxJUg9mTHzOHMmaHVKB7z6MdveZXCaMnx9PYtRJDfLcnCOpBvO93V8UeBvkM3mPDoROfIb+fwK+WushPurpG8avf30bjjj8KPXr4Xm43ynmyI/KRrrt94SzxXteKRMq0YPUNO0sWeDdXTOxYd1mnHvuJYqXiQdwzAlOezzg46ZxpFQMZW2L+fEESH//sIgDSiQE/8oJRzYvCXpY4/Fs1uJSHmviq96m1f72ej3u9iUGvjYRF5qYhINoPdeRa3zf9XPYeSdK0tRlfl5zpTXygduK196L+cRe5SgbTr8gwoRdUlUZBFUJQjAZmx8s4bxzjsPHr/ooNm3YgKuu+woyMeA3v/4akrE8UM4jlx+xpALZ4UoIlFDK27pRT0YlQJw5zXjbYu76+1UMQUJpxBIh+8x7+ut1ErWKaSImCek9Cm3O85zq2rivreQw65AhTil4RUmQjo3HkU41qacncaHCGBMhVRSY9I0k0NrejmFKQEai6Jg2C63tk41cwYbkxbKqINgsnPM7FnCVUJw07kdVIiaNRZMnXCvI+dL/bUhZxUq1VMS2bVslR8m5TKyIMdtQ3wBeffklJTxoq0xW1YBbArarV6/S948+cqFsDmPYHbt3IV8Yw0i+jAsvuQKXveVtqMTiwgGE7dT1r3X7wp+spmbsnRsdkaxXX89u+cP0JzraWpFM1GIQvsfYnfayqZGyXDkceOACi52a2kJljWEj/LviimxW/h8rHVevXqEYnHHt9O5u7Y+001zfkzu7RUxY+vwLdnz1HbU55SCzx0t8vx5s1X5XKls1EqukJAmaRKFcwmmnnordvT3Y3bNH9p8JkAIlQgs5HD7/AOQG+7Bx1cvo37sV//mfn8LQ4Hbs7t2NjZu2IZdlz71GtHV2oX+0gJE8MJKLIZ5uVUwj0kmlrLnOCtLOyR3A2ChG+negUsqq/8fxRxyI/aY2o7mRlfAjASBP4tWV27B2wy6MRVKYNKULXd1TERPxOYmB4RLuvf8JrFq3Azt2jSCbH0OeMa76uhmRgP53c2uT5Mo8NtZzlX9sJGuOI23zePVH3V7u31FSV8RkA+/d17akIfX/zR+Q/Qw2W7Y89Ovg7/LtiSOpTQHnssUkjckqOhqBD7zvbZh/0Gw0NicwZUoXysUqegbK6O0r4e/PvIK9/Vlkmtq1HnPFgvzn3j17NS/dF/L9i//nfKcPzd/pD3L+eYUDn7HHn1wj/N1Jezye97RwsN/jZ8f0eGz5P6EqlWPn8akTe03ZyAi4XuHhlRM8pyRMA65AYJ/nVVVLSETw+K4Uw+PXVy3wM5704TV6st6rYZyAyevk+X0duI/h+Fg9Obi+qbnsDO1faCzvuHw9lqD4IRATuOY9aaEEaqgycRK499V02Sseh9/xxI8T0z1B4YkUX9vuq3q85xgNz89x8Jdfk0uX8Xg8h183Yxn3MTgX3G6Q2MWxcL/H5xGxPn7eZcl4PXwOfKlCMFSdRH7/u9+oBwg/7NktOVaplJw8B8z4Bb7vDpk7XWRHmjNmE8Y185lg4PEYFCn7EpIGdHw8WCbLgzfOFls+QJKU4pYXgapA+CLDjEEGjWCpwGA5qUZH/E42O2IBIdn+JSZiuIGb7AETG3yfTCdVLESiSKrhXNruNZ5ELJ1BqtEWDqWTmGFmwsSdJ4GQwfFkukEVAilmsKxciyVvFsCaE2CVM6EJe8KSHvINCZCHgmpzB6wsJEMRm7EqtmzejnPOvgC7NuxCa/cMPL74Mcya3WaSWwRLg+vEQJN+VjZbRWMmghw3v9BPQVW9oYfJ6/hSwQl57V8CKV1BixtX+2kJAX/m9QCHB2yUtiGLV6yYwA7Ws5RUE5sq89aLKJRG8cTfHsGPbrwJW17diFPOegs+8clP4/CT95P2Ip3idAQYLAD5gukaOsOGJQL8XUBPaLitBATli2S8zRWqNdQb7xmqagpzvmrv1f+uPhdhSETyF9hd+xemvDk0wX9V1XpgKFXyZduUqWMqR5MsISCVjKEhVsWqla/ipz+6Cb+97VYKJXIy4zNf+BLOPONczJp3AKpkjEjPk4CzZU4FWgd9Xa27Mdu8OF84tvzHzZ/jQTDJnGNrrhbjhHEGlWTX6MgZuMJNkLIPuULemlEywOa5i6bva/dopbxxMdmAIteSWtXX2IUMtOUMZ9LSuCTo44E7r4WJEa5RbQglA2cZqHkZm82nKooMnMP9mFQNnUlj5pIBqEopPXsr/bbzWhJrnPETHG/ricJKLljCsyGuY0tFik+YkiegAx+VvmmSNdYRyPnn+Mv5qFsarrS1c0+PKk/YyJHGmyAXkyW834G+fmzbtE4yXtwImUCh02flkUUkWHqoJpEM3F2Cz5DpSpA+4O/eRN7n6fhcA9DaWgMWfbN3kF/GXnOH0gQE9egYJmQvy6WSEr7SwubfpLvMEum4gAgyMpNJY0/ZvLdgkdIuDnLwuGRCuiyEOVWWUPAg0hMvYumENevZfWe68TPOtDTHK6Z9xRwNc4J9ffOcBN0pPVAPyDtQ7J+zOc2eOVa26UCD/50JKD+HBdZs8sdmwcaC5T9txkXqffJ8pjfnzbh5bG+a6tJPYoTF6WDQCeC8roHTbhvrgWhjlOT0OU9Q+N/13KWDWwPB64HmelCS48T74z1wDbhdlB0osJqy1kiQe7YDCg5yO6DlCR7uUfwbwSWuM9nVwB70z3rSiddpyQ8maswxfL1gvMrkICdjpYIzzj4D3ZO78NBjj44nQOjIeqWpnL2mVrMZlRKGhgb0OUreuMNK5+ewww5FXnJ9xmxkg/Fjjz1uHHykk8jrPemk45X0GBgwNhTPxXGhE/jsM0vFDqd9YQJk1apV+MEPfiCtf57rmKOPw7JlL2DHjm02H4PkBp8F130xN4r9DzgAH73ySqxevVr9RX71q19J4ufCC8/HjTfeiPXr16oJ8r9+5CMCYm+55acY7BtEiprIu/aio2uyEiwnLzoV//3f/41NW/cizVLyEML7c/fkhO+57pc5GF0PMvh6teAmsG5DgOPr15Nz7gzz/+7ku0PNhtieaOUxmQDxv9UIKzb+PE8mZYAbgyUmOn3u1c9X7Q1hzo7v2wGkc5DEggQyetiIO5BhGGQFPXuul/ZJrfLZRLihrUsk0dzUIZbmli078MILL6l8cP2WTZg1Y6qkoVINJnvFa5WtkiQE2XyWcGKijj3CbA6bsxQl2FzKiZ3e2NKIpnQLtuzchZMWnYrjjzsBzy55Drf//FbcedcdeOrJv2s90/fbtGUzjj/+RBx4wAKzo4kG9PaxyiKNkVxR8mZMmLlfTZKC/R4SViWWrxcEKgkc0doK4GyopuZ+p4AvlNTz/83tbfKZ6QM0trfiu9//rqoQbr75Znz5U5/E/DcdjoakJc+ndk5GlTIZo9lxhj71RSyxF9OSjXN/qkuguS1zO2n7ku1b9eCt9qlSaPpYiWIkO4K2jqk4+eSTMWfO/qpsnj93fzz37GK89Moruo9lLy7HfnP3R3f3dAwODaGze4qeL6W8tm3bjne84x144L6HdC4mIqaFZCSTEAyCmKA46aQT1LOnpSWKhx56UnaCQXVjxgDl//qvHyi4OvXUU7Hi1VclleYyBfRBSHBgAvSyyy7D/X++F9deezXuf/ABLFmyBO997/slWcWk5tvf/nZ9r7Exjg2bd2rMXGZgamcztu3ql3TWfvvNwC0/+zm2bt6Ek44/Hp///GfR3TkZb3v75YonPvzhD+PEE47RHGG84sGyx1CvD8g647kmj+qEBCMhlbFq9Vr89W9PKHH88CMPyq5NmtSGGTOmCQTyxHj9c6TfJf+B0pTSD7f9ieuVc5rPyM/jyfz6Z15LpDDxQSkiIxcYgGKVFSX11zGZoLFyBL3qgRNB52RKLmSRSps6ACvq6DNzXfj+yzVLP5U9kwYG+oIfaYoBUgMoW9UY92Gu43KpKhIe6bpcb2Q88xoymSb5taqazFviUeuOoGpIgtTvxQZcO9Dq3h8TIHYsjqGk+JIJbN++1WI+9cKwWIVAHxM0rBBgv4yU2ORGPqn51bXKE3/mJCa5/Xdbbva7JovlNtOv15M3/F5Tplnn4GfcjvtezvNyf524X9f/3xMwlgCJYU9PP2775S+0zni/HG/OWR6bc2VcAkvsbBtrjon7U5QWVEJdxEGqQdgzmzxpCla+ugZvueKdIhRZIiNm8Xnw4T3Bp2PSJko1wli4zmJV0pa+aog1eXwD6Yxsw32f5/e57z5knWs//jzq7Vq9BNYbVxxN7M4XEhQuR6cD1hIc/tzqz11fIW7n/39PgJgvYGdxv0Bys5TMCaRSPoNouYLcSB7HLlyAd731cjz11FO4+4+PS0b35h99GvP3n4zBgV4UskMC9IXrBDkulFmbycQk54klQMrst8EkYeihyQRGvY/i85VkJPcPWNnp8ZARv2oMb/d7LAatJSrHAVrOk5Bs03uIoxgq1enr07eh/BFFuwYGhqxPqno5VVWh2NPbj2OPO1n9TXKFMUkOTZ09B6mmNkQiCcSTJOtRiojdQYLcMfunSu3PUBtft+z8yldcVSvl8QQIbdc4kF9hsqNfdqcc+mdaxUpZDPhHH3oYUzpJlqBMTBYP3He/9jH6RQP9PTjisEPQ1taqubynp1dqIA3pZqRb2/GpT/8H0i3tyJY4ThGROB2Tqd+neW1MJBOQIbjICpSXXnhOErPd3VPQ1piRn0v8S3YkHhNxh4kj3kdDOqPq0XIlxExjQYmkaIxsNuxmvP7y8hfVz6yjvQXDw4OYu99+wg979vbJN58xYzZWr1qDV1etVOLayYBUXuF1O9Dp8SSfLz/ncVOC9l7+mmW/iHMRyzvsiMO1b40EaVL26OKeMqWtFZObM1j50gt4fvHj6Nm1GZ/85DWojA2iZ6BHPd5IHpg2bSbSjW2oJFIYylUxNErb24gqK01Y0chnF3xJVj+kYmUM9u1AHDm0pCo4+ZgFOHBWByrFfqQbmCzOoRpJYePmPqzbuBORZCuaJlGZpg0NTexj16DEyBNPvYw163di595hFBjrErtgX7CAZzW3Nuo7tK21BEiQliNmNWYJEJIBPLnB5244ju3H8t+j3h/T5ofbfl+n3gvVfARiCAGvJChR1/+BPirPQ3yBNpXYAeXPM5EcTjv5aFx66dmIJyqY3t2l9ZQbBXbuzeOFl9Zj/bYeRGIp5ElajMdEPFN/l1CVwGtmNQV9LfoynANOZmAC0OWl3J7y8+6LeZ+H+moCJy8SKOc844vH96SB+zhehc2/OzmX92b7nknU8riuWuDyWYbFkbQ8GvbFQOYIldoWL9ve6DbDYzDDVAwb833fkwW8Ll4n/865TxyJx+D8dkUmxwelZhOuk39jLCyfJLzk94TkDo/h8pl8zysrPLni4+GJGd4f743PgmPu0lm8LiYUOI6e7HFZK37O8SmejzgYP+/36OTHeolpjw29P4lLj/kc5T3wM15V4+R3np9zhC8/PytSFJ9mrOemE255DTwe78eLOlQlHBI9kdt+8bMqT8Kb9EyQ63N5N3ifUK7RJqPa0KAJy0yuOYEly8CWrPQynTAJLW9mQ4eXF03jLkZ6cGQkJxoa7lDOh7JXNDyWEKk11VYwL8eapTmp0IjFGM18CR4Oup41KDOqTY7/t+ZYdLyNFaBJx+srF1EKWvTxVBotmUYkKLcgwD2GJO+DYKp0ZhtNIoWyGaGEz+S1jE1kBsaAAm6iHHiCuHTOaE+tCTAQoaMcNs4WOtUEYfPA4qeW4JILL0E1X8RBRxyBW2+9GQe/aS6Gi9SOTikRUioDJO5yqjMZIu5SSAB4mzth4IbRj1ekGMfJm2bzWu3TBH6toXgA+CfIWdQHZ7UguObSlXLeJDBogsqQ1vpU0Fki2yseZQOlFJ566ml86+vfwdMPPYHz3/EufPmbX0bXtA4xB1gNQSkHkjY5vwtsoMyMuJS6XF83NKXnXlih5FRw/EIPhYnqQeMS/XWqQvWf4bnqZfx9HLxJHXFrq54xR4dJuAKdorLqZeQcseTe+8w0ROl0EtBhM3OCRIPYs2M7lj67BA8/cD+WPbsMpcEhbeQfvvYTOOnMszF15qxxgJgLmmvKjAmbOVkJqbLcY1bq6D02+BkyAJgclEEazWIsV5KcF5l/FZYLsxyvmBcz27R7bXZw/lJOBMUKyvlQQsneFD6XxQwwdgY3WU4mD3Qd+OUUonPpc8Sb1yuQG7MyQDIstCGMWYk/WWUWoNWCFG3U1sEe+VxBwVNjhhVbCT3jYqkAOkCpdNIqAyIEvtk8nIMfl3QZmbxxJl4irOqp6JlE2WyPVUqM8spj6tXDvxPk5E8L8L2XUUX2jNdu122BWXNzk8afwIHZPQPSvHlTg3qKGAuIxt5L+3kM36T57CjrQVvojErqu69euQIHsUns358UuMrroZQOx5PsU55j49q1tcUm7dYgsRUmrSejCCJwzDkkkhRjZVE8girtXx25zRNERfZXYQl4W0osSdMRpmkzho+PA6+pxjg1LWTOO3dCfONzh4BOAq/fHVe+73qbHA8v1XTggDaR77sWKJmgDsTUyhmNNWvzrMY0U2VLzACb8aS6GEhkDpqso2tTF8XkND1lHsaS1DEx2nl+ASpM/MUt1UwgRgywmGmk8vv8yeZtpnluZcq+QfM+HVz2deJ7gies3HEaB4xC+aYHrc6E8vt2sKkeXM7nGXjYnmPXzftn0ohOE5PGdh3+0voXIYCgAytWrGrHwXbr/WHOsVfF8Dv8jAcmfN/WrIHRrABSw80x2ouYERT490QUjekMTjz5JGn///b3d+kYTDwQVOR8JvmAjteM6WbzXl3xsn4SwKXDyufMf6xMWHj0kWIGkyHMIG3r1q3qd+BVFXTImVjg9VPChqAZ5460jjdv1vgM9GcxaVILenqG8O//fjW+850bsWDBvNBkfQrmzjsQ9913n8BWd5h5LatWrbR9oQpceNGFqoTjGuU8pcQX74Fj8cgjD+HCi87X305fdIrmHiWJfvA/P8SsOTMx0DeI4dERXHTRRcgVy7jxxp+AU8pBcQaA7JflSSuz7wZ+uvPI5BOrd/ge57WzXHxNeELLEyH8vicvOE8UoAcHtT7AdMDBkxseFHnCRUlFrWWbC7xfT27y/3Ky1cC3zp8LdsnPaeCUSVnWJ+50PAYCYzlJWrLHEJMBLPF36VSCAaxyFeOXgGqiAZMmdUufedfOHixesgxTp83AfQ89iMMOmgPWLFrzXDbetOuqaJ2SfWIECsRq1VFcv1z/lVIBpeywpBNUlVcqo7mlHe94x3sko8qGn5ddeAE2bd6A3//2d3q+fAZMhjNxR9+5Y3IXOqd0I9PYjJGRUWRZ3hllo8BeJaY17m67YWShfDYH+gsKPkPjd/qFTNIoOUg/I+iba08tVeXz8dycV6VKBYcdtVBzkrKPq1etVMCejEcxOjqEpqZGtLa0SLKN8lsk6P2iigAAIABJREFUPpBxr2CbhAlWEgei0hslQOqDqtpGVPutWcnqEkbzZcQb4ogmMvj4xz+Onp4+fOUrX0Hvtq249pPXKcHR27sHTa2TRJBgZdpIrqDny4TEl7/8ZdnaL33pS7jnnnvld7ACq1osa83/+te/VuJ+0ckn45prrtaceOaZJRqnG771LXzrhm/qeaxft07N0hlnnHPOGdi0aZu++8orK5QInTVjphqnJxNJHH7k4Tj++GO1L1937bU4/KijMGPWTCxatEgkBzZn/8UvbsXHP34NensHMLWrDV/46jcktXfSSSdh8+at2LR+kxKyZ5x6Cu7+w+8x0NuLD7zvXTj4oINx9jmn42PXXIu5c/fH4UccKpvh67I2rgYAca3bMwj9EAIrkwk8T0rzOrnmGMPQn2Ay9dLLrhABavXqlTjqqKMwa/YMdHa2C+R3++H7iPz9wJqmf6B4RTI3TLBTsoF7Aclvacmj8cX9zuei2w63TwIkKpSZq0mD8piWeGVcEsOmtRux7CWzze9977vx+F8ewqSuTpFqCLg0cG3SoyWHA5S7TaJUzuNtb30nlj2/FJs3bUUyFZccLGMo/j1fGNXneX5Krg1n86qUntQ1WaQoBrqyp6FHVS7LhqrF0J+NSRfaWzuvJV74IsmuTr5U2mRRlEuURG3RfHP5qb17dyMWt3jEE4m8X4v1vBKNa96AmvrXxGQE/SkjjgVaXLD/brd9n6g/ltt/HpcxKUl/1r9r34oHHtd9Dqd5TTy/ZkQsoQoQfn/3nl7c/LOfqe9ORgzdiiql5GdQwo2AuCSBLFHF2JMgHavOea++T1gMWEK5lBeLf3LbZBEN3vfeD5ofIV17EhQNtHH747EE/XMDvCwp5XPP9yhuzRZn1BKE7tPwWukHmD9bSzDUx7L+TGrj4b0s960EccLVGyVI3JebaBv9uByr+tfEa7D1WE+92vdI/vnXPjeNmvYs3aPiVPudRC9KVFFil5WnFpuYrBirQDram1EYHUQxS0k6VlQBX/jk23D2Gcehd88OVMfIjE+hVCmqCoD9CmORuMVMattqMV999dL4OIRSCfZq4HsO3tZIHg3G+CqZzVMAHV78PJUJ3Bb69/18skN1lQ68T1ZuWKLMJFsoVTQ8msWWLdvQ1zuAnTt3IRprQP/wEIZHsnj7O94v0gKxhb7BUew3/yAkMi2IUzZbdq+o5I5USqrsQRn6y9RJgdozMZ85Gnpp+LzUPGbyKVTvE/BjFbvhVg26Xa9Ie27pM3jqiafR2tgsALOQzWFKVxfYsf6V5cuQzw1jUkerqqW6uqZhOF9Ax+RuVBNJXH3tJ9HcMQXlSEyEEO+55POFxCrrxhJR/M4m1mKiNzVi5cqVePH5papgbk7RvtfkfggkivVOwD6RwjCvieSlsoGNlbLhRoznaQ9JlORe+8zip7BmzUoM9O0VJjG1q1O2iYRoAsnTp8+SbI5Xnzjju0q7JQym1mvMn7dsHwktktJuUkJVUvbqbTuGKd1TMWVqt6pgookYmlpb0NneIfnPzpYMysPDWP7cM1j+3GJs27gK3/veN9Hftw079+zAQw8+Jj+SxKiOydORHQOGR6vYvGMY0ZglQAR8c6Mh/hJLCktrzkRRyPahIVbCmw6ahhmdSSw8dCai1VEkIvQ7s0A8g9Vrd+GVtZuRSLajrWuyEltVyrQlMnh11Va8sHwjVq/bga07e1FgPw/aM8btEcqwx9DS1iq/ktjGeAIk2ApuU5xPfJ7eckC+fIilzZZahVY8KNg4KE/sxuMEjjMTIBx7/lMCRESGmg/CfdL+bj4pE0zEkPhsqHqSquQxa3orrrnmX9A+KY2pXR1It09CfnAMu/uKWLFqO5Y8vxJtnVNQrkTks4rNX7UeDR6fO0HF5x/XA6+ZSSC++LtLILm9cNKGV1hwj+Zcc7vPeUOfifPWJbG00wcsweLcWoLDqzpdtp1r13t9MD504ooD9t5jguPDe3KfjvbLMQxeg/r1hb2Y9+CJByNmmq3ld3mtvoc5BqNnFDMpYI/TRTCIRserMDxZY3izSd1zHHhNfHmih8fhnOA5GTc7UcDPqXgrELD5HU8A+Vr1qhCvtuD3eV08r+ZDQ8N483LHw0TSCJXoPB7HlH/zOchjeh9A77XiFRrub7mP5YkhPz/vk++5yoz7fZw79D14bl6jJ9b4WZfE8gIPSWDVb66egfP3PPnhzp6X2/Ck9lCs4Z6aQrKELrARqGnMh0oNVwZlHATbBIOWZhgwbqzm6FSRHyubwQlBNANGBeMByPWJrQlABjflkkasKSWBQX8IYgyGXgmc5EzO8Dw0drEIAS2J3ondMFwaRXFc+sikCbRAWC4ZjSObN21COommgWiAERcB9RrTLU1iNBhQaPp2BFrNoFhPCf49+PkyMt4ImvecoW4BKyAYbESBndv24s7bf4Nvfu3byI4O45vf/zbe8rYr1ByW6oYEOQnAM4CkMVHTtGARDLwPWUcxGGrM6vrqBjmP4Z/zVdwFszqDWp9pJghC0l1vuvqPfz/gyuPNmOnu6TshccDkBTdYFsKyQTfHZPnzL+LLX/4qnnn0rzj/Pe/EN264QYsgk7RzZ0tAioUxTDyEeyOO65UbSo6ULckSpHv1qfrEhv9Olor9LQD4QSrN9TylB86xChUv9Z+jg8UKFzlmkgSzXiGSRgusHzLaGhKsJjLAvCw2BkEqgoEJJNhXhPeSz6K/Zy9Wv/IKlj37LLZt2YqH7nsIkaY2nPnm83DMMcdgavdUTJ/ebc15Qpke5+LIyOA4sKfGk2RsFkoYU3afDP+yGhHTgaIWrDF1AuN1jE1trT9Hc3NGyUeCi2Spka0WlT66NTKnjqg0mkOWmmuW85nJE64fOoU0Pg54yQkOjic3D1VEURarGkUuMF64biQ/VY2isZnJEKF/Yo7Q2NK4kSVpTCVjDqppWwCkh4YseOX/jWnG+7IEHrWkq8kEyiEIEFAWAHQD6ChnQoZ7KLEOa9KBP+qIJlMZrSd+l/frzgB/WmmkNb53GSKB/6zIiZrOsScHKsWSEitJ6j9HKIuVQKqpUUEDk7qcL5Uo5U/SiDYYm6ohFUGkBAz122Y/eXJLcGQ5BhYW7d47LOfYWXAEhXyj27VrB3Zs267mbGS0ejkiHQLOVTJv6FDQgaWMkG9onil//pnFamimRS0vQ379a1/OLFDAElgGDuaFCh5tzpYp9O6NIVMZDsggzbOKPAMXs/dL8ZhTKnwhI8tnxdLnwKDURanixUCa+rYpztCwgMkAXzmt43IewTbUydfpEgQm8vMVPTcmyvwSGphgUMk1EOe8Y8DPk5aN+5UkI5JMGDKEmFCMRFHU/QPRBOXoEmCPnmqpinjKgkclCMkwq3B+eOWHzXlz8szmMXaRTLvWgiVtTGPc1rEn/fmdUrmK5iZjrDhoYiQE2x/dCdBnAzDlZAQ2g0wlzU44yOb7loPVDmj5urDrJMPF9ndW2HH8VSUWpOwIDh5xxJuwe+8eSc6wYoLg47q1G7QfHn30sUqInHnmmZqjBEC5xhYsWIDu7m6sXrtGcgCsppgzZ45kAB599GGdh4kNMrMZxNGxJPDLe3znO9+tJASrSJjA4Iss1uOOOwG33367ro2sFF7bIYccIm3iX97xa/T3D6qB8bHHHqv7IiuSQOqbzzwDp512Cn7601uwavUKJSa/973v4baf/0LM8m984xtYsOBANTanRAtltCTnNdAvgJXXQkY+x++EE07A1dd8DFddfRV++AMmQALopN5LpnnvCUNnDtU70w6CefKD10l7VK9vasvDwDRPmLnD68lBnyPu8Dpo4XueJyH9mfNz6hMWACpPlDioJP9u0ErS+WwE5IdAxX1B33t5TPqMfGa0yeYbWa83JSKUeISaiIuxGEqVec1xMnpZ7dmQQRvlKhoy2LljL7Zu24G+oWH85q47cfaZJ4zneckUHAvzM18KFUtKgBARs4q3Cvs50UusRCUByQaWBJP8WcQTaXzla9/Evffep2qG6z/5CfzitluxdMmzWqecQ7fccisOO/QgNDa1oHv6DMzefx46J09BtljE4BB1jxtBvIA+tVjioQ8ex2aMGs4qTwyNmVm1QlusPgIGTPu6VIAREiVFEhbGLMHT2j4J06fPwamnn4ndO7fjkUfux55dO5HLD4vpyXH0JK31VyDo5IxAsz8eqPCZ8jwGxgZZnGDj6wEoByLtvTEUs6wgoM/L5rJlrF+1FotfeAmLFy/BD394Iwb7etDS0og//vGPqp7inrjf/gcoaUBTv3jpEvzxT3/Cww8+iiuuuBynn34m3n3RxYi0tOLEk07EycedINv2X1/9KuKtrfjYtdfgvPPOU5Ljsccew8KFR2PFihW49OIzpand3tamijLaFNoTJmF+d/vt+Mi1H1cPkOOPPQ4nH388zjrnXCUMdu/drft44oknZKuOO+F4LF26VP4YbRj3TNoT9jA69riF2LFrL9iknv5/T08/8qN52Tf2XVmx4hWUC1lc/ZErsWjRyarK2L51C+bNOxAzZrLnSGtIylusYhILQS5l3Hl1MMKeh3oOBKk7gZJqflpRguZnt/wc5533Zm3ZP7rpx7juuo/hwPnz0NVF2ZR+SxwGUNqDVPZatH3BAEgCJEZmYJWx7QW+n6pHjBL++yZl3EFgjEQQyWKOuv4DPJ4qQBJYtXI1+vup/wxs3bob+8+egemzpyPZGFevuoYok6hGYHC/jDaC64u2nElvJhl5Dpen9HhxJJvD3r4h3Hf/A9iyaRv+z3veg0ldXejbuxedHZ1oajZwdHR4WP6u2Mbap2zP0vnKVflr0WpJBDXvYcKfY/Qbxyw5UMrnseCQQ7Cd8jHlAqrlvHo3NQhwjmKMlSexKJrTGQUliUgc/cMDiAQ5ojjjUfVKsZ8ePzgwbDLDNQKSv8+xdrurCozAVuX1i8xXNTKOV0L4WnWb7XG8J1jqnTuSOOhjGGgelWICe2n9+Oaf4PCjjkZ7xyR9XLIjkj4sKnmkqt1QoWbSPwTS3Im0M5j9qqqRNOfXlEndePLJp3Dlh/9Ndp97psQF4lapJjA8JDW0j4QKe84rI0PW5Jx5j4paJPFl8Z3vPW6fPBng8fD4nJ3AkGM88XovHzf3JV/3Q+G89bJWExMVeh51VSG+H+pexytH/v8nQIgeU6ef65l7ifkNlXF57PbWSRrjvXv6FftRb4PAfiJRQbVYRbKhGUP9Q7j6Xy/GZeedhqH+HlVDiqxULgln4djGwzhF5OfTA7bGqEzQs8KQ8Yz8Y/bbYWJCjZWjIuERjPfelYy59PzCvRP09V6E/qz0TDlu3iuxjkmtecB9msmcSAz5otlDi03zqvqKxKzyhWEC7WU606QxIFmvsakNb3rTkdI0GMwWMWu/eajGU4jGk0immpDNFRRXEtfiOLI/Fv2JiRJY44ESK5ACAMNxct8pnbSGvbRhjL8kmxMakYswMDoiu/rtr9+AKR2T5QfPnD4NB+w/F4XsIP72l4fQ37cLPbvLaJ8EXHjBuXh51WpM6pqOrmkzcerZ5+OY4xdhIMdRN+liX/vy58JyjFatwTAxCo4RK2R5Xc8+85R8z5nTu7Fly2b5ZNyfGEdyDjEBwjXJyg+CpYhaX8xUQ5BxVhweUQ8JxlAvvrAMGzasRUSVO+wdakRHkgRYHbdggdlzymC5jBFlxqrlAkpjBZTzjOKBlqYmVS55kog2Kh/km7hmREAO8sxTu6djztwD0Dc8JOku+q/0+/LsdZAfweyuLqSiFby09GmsevlF3Hrrjcjn+rBy5Su4/8FHMZodxeSubsxbcAheXrUeW3YOYNuOHBLpdoWx2mcUi1FSvAHphhjamhPIjuzFrGltOO6oA3HYvEmY0h5He2MUxQKxihKSqVas3dSLtVt2IRLLIJJMKZZh3BdLNOOpxcvx/PIN2LazH31DrF7Jgnl4YlHsC0i/vrm1BYl0Svui/Pqyke6csEZcjdXpvDbfO4RTjZnih/n0ZcnfuQyi+f+eKDWbE5VfbDbc9vmg+hL+z89zzJl0on/AKFj4KkH/VAOq2WF0TGrAx675ILq7mrDfnOlIsul0qQFbdw5i67Yh/P25VxBPZlCkM+zVxmUj17p9l9xY6DddT2j0ZDZjwHp1AM5J3i9jOvpiBO+5D9K39jiGmJRXs/KnJzA4tzR3U9w/jXBJrMcBcgfoOV78jCczeH1Mevi562Nrr7hwbIbHdfzBKxt83GgnXK6LoD/vkWPBOIGf5XXSXvi5GBPzmvl3Xht9Z/6f90v/1KvteVzeA4/JY3jTd8Ubodm7J3R4Dxwfvz/+buQ9SzjxOPQLeA6ei7bB/RDeo8d3Tjb18eRn+TneD7EnJ7zymMSxPL7lsxMRcgYlbq2noSdq+Ky9d4lXeLg/I1WGQHhVD6LQr9kJx5YUNBURJ+t5HxJ/Rk5K4Xcif/zDb6scHE9saLGHMuj6wNsdDANRbKM1wKUoSSguUHcWmEX3G7QeEiaBomA2lLXKQakys0pGE52huBIRNDicPNZvgrp4EduEAktS2aiEsb/5HhkU7kDp/5SvCwkJXp9n35j8UOaNJZsla4jHexE4KxDCyt3EUg/AmZVVZqw8vGBZK7JhySbk59h/pELAU2V8dgwBtZLvSUtSK5Nu1jhxQ05kUuFeA2OS15m2cWxJpyRpRUmi3r39uOO2u/Hggw/jyccfw+Xvejuu/NePYNqsOSKyV9WYKoNCgVqJBD2YDLAqAC+xZRbXFoQ5eB6k1Dtg7lzr+gjIkRUdepjQ+yAYxzyT9nf6Nvyl7qeFPZaZEJ4pOZ6ao8rjplNxsNGVGsOr/L6EWLSKZc8/g69/9Wt47m/PYP5RC3Hj//wAxx9/iBiOvJ98kZJQY8rs8/8E+jjxWfIqB8obPgXM1B3UOkKJGfjwB3eulNAIDlYlQmfKAn5nRI4fh01vI6y08f4OwbHnc6bDRyA/JCBsztk4c7PmPUYE5o8hzUBF2YU8UC2jlB3E9m1bsHHNWmzesg0DbO7dOyDjwIXK8kAap+ZMxuYQm8hVTXrNEw9aQwRX9YxrfQUEaIWNm0xPB5oU6MbjVgLGSpvQXNzBfIYeZM5SboaBHl80LjSGzjLwHjFeweBgG+ccr41Gl2vJ9JjN+ZFDUq6GREKjSXeo8WNFGr5arxVWhtj6d2krc2a53ijZxQSr9SowjfcaU0vJVJZEByddDmDw/HgeJj7ocNPQUR6P10kGOl/KvnP9qorKNmOOzzgzJbCcaLc4BuOyecrGGxDBJA+4xpta9JyYQOIBaQ9UrSbX1JyoStmkVyj4UGJjt4SVKNLoc5yc1WcMe9ugObZe6uibj29OBowDjLeHhtjgzpiPbJVUKBhY4EFgc3MaIyO2CdoYsPqmDLkzDGbVL8PmL+ehSQtZQOpOAI/PBBE3NW6iBGDMMaqEHieUU7KqQL7HzZq/i+kcEuPuoHNe0hkmIJYIjC8yczl+I0PDyBcL6klzzHHH4pXlLyOVSYMVK3t7ezRu6cYMmjLmIBDoYvDFgJr2gdfH62xqSo9LlfFzzqDneQ970yFiF3OuDg0Ma+wI5FHShs+RWvtM4BMUmj59Brbv2mkVRHKGuR6t0kbGkhOIAW74Py2JJ4wVwvHv6onDxH4tu0zNcu2XHpAH0JFJf0qVicXzOvrVbp9kuyd8jkxz/47JPnI9BAZbcDz9fC5DwO9objlTtQ7sksxECOoENgSQgufl+rVXsLB+/ZUSzjr3XF3/t771LbzpsEMF0P3kJz/Btf96FW674w6ceOJJko7q6upWcPg/3/8BLrn0IiUZPvvZz+KZpUtVlUHniJJVlMVZ9vyz+Pvf/45bb71VDY7pFC5btkwJCyYcHnnkEc2/H/7wh7juuusEoDHJ8tGPfhRf//rXdaUHHnig5jnZrb09AwI1Tz5lkdYhEyB33nknrvzIBzREv73zLq3BeXPmaJ5t37YNM2dOx5vPPAt33HGHPk/glUxs2uvWtmYLOspjeu+ZZ57Ghz70Idx9991413vejVNPPR2Ln30Wi04+xerXmWoj0ENb4fJ4gcFrtsvAaH856Ff//N1PqX+PvzvY6WDQPzqGnqBL9BkiH7JvRlZwG2I+DNl4TK4aAMVXQ8LKlJ0U4o6279HuJ3rSxW0QnxUDM1Y7kjFIm0B7Qkah37+qKGkPST+MxtA+qROVaAqJlDXl7OicjK6p3ZJy+Nh1/2rJxxgBoYiqblQiXgpl/69JgJSVAKkUx5ScRCmLYiGHDKsM2ZA43YIHHn0UF114Ga677hO46iNX4pprr0JfTy8WLjwS57z5LFx22eWYMX2mbDSB4Dlz52Pa7NnomjIDOSZT4w0CghlcsNpBoKaqW81Hkjp6PosxMqUlQ1kUYEqJDJcl9CQFpV1ol6KRpGRAuB+3t01CZ1u37B2B3W3bNqNnzy5EydYrkuRgySWOve8v7qOblKol3xxsrU+A+DP1faEeWLTgOkhXVGzvHC0UZerWbtiMW265BSQucO01phqQy41ozRx++JuwY89uTOnuFvDf2z+AoeyIqrs2r98i/4E9edikfNWK1VpjrDLj8VetWCkf46STT9Q6f//73yOZxP6+Aes9VC6ivb0Jw4Oj8vmNcFXSHvPSSy+JEUxprmOPOkZSUf395m8deeQRshX/8YXPY/bs2TjssENw8cUXY86cbmzfvseaW8aqmk+UI9m7t0dVobyGpjSb25fw7W9/B0sXP4PJXR246ILzcf8Df8Z/fPpTOPiQBUqAsG/IIYcuQGsrG9EPaH4VitZ7KhuAsHrg1Oy292ayfc2AjhoRh2vlne96l+bmj3/2U3zlC59HW3sLmkUyAYZGBlXV5nJrluxkU1OLN3h8B9w9LnOGnc8Xrm/7nidlnA1aA7sdeFMSM2FkLMYAiodAhmAjPnLlv+Etb3mLJMYuuvxCdHa2oamZAH5CiQLu7Z5w51x0ViF9I5+TfJ68FtpqZxoODo/gfR/4CD73xc8hO1TC5I4OHH7kkToXGwv//Oc/B0kiheyw2MMmNcp9uNZzjTinSYQSgLMGuoppCNSykXqyFRs2bcalF1+mnjWPPPwgJk/p1OcL1PuPp2QvKSPHn5Q8RbSi99nE2VRbVA4z/lPnqZpf7/bOfSNPLrvdtcSpke68eohjwmelMSFAmGeVhdk5zhXfN3SMOobYRHBeY1tg1U0DaA25DzAB8tOf3YoFhx6GKVOn6pi9gwOykZTTikfZYyJUmQfyYz3APz5X6CNFKuo9wGtra+3Cn/98Pz77qeuNqJMx4DQSp8Rq2ZK/IdnDY6haIbD9RTwMfRHH4zhP+LsdCn4Mj8Ex8GPV76H+3fr90kHFiWNTv2dO3F9r/zcbuO/x6hNBr/17/Wf9mb3x8f95DxBuKCJBypW0vY8/1bcgHkMmZXr1rNDTGBfLyDSyUqIqNYMIkujrz+FTV12Kc04/HrmhPgrSGT4SqsgixCkIBksFgX0xLN4VAYIgbCxqfUaiJinJEZGCjnoMWCJEzdBDL1LFfRFrWs59K6SwNAzycygLq3YgFgP5+z63WNnC66GjnYia0kipnFUvyZGhQfWhIkEgm6dkIaXN49jb14eBoWF0Tu7G8cedyBbxyJaq2G/eQciPRVGNJNCQTGOU1WShJ5DyoyyRIRj8OhJYvEaSOnV9FfOXeNucf82NGcU4GzZskI87e84sNLKpcdH06lmRwmTplo2b8Lvf/lZrePaMmWhh35ZyXhWpZ5+2CE2NKfWw3L1njyrp0s0daOvowtSZc3HaWeeihBTK6uUXSJ4BP3N74rEdiY2SkiYhs6EBLz3/AvLZYUzv7sSWzRvR2NIku0vsSUBxIM/S9aKvXRozbCwetZ5U9AEdMOZx16xZhb7ePciODKK/vxedk9qEt1F5hftcW2uHwOrh0eFx5nkyRWnoImJxEtCorBKVNBJDeJerSSYzKFVMv1+AMysA80F+Pp1GNl+WbN9wlr0w8tKDZwVTpJjH4fMPRCYWxT2/uwNb16/CT374XVQiBaxeswL33PugVFpmzpyNBYcdhsceX4IXX92A3T1jyBVJ5EmI/Oyru6uzS880GSuhKVPFlPYUjj1yHs48YQHS8Rw6WxowrOqXLGbOWYAtu4bw/Ip1GKGKSSzxfxl7EzBZz6red1XX3NXV87S799B7THbIQOaQgQQyAyLKEQThKAIHQUXl0XsFvdNB7zlejYriAMJRQcSgyBSEEKYQ5YQEMk87e2fPe/c8VVdV19RV5/mt9/t3f9mi3nqe/fSuqq++7x3Xu9Z/rfVfNj5O5nLOsrl+e+C7j9sPnjhqZ2dXrbRes1KlYlDROvU6mSw9PV43CwYLsnCg9A51HQNOpSCn2vr6VoZVPTBOuPND2Umcd9itEV1hwBQCnbpkTxoc60UUp+E5SXdw4gyJHCAWAuwCTXRwgJBVlIIWuqtuP/7jN9srX36VjY32Wt/YhNlGl7UaGTt8fMG+98hzdnZhZdMBwu9xiAaAPQD+OvOR+Zz7iv4PrAEBjJfDQkXSXa5VKq5/888pwWI1yzg3ZEuAaSjbg89E4yTqPJ4r7Ff1Q1jnYGA8jzbJkaDshRAYHwJZpNPzmRfXjnQmrkUexDPnuT/XgfUpgPbcxAPhN1wXzr8Nxza4N/fjuQqaY/5Cjduwb/i/nLEKiqU93JN78FsFgHA9n+MAEt7EtRprPud5rEnsXGFW0kHiOgnjIxxNY8IccV/Gh+fwHvmjNtAOp+Y7hy6LZyrIT/3jnioQz+8ZC+4lRxT3UFC16v3K6cV6kg9C8+F74OMf+/PNDBA6I64uHi5HgpwFLAgGnfd66FYRspBaRUQ8f+FNjRe58UUH3Qz88UFahwyFjjltBs4CMhpcyXd+SQ7n8J5NJ2XdjeQoko6DFweKe6pFkRLxUOpAYMPLuCZihpf4zfgdtQm0SfhOtFtSiIJiHgox+fpLAAAgAElEQVRWEkHgtR8AyVAI4SbPhRT1cOBEXOpdaT+EiXonAt75210QYUAEz7mna2azlu3NWb47a9mulDsG8jm8g702e3rRTp+adpDl6aefNsD6a294uR285DLbvmPKMvlCxMcfvLcAyCpy7W1/UdTJFvefIhfUP6UXMaYBrEA4hvGWo2vzMI3mLP4e5cKLsStyMBHVB0iEtG64A33zJxEWRH1VrbsbupmqzZ6Ztm9/41/sM3d/1h797ndtYu9e+/27PmRXXXO1G0eVRhhXsl78mYwRwhuuxGY7FFuMMoE03y7MFVlOFLgoJKKTTP3WGAFGu2MhimhwCChaT/QfCgI5FmT0q/+ectgJm1upZe02BzqGSM3W10hpS1tpZdV6smlr1quWTbetUl5xgBXnXaHY4wXg+L04Crm/DvmeAvMcHBj8k/BwUD86ND1SJYq+DW0PDkoJhKBEBjDJxy/i90xlklaulKxOainrOip8xRhqr8u5yF8ZZ3zvbW6FArp8DoCMYEEAyokQwPwAgMurjbG13mRsqsFgxrHpay4oSoo+1LrU50ol1MEiwzybDwWdBLS5Y6MR5oRjnD3P4QX1jx+kXcHg8gO1p+BraDHKsEDIo6TxLA6+IEzhuwzRgkqxk/IAp2UqX/Csl5CxEugfFO3L/XgenyuFkfbpQMO7yH4jolcZHowB44WM4iXHlysxkdx1IyHai+lMylZKJRvs77fKOhzYFOHL+V+K/bWhE/JaRSlrtdt+HYZCK6KIQh44t2fEiYjDSVk+jCnPom16JhlVOF+gNeAvTsp0OhQM5V6pFAoqBUK7vD7N6iqHG+s2bysri5ZO52zbNrjAKXK1ZO16zelfeosh6wlZjdKjomCMpzub/dAPYJAiQRinoAQEPlplRgBGM84oowCHiMMQMZlyQOyKKy/zDACnHdtIeEQFUQf0W9EfctzE6aQELsj5FxQuCvqFzCHWFH+J5uL3AGrUheFzFA83jIpFVyQ4kF2h6Sm6M4bPAcr4vyJO1NeQAk4a/KiD8SHFMxQK5DNFabDm+R6lBaOL9iljhM8ZK+ibUDi4JkSh5L1wLoDYyOigU4ycPnPCa96k0gkrr617JG06lXNqEj7faDesp9AXztIo5VgZVBM7J7wNFA1+4IEH7Etfvsf335/96Uft1ltvtXe+821233332+DgsDstGvWmve1tb7MXXnghpC93JdxoJGsCJxv77siRwz7GjA9UV69+9avtd//w9+3yyy+3/VN7fG75/8/93M/Ztddea7fddps7S6b27HKO9JOnAbBud9B+uVS33/qt3/Ksj9mFeXvDG95gX/vG1+3/+MD/abfffkvgp2007LprXmbf//5D9tKLLrZnn3vKfvINb3Q6wmK+4O25/vob3BGzfWK7z9n+A3s3FeS///TfeQH3+++/36PMD1xw0IHdRx97zK6/7nq79VV32sS2Ha5rEQHnZ22r7TUU1lbX3MHe39tv+ULeKmsV6xvos9JKyZ2VmNira6uWoDZEhtoRKctSALzRsvU6dBXoJRtWX4cLu235bN5/v15Z9+/7in3+fY1C5905H2PpRzrHoJ0ElATogsuec465EZjU11d02sR4JhLrnjnis82suEiHUGq3zgf2BPIGRzLnDw4QDBj0QFecPfoyBLJ4EAtZltlud3wAAABs7N93vvX1D1qpWrHTp0/aFz/3aacQyEb+OJyoDk6J+oq/ADQe7NL2DBCc0150HT2jUbEOZzfAURpHbr997+FH7GN/+Um7445X2WUXX2Q/9ZY32eryin34w3/k9Dy/9mvvt717djtAUCpXnEN8dGKnDY1us8mpXR5RmswQCJOyynrN9y3FJN0xQ2bnWslqpWVfAxvQyRAF3toI+4ys2QjUC/puADgadWg/0NNS1lMoWrHYZ7l0KAiN7r2ytGitZnB8hOydEBgjR4YHPUS1xGRICXwW6BqAqhDRHwf4zgX7mKOcR5a2LZHKWWltzXp7B+3m226zm256pZ2/b49tmxiz6bNn7O/uvtv3LVl1Z2fgBN9h6/W6VerrnnGBA+TQocM+/489+oSvhyuvuNKdI2SBfeO+r7tcgEou351z5wq6MX27+uqrva1kfjz95FNeEPy88/bbgw8+6Gsb2Y4DhPHfPj5pd911lz3++BP2nve8x/c08uOfvnav74Vf/uX3uky99NJLQrZSPu1ZC999+PubkX9QhwT9rGH/33+7y59z+y23eObFmdOn7IknHrP/8va32Vvf+labn53xzJM7X3W7P5894kEjkbGGI3kT2BO1DBHxUV019A8ZoyEAKzi0RcnwD5/9nI//8PCg651TUzttdXXZac8472SAeuRdi0CyELUdCpQHZ6NsK56D7NbeYx/zO9kCwRYLry0nZaCOZG9pvVADpMN+s7SNjIza3OyiF9NdWJhz4Hu9hU6Q9OyU7mz3pv4rO1OBFR4sE2UH0Da1wwPSajVbK9fsD//ko3brbTfaN7/9sL3q1lvtbT/7di9cj/P8Y3/xEXekV6slp7nD8QGbQMfQ+dlPFEWOMnDYFR7IJi79kOM+N7ts1193k33603f72nzHO37WvnTPF2znzglfH+jVAhvYW9CnsT5w1PPe9YcYtdbmAEb/oWYfjmDJOjkj5YBEnoa9uwWmC0xhXeNAEDjo8iFygMjOAQw7F9zffE8UPsywLhNwgKRtenrWPvWZu23HzinXFchqxfEYgtdaXgPC6YEimpVgj0eR74CZiWCjYLujG8FiwDrKZXvsU5+6237vd37XstToyyVd98CB4zZL5ACRHSMHiIAvstAZb+lZBEbSbug3FZQpHVYBRJt2Wqx2w4vHX+FxL87AiI9XAP3+7de5eEH8Su4j/OLfvcm/86Vk7rlzqJ+QTeTyA+d/5NBmn1N8lChYsrAIOFtcLLmjBAdWylldQ7F4+AKW5yv2X3/jp+3Ki/bb8sK0O1FcLpDBg9zAyYL25Oe55wo52wXjD61i2DfBASA7TPvIs7UdYA37hMDBON4Sgkc9DPFFZ436i62iMTh3PqHNZNkEYAu7Oxj5/r5NdkveM5vQBbxkeVfCC4nvO/+gpbrytt7q2NSBi6xcA9TNOxtAuUINh3BmdnW1rdWo0bLgkIlnokR7Ok2R142QkeL9QoZvtG24v88OP3/Ynn7qKRseH/EMgB1Tu2x4ctIdsmQeT0+fsf7+QTt6+IjLKSLqC7msjQ8PWLtetX1Tk3bdtVe6U+f7j/zAyvWWbXSlLZPrs0arYxdcerUNju32z/QC/tb57bZz5ERqef1CaoFgG2/Y3PSMTZ85abkMNIYtq0c42fSZ2UCd4/TQDcvkerztA0NjgV+/HTIUAiNDNrLX63bixDFbXJ63fIpaSVnHYBiPVmPD9y12Be+HR4fd7ucZnNc4eNLOihYyHcI6oiAschMhjSM1Za1qZfMsIAgB26lUrtrJ02e9Fk1PX8H1qiwO6XbTimSZWceOPvuM3fulf7TvPfCk3fP5D1uhN2PPHXravvKVb9pqpWTj28fspltut0NHTjpl09xiy7KFQRscGNvEFINNWreZM2esXlm00spZ2zXZb5ecv8Mu3jdoAz0dy7bXfW8xZiOTe+zE6UV78vAxm1lec90VWyud7bF0ptce+sFz9vBjR+yF4zO20ZW0sjt3mu4K5B+OMuwjHCCp9JbDyfeEF0EP2BxyTjU5mm7rBp3X8QlnmklZrRqyRKAvZPzBpTwzNGLXyfrZEtgCwp6LMoAjinxlEePc5Jno7I7ZgAVDPY67tL5sd95+nf3Ya2+1wcGcje7abZbutk65Y0eOL9hzR8/Yo88877Im4RmoZEhCf0utr5FNGiy1XU5P9VGOBgHl9BPbiRdrS3Jf4Df34dyQA4R+e5BOlOVAP1XfgrND9rwHtUS0UdxL9ro7LJeXN/Uifs+ZKCos6W9cICeUHA9cEzK+Qm1O7s+zmTtwAOF52FeOE0fZDfxf2At9VFvkKGCM6NOm0yuigxI2JQxKtKuMAW2gH8raUICqn6MEP0cONNoI/sUaQR/k/6wZD1qLgltlHzDOXI8+Jtot9Zfv5IDge/rAe2X7qB2aH9qsfgtvlJNHdUCkYwqjknNM545sWc4dtUPPUZvj8+UOEBog4I0bSoAKeAqKd1DS4h4vvsepIfCdBYDRHDZIOAwFKHn0YKPlDgv2lheETCUskwrcYejWwZsUNqM7QFSosisAi9zXF0wiCEoX6FHEw6ZiFHFes8AY9J7u/GYkPIqmO1jc2GyHyIUuCrUEJcIHu7NFCyBgFSPEFTPSfclyICOFCD8yUaJoPk2AlDFAZv5P5gcvFftqRRRa7qlFUG2mrRJkXLcGyqVTQqQ8QoDDgI1PymSl1rCegWHrHxi27kK/ZaPNylgD9GLwCLTkmQKPNeGbymUElnthdiLNosJiAvD02/hfKSS6l+pmMAUNoqg8lTr8Q09QMSXH3r3QdlRnhAKB+ZT19UKvYbYyv2bPPv2sffvb33bAiMKmt915hxeoPO/8lwROO4H/2RAlCouZp6p3zOqRTcYzdTAkoowhP0yjhnbJeIs5R4LBENWQiRQcRVoJbF6vYORs3RvlUkYZitviauAxBLggEiIcNsHTqQhU3ze24Sm69N3By3x3iP6KFD8JLm8TUTZdgV/PD7lIMJORIkEFUO1Fw2sUkcUxGRWJjwwTeYhFmaBIPe/LZhkJHYxkYnE4Bfog7UOeK0eKHFxEhoRDA8dDxAXbiWqORCn8HikSKTPl1XBwZJzbHc9vlDnj/sCEr232naIK5EAQGC5jOA7+hz0cZBLZDBhHvPRM+sz/if6h3e5ESKT8AEBIM8YcTF4YC0ozj7QOC4nDiX3C4RCKdIVUQ+7Bb3SoIsxB1uHLRlFxLuwoYpvvlH5ZKISMCA6iYMwGg5u5ZZ4zPQWPFJazkXHg+XJeydiVgcznjK8OAgxgOEQpyI5chUIG/lCKFS8sLRrrF3mF3Oob6PfMCp7LfGMYAAbiwGS8GRdxa/Neh6wrsFGGCIYPoBF/2VpyMIT6ETiJiEBF9imKmTpQFJ0KXLMoP07fR40a9imRLW6bhAgPyflggIRzyR3VniIb7akoKszXgBfIDtENWkcNOGGJcjWKwRPNHQwE5H6gDQpOMvqb84iiEPGmtcZ9pBQJJNT5x30ETLKWoDRkjlRkjPWj6AQpaDojAK0YVyLDJEN6IiVG55fWtsApKWhaD6xBzQfPAbTj+YwPa1QRLZLdArV1FvOe63kBUIyMDHlG0vLisgPibAMA8gxrElqTBA7njlXLVU/P9m1CZFyjZc1G3brTWctHWZMoQhg/AIgTO7Z7H2kjRYjhEr799pvdEKdg+Mpyyb5+39ft/R94v+8VUu8Z9xOnTrrCBcUNDgbnGU51eVFisn3oJ9/f/dl/cJqaEfhmazWP4v6FX/xFu+7aa31fP/nUU/Zbv/1B+53/9jv2s+/4WU+9xyEFqIMjBhqdqT17fD3ccNON9lcf/0vbtWunH2QA2vlM1g4fPmSV0ppdfPGFdvDAefbY4z+wxx950ia3j9t/ev0bfQyPHj7sTrWLLrrIXvayy2xubsn+5hN/42AvzhSee8ON19rRoyfshRPH7Q9+/49s59QuLwLNXACi4gDlnCISmQhiL2jZblsDgJAoIwITvIB3l9WpLUSACVFBUKLlch6ZnM1kLA8lKRFHzv0bIpIbUBZGGR7AA1Ajcn+yTtLRepF82wx4Id0d53yB4rMUzduS0cwRxYkJ02PfKQJIgTEozBg17Bulfmu9ad1iPLiBkkladX3NquUgc9H8uB9nRTCuowLLyZTzc5+dnbf+gTG76RW3WK7Q55mh2yYnfJ/fcvONNjU15mAF8BtxqH6WwzvgUie16QAJqSLhEOxqZwz/baOyYsmuthc1pZZUVzJr9QZyu2jf+PZ33MFPlhJ0PceOHrEvfOFz9mu/9mu+psbGtjlwgrHaOzRivUNjTq1QGBiydK5gqXTGOl4nTAE9Zq16w+q1ilUX56xJIUuvw0TdLjh60R9CUAPjFGRA2jNSO+2Uy3fOc/Y7sox58PO5Y7a0PO86pfN6t6ArCIFJ3JvrfXyhqeTEi4JyvC7WDymCHg948DGMotr0f/7iuEEvrtZD5lo2W3D6jN/49V+3r3zlK9adC4YuDsptk+NOq7KwuGgTE9stX+jxPT09PeeOHAe2q3W7++7P2AXnH3QZDeUd6ykYwxXPBvvjP/5j+4mf+AkbGOx3PRywO8jYpjtMAJZuuPZad/LiNKEfyJPBwaIdOXzKHRYnj510A3Ry5w53rCKTvvWtb9nNN7/C5QNt9vOvmLex4QGbX1qxufkZX5e9vT02NDhkp8+ctQcfeNC+/OWv2h9/6I8cBFpemLOxsRFbmJ+1V7ziFXb27Gmn/7v9jluDTgIdC5nCNZxc7N8QwLH5L8bJHcY5KvrcDtzx6B/srUI39RlaLv/hVScLf//+vZ5RhZ3DvC8uhkKUTkdEJjN6U1NZJCpYvhW8JKNZALLOIm9wjEZWupg7TmIgL/qgny8Y0q2QpQTw7dlKTlFRtjNnT1hlvWTFvnAO9xb6rFoJxcqVycBcQX2lDBAFIegsYw1z1gwOjdnEnvPs9jtfY5/8xN/477eNjtmP/uiP2o5dO+wfP3O3nTp50iqVVWtt1NwBQlEPAE6AwWCFErAVak3gGIk7QDrtpB069IJ9+1v/bFdddZnbNe95zy/axz72Udt/YHegcPKY75AZw7yQ6cR5wV8c+5w3op960Ty7PG9bggK4ERglwNzPfi/3tpX1IXsYnUXUFVCDof8xTuyNTfsncg7IIaL5C4IwogT0Ce1yKi50Uqh72cenTp2xe+79mg0MDtmO3VNWJ8J6fjrY45wZkQME28UDrzIEQOHjCfIW/d4ztr0u6LrVa9StyXmWyUc+8nH76J99xLIZdNiU9fb1bAY9Sv5ojJxCKXL0KfjJwXjVgpTdFEW8x8F3UWnIgfai/p/jDBGofe41ei8w7t/6nv7KNo5fo8/+YwfIllPxhz3j33OAcB4EFoIQmEn9C4B4rwmXTVr/4KA1mx2reqBOsFuhQAIMhZ6ZCPdEV9rW1pp212+/2y46b5eVFxccvPbzJEV9kJB9RpCSj73XLAsODc5UsqRxX2hehCG4I8DtiS22hi0cIqrH5bUEtuqnhnsERwmbKz6uAvYFkoZx6bJCLjiU6/WyZ2oIXGu6fp9w6nD6UI84tFdWK3bpVVdZT2HIs0BGt++1UpWA3V6XzZzjBDU2PKsK6nSAAfosB03kYIgcIAR4EmSG4ZTC5tgI9SdHh4fcsY9+SBuQqb2DvV60e3xyzHI9fbayNGe19WB7nDp5wr5539ftJfv32tmTxy2bbFshk7AD+3dbaXXJ6s2GTc/OmyW7bWRil1WqDZvce4Htv+hKa5MVGp0hTtgV6Rn8zaaSwTaKajlsNAPICuPD8aOHbXV5znCOFPtDZPkTjz3leuvQ6KjbCTt27XVb+OD5F7ltnEzlIhuZ+qPrm6A6wPrZmdN26YUX2OBgvx174bCdPXvGBvsH3R4AB+ufmIjAIdZrRJVMAZpmwwNEOK8DkFp2+lzkPAGJlfK6HT8VMkSDjZ20nt5eP9evvObqQAdUDwAz5NLtVt1G+4q2USlbaX7OvnXvPdapr9nv/fffsoHhbjt67Ih97b77bWZ+2ka2j9hFl15q5ZrZJVfeaKnMmBWLo6AJjofwWq8CXiXtzOkTVsh07KH/+S1bWT5l2faKvfTAuE1t67F2ZdUSUc3isb0XWGmtaU8eesHmlkte5BwZ2zcwYomuvD325DG7/7uP25mZFWu2O7bqNSKabssyf73UlBsacfoVsAF3UEcYpett0fzW1queESN9gvmD1cFlaURJXF+vhn0Y1eSByspPLWesUaoWI/piCkPPAPHscIIwU75+WKcKbiKokTrPlNKqrs3Y1VcctF957zutkDMb3j5hlshap5WxY6cWbW6lbt/8lwdtpVSx/sExr9HTqm3YxMS49RaL7ghjbclxoUBTDyCNssv5jPWBvsiLfa5sCwWMCsNl3eq8lAzBiScmCn7PGeqZwxELEGPGMxScyueyuRVoKTwE+YR+QhuwFWmjmIYUjCh6Jskj6S5cy31Ys3KGMKbCPfieeaQPer4cIR4wF51/IdA5YBisD7Gv6DnKoOK+cbwg2AIBP+P+2GtxvC5g1mnX13gu9xUWgS1Ov2i76oOrPSpujm3O8+I+A9rHePM7dHkVW1dwL/dgjENAyRZ1OX0Unh3Hv7he9xe2wnth8MwPzn1hOHL+CBNVkAjPTPzVX/5Fx4HiiOqCG8ljovQSGhIiaAPAooY61Q2RiBFlFpu42AtgQdR/AIEFSvrCakOZQAZIqDngnHfJcKBU1oIH0zcVv3cjruV82e5JdmqhUKTWD0FFrrSDAajOc+hx3aZC1QkpWx7N1GSQw4QCqnihvk7SI1/Y/hyU3BfBR/Fz/lJMGqDWDYlIsQzKOryr7YgbdSvCziMYIwHlB02UtRCU28B9L8PSa5y0QkFo6HQAKlBQ4aAUlVeiE9GhoJRQOL2TtI12x+o1DPWQHhVStslMIfCjyx0zArSdwomoDxQWikD7oEcpqTiPyGSJeA7/lYIeS32XMS6QJERx4HDJhDHDUAMgQ2nv1AhA8YLXBsd2q+2OL/duEl2SBGBLuqNgoFB0UOfEyZNOaXLmzLQbraSIXnzxxXb1lVdb/9CgHwjZfG4zCj6TzjulWAMeyShiUaCiF1aKskZapDFGfIgY/BtwlMbWR52USw4uuP2jCHvnTCRF3SvLBZoI5sjrTEVAcagJEHz2znUbpaXhtJL32KkpoqyKsIZbvv4AIAB5HPSPCgwDXDN/RAmyfuAP50Vbff1GxUbZfwDazDfrkIJpIUMhgEdB8Hesi4KkEVc8kfNeFNz3eESlgCG80XAqIXFIumCJnEcoLAJVte99faTCPGrMPT3fC6iEg1egtfpbr4bCTr4uI+Ev7zxC0alroyg/OXd0uMkg4Fke3RFFTSoVMfwOij3mNHBeohQjC+QJdmXajZ5goCpKgu/dCVGPqLi8REXgSw0OpRD9SJ+5jrYytvKGbwLj0XjSJt2b57EvBOjzHWPoaYbNrRRSgOd0d48NjY54rZlkJmmVUsXWG+uWwvpIQiedsgSc0l1pT9l1YLK34O9X1kpOD4OzTLKJcQLYUSokBxzrUEWbJZsYF8abQulO5YUxUSj4AdXXmzL8foDS1GJgPMjQ4N4cXudSVPQP9hl0ntgkhw/POIAHPUnILunY7t07bXQkb9V1s7m5FS/QS6aI0jtpB2Pka7u54Yfv0FDRqtUA8Ch1Mqy54OhSpATGlxx1IeIgpKVybbG32zMYAFnlmCZ6XU58HGRrKyFdVAVmNx3TkZzmdxjU/MYjGyOZqL0meXguWORYQ+RUp730Tw4WOTVdicF7HCm1rBc5WqRsKhOF/rD2XJmNuFIFLMs5J2cZz4tH4rOW+V28j+E8avp5A+gDEI/zAqo3zm5AC8442s3Lz5lIcZJjA1nXqq77sxRpMr845xRTl10WqK9y1ECInN/5rNnCUuDoRM4RoUdGhwqZYyhBd0Z9D9p78ODByKBt2n33fcNe8pKDvo8BGnfs3mMPP/w9u/UVr/TskfPOO8/niWwMan/w2eSOSfvOt79jF1x4gQNYFERmPfO8gwf3WalctyPHjvl6Prh/p33pnq979Hi9UrX5xXm/rry6YnfcfIPNL1LrosspQnZtn3QAp1JpOiXSzp3jlt2qtRrkTVRHy+cWBsQNs9nZBfv6N7/loC4KJOA6zoxUPmt9AKPpMG++LyN9jLmtr29l5jp/MjVpOkGPQBeTUSKFUc5kni19JJzXW4XVBQ75nHaa7kiRnPLraiECinmnCDrP0j4MxcJDRDafyzBl32KwCoyib5KjUmzLrhdGRQ29mPkpL5SLgbmBIwBO/o2GO9xc/iYTDppvtBN21cuutauuuMa6ewfd2VCr1W1hZdnr41x4cJ9ddfn5rsc1WnXLJtOexbLJMBdFvFME3WcncoAkNqhHlbYOMqtR9X9+nibDXnjHO9/l0Xg4Lf/6L//K/uAP7rL/9PrX25//+Z/bl7/8Jef+L/RhmEDdkfQsEG9fJm+Tu/ZYT1+fZfI91l2ANilkIANQefbYetVqa0vWWF8z9BACYHCEkAHCHOQwfFstXys9PUXX03Do4Cwg+xCwG/oIaElwbPPybJtYtivAlXQId/xC0xgZGehI6IdxAFaBDsyh5lfncPw81v/doYI+HFEt9BR7/dz4nd/5PZ/Hxx55zKmhcFYWit32zfsfsOHRERub3GZ7d++xRx550h5+9Ae2fXy77/nF+SU7deq0zc3MOj0FNXZYU2QNUYvjkksucoo56OsAgPfsnvK9j1PC6RB9zKC22G6nT5+xk8eOeYTl/j17bO+BvfbAt/7FafW4x5vf/JZNPmUy1pAZH/zgB623N2fLy2vu8Oju7faaH4AypbWVSNbst8mxCfveD75vJ46csHJ53V73uh+xkaE+q1TrdhYqxWTS9u3d7W0CBH/d617r44lOrMg9z3yNwMNNoBPyicjxJcOTtcWaZB0oYlAOMAVv8D3rgWxyHJRkgtDPoeGBELwV1USkKG0444LTBZ3THWONDavVq1bs6XMHCu85G5DRXmOOfQmIEmUsEOBF26E4CYVMtygzA31pIACtUdAPyqZMxo6fPOYRqStrC5sFV1FyXAY1WjYzN2c7JidtcHjIs6ZxyJMZBxaTy+RseXXZM9vIfAMf7y72W//wNjs9veCyf6AYglpYFy6HEhGVcj1kRKWJdiZbxWv9KFufgD85QELx4wCyEhlNpOi6/fIvvc9uvvlWe+ihh+xn3/4zPraMdajlyDkQeK95NtlFV1xxmde8efOb3+xrM14jQvMcKaWBUv9SVlkAACAASURBVCRyQEp/dqPebcBg+7LHlG3Hd+ii6GE4ioZGx93ph1MZJ0igLg10Z+yDEIAX3p9bq8IdznWyOrLWQCSm0nb85Cn75ncesFyh16b27Pbnzk7PRFlpUNUQ4RYCAt3OiPRmtd1BBjlUXS9vupsJ2fcnf/Jn9pGP/IX15NAjqSGa87p5siUEbnsAYKRnhTNldjP7w0G5aFykIzE+vFjH0rODczjOfLAlxeJzEBwU//brRfP1Qy7j5+c6QOLvt+7/bz3n/9/zf5iTJThAONOhXO6yDJk41AaoN51lgSzgubmFEHiVDkwG2J2+byMgtN0BPGvYf/3Af7bzdo9ak2ypSL/M53qcxs2fjeNM1IeeoQY+Y673CQuAuhF8OlA4BvsTYJX6DOAO0HLh+Ocv76mVB3YjnVZ2uetPLKxo3QanpGodBJYOBfTlM8Hehv6I9aTsaQW1gnUQIOK6eyZn67WWXXHNdbZtcpcls33WMzBuq2t1z9bE5nabNNGxZp0zGAkWUb1GFFg+BpEzCPvG+0XgrheU9ihMH+OJ0RF74P777fTJ45tZkmTS0MeeoX4bn5ywbZOT0XnVsmKhYOXVkj34nfvt2WeetE6jatsnx23b2JAN9PXY8uqqzcwtW4taFIVBuJKsney221/7Rs8AkZ0rBwjrYIN5aINdBH5yz/QnEIOM+XTGZqdP2Yljh92JhZ7GOmEs2XO859xE/vf09dsYRdjXyk4TRgpRbT1k4vPP7YtWzaZnz9qOiQnbaNbs+PGj1onVENs+udNlFPo3utRyadWy3KeKfVb25+DkAaPJUjwdIDaix4MCiv6x1nhRUzPY8zV3KEGtOb+06LYi89dEHm/ULdtu23hfj/3Zh37PXn7t5faud73VskM9tnDihH3jvvvtWRgACkl79Y//uO3YfdBGDrzUrN1rlix4pgv6USITRfRijHc6duyxh+yf77/XymtnrJiq2QVTw9afbVouSXZ2cFjvOO9Cs/5Re+bJZ+30mXmrrDedCSWb77V2J2unZ1bsnnu/6xRY1LBZWoGhog7k5BjdwPCQZzd7bclU1vG8H+YA8X0dzT2BUwpGCnjIhmUjp0U70vmUBSIbk30q+fSvqOOdx1nYaaAqIwgHWSDZmscuSBDMs2Tn7Ru3//1Xf8EGejM2MjZi1jNg1uiypVLbnnvhtD369GGbnl3wLJhEJ+yZ0ZERx63QWbFjAnAdHBucb6xDznXWDNmOvAS0cz1njYJBxZLAZyqmTcChbHvZP+iHTvW2uOj345qt8YgyW5zqN+jT3E8yRdm7PJs1zLrHZuWeapeAeRXmlkOC/sSZLYRZyD6jz3IC8Bv9XraUMDjHNYpkfhd9r6ouiLJEwAiElXEfZc0I1+I+7BP6pSwV1e/lesaDueEv9yFjhHXGd/Sf3zMnoibjM/7Pb1hz6EByMIgZgz5wjWjRubcwP2F73N/xn8hBw/WMKd/TVvoleSMbxamFy2UfKzHMyBE1MNC/Sb8uB4/WD9eI1STxib/+uJtLapAATB7sUc4xXk55XtSoEBUcOAX5DMCEV0iLDcabFBbeC/itrFe9eHlQLl6sAMhrAyBDbQAVtBGoLKCPAUPRDgZA8AjKaItv0rjhT/sEEsiz5A4Tp6mEoqvhXOiBzj0R0tShb8pkfANyLxYs95CwEWAWQOiuYNhGhaLludPiEKjM5/THPZKGAhOcF2GzhFRFbWwBUDKGaGsASERHtuFeZA7fBIWXyUqBb7PVtDqAP1He0ecoFWRHcD3c415UXdyCsei+uEIqgI/NrugOeR8DELaVfrlZPN05b0OfMPKYJ15KZQsFxvD0JT1CgYhxGSSNRkjFciPAEptpVb4uNhVvxiwongKZpSCy5ojKpq1hjQRvsK8Rz5IJIKavy6R5ZGccgA/CMCjsgYOcDCHaC4C/1U7n1o8Azko1FDllE/YVe90hpTUQXwvqI1kUpB5qTFkzolTTWuFaPL7Mv9aCgGKo4lAPuUaeUfpDfwNAGzyk8irTlwBkBU+zog8ZUzkVJFSk4/t+zWRcuLBWXTGMnDGSDZuAGxHgkYOH7zTGAlbCXAcQVgeuUt3EtyhnqwwOCU+ejVCVg1NCj8+VpodiF7K0fFb9OTyPe0p+ALgiuNVnObIQyvIeq34F7+m3Z7jV676nBfxrv8uZwhP5v5zCm8K2E4xXOWu4LsjL2DxRqJbMkn4obtbc8YlBiuJKlluuO+vvKRSMI47PofQp9vU4BRyR3HCZ86J97nCL0ZfQR/pHG9Q3zQnrhrUARUs8y4LfM8YcPpKp3FcKtuSvHyZr5RDR6gW3yaDD8Y3cBlSgnzjvcBYDkFOXg0goeCJJKSbzKhioUhKCclIInPoRlVR8/NzgjRwnWuuraysOVEMzEmhgaq6c0L/R8VEb6Ot3px7AuANQkWOLv3v37jZKJM3MrDgdlg5R7QneK1qBcQPMEjil9SuFh99oz+n3rDkvfhjjzHe5FkV8MvdySKkwoGSsAC+9V/SJ5APX02/6K3o17S3mjfmT0qSzTntM92IOm1UcHARAJD3LEKCVeSNjhzRSgeZcq+wSxs6jwQhOwPkZySLVXwGYueaaKz1Dj+h6OH2JRMxkgtyGFo82AARjuM/Oztm+fXutp9tsvY6TbMnvPzW1yx1rlQoUTGu+roYHc8ZxEihMzFYqdevrC+sNZRz8B9GcS0N3xVpYsl27JrxeVrE75W3iNT+/4usbsLPewvG85oqh7/t0kHusJ+gneVFH4LbbbvGsstMnjtvktu02Oz9jOye3O60KY0I0kPQUxkrObEXs4lwU/RFr4LEnnnRFHGOQTBOivVhvMzOzVhzst1ZD0bpdBg4YzrFQm8oNWXdAULw2nHMyAnQ+SydhDvmtooroj8Ahn8v1suUoYh05ttl/0FC5cgpgsll0NuKZ9ppBwcGbTATDmXXI74lic0d/bd2qzbpnpTQJgEAmtBNWrdfc+ck+gu+ZLBCiEf1+6aStV+uBQjKiBZQc371vnxtEO7ZPOcXc2bm5IHMT8H/XbGLbsN35qldY1svyQG/VtloZ6r+MO1dCpHakayY2PKvJARb0glTaI5WT6ESdlmWiqFRoXO+55x6vJfPyl9/kc7x7aq/vt5/7ufc47dDiwoxH2DtlUSdp6WzOutJ5d3iQCVLsHbB8T7/19mOMpa272Ge9vf1WWVu3crWEpmCrq4u2urxslbVl26jVba1Ssp5uKDNZVyGrNwQmRUFINQCu7hAF5dzeCm4I2ZmAycrE1lnIWvGaA87fHYI9mINMV5jfuJ4sByfyQtlBOvf4TPqUX5cNFLRaY6rVsHfPftctvnX/t+zJJ5+0D3zgA/aTb3mzfeMb37R9B/bb3MKC77GBkVF74qmn7Ojho5vUfhdddImdPnbCzp6dtjvuuCMYXSur7nx40xve5Lr4Jz/5SXfY9vQX7ZJLLrEDB1gX8352sRYvvvh8O3t2wc7iBDl9ygM9Lrz4Ips5O+11eXAOQJU0P7vo+wgj+7obrvNMM+QUWSlwmeczGTtwYK+Pw+LigoPNhZ5QsJLgAuq30fc3vvGNlnH9v+aUX4zDTui/pmdtcnLcfuQ1P/IiR72fAy10mxBQQBYHL3Qaxjc+B+VydTOyOeh3Qe9jPZLBRwSlnKDIFwAlgHdqKqFDar65v6gEAJyYH16MmWdreOFa9ErqffW6jFWmsdfwi94TERo44NOeQZDOhKhG6TYeGQwAmkl7jQkHuZsty3RnrbJacuoR+iyZ5XoLjuBs1m664QbPCqiurdkKUaE4y6GMKJcth6GbzQa+dHTo7h579LGn7LHHnw6yL5vbtAdcX43YCGhXuRx0P8+EctrMIMukr8rhTJ8CQJD2e/X1DnhENPfDce10d2R+evBe0jnaHVgmAy+f9/kj2wl94vEnHt3Ue73+ZOSM9DmKoh1phwIfZFcq2EBOBeabfc2zWXfIPz6DJpLAMPYXbVpaWgjZHFGtPPrC/IVMujCvPIPn0W9qp5El5g4Wzud8jy2Xy/aVr33Lst0F32fr9aotzs067SWAIPIIar0wdiH4UJgBa8jXLSm9ZNzW1wMAkw7UIjhAPvzhP7X+3j5vk2fNZgNFcjzYCGCT+4iOcm5uZtPRr7UP/S7tlm7DX2VHKZNJQTICmWSXaK26TUKAY8w+kaNJQQQC5xVUw7UK5JIjRraE9C/tUa2xuOwUcKRrcFrF7TitSZ4hWR1fq3EbyvGYqEoBjmzGFHse3XpiYszXHs5ogW1BXwhzVCcLBGrZUtvWa3X70B/+svUXzCqrM0ZtgUy624OxUtmgozLPBMb4uUGWuoUziQh0Mq4JXCCbHIpb7G8CoJifbupxNAPwTkQ7fwkKJOCwK5P0AEbkjkfjRuAqz0NHyOUChXLIXqRGI/IKuwV69oxnuVPDS2cPmZv83wONCCwi841MSK9bkLONRJetrrfswsuutGyh33oGt1k2N2StjVD/ht/K3gg0WAScbdGJu/OUhBDV/UCG0A+nC0NWQnGdtL6egg0Wi3bvl79gsydPeg3QfC5Qx7tshzWLTNWohqLsnf6+op05ecq+/JUv2t6pHZ5JMbltMtQqLFesvpGw1VLNEsm8ZfJFK/aP2AUvvdKGxicdp2A9EHTiAQk1ghSDszuMA3WlQt1Hgt6o/4JdNn3muEfxB4pcIv1DNDltwnGE3dZota2nd8h1sr6BIdtoh6wxAbVeh7TZskPPP2uriws2Pjbmzyb4FJuAe42M8FnH/uV7D7qsYm8yTzhLCOJkftAdvdZKIuBsYFzsafrj9gdBwuAMXpy96feFqvZlL3+52y7YZysrJV9jpfl5W5k+ZZftm7LPf/YTNtCbsNe89hbrHRuxmWPH7ZnHj9jxE6etk87YNTfeaO1kzpbLbUv3jNv6Rtq6e4eD3dLCKVSzxbl5a62X7cgzT1rXRsX6Cm0b7OnYzqFuG+tPWa5TsWR6wwrFXhuc2mPWN2zHDp+wleWanTxx1jrulOyzZjvjDpCHH3/ODh05ZRtNdKyGzc3Pe4Z3M9Gy0W3jNjgy7BneaQJqcfAmUx7EUMfZGTkXWePUKA46Xwh+DfIqojOKdDzVUBYDzlbAa8BO3ckZOfiwodzG90ysgAunMl2WTYUatO6liew9tnQ2lbB8umk7xnvsfb/0Thsaytvw6JClB0fMOt02P79up84u2eOPH7FDR09YMk1dW04ei+rFhrkWziT9hDXPP+E2rAHOEGQiZ6DwF8B05JxAfeGkyDk/v6K6F8Iy+D3jxTnNmsfeEq7LeuY6p6qNbHZfoxsb3hZlc7B+eabsKTnghYe58y7mRBHmQN+U3SJcj++UrREYJQJ+pXVP+6Vfy2aTk0JYnsaCvmMjCYMiaEjMFJoz0V/zGwXKCg8VtiDniAff1bFPVjdxD9Fv04bgHwi2A3tRdoQws+BwD47wYH8EXJa/wtEZX9rhsityougsYK4UPKpz3s8cKDUjbE5jrcAgx7Qix5iClhlLBSczlrSFNcQ9En/9Vx/zGiA6eGVwMmDcTCDq5qKPopMEzHATTYAUCzVWykL8UJeTQNGEbD/uoUPeo7IbDV+4TGb88BdYpMGk3RyQMgBpewCwt4r8yJPGoKp9AvWDdy0YdPxfC02bhHbzOwdFIt5m9ZU2SOGi/Xq2DlBXjiPBLWNGgIQA97BZw4aU50qguIBaNyaiiJc4kLalXG0VuRRIqY0icFGgjBSgOGhORHpcAYuvBYF1564JjeOmshGBepoXrRUpeXGFUAtQz8TLrPnQs/m9+oxTSutJ61H3516sESmpfhBESobWLXOkdch80Bdem0B2pNTJUcJzFdUgw+NcZ4rmhr/uvIio4bQO3LBrhkJFMm50OGkstCckNLWfQjRLqHvAXmA9qX/cg9/TBwlKrqVfWr9awxpL7sf3OgDkeJOQUx8Fyqpd8jzLWJOB4odjVBtCXnJlh6lN2qdxY0tGg9oXlNyw9t1YigSb7q++qtAR1yHQeIbqKejQlGNBvJACHDWm/BbBLy943BEh44h+M0Y68HgO46894MIyAhL5TGBhfG2qT/yVN1sRDW6sRAqKHMvy4kvxluyLC3H6QH+0Z+Oyyg8K2/KOy2CW7Jb8oo38Xi+eLyO7y6mpQuaOgBe1lUNCB5tkl8aJe6KYVer1EKHS7KCjbdaOoFZEOgNlD5Q865bLFpyqZmYaRa9tA/3DVifiukmhQuitAj1MXGYwN8NDY3798lIAMOgH/VZWi2QObdc4odxoXQFY6cDUOYOiwVhzD8lz/iryyQHcatWVHiky/FZAr9YiY6h9GigcMeTh5sza/DzAWqiFhQKNExIAolqFixVncMi84vzB0cp7jIbV1TXPEgvKf9b6+gbcEON9cOATmIBDq2+T05S2y5FH3xkTxiIu6/i/1raDH9HeGx4c8nlXKixrhPvJAOeZUlj4jFRi+sz164DG7kiDUhKnIw6+hA0OooQxNkSHZfw9jrFCodv6+5HXbTt58pTTB0G59shjj7sBNbljuwOdi8tLtrZa8gzMbWPj7sACDH7woe/Z5Zde5hHkGL9c99xzz3imCGAJSjAGP2sZBe2CCy7w/3/2s5/19Q7VDe1nHlkX1ADZtWu3U9QQ3ctnjB1ZIFwPKEnfUfrkbEKWiv+V9XPm+PFQ7DGKtiH6mOeyjgEgJWtUQI61y73pO20hgpPxJ8J8cnLIDYNjJ+bt05/5rF162aUREABPMor5qtWagVYsgE1NdxaQAdCdyVmup9s26k1bXlu1gWKfJbNpW1tetVQuY5hP6XzWVheXrdBXtHQiGa4bGLBnnnnS98PyyqLXZgrUig179tDT7lGanZt19wEAi6ezWNtGR8fd0AQoxfnE+Bf7+mz7zu1O8TU4NGxtojvN3DA9dvKsGx3dPb125OhRd3QSDUoUGHttZWHRgQHWqJRbuJD7+/rs+IkTtmf3bltcWnIaHwxFxpd9TIQrQEGlumw/8po7bWgAnuoNB6Opc+L1DtovdoB0PPsj9INAl2wy5RGfGIgYiwRLExEHMMPrp3/6p+3Hfuz1DipXynUHy//gDz5k/f29Zp2m1Rtw3dfcnUI2Mc6WbHev08gUeoesK5mxkdFJa1PIvX/Ytu/c5XKgUidgqO3jvry8ZJW1FSutLFiyDRUazp0AuCBvFOVEokWQbYHPfb286nVfpNPwncvRKAhERof0Hdaj9EiXp1CJRlFX0i14L+NOIKL0WT7XWeJnkVOqNH1eJFM4M1jbOPy+8PkvWf9gvzsW3vTWt3h27+j4mMurZ557zm6+/Q4rlcv213/9SXvrm3/KDhw4YH//939vLzx3xPfjjTfeZIP9A26oQql15WVX2te+9jXfPwDx1LV55S2vsKuvvsrKZerBnPb9efMrr7XpmRU7cuSIrz/2/I4dk7a4uOxyFJnw7nf/vH39a9+wXTt2+fi98pZXOp0Wclq0QhuNhu3dO+VO9dOnT/laZQx279nl59C/PPiQZbM5u+WWW1xG5NMZe+qpJ33d7tq1w86cOGl79+yxV7/6Ttc5lfVIlDCOivPPP+B9g+5PRr7OJAWtoLswZ5xHPAPDnjkm6wXZBBgcr93IPCL/MIDZT9Lpzp1f130oFxBl5kr30tkhPUF6t2wT6agOKEcR9NJJpSeq7YyR9GeBGkRNav+SrcK6AdyXTUi7uJ+iNDUurBn6r/WJ7UeiKaAXRjr9ZX4UCcyccS2yTfZZXNdBfgdjnWC8hGclBHsy4ffEubR9+04P1ELO4ERZWlrxc57sMAHeZODSR+7Hs5jXQPkVolRpA78JcxaAFO0j9VV7ivGSvaXfSo+Tw4px4v+cW+gDOER0/ssZIb0orpM7GCrwCpuSeg5RdjsOkFKlZle87Hr773f9vjVbHRvfMWq1tbo7+gmowwkCswDnt9ufnr0UAGg5DBzY5gCBpYBgwYhLfXR4xP70T//U/uiPPux7l0CxQDkSMpukow8M9m0CpGSSQuN2+PDhF9GI+XrqBDBZuoxsNnfCRxiA7EHpjdLlNQ70Adkft82kI0sHpi+yI5RVK0yBfSKgKm5/CfDhvrIPZMMJ3JF+xbqQ3S7990Xy9T+oQaJ6jzxLQA9rb2Cgz3Wh+BjE7Xkc/Z1Wx5INXAot++hH/h/LZGuWStRtcW7Gkpa3SplgBeY7MCf4WQKdo1MxBqdcqiuckefa/HFbQ2eOxiXuMBcdI/X6eKE3Bp2SzOvVzWBFnG+y4+MO3UxUXL1jaaeuBBxnLVDLa6PTjKjuiKzPQApkzUTGXvnq11p1I2nbd5Gd1e2AvmdJODVhCJLFAeI2cbTWt2qqKmA3OE+9dmaUxdTYqHvwzNBA0VKdDfviP/yd1VdXLZ/sWMaB5UAvi55DsAsOIUBud3w2GjY7G+oFcu5lsyHods+efa77zS8s2UYnafsuuMSGhsdcD+mksmbpnI2NT7id4QFO7aC/C89wFhUCJKKsFXxP6SjYdqNVt8X5GdcjT5886XpUewNdlCLU1H1M2sLiko2MbbPhsXFbKUGDm93MlsFJnIqCQjmL2aeN+rptGxl1QN6B2HSwo9GP0Nehi0VehdqcK56Nx/ri3MRRno4c50QqJZzSimSXELiJox39CvuINYWecWD/fhsYHPTgiNlFAt/Sfq/tIyPWm0zYwR0j9t3v3GOJTskueul+m9i/x1bOzNhzj79gJ07N2PTcsl318htteGynHT+7aLNrLZtZXLdc75BlCj2uV1bXV61db1placF6MknP9hjuS1hPtmHbetM2WGhbNoGNa5Yr9tjQjp1mQ2O2OLNszz59wuZmFqxD/ceeAWt2UjY9X7ZnDp+yJ585atVKqLPoDnuD/rxl/aMjrivnurstkaTG7kag3+9CVrUDY4s7ApvuxBQQLjnmC5l1CeZAfTsq4DhDRwiMCWdDcGK7HCddyB3awRGC/9rxOQvYIvU/UolQ/kA4BN9aoumBCMP9aZsYydl73vWfbdu2XhukHll3n3Xl+2x1ue31UL7//Wft+Ol5p7gjGy2XDPUwqD8bx0aEs7CGdX4qUFCYIN8powJZTL/RkVQknPsqCFA4AOOp+q6cVYFlYmgTd2UcdB9hruivPpRRRoZwWtG2y7GMvkEfuCdrHZ0sLqv4jJf6I7xHmJwYNdQuni9HOW0SZTD9FsbFb4S7IT+Q9cxNvK4H+o/qc/A7+iFdX/3lL+1FJ5PDQ2cZ/eHenM8KsJFuKCwOG9/lV+R44DplhTijQBRwJYxSOHc4+0MgiPBC2qIzgr+ijed7BW/KxhAexV/h3JqnuHNKdo+eK1xYOHHik5/4H+4A0T9+7JEREWAH0KGFr2t0eGtQ4goED2CiBCTr/1KS6IiuocN8H3i+U5tRMVL8uJZ/Uh78wHlRsefguJCyJzBYYK4GlM/jQLM2fuhXSOviPgKbNcgCOpkozwqJpSRLWeFeSs0TsMmz9H9tXgFQPEvgaRgLivUGGhGBrlKI5DmknTJa+b+UzQASh8gFfsPfH/aiXwJ6NZdShmQgc0/6LYVZz9MYCvyNK53yXkohiW+u+Fgp8kZePymUAr3j60vGWkyr2vQc0uYQGbDFje0HY7ReZcBpo2sjqy36y3XatOQM670cVXHg0A+CKDpE/dN9aCO/0WZUm329dcKmjSt9Aph1HX0ViBoHf2XE0FcZkPFDgnmKG5xqB/fnJUOV3+g6za+EuNaD2qc1pPlXv8Ma2zJw+H38fdyo0prRPo0D1sEIDN5ZecEZH0XOq3aCK6/J5KZBp8OBe2k8VFRXhjWKkNa/ZIucU/xeQk+Clu/iBrqcQpJZknO0RYJeSrnGlHGm/QhWAesOCEUefCmgOqhkLMshpghArXc5qrivns93ABla88wh7eG3fMfnMu75jYCKuDyIyzB3WkRR3hxSTonkQHxIueTFNQJtpTBojWttxb3vgZYOJYY1AihLpH/IDORzIpFITQdQgDYC4C9EDqY9wjYUAgtFfRk/FSfj8A0O5C4HGgPwEJxlAgBc7jSpoxCc1HzPnDE+8TNF65HrtZ+UqinlhHFVZAXjwuf8ddkfZTXp3GBctE6hZYF2BAV/YXHO6rWm9RS7bX5u0aNEKSJNlCOUIlDOETEKOEkkDb8jUhYAK5RHaXsEPEoq15FZRqQutJLDQ6NOybJWqthqadnGx8hqCDyhylKRHKTdKDW0nX6gQPEXhY+5lexnLUBNsjy/4OOKkoTxxRgBUvAbjJXgWEr4XClaTQpquRYiVIhEBSCCDiQUyuNMgiIByjHWRtbnkYglvufcY54AT/PFHuvtLhj3Wl1c8kLJ1DE4cea0t+3iyy51sP3Zw89brVyxiZ07bGr7Do8kJFsC4Iu+AgjRLtqLMYbSizNDzolQ9L3gYD39ZJ9054uegZVKAagHHnVF0PB/1pqow1iTAhR8zeW7rbuQdeNCacHQTmhPd0e1Z0KGaZD6+A88KI8gSI8mDP+fXVjzCOPenj6nrvjMP37es5oAHNgTOBRRaPuGhkKARzvhCr8HAQxR26fpkVenT56xTC7tlJPpbMrKpYoNDg84tVDfQK9n3JSra/79WnnVFd+SR/+lbXllwQb6cIjV7cizz1smm7TDh563U6dO2EajafVmKMznQSupUPwW6iz6y9gS0UhbASIAkq+74Xobm9jm1EULy6ve1ucPv+Dtp57Z/v3ne8Q8vNtECR87cTyijInGymsytm16btb27d7jEYLr5Yr1DYYi1A72N1uWzaTs8Scetv17p+z2G69xdwCRsc36FgVWyAKJXs7fHcBAaqW4vN0gI6lmSaepILI1ROCSUUtBY4BRKDknJne5Y+tDH/pjry/XhrZqo+H17XzNuz4J7WjK6SKgLCUrhHU2MBSoCbdt32lTu/faugflhEKDKyvLtjg/6/RFkFRQF6QTy8Bi7wbFPhiw5eq6F0cla4brAASZh/g5Lr0g6Dfhd9JleqWcxgAAIABJREFUdL6r2LB0bJ7BPHGt0yH29blTIZ7hKD3J1zOFZaHJ8xpQQTdl3JClV137Mvvd373Ltu/Y4ff83z7w/tCGqHbeQ9//gf3UT/+Mn5lEse+a3GH790/ZAw88ZPd99V7f07fccptd9JIL7aEHH7IHHnjAxkdHvV7HO97+X+yJp5+wYl/BLrjgfHc4X3UVgOmi75Pzzz/fzw+9p/0jo4PO511aW/ZrrrziGndYf/azn/Pi1cipiy84aNMz0742mGdk3ktecr7L2ieeeDzsxU7LHbPziwtWrQd6ohuvu95BfGQFkbBTO3fZju2T9syTT9tVV19hd95+h8sl9E323JY+gewcchkmPZi9xIs5YSyRy8gs9hFjTRuQ+6Ojwz4vnAuiFZAOz5jKeSVjT7YX6010BMgR5J10M56pDAMy+Xgmcom2I/9oG89Qxtfi3Jy3VcAFjgjJS+aPtksPR0bK6JeRDyiDHONaxkG6tAB9+q2aDiGyOfSftemBRq0gr3XOBfAwZErx8jMmKuQuvYX2MQa0S2PDeUTxeLJtAOX37Ttgu3fvcsDpqaeesJMncazNu94SALhMlMUSKDJpjwAEzkE5aRwkjjK4LrzwQs8MCfsrZPlIt5CuTBtlC2gudV7rbKJf9DFExAYdVPaj9Ec9UzaWQAHWmIAYovMBIPH4VpttO3z8lP36b/7f9sY3vdnSmbyNTPTb8nLVFmZnrN2kNlXdHSC0I+jbW+eXgH7ok1y2UJ9xveYZFow/dHDQg/3+XXfZvr37fF9xHWPm+kVqK7CKvgDA4kQlAzPYjQTK5Dd1P3Qq+iF5FbeHNK7SowW4q43x74mijtvOAlP0GznOZJPLZtE9ZHPFQRzuIVtI+oKAGnQU+ONZg9xT2Q+aJ+lnsrOl824dXi/+n/Rmnsk48ZdnsL7Yt9L5hRmof9BE5rqStrpQs//3/3qv/eSb7rBS6bTVa6vOGpG0nNNsst/C/m05Ja+fP06tGdhB/GxphqA92TiyrWV3xQNvhBW4blWtWaE4uBnEytoXBiNgs7kegp1og2xWPRedqlpd84y8jU7Kaw+te7s2PCCkv7/oQRYuB3PdVmt2rNI0u+G2Oy3fP2oj41NWqZBxgAMzZKJrrckBoqxRMkojrWRTNvs+ZD+gb3gNh6bTOo2PDtry3Iz9w9/+FZvAerIpyyRCvTZosGpO7ZmydcfJgg1MRn/Za05W7Mz0jPUPDLkMSiTT1jswYgcOXmBTu/fZSqVq6Wy3Z5BWG01bWcUpPGr5XLDfdLY22kG/Rm9GT2Os3FZ3qsKoFlm75Zl1s9Mn3V7wgtdtsq1LniXnWdDrNetKZWxwZNSGRrZZsW/APHesK2UDA7CiRJnJnZBlz55nbc+cObWpB9AOBf5wTkM76zZ4VMPMafKwX3FoRrVBoVYkAIrMTWzMYLciW5JBT4uCSzkfkBMEVpw8G4KfkD0JgrgaZbvjhittdeGEmZVs23ifTV16sdWm5+yJR56xuZllOzE9axdcfIVt37XPTs4u26Fji1aqJazUhOoMdhh0tJr15LutWV2zfNJsqJC2/t6OdadrNlpI2nh/xrJd69ZlDcsWCza8a8psfLtVZ9fssR88a0sLK9a1Eeizq42EzSyt2cmzS/bkM8/bC8fnrVHnrK57ncSNTpeNjU8G+zKbtp5in+uyOECQ00HuJELbIlkb31NdUFPi2Iho3zVuvBdduJ8vkRMkyKqg7+EwDJkgQY+k/o0w3oQF/Y4s5HQ60N8nOk2jtm5focsuOjBpb33zj9roeNEL3XcyBUsWBqy6lrQXjs/Zt7/9sC2sVDxAzoOEvEZowvLF7k3cUhS6rGPJK7EocK2CAzT3wnWlJ6mOCGMn/CfI2BC8yv/ZX9wTPUZ05roPf2X7cy3nDc9Et0DuC6MS1qI2Mf7ci9/E6bziOLQc5cLXpYvTHuETwsW4L3tG57ScDjxDeDrPUra1Avp4j77Oe+FW0hWU2YieIoxKgQfSK8R0wnjhUOEv91SmjDB0rhcdK45aXgrkkF0hTFt2VNxnEMeYOedUYF5jo7NMjnNh6Dxf+pH0JsZV86K1KpyZttMOdA3uJexMmLFnPv/D33+6o0PaDb6owC4TzwS4MIwcEVJkBZrTKWU8CAznMyZJky8lRQ4AdYBGxkH2+O/kZeRagX4MlIAJAdG0Nw6gSokXgCflyA+GiCZAwmILFAubXBuG72UoKKrCjUMKSkXRVDIAGVwmSxOlPnO9xkCGiYxTGZq0KQDpIeWQz7Vx1VYBbgL0df+4IkfksBQCGU3n/o33Wd/xGf8Elmvx8WxdI6Uu/ndT+YjGUwqVwH21WUql1gp/uYb7axwVBeWHVgREaHxkhDut1jlZDxJmXKMMjLjxr3V17u+kkGkDOrhvW/MqcFjKrubEFYeoHfyNK9QS1AKfN38L/VcsLVsGY7zt/EaC80WgQhQJr/lRe5kHrVutCY2p5k3PF6jP+mO8ERQ8W+ColGXtFRkLGjs9i/vLo07fBajzV8aB1qvWidaADgrJFY1ROEhDSiNto00II76Xh1vtlxOJ9vM7hDH3lSyIOxP5njFThKKMShkpUsx5Js/he4Rn/PP4OpUyzpjS17hCLzOEZ3Fw8TutZzn8uCZ+YPE8vqOdXEufUTJ5r4wRRbLJkSPZpANT4xKfN61HOYQkJ/QcOa34nINf48Q4WjIUGg6yKBz69EX7UGCL1kU85RTAoJALTr64LJdTRnMh44+DTmuD71B4Qt2W8JIDhL6RMq01zXeskXg/JDPW1kJ2DA6D7kLOHQgerRXV8MEBgYOBIpxer8covFx2agscFDgscvnMJsc513MdtWH4XU8B3taWOzgAjKHgIqrJuXGL3T5/rsjl8w62AQDxoq3K6KGtUrI0/5JXjL0OeJ0b9EfUJXFHBmtGTjfOVe7LWLGP4G6nEO7zh444IEuRXPpBe+F27+8b9P4yPlyH4wVOWDh3XZlJpS1f6HZqSjIuiLrGMbBeqdryaojUyqJIIgdRKlEy01nXD1bXSjY6POaRonDSpojUsqQD7RgypKtTU4vUe+ccz6asO1dwoP709LTB8Ts2MupOY6fZyGYcaOG+GFS7dk9ZZa3s7aLWAX+h2YDHnwwOAZ1KkQbcZFzlXMZAUoQM48XaA+Sj3gjrBlnCNSiP0jf0f521kqHsP535KH8YltgMgYKvy9KpEIRQWqt6+8Rd6w4C16MAmINjhcjxVDZpC0tl++pXv+rPhzKH63bsnHLnDjRSRBjzGU4k6BVZSwC5DrJttHytkIEDlSRR8EToQmXGewB26AEwXMi0cnqtIsXqMTwI7gr3w76STF2IAGCCIjEsS8srXhMljCvFcEO0fyad9MyNbC5k8kG5iePs8isvdx5+9vfMwrzvg5279ng2U2ktGCBQmpF9VlqrWf8whjSyGx0vb9Oz07Z/3wE7feaUDQ+N2Hqtaj2ForWpYVFvWrPVsEZrwwq5vEdOri0vW6GQtOXlBXvLm37CivlsyO/oBJpUjK5NB0gCQgyUryhyORGyWqBqI/qT+aSGUS6V8UyQfCZrCwtz9v73/4YX3h4ZHXcn7wc/+NsOJJCpwRptUgSVemi+99Grsk53hbHXzfxsJGx8YpvTX3UXe2z/3gPWxAhMF9x5tTQPj/+8HTt62KlGiM7UOmPfM5as51BzoGLN1oatVyu20aDNQX7Hz26d5wGUCnqDZI7kLb9xqhCoS1JZl3PITf6y5iYmx+28Awft8JFDduzoCXfMOtCSaG/KTTKSAIzrlQBK0FYAOOTC29/+dnv3u99toxPb3AH+K+97n2d4sCY4C/bu32cHzj9oc3OLLoMAUF7/utfY3Xf/o33xi/c4pdH1119v55130DMkyiurNjm53Wtq8Pm9937VNtp1a7Qb9uA/P2hve+fbrN1oW7urbReef6F1kh177Ps/8PppAFWXX/FSe/aZ5216ftb6CkVbXF2xwYEAXLO/Wd9XX3GZnTp1clNG4EDt6+t10PLY8Rd87J3qL6JqfPTxxxx4ee+7f9Ed2pyP6CjI1fPPO2D//J377RU33WQ33XiTR7z2RIUkBTwgbzhDkBPMMQaqouMYQ+7HtZL76CSSbQQY9A/0+lizd6WDSP+RbqrzhXZvFZQPVL1Li4HuQc5zxiEO2nNf2ob8RD7xfOQN1zEmk+PjmzSP3IfxUeaGZC3tYe3ST+Qu605jDgAsHY5+xPV45DRzjazkOznlGA/WCzIbpzmAGLKFaHqnE4Z+pYWMCjXvAH4IvICyDkpErsdhrzGjTwP9Q35OoicQoEDhXc5JAhfI8GJflCslK69V/ToCFoKjJedzhOOF8cVZSOagAAHp5/Sf6xizEFQUom/pi+xI2cR8LyeTnDayebWv+Zx/BByIapH9p+wEOTqCPkv2UNAz6Sv3kt6CsxWdp53MuBPkQ3/yES8SXejtt/6+jM3Nr3nkLA4Q/nHuksmb7MpYIhUcdLKzPCek2XI9g3PF9ecNnOVpGxrst/e+9732+c99zvbs3rNJzSGb9yUXHvQ55sxkDUE3yetTn/pUlOUfUQ1F9TUpoM64BUAwrF/p56wt2WxymvGdbFIB9a7zRrUUZU/J9mWsBIBJP9azpHtLz0cXiwfz6TrZtJK3AmtkQwZ9PdjEjKFs3ritGbdFJcPjfzlzBAwybtiT6Bpra6s+jtJBXdePMAdfE+2GFTIZO31k1u7/xmdsYIDzt2SpxIbrWtkkrBwBMGQ/ZTKBcrPdTnjWnxwe0FK5HoH+zvcwMGBPAKOCjeA8wZGLA4M5iD6vUfjZ69UE3UZrXyCWB9hAxUV2ZsREojmVrYLTYr1asvU65y9RJimvFeZrknoMtUCtw6vW6Fgq32MbqZy9/JY7rZPutv6hSVtfx06HtivYH3KyOCgc1WfyTFEHIl7sBOG+gO20h75BjZXNJG3H9nE7+cKz9oXP/J2119fc+ZFo41TynClreMBCx+vc9haH3JnEPVaW16ynt8/qjbZdePFl1t0/5GD4yNh2KxTJcq3Z2OSk1eo1Wy2Hot/LC8seDBN0gy6nmacPOEAce4EalkBfp4wN1JfQm0YWl6U6HTt98liU2bhuFEmHGivo9+BiaUtn8zY0OmaDoxOu41AInbaE4NuQJVCtVezsqdO+f3t7ii4jkfXbx7fZ8PiYzU/PuB5QWi3b80cOu87EehJ2JmyBe4b9sFULK2AAAWTluyDXA15GII5jK81QQzKJU4VaJ50NG+nttqnRovVkN6y8esISVrVLr7jC99qhp4/Y/GzJDh89bqOTu+yiS660lXLLnnh+xo6eXrB6J2PJHLXgAhVatithma622UbDRntzls82LZMo29R4j23DAWKs54plerptcGrKbHDMynMle+H5szY3M2f18loILEwXrCuds7NzK/ad//mIHXphxiq1DT9P1srQyLat2DtoxYF+D3rzOsRRXDNLsEWGRgTm4wSRnS5Hvsf2xOoPBgxjw+Ww1/LaIBg8OCvJ3pAeEvCesGa6WK/UDI7mNhF9TrYPgWLCDNn3OIRq5Tl744/dbnfeep319mdteGLcurI9Ztl+q5UTdvzUov3TP91vlTr7hyyepDtAHJ9NBKo8/o/9xh5XACNyDJ1D+Ax9Ed4rfBVdi5d0DWE99IPfKniUa4Trasz4Dc8WPsH9Rf8mZ7ucD8hRyQf0H9rKd9JN+Ew4ADIHHUiBmXKiuJyIbHj6pABLnfG+T6OzQA5y2qiAEmWsCithnNDNuCc6gBwg3EMOCtpE28lS0TjLGUMblCGiM5S20050GY2dzhFhEhqnELS7VX+W59AXxoR2u5M7cvBIH4rXp+W815ktXZXfxLES2s86YAy4hwfYRfdmftGpeE//uUa4pYJgFEjL7xTExf91LiQ+/bef8CLoLsxjTgIeJlBbQIsAKT6X00Qc+/FDW5tRIKmiMwR8MvBynDABfM97Bp1rGEj9lvcy7NROgV98JxBW3iy1VRMqBdSNvRgPmRZaKNgX+sNEM5gMrL5XJgeplXHgUG3UhKn/vJfBIuVQQLD6rAM8tHHL4NDhr3tIUVM0CPeT8iWlSiC5FoWujXvT6AP/guIdPKFS9ASWCmg9V+E617DWHMSfr8/O/U7P0LUy6LWOAqgbANj4v7ghT/0VtUlzG1cgpYjFAXwJEu4jAF3GoZQonsf/89CDRJHxMkT0exmOGjPNowwURbbQHkWZ6UCn2Gh8DfObOMgtrzLP2ix8HnM+0i+ESRwwlWEbn0OewXW0RePCs3SthJ0cjwiJuMNNTkPtfSnKmgMJTT1TYC594dkC9uJjoHtJwWFMaJ/Ae8kaRd/THs0Ln+n3Mva1Xvidot65n/rM3udzrtchxDPpuxwJ+ivwQAamDkb6ozGinQhIZSPwG+SUjBQdpB5hE9VJcSU7er7knQ6quIyQ4cpn6ouUPz7TYezRjRE3ctyg09iJuxJjnpdS/NQ23Ztxpa+SfxxAPIcx53MisbWuJQPkuJCRzJxob3Cg6IBcJXI82WXQFvA9h76UI9pEX5SBwzPkBJRTiOdLTslA1XoXMKDsBpR8jYnkJ89AyaadgYpnwwFPFDcyDVBcKWCMkQm1FJkmZKTwfTxDwYFPj9zueDQVVBhcTyQnQAnRiGfOTPt7Us25H4ALBhjrQjRbarMMWfoesieC01cyOi7r5LySrNFaoK9SeHSesnZEtwRYxzjo/vSfDBzajXifnNzh7aNoN8AQ/cJwgGopgC9dzkEv45NizoOjIw4UZrrznnmxVFq17kzao7wxKSlGTQFTpxqo1f0vgOwqnKjJjPMGeWYBQFGp4gDyzu27/POzp6etVF719xhL1LLJ5jN2dmbaVsprNj48Yn1Dg7Y0N+8ZIBRSxdDuK/RYjtoxa2VLpFNedHq1UvaI87B+QrQvjqcQOVpwEID/87mAiTi45JzKUT0gHEUYGCiI7sCIKBKZM+6hPaHIZyltXIt80VzznmezP6R4P/zwwy+Se1L+BOa5ct+2EFUeZZHgOCB6fXLXTnv8safs+eefd2MQgB0sW2c556Irje5QCQ47AOpatWHdPTkH7MggAtDDGO3O97hDr1nfsN7+Hv/blQqORQ9IaLSiwnp1pzPyDLHSqo8TzgFFTlE89dSJU66T4RAcKvZ5htKePVN26eWXubxlbTL2w2NjDgaz1nAEhDVd9IicxcUVlz1EcLNvWLe5Yt4dd15YNyq2rMwpHJD0j0KlZBBxT/ZRZa1q7UbdSqtL1myu22t+5A674bprMLMcBGBccIBQJc33llNRUNAg6LxQgWEcum7XqFmi0/ZxyqVCsVCf13y3ffGeLzkQuHf3Pgdlf+8PP2TV0ppTPpRLa1auVjbTy7kz69LrY7Q6Tgl2/fUvt207tjuAynzxb2W1Yp02Oytj+W6yFeZtfmbWTp4+aa3auq3Xtmjsxka3hajv/gGXs41aw8rVspWWZyyXVaZ0cP5L540HAIVzfcsRovOdKEzOEAc2nM4iFE/GiQPlGRkSARwKjhQVUw5FuInCxihNW4sMt4huCOoaxgqH0c0332w3vfIV1uok7HU//mOeRQMP+NVXX23PPP2cXXTJxTY+vs3H/6Mf/ahdc9XVfpZ98QtftunTp+3SSy91Zwy0co8+8oitLpfcuQadHRlNKysL9tQzT9rjjz5h7/+NX7dMKusOVhxMzN/szIzza3fn8/aKm2+y5545ZH/zt5+0HZM7veYf6/Wnfuotvg+QAdRvmJ4+ayvLyw70M27UVuCcAdxm7VKUGUcCfbznn77sjp7XvvZ1Po4AO1zXWyjY/v177Zmnnrbf/M3f9H709Rc90yl+Tvic9oQACtqCQatsROSCsvaYS+i8kHOyubCXcN7rbJcs0lnNeYuTgH2iM5eMDsZaBjHPVVYFz0d28nyy0PgNBiYv8V7znt+KuoAsAu6pc19BczIwaS8ygPHFmSSdnHtyL6LUBSTTDp3pnJ2MsWw8ZArjoahNBcxkCznbvn3C1yn7h/MZhxzrUlSSyjhkvRIwwXlPgAV9EkjR34+jKdQiAjwmE4TrCTAbGhqwmZm5CDwKtU/kiKS/yFadNfwl+/CZZ57xfiuASLYPc6PgCLdJGoHOipeoNaQT8L10BoE22AqKGnXQP6qBwLnDs6SfK7AmngEj8ChulwVbNWeHDh+1N77lZ+wXfuVXrW9wyAaGR62n0GWLS9S+WTS4Kt3uccqhkMGrmohQAAUHWssBcKxLHAsOJgO2NZoOwLLn06kQkYue4cGW2VA7hawo5gJdhee84Q1vsO9+97t26NCzPjaSV9DgxG09OdNYL9IPtd4Zu7gtKBtNZzr3oQaknH/BHg1BVHHbRf+XzSgdTeOpwBz6E7eDpEtIHrM2mDt+x3NCe8KcnTsnev8fOUDQCQT+Ia9YBwF8C+eM7kNbWHs80897kFL2ey5vv/zz77LmxooNDxU9o9FrciVzHoSiINR0JuUZCpzfRKSHZ7asOxsCp6hlSnCGA61ErFvCwVtUTWxhaoHyOcEG/MVRRtaPsA7NExkfsq+ZT9aG5sXlXCtGudYFWBaA9Op6w2qttmddch1zi6yVzWHpvJXKdRue2Gl7D17iVESdJNlWaUvntjJM0AECThRosAIG868dH1FCr6U79JM+tjwLhICwbROjdvjpR+073/iaWb1iXa11Syepi9rydF8KXRPs4/3ZANDP+PlYWivbaqlupUrd3vTWd9jBiy63bJHizyk4vHzcatTwrFdtubRkS/ML1lxvus49ti3IeQGJZJe4o0yR+114qUINTujsGB/2ZMKp7epee4Q1U1kLAVxQ27Cu0Z28Bkhfv/UNjbn9lM4QJBaowjvJEIzIc6ulss3MTbsOgw7BPA6SNc3f/iErFKFsLNlzhw555q0HABKo5dkK/lh/eds2mVnC3hcOyFYRJsXa8NqYGxu2NE/dJqJOk5bPdFllZdH2TI7YrtGi9eY37MyxJ63Trtj5L7nARkZG7egLJ2367KKdOT1jxd4hm9i1z1LdA/b082dteqlhi2t1W29tWHd3xvVRgn4SBBwU85ZJNGxsJGdDvWbbBtLWk2lYulmyjVbVcoWc9W7bZtbTb+VSzU6fWLQTR0/4OHM2NTtJ20ik7ez8sj33whn7/uNHbW5lzRq1tlGrvL2RtiQ1Dgpkqxetf3DAsz2YRzBIx9iwx6jJwZhD85pK+v5i3NDTXAckUKwVbHt3u22AdwUmHKgMXTZEgx6oDKPiiK4ThzmA+opgKjJBfE6Y9WSYi1AvpsvyKbOl6ZP2/l99l1160X7LF5Pu8CL7wzJ9Vlps2vTMmn3xS/fZOv3DQZlOW193IegY7abjvjr7uTe2By/pI76/o8LVykigj5KlwhF0/im7lHUpx4Wf0xEVJnKYs1ZymXtJhrKm0TFoh4IahBUpYJex43t+z32RuzxT7Q4UciHgQBguz+Rz2qzAC36jID21gX4j97hWwajsLXQ+4fHCdviN9CN0IwUqK4gFXUEOBD2fZzIOfC7djs/kmJEeqnvRXuFz2Ks63+SM6O7eKjFAn2mzsCj+9kB/FzGWhCC+QBfK3MpJwz0VyM7YyInFtfSF/a4gGs0b9+RavtN4aqzVBwUG0SbaK0yV6+iLn9t/+T8+2qFBNE6LQEaUlA4tMB4mZ4E8cIrYjjs1BHjqflIw/FCKDn8B9fxeKbxSqnXo0zEaHweXuYcOTe7PfQQocZ0cIgJyBShKeQnCNSzM0IdwmNN/RSLJEUH/tTAR4rRLEyJnBM9nkfBSP/m/BLYW67lGjyYPg5J7eQRlVGBd/RMYKIVYCpUmM64k6dBX/6T88TnCRdHsUv6kxOnAif9+6ygKyhXjIO8nz+alCC61VfeJK3JS2vlMoKXmSs4MOYDkcOM3Attd0Y2UQ+ZB60fPoA0SlJpvCUEZ/1Je40aiBAnj2p0PxoeiiZgX3UtrQgfuuZE93Ftt0HrmWq6jBgj3kdCgfzyD71nzcYoeBIHGSOA58yUhq75onzAnEjZSHHmW2ueHnqc8BqBFY+0Kf1RfR0LcjZDI8SkBorVBn6TkuzIVGek6LPkeway1HDcweFZQoMJhqn2j/cuekaGh67iGNkigyZHDbyQYpQwJnFdEG8/mJc+v9p/GUetESiLPlgODAwFDPRiDAaCgX7Qrnr4r41LGrrLbOCw0Vxp7rQetD60vzbsAf10n2gt+r/nWupAho3WvyAh+i9HOvQOIGgw4RaQpoiI+x/yfMdF+WC1XN/e4HEB6vpwTUkDiShLPqVerViyEWhoU0wQIh1IJRW2dtOd63cZGR22Zg9jZbCj82nIFyDnjo7+FYrfls90eGcL3XJekoGyt5ooy9yFFmrRrMhSgDSJDgUyBtdJKKBKHkoxRxnmAvCIiy8wmJyYc6CqtrvpfL3qM4tzpeE2BEQpw4bwC7M5kXGHn95Vy2ahBEJ7b5f1ZWFz0CF7aQ4o49xmGRxQKwwrFCc1q1boXryfzAYCfjAeAOIwU/vJ9c6Ph/eX7+nrDCy8X8j2eKYHjgPeO1FK8sEMEHZQ8GevuyW8+p7+X/qesUa/7+NLOnmLR28049gHeEckB1QfcoMwRHKBQTpGx1G47UM2cAhABWABGAAjg2MDxUKpWQiRnq25Zd5bVLE2kOWcKwQLZUEgXsJQX+8iNIsDxtbXNaGHWCooLe0wKJu9pL9k0sxEd1dTUlK9LrtM5IMNda9uddrHzlnEEiMTo5zfKUBIgonON34VCj+lNvnzaDPCyVik7BQG0EGSuUNwdYL3WWPeMFuYNhw0ZK8wLmS25TN4zWgDCKCJOJDUZQSvLJXcIQs0GVRnFoE+fOekgLmClR+t1Zx24cpoHnJx1ClJuUbvg+AFoRaYdOnTYQQ32FLKkVqvb2NiotaOMrdWVstMeFL1YZdNy1PShtPZ6zSl6AAwwkADxMbrhBKa/XMd79CtRTDA2gJvTpj2SAAAgAElEQVQU7GQsx4eHfax5LjKl2BN4W3lRVwFjHy738tpqiBZMBwcS96D9rLfFhQV38pD5gMGDwevFo+cWfH1Rg5aixwDxGHrMJRk+tK/WqAeghNoypNlE9VIA3IjuxOnHfgE0a9aqVixCF5e3n/+lX/CMhtZGy5oND93cdIDwWz/fuuBFNktyVnpGSwC+KMgJpVQ2hYMl0NTkCwHY+vjHP25f/ad7Q02JZsuddrX1iteroZgr17J2WatTu/c4nRfUSrv27nZQHHk9ObnT5Y3rNom01dapbxQ4dnGwYrRApXfi2FErRVQ6XLt9e6Ck2z6509bWqXMwb2TqkIGS8Jom4Z5xGb31WTDYpJvoHMGh5PVPYhSxOvvpiwxE3XMTpIpRDUoHYp5oH84hPqO+Br+nfgogPjL7l973Pl/LC0uLNjW1x+756lfsqssut5fdcL1Zs2MPfv9he9Vtt7pOft9999nnP/9527dnv0eVcj3UVzqXh/r6rXewz144etgdNAAzl156iR0/ftJe85pXGXRDGEC8jh494vuIqHIcwPfdd687qF7/+teH2io9BZdPrD1o5/4XW28WI2mW3fediIwl98zKzKrKytq6e7pnpns2DskZkkMOBS6WbVAUiYFMyKYMyDBsAzIsv/jJsGE+8sEPMvQoCJRhijYly6DsB3IoemgOt5nxbJy11+qurr0q9y32CON37vfL+thWNhpZGfF9dz333HP+Z0tPsvEkAXVSnz15Qo2Fs/jKV/4i6w0xH4B71gM+94t/8xfi85//G3Gwv5sRZX/y5T+OV1/5cLZFEfYv/fEf5bjhfdxb3ud37757UXtJPSbPTZVT2XROGAI4ozzDZyryRBoQ9agDj8ow82aMPG8qGebGc9zxxQC5l3shIMqz0J7e5HwOEGBtESIXaB+DCmMhZVd65Z0VYEEDMHyCzzXckAoP4xHngvMvTUKrmWLl/PzCeK0zXNY1Aeir6mEQVWb/gs28m04AnbnY2dm+kNU4R/Sjtx/96rEJ0MI4GZ+RNffvP8zUZcqPKvv0rSyovK1sxef0wfp7VyUg1WzmmqrgEzXFeARhlLnZn7/6q78qBq+tYjCnPUEHwXH4JOOSNtkzU5exrhgCiVBlrMiArJtAAp+ZvUFZnHmoZ+ktSR+Ly8tx+4VX4j//B/8wXn714zGazuLG7duBavR0t6TTJLAxdalGMTwzxtTvq3QpRU+cZEpCarY1x6Qm7aUBBB6zt0s9n78RV7Kuyk7KGem0NC5pLYqDUqmPxd6Qfu13f/dfxdJSAUzUCc973EflM9ZT0EldQZlVxzhlX/UO9kgQJnWayhOZ9qTNuo6qDiVuYTuMPWXgyqNXTIF+aZd+/J61Ub9TD6HdIm8/T4Xmc/IHdRjHlY184CcN7RWgZLRp1mfrFYN8HZNQz4KmDo56gZj5hV/+2dhaW4mjk2fRPycCpOTpHA5HKRMVwGw+jo4Ok4evrKxmxG4xzs3F+hqOYTi+tJKPri6vZiQxf3NfE8WH/EEx8Xk+J9IzZhm9ifxK1BBOFdMqVRxr4Nolb2p3ghRIALyurSA/kZIYYEbUQmsvZIogUk/yvk5j7Oo0o50jDk968amf/JmYNbvRXbkUw3EjzvvT4nSBjE9E0bDU3My6CJXhDUNIuQOfG0I0gLTwpah0fuTH1dXF2Npcix9855vx9ne/HQv4BZG+rY0TQXEaxOEma4Q2O+k4MJlFPNs/zMiPl175WEzm5uOXfuXXIjrUGJuPwWgaJ0RczDXSON9aaGe9jkTMR9O8E3B0wThIhGZGelfgaGIC6B9VUevU4au6C+w1EaRrOHE9fhwPHrwfowEYRZElqC3X6najNxilrHXp8rV0gMAJpdRNmYvRrNAxP1kgech9+SQNppxjzif7ePPm7fjhm2+kPA3fhv802p1SVBvjGCmvMA4l+RVHKkxp1CQR5ysOGCVdf6b+nBbjLTLqs6dEnzcyyqEBwN8/i257FC9cXYvrG93Ye/J2TIencfXq5Xj5Ix+Jo8OzuH/vcTx9uh+TSSsu79yKlc2dePDoJN66+zROBhGTZjtrVOT5I1KrGbG1thzt6GWti0srs7i1tRDLrUHM9Xejd36YBpA1DCCLS3F+Ooy9Z/148/W30nEro3RaCxHtbjzbPYq7j/bjy1/7fjzaPcmtBFobDCYxnc1lBF53gZqJ69FoE5VbMDh/SI0LTyICVwNIwWeKEwxG5wtDHgamxIKKs7cRINMZsm4xfiR9E/mRERqFplvE+k0B2ZvJ9/memjjw98SEiQaZ9GOhNYj/9r/5r2JnGyPZciwur0R39VLE/Fqcnrbizp1H8Xu/98UYjktEJnr6cne+ODiQdq1yjoSOuQfFVKEvHWeZE2faKDrxSD7jfmf8yFjcv/Bk5QW+N0qDtSvOksspH4iPcIdzR2tEYFzcn8hMfMce0J+gucC9uKi4kUC7eJv8V8yN9wTs4WH0zx4x/mL8L/V8+a2DHnNR5v0gnsraGHHBO+re3geM3XtGxxYxQtaC8TIOjU+MkzNMO+jFYukad8TgMiJ0Oq0ynxRDLs+oJ1xE3VHvsjJg8Lyyh3yV/lgD3mOszJ19ELMzGkV+rwFJ/q4tgnbhNRqJvEf5XLxA4wd/s1/KtVkDRIGGCSpM663OgjEw/hcA9SCy0C6KGygxeHnzjoIk3ym8e+gEIj0EtMMGOGkn4/MC+BJVXbDgOwWTuhAh05B58reCDQeSOcioBQ8l3ov+q0aciwCmXrq059ick5YwhSfH5PwKCBkXAIRgrgqQ+1I3TvCZoKmCkYC+hFFfM0FmhTINI/xNW4L7hVlWjLAmZBnpooGG3+ytlkvf+be9ryHBvhUeGRP/LgayAtQXMLd85jry90mV+kZlXANBncnUlX7/bd/Sg+/JtBzTuMprrqFLgxt/a4DTeOFZ8ML3ULk2Cum5H3gxVxZM5sT6CIJrCeUzLm/61GqrkCrYIMPit0pa3YjlOZEWLhSTSomWmTh/FUtpq77WdaDDMyIYXgSiAtTxwxzYA0NvZXC0oRFCMJPnZc58b1sqetKiBlOVCfkNv2GG0pr0x1hoS0s5500ewzwFo7Tcp/BZXfjSqwCAxhv3gnY0SNKPe+geCFgYySNtf5DGGbNreAEWVWOAjtJLbjq9KGwqv+Qd+mJO0Ig8QKCB75kjio5jl0cjXPJjqgoBTKNcpO0S2UHaiOLxJn80akhjEWPkHQ2pAimCEXmJL6+kYoTig7c6RasBukgVAoDJ3wC0FN3GW5qUSyhUeIgBNAMsE74N8JR1EaKRqZdQoFCs+BsgFUMFgjJFZjFoAMrSnqmbeA5PI1I3MR76P+/3MqwfQZEUSowHxQqgld+H5NLvdGN5dSXHz/cHe9RMWM/+AWJ3nz4rSguKRGsu54tiRj9piDk6TYMFAPrKGh724xiMKALWzYgHajtg6Dk/7aWhA4MHQDsGEZ5DMcDQwfcYUHie9wB4aY+/MbC8d+dunPVOY2f7elzZvpzzZnyAsCieAJEonoyL8QN4A4izzpk+aUD+4WbOF+AYUAXFGYNO1uOYn09PPwwozKd/3stUVADszJe/07g7iwtFGFpUMPVO4TOjUzzX0BE0B40LKqG4IVABkiG8AuroCSsIVcCR5xGMOmsAaOF3SJsCOgL6hsxK83pNC5BwPgQvSKEwR07bubjYR/YDhZb0RNTQwGO8NziPw/2j3Cc+RzEmDRieVgCkpLjZ2bmRCiSpSSxib/F6InQ4b3h84+GGQPzgXvEq17Cgp1OmmyGy4fj4wrjKXuEZRroQFBVlIPoCyCFCB2CYyAfiCp7u78XlSxsJmOOpjYHr5OAwa6cAQBFZs3RpLQV8QBP4ZQLCnSIUz6YlJUQBt2YxGZBGZit5C3uG8W9n+1rSUPFsKsZjvXOyDhbFnvu9jJhKw8jmlZw3qWjYb9qFbjFC8DtlIgzRc+QOfi8Nb208hlutePT0aYkY6wIc4DCCQldACbyyM5f03CQ+85M/Ea999OOprJ/idnZhAMF4VxlA0r5Iagq8JMeZoiMN3P1SBJ5wfzyaMZKwN8xLfgz4/f03fpjRI//v176Wa+L9RPFZohOYF8A9ytT5oBQ2Zs2g2Uubm3nmlpaWY665GO+8fTf5b0aepFdTZLqncUzynZL2cS6WlikcXEBj1hxl5ehwL5pVHTNlBtZD5UCQTbnP8+mZBFgCROd5PvNsmSpRRxfmw1yU1fTMVaGE76iEAXDg6fnLv/zL8Ru/8RtxdXs7fu7nfi75KumxSO/w8MHjuHZ9J7avXI3X33wjo2jg+y/efqHM6+ikhNJHI8F21p7fGBzhEW/88PVM0Uc0xisf/lB8+1vfydRFGCI5H/THGKHpt99+M2mFSD7OCnSK3Llz82YqtQDZrg/RDKTiOs50jTiPUIMDwJ8UR8XIimEjIwoBNEiTttCJnZ2b8d7bb13UuAJw4FnmQOol+Cd/s2+cqU2AjcYszyh/6xTjXc5nnClkF+bL59CnKTvZa86TugD7Snox6EwPSPUNZUfONP2wt0bLEWnE+WcNSuqckwtAlf3UkKyTC3Ica0ZKLGVWU1ehhAo4MH7+B6hXR6MN9SvGhJJtLSjmyvPsmeCG8zcqphiAS70vn0H+4R2eMbqZcSmrs/8aJlgvlXrOM/PAqE2b7Av55Onj9ddfz+8YL3NjDTD8sDYa1eBdvHd4fJwGFOjJO0r9i6gUgXnGyJqzRqlXzC8lcElaLSIzlbWS/1bpNpS3lZmVPZkbewVtcM4Yi/tupI7pKuiDfaRf2s2oofn5pIMEIZutePe99+Mf/MP/Oo7OB3F2PoiVta24vL0Zvd6kSld4HN0KxNbwUCJAcI1uxHSuEd0mHuqTrB9RN4CQJhHv6XfvvB3/9J/+k1hdWYn+6UmOg7kTAcj4isxa6rkRKQJ9YWhmXgBvyu75d+VQRxvMCdCMNReDkEdJg8oPRfZP35esw4Xu3cnaCEXhLd7l3CUlYl2jiEYTAXj60sDCb+/Hor+jUz/3UnesdUc5ZW1SIC4tFSdPdSEdDDUE8OwHf9Rt+Tw98is9UwCO7013pFHUNdHJbHl1KT7xiU/EjWvXYmUJp6hzYirzXm0HqVpGsThfIlyJUkqDoilcFgvovLK6nNGhqTeOp4GrT2PCbTrNvycNZIZRTHlmNMmaBp1mKz+fmxFZgBGJe7WXUSfQvvos4069q4ocyXFV9WnpmzleuboZiwuNaEEfjVamB+rOk8K3pIZ17oDsewdn8eGPfyr+1hf+Trz/aC+W1zZiNKFv0lCV/P0ZVUY9votU07OcD3Rdfv76XhBE2oKeqgLxyNPb21djYbEd3/3G1+Lgyf1Y7LSi3RhGa84aDNTcAURuZUQzgTjDwSR2MT4PG/HRT3w6rt18OVav3sZVKw4Oz2P3gLpTjYyUxii/fW0r7zxA7vfuvJt7hCGMewo8K1N2ZUrMylO9AvE5rkWnLs4aWeOhEdFpNXP9X3/j+zHsnWdkDnTIGmNgPeuT6n0u5pfXMyKOKBtA+u7SAoHYyTPb3ZJ+78nDh8nzxlUa/JR3kPMmEYenOCQURwx5z3DWzHooGOOIjEEeG00n0Ub+noxTRksZZlYAfeiB6JQE//s4oi1kbO+dt9+K/tlRjMiIMBvF4OwgWtGPjflG/Mhrt6MdJ3H87F6uDU4MzVY37ty5G0+eHUY05jPF2NL6djzbH8Xe8SieHvViFHNxUHniQ0/Y62ajXtLc5uZ8XF1vx7WVRlxZbcbi7CzOTnejs9CNlZ1tlKOMADk/iXj9jbfiLCM3V7Of7sJypp4+HTbiT/78e/Gnf/HNLDA/GBO1PYpefxzdxeXUY5GVqK2XRjYWqYp8Rs/MdGfjkjIYx4uUXytHalLDinWkMW9M5EcxgKCvlO8mmQVAXKXgPxiYKoflizSNpLCD1c+SZpK+Ah1jGq3xUfz0Z38kfv3v/kqsr87H5tX1wPVweet6RHMxYm4rvvbVb8e//td/GLOstYOjVDtayN447TaK4zhjZ091uDX6HtkEeVK5SId2MVROpY58yBryau59dEruSeQMo9/k22IytMOPkXOmnBaPpD1kC6MJNKwqRyMTGMmhHqqzr1getO74oWX+p3/ub/HUQs+kQCvZR/hehweNQPTJ//zNeF0L5ile531DuxptaLfupEzb6Yi0u3uh3/Ee+yFORz86xlmEne90XKb9gpkXnZ53XWPWXJyaIujKPhaHFzMU6+I9MxFYY9S1o0++E6eGp/O8c9dYTn/igcyPthkXP+pFPENbrIVjbPyz3/onMy0vgm5OUmOIwNgHf9O5gjn/5kcw00vbDSuX8vOURLxXB5D5vg508L6WL5WyOqDO+zBpF8YFceGYi0KlYGUq8TXPtnIIChij4K0QxTv0y+Lxb/Kfp5Ja5avzchWIF0S0XwV6BTaFWOfgOK5evZZzoA82h/7ZOBVM5qnQWTcy8RltMUaFwzqIaT+CtwpUErpEIWCrEcXL3712X+t/866ArIp0YawlGkdDQH2uGhx8z35Kzt4Cimv8KIahctiJvIHgC8hRmJWH3HnXDT718dBOXaBUuMqLtErLxIUpIO9eqqTV8w/6jkC4iidMgPFpaNCCCwhMf7TFuB2jBgr2FeaZAFBliVXBgw4EHqCT+vteVtBhXSD3fPFbQZF/w7gF8vlcw8VzIa8Ii3UGquBP39KN9FEXvmlPOnRfyyX6nOnI+F0395r26u+opMOc+LeMLcXOKgSSz/i+Hu7O2qmoOyf6EDh0fR2nfEYDpwqqvIz1sUC2oCrvqKSkQlCl22JOppSqn03nSFu0D33IN+rRGHVQDV7nGeBZPeH0lmEdNDzw2zOBB5nGWz6jDcbHGFR6BZQdhzRSzmrxrHJfDd2kD/fcMyfQIdjHe6R4oR1zLbI+0Hwd9EZBrZ8F2kmgd7EAFf7v+cY7Xhp0TxUUCn2VKKoCek5Kbu4qR6QeIXo/0q/rIegOTdY9LTxTgBy0l4LZpHjoQxeAkF7u7Av0J8BAqh4v5fpcBE0RnnjXCCNBIJ5lfxgLd4UXuHssyMG8dCbQA4V9QZiA9qj34Z3nvvIuvIW5q6Czhxrvma8KJvIsgq2ptRTWmCPPsHbHJyVPvHcSbfG8YJfCIs96fuXXSSPVmWHP9WZOr/DZLJ4+2b2IfjBdCzQvn+Q3bdKXxkL5AJ/hdS2PEEQQnOJMKlxrbFTGkSZYM59TzmBPvM9ZD4u/s0d6/NInBoqUHarQagBv+mFf02u21Upwkc8Abz94h6CkpBdbdU8A0LIuGKgAJDkPeh/RH8A7fZFGqNTROE7DDXvBs3wGrdIfXtMA50YKyk/18mYeGAg3rm7nnAB3+clznGD940rJ7MeHbr+Yxh/aQNjOeaQ36Eoa+MzLmiDk2fGFV249Nz1pYkrxwbUcU0lJh0dXudOhDZRllDrWjbbZI57V4yrPQQXul4iik4vUS+lVDHgBWNFsxq/8yq/G/AJ384hEVhEzPFKr+maZh7xwNdJBgEIQCZL37xnnhgRaWGensTxfxgetajCba85lGpA333oj/vLLf5bfczaLQacA3+wBe2IRbuYJH2COrW4n5tt4Oy3H6go1Iw5zTTHAEn2CoQBvaM4g7Zz2z+PZs/00elFEFINS3nGHR5nv2ohAFQvlL4BV5TIBIcYqYMZYMSRDr8oJ8iEVIeiPvth33pPvCaLzXXrUr1/KNjjvrAW0yr1UQLmSXpZIOaK8MKimYWD7agzPz3J+pM8gnQbAWBYLPS8e7CqD9Jupf9DlK1mZeSYAeu1KRnag2AMA4RkMzbDmGNrwlsUAx/cYNFBVAHKI7GAPqCGyjIE5PX1JE3gQg7Nytl03ZVNlXNanzLd4ggOek66OtYQGL29cTjpiPdOppv+cN0IT40FJ0UcNH9bwOaB9WKKOqppSrjlnVG9EQG3WAmMS37P+nB/ozyh69Qg+EwgBVFbW5DMMQcf7Bzl2wGbWDP7sfUUEE7yPv/mOfqFH64gwZvgNfXI2VLjZP2UKeDnzBYRQ5vbOK4p5MXp6t/A87fM+/As+Rv/yfOVmDQWssXoT9KbepaFEwAI6kT6hJcatjEHNKmhWWmPPaIe+MJpAZ35PO4xLHeioumeZXzEwHOV68D+GK+jS6ETPA2sK36d4PbQqWKDuqIMVfXgeBbc06kF/PIcBhPVWbuM5c1zDa/hOnczISfkrdNfrD+O9e+/Hf/Zf/JexsHopHj1+Fpev7sTa2mI82z9Nw/75yXHWQqrrupwj+bFyqwaQzCE/oU4QBkxA6Xb84R/8fjx6eD9u7VyPg8Ny1+jw9+77pQgze/6pT33qgmelg06/gN305T4zH+gN2iatGrTMu+wrY4SG+EwAxDveu0+dNuW1QfF6db91doNW2LdeD4/p58aRrCOddRUi1teXshaR/bvO/BafsG/1DfZNOaaAfQXHYPx1MEcAS8OJMmpdx2ENkd9ZB71u1U1wsmBO6lnKEtApdIMzDlE2B8eHRRbvzOedRMQvfeEAwv5gYIRuv/CFL+R7771/N95656147/33i9Ht7DgmRItUuqK6qviGHr2MW7mRZ+BlpNBEhieilQjth48eZeS3MiR0fGVzK269+EIc7R8knV67cjV5CffRvXt3YrFNDMkwgfABkUmt5zIvfXK3Pnm2F535lfgf/9E/jktXdrIGQ7TnYzwsqZcurWGMLvUxMYCIYaV+SvH36geHlyILFIMIBpDL68XjHAMNtHrt2tWYjkfxlT/7UpydHEYLZ6fFbnTbOP4XR8iUyStDXsEwZvHo8V7Mr1yKj//IT8TW9q3oLG7Fydkonh4cZ0osnK7gOzhYYKyaTdH/h3lfigXcvn0ra3d4xyNDFL5R5kSRc/6eTKoavVEMIMyRdEaPHz+Kh/dJSVjpftNRpvfrj8Zx1hsGUQc4+FCgHQPI/PJitDsLWWMriOKBbx6fxJ0776RDCX9ztnD4oO5d0ZsuZWQwKQanFJCn/koLDOt54WvSiWEoG5BSrEozm3U/iGbG4aBd5siedduFzh/dvxf3774dA/ZweBrNaT9ajUF8+qMvxPZ6O2b9vdh7cjfODg/i8pUrsX3tepycn8fDx8hTOM4sRmf5UpyP5uO0N82C6L3RLIbTWdZIynufSP35VlzeWol2axTbm53oDPZiZ60TGwvUg+lFZ74VzdWV1FHPB9Shacf7d+/Hg3vvxtxcK5ZW1qLbXYzz/iDuPngWb9/djT/+06/FdNaK4WQuzgY4+jVjRirPxaW4tLFReDuWxuq8J+4zgZ46aUhBXiTimR/lPSL85bGpM481fpRUuUW/GWetuemUf5dzL35T8IBZcVRMY8csI2AwWDZxzcGAMj6JhTiLv//rfyd+/md/IlZXFmL98lqcDoaxfOOlGA/AKFfjj774Z/H7X/xSRmkRsUNmhYVWwVVJWSb/FJSGRr3fOVumv+Tu4+7K1GlLS/meuC/8ljHDG6wHwXOmzOR5nTjhW64T9zrPKZvo4CuGoc5GX4LzrKv6ofxNXUf8SP2SfmhbLFFjROIWVe1n7jbakV+rxyv/ikmIYcGPWSvWJevNVUYR1k29nTEi45gRQfyWNRAXqGcYEeOq41P0pxM/7fBv+mQtlSsfPLh/EUCg461yS+JH1b1W+E5xtKWPOj7EmKQ75qbMoqyt/iXmWseVwQwSozg+Lkbdqo6KOjHro/GHdjQwSeuNf/7b/ywNICr9Kk88LIhSB44F/mmgLCaXeAm1rofc0k6dsAS36sYI2jAcy0WTOD3Mgv8sHH3YLgtaBJkSiudzXvgKkyw0/RgSzfu0ZT9ezPXDJZAo0SSBVVa7urDC96UAaRHIBJbqShKfCxSXy+55DssCMpZwYvrXOlWUk/kL4xJtSCRuvsKoYF4dYPaAqoS4tgJl6YFUMRPAL9ZGMJ2+83KvimrWGaJ7r+IgEfmsiladQNN6X5u3a+phgE8rcCho+Ay/MSTU/+bf9puCWi1kVuuxYCnzqgszGrScXwL/WTy25Axl3z5oLChGshJ9UQ9Vcxz8rofEqcjh/WqbGjPSq7aKkHD+rKX0UhfMGSPjk155T5oXVNcAqNCpAO48eYc+3VPpkPVRadUaLeBNG8xTbzPGUQdYaUva8xy5njIY2hJs5VnGq0DvvASIZOoqjYIOtK2wzxq4lxp3NBapHNGH58h91Pgo063vrf0yH5gk39E3c0cB5wfAAJ7DGqqA02bhWyVqif2Wf7q/vOtFiAKtcUwjCN8xf0F126EtLlKBvzpQz8XmZS+/YUwoOgJtGvv4XIMEfcCX67xMpax+jmjTolLw7QTqWq2LiD0vQvmyYHF7fjH3NguSnhZl3/XmMjO0USBaEMKUHqk8TEq0FRdfhok2iqDO/wI8KpCF9kouScE3jbwp5FcGYe8vPSvYR0NlU3CuUjXp4SlwJA+GPrj0ufCZH33wjvOQp5JnXJC7/pyGa57DqxiFjbXR29+LWU8X6duiXqy/wgp7r5Bo0TM9JkiF4z2U/CxKvQbWifGqcHvvSMeFJmbpWc/aJ6+t0jdIfyjn/PA341PASsG1Vuidf2f4+3h8kX7E/aLdBEgr72C9enmHz83r7ji9x91LDX2eM9rjM/eZ1BqMzZo4PFcU95KT1buO9WQNAPuYO7SQBpvuYoK1jAUa8Vw6HvYAfqBcxN/8T9tZ+6VTapTRL78VzBkP39flHfYcY2CdH2Sx3W4594AB1P/g7uBdQa+iOJYCgayfNM3fu8+e5Vw0zNUBML5nrowVGmTNGEMBdnpZl+Py9k5J8zcoOVUTlOo/D7smH/617ZJiphjTiqckEVCpsGQKi+lFkXmU7TRSV/KMdMo65x42iwcvz9AehagTkF8oNFj3EIcW4GM8Rzo814N9SyAX2W4CvZeidkTwkGpqfXMjtneux0997vPR6SzGEK/UUclFjrzRrQq3jkZEgNpnmGgAACAASURBVEwSTLhIq1LVAeFcIJsy326npNNinhiHJjGJk7Oz+K3f+q24urGZ9JGK/qVLOa+UpwYF2GIP+M0ecQYYHwYAIsuKElAMKwBNl69eyc9Z06xTc1bqdUFD16/dyN+c982rV3I/2cenDx9l1Bx7rFKhHABfZU11QpDn0R+KIuebNgSHeVa+zFzg3fQPby9RGSU/OGvP+zoIZOqAxWKEIzWe6duyWDigNPVK8DafK/yc/jOSCB3h9DhTo5weHUd7vhvDHgWtS65hIjGUYTTmkxpDoy4GSM9l73yQ4AgRZXiwFi96+j1Pj8U0dAz7WROKtUYRv//ofnTb8wkuEOFFZN7u0738+9njZxcKG/xdGace8c26co7W16m/9NzhCrWECDFSwmmUZe/SKEGkIfV1qoKNyYMqedwzRlvQs3cS640yy/oSXUS/7AfPAKAnH6gMB0Y8aJymL9cI+lBRp39oLMHwWkHpOojLmjN3eJGOMxn5tbV1YfRnnRmnMgPz5Fn4HGNh/shAafiqUk141/Dc8WExhMr3rW3FervnyoKsD2tBf8ydueEBL3DAOZRvwvcEM1hPo0hYQ5V3DGDwMO9LzwG/GSv7YuF3+tYhLw1xyNbDYhgCeOQdDOALC4u5F8wnAZNZoQHWmzWh1oiybtGTprnGCb5WPBY+pwNFGssqEIUzT2oPvtMLXp1Tg3E6RVTPs9fqxuor/K2+A/j0bHc/Cyp/8kd+PH7qcz8Tz/aP48rOzUwnuLeH0e0koz/yPic6tko9lYbE1vO0eurZE7zLSUEzIMUPBk283Wfxj/+nf5Tpr9aXV+LwaD8jSHduXLvgl+qU9MPas7d1UF9ZGPCZ9ePvugwNDZliU50KvkV7ygGcE9ak0E0/nzdtlPgHbasTQSvwMOVrnZwEy2ifdcd4qL6jwwf0y3fKi/ZNG4JhfKd+xrj4nP7dK3iDhkXmwffpcFHdrcXouZn0zL3Od8py8DpoQ+9kHcWgs2wHuYX6RocAaCVyGe9s0pWR7oh7T3le2ZP9+MhHXskxfecH38/ItknW2IqLPVMfZz2MJmMM7q9jTLmI1Ext0rKdB57CQLam5OFM4DSydWkjLm9fjTd+8MOMDFhfWb2osfbw/vsx3yrpqjhXp73zLIJeaLRkylhaXYmXP/Th+PzP/0IsLq/H+TCR45g1SN/WiPWFlcqDuaRt1UhIZLGAWtYMy5/i3Jf8tDKAZIqvKiUsBmXW6Pvf+3b8D//9fxeHB0+jQVTI1c3o9wFti4y4vrl1gT9lvbj+KM6H0/j3f+lX45Of/qnoLl2K/qQZr7/9XgxxMEsnpZKWeWmppHw1cwVlL6AD5nz9xnYWHQfQZo8weIix0Qjn0POffJ66PqNeNDmM1NTrzMU9oh9PDjLygnfHVWmI2y++HGuXNpLeRtSZGBH+0ozRmBS5JSvIaNzPFHicAe7zBEAnk7xnzs8HsZ6Rat047UMP7WiT7mbWis78YkSjAKRJJ9S0IK4DcHyADlLGQprfJvWGmnN5x6MnFoeHYcRoGG989ztx9+234umD92JjfTGWutO4dmk+bl1ejvbkOCNyxr3TmF/oxtVr1zIa4+S8F0/3D2N3/yRW1rejN27FaDofD/eOYjCdI8NYFn0HZ4TO2p1GXN2+FP3eQVxea0d3eBwb3XHc2lqOuel5Gns7y0sR8504PxnGbNyJBw8exjtvvpH70ajSZh4cHmT617nuWvzw9ffj7Xfvx8FpP84GzRhM5qI3aUazu5jpxraozVgZvIm0Tfrj7mjMZZ2S+cXilJd0TypfUmCloRYDdzHkFx25YDHMI7EKXIMwfmSNkALqXxi2q/PT7cDzGzEd9YJovhk1nSaDoj8PjuNjr1yNv/drvxwv3rwaq2tLEe2I1tJazG/fjhi1Y9Bvx7/83f8zvvO9t2I0AXftxsrqaqwulHPTXSopjzjr8CjlLDEU+T70WteHOKvKs+p+6macYXiXEZc6J9m+97F6kPKRTn3KnPRZj07g3jBqw0gR2uSOoE+BdvvRoUKdRjxdjI1+2DdlbuSkogsUh28NQcpk4vDuZ97JjeIMqpzJXBiH8ppYGN+zTo6FPvL+uLx14VyYvKgWVCAexXtEuSJTZcrMCo8o610ilR0bYxafSt2n17uoE+x+KZ98EBfkPaNOvMPFVNwTxsc4mbN4mjik+o/4o/ihMoCYg3cibf61IugutExSAErQSjCWibDABRiFMTwHZy1AKmgi4fK8m+LAaB9lRIHMxROYY8CCBfxbbyyB4lSMeyX/lyC14J4AjH1qDKCdVGSrlF6FIRTggnlBFCyQlz7PJXCcymq5WJwv7XixCxJrWNAYwPd6cfBMfbMKKFmsbIJXjAGCcg/4XOHMdXJ9eF9hzAPgOByXeypoK2NRyEPJZ41VyByrc2N96Jf2BNDzYqxAbYmOdu1TwF3h2/2upIgiSlzUlHhegCkJssrxeDHXxnMDCd9fCCCV0cLnBcLpy/49aAJ7guvSQDKLTvdC4HRf3Qv3yrX1EPK3hg7aNrefhqtsvxKWFICfA0jFY5d1VinW2GDkD/1oaPM756WA7X6oeNfPoAyd3/bBmGTQCvJ8xpgFswVt9RKkTfvXgGG/fCcDKopcaUvGJdDqueR5aFuDCO9oOBDsru9LfWxefAKv8hLaFGQXFKmfDfrWUCGo4DjkS/zWw18gUWVB0N+z43lzvvIr6Zvn+Hf9TDJn1lAvTfdYYIp9ds3kqwJWnhN+6w3MPFHcWAsupkz70mxeeCXyGe0wB+bO3OAn/O3nKbD3+38tkkXaYA7yMJ4RfOBzzwGfs55p2Mui4MVoxm89JvlehY5xcEY8qwo1CWJT36IKgaUP1o5nEeAYhzyEZ1lDFRS8iuVRXviuiRctz7O+rJ3KtIYGzzi8nvdpl7VVmNCbgbELONMfyqYCSgHhC7DFM/Rhu7wnAMQ7vCs9pWcjdUOqvuv0TZvsIYo566RnA20xPvrhB7BHZZOx7+0dZLFWFAtoAoAPJZiULwi+rBfAHAIoihqGd7xnSfWiQs360y9jl44x8CRAXtUk4juFNs+cRipoDWBU4wL7wZ4DCOFtiGyAscHzJD+mTb7TgYJ1ZL7sHaASXp7yPQ2gGngoQm1BX/aRvgGBENSKF/hCfobAyruCW95l1OZgjPSlcUGeAQ0wH/cE8EkDh22iYHinWjyP8WhsE8BScPYMIjSn0jhkPUsUIf1s7zzPk8+6syZrayVHNUY0z6Y0jzuqADvzZc0F6BwjnwmgsK96Rd1/8CAuX76W7qwYQCg0b30AxpIRDdNx9itwQz7wNEB0Sxg3oDY/fMbfKDJpBKnS0Eg3RC8w5q31UpuAuWP84LO8Z7JIZEmPxv+sB885z+OqADLrwJokzfLZ6lpc3dyK/eOjTIfUH1Zpe4bDeOnDH4nP/dTPkJgjc033iN5tzWfqu5RVGpME4gQ2cLLLVHEUK52U+lXc5KyZhg3q8JCG4fe/+AcJtt57724qB4wLOdQcxKSkgw4ErfjeKD+ie/g8Uw5VBm/O2c6tmxd3BWn+EuwdlJSTW1tEORzHw/uPLrzR8w6LEhKe64hC22jF2XmJ/uJHQ7H3OPSLwYjxUK+Dc0a7fM942H8M/9A+Huy8zz5oGKYveA9/A/wJyLEmKUdWadSUu6FB1uT4rOwn7Z31ziuDQVHG2e+MSKp4P2edvjmz1pMRjFxaXCwpCY4KbyeKCR7H97xfgMDmRcFtz4MyA2uqR746zMo6uapLaLxyzcN793MM6Dc6QegYlR7mo3GmvGPPd25cv7inBBcAKHiO+ct32I/z45MLYwbj5TtlK4yzzNm7DhqVTnQmY8/rERnwBuiPc8cPz9Mva8R5euONNy4+5x/KrbTDfmP0oX/6pA+9K+X/8D/WyygD/s3/rI1KKPwTY5XrCW3RtyCB95b3AbSmrHSwV+bLWsgXGCf/Nq8zawS/tD/Gpl5CCi3mqg4FvbBfjJt/0xdtm+qR52g3+c/eXkYJaWTU2ErbnAHuLNZLowxtef8rsxJ1RqFYzlDhE8U4yH5AT6SwfO2115JXFCPpZn7OXcK4AEXZPz0rla1U/JX9aJ++uWOZH7xesFuDAWvOnOoyiIYJZSz3wD3fvLodDx4+jBs3X4zPff7nYtpqxaUNQJFu8v1M+QmoQRGFCpShkG3OH/5fyf7K6430LsazeBzduWYCgl/6o38TD+6/n0XpqfXEHQIgy/hJ82J9GvYFumCvGa9RX7YtiKd+nvfniNR2JVIX2mUN+J+/2QO9ijkXPE8bGszUCZQj+V2Xs3Q2ETATN9AwiUGLduHn3lf8beSlOinj4d/IFTynnMheCORBg/THfGif8wZ/FZtQt4RHmK6S8eMMxDMagJT1ieiEdmlTHIf+dAQhBRbFlk/OkJEWY67ZzehCaqqlXN8tKXhNTSrP4Y7JfdOwWhnNra/mOP3NeDTuMI4LA0yrVUXglYh/6Zx/M+7bN28mT+FvjZ3QsiDc5z73ufjzL385VpcXMjqJShfsE/fAyVlxgOEM/+Zv/mZcunI1U7vNdbqxxzmNdgyGxVCLowZGH2Rm3hEnQu5Rvi1yQHFcLT8YjIpRglomzEtv6itbl+OLf/j78cPvfidrJCx0W9Fqk/ipEd1FoueuxOJyiUBjP7hD3nrrnTR6vPraJ2Pn1ofj4aNnCX6TCml+hXobRSbSsQQZeqlTnLHyrDdxZGqnIX7z0ka0yetGKmEKWFeF5lGokh5bpYZGYi3UPiM113gY8y1SJ55hgYp3372T0St5Nzfn8r7furIT48TNFrMGYqu9kKnMGs12RsOy9qnfzYqseX5S0v4kPkSkyVw3tm9cT3o9OD7KFMH96SwW1q/EeTpeUUy+gKeNvBefZ/tABpujVgg1KALeQ1n4Mg+iUqgfQs2Re3feiXdffyPuv/tGdOem0W30oz09i8bwKH7m06/FtH+QESBEPVzduZZGkKPj8zg4O43BcBazuYWs/dFd3ord40GcD8YxmrbilAicuZJCdm5uFu3OLF55+Ua0pr3oPbsXrf5hfPJD12I2Pg0q3Kxe2YhZA+NPM85P0AOPA0/5k5Mi75L6tLvQjtmkEa+99smYNhfiK1/9ZvyL/+P/iu++8X7sn4yi2VmNc4rDzHVjeaWkqYVe+Z0AOGmASJfanc/IZnHKrBmJc6aGkNlz59OiBxSnjXRua0xjnrTQYyKYis6Xhin4+qzUwOMcLBARNOpFt92I3ulJzKaDaDUasbnWiV//tV+Kj796O9ZXiFZfjZP+SVzavhnd9Stx2mtG72wufue3/1U8fnoQ0/E0FlZWU/+E3lL/qyK+uR913oCWvMPk/ToE6KQl9lQ3ekCn8Ap4HM/LO5Vhxd3gQbQP/dCnkbHoaPyITcG7WBM/q+M+rjfnHn4tj+d5eJBYhHq/OLA8BhnB+5SxMA6NE55P7i4dlGxT/MKxcA5cG9aCz3mW/73zxbXFbDUy8PkR9SBr2Y3EtMRoNM5wb3qeWVex1ePj4hTl3SgOyfO0RSSYOI79i6vyHuvInOSf6B/iJNA67YivqJczbu9WcQDWEH2AZ/3O573/GIdOacqojd/+X35rxsD4UsOCSigEw7/To63Kw81vwbQiiDzPcV8uzhLqzyR5Vm9SvhOQFLgR1FVJ43cdaIFoJAqVBS1NCi1sCuOUsFhULzEnLuhqf4KgAvb8LaAnYMu4bTsXtwIxEzSvCkdr5FCYpw2VqLoCz3oplAlGCJpicbUdgSeJi/Z4V7CSfvL6rRVZ8yB/8HPGSR/MQ0DcSyoJs6Z8XQg3FfjpAXR96geVzwSwGKdjlujs1z5lHo6vDlCr6Dgv+1G54LcAi++5bjImhSeedV1s18OhF03dIMPYaYP1lYFo/ZTuBcTs0wMl8+V5vC9letJRzqNVLiVpTSMW37GvMBaFfQ00Cu88w554+D1L9C9NsL7MwfbpS4BZJqYA57mr75HMiPfcZw1vPMea8IxGkbrxToYHDdWV2zpwWlcqBDo/yF9S2KlF0GTBr8pjVUOLhiA+l2b9zRhhnIa8y8gZn0YF1os58FsvCpm1687lyzO0x96roDNe5iRAIY/wPDoO6Y5n0/OmSqNFf3wmaCd47BwFwvlcT2m9X6VP19+LTUWPMZX1LFbz9OiojEzMXWWD9+GhjMXCn17KhRbLZUn7XnKuNW1oBGFcjJf26kZgnhX8LOBaKW4vndfXTMVRwZ22UNRQ7AU/HTfABvspP/byUihh7QEO3BvGwA9zdNx8lilJqpQEgjryRd7lh7bqly7ve9nrXSXNoPQCXvCu4CYCl8YThDD5t55vjAMFUR7o/ScflV4BJHlWAIDn6M86ABpZoHkNaawPgCb7CPBXomMoznuWBf9IyaEH9O4uUQXFo8dc1RTLpg36gm7pm3ExN/aJcSd42C0CBj8q+IRdQ3ukGfAOZM/4TDAshfV+vxRCrhR1+TFgcgI+CyUHrDQswCFwhbDoPabBEOEwaaxRAFrTs/EZQpQpqNw/xlVS65QivYIrADze57wjjxXA9T5n7Zm3xlHmkndhlDMvbTEHU0JpMIQmlCd4zgg7xoznOqCGY4Jeefbho/u5HvSPp2kRfItBlzb4PPO47pVILdYXIZo50L60ltEa6YFXhHQBBsZGG0dHZ5WA2c46ObTN+iskc76hA5Rk3oHX1tPqELVweHSUbeBJjqIP8EjaIX6zbryHpzfjxAPftfI+EhBnzI6dNawrRKTCZB1Zf/YBOn386FHcvvlCdFAAF4nEa8XJaYkGInKUnNkUw/7RT3/mIns3+zaiNklzLtMPAQIUQyZehpPozBXDwXjYS5Abr8kCtkYsLxUF6Wvf/Hp84xvfyPXE01EgEhq+ef1GRnmoAODgogGWsyBvYC1QBCn+ynkEREsQetBPekC5BcA7H5QIJPYPZYgc2fRHSifPBE4cnFfA3Hv3HmRkF2vLPjJf9ov+aI/fW5c3kt4EyLj/+Lfjq58R6MC7UblEgJ65AIZkW1VqSoAKzwxj0gCRzg8AbpWRrijtrdjavBRPnz6+2IO33347x82YGZM1C8jvrJzKesDHUFz7vVKsWyMu4yXFAwB9XWHiWcFh2gJEwhORiAoNrsoRnKEb1wFrWkGEFrRBKibWyegx9u2tO3cS7F5eKaArzzE/xuk9hMFDGZ0zyjPMib1jnfTKU/bkHoF/CQoDwnMmeAdAVCW+FDruJe9Xf1OWYx6MBzriDPEe9MCaJCh/eppniDFaR8HPoWH68I5UpuBz2qcv2mTcvK9BnnY47+xDPfpUecA7WCBPmcQ7kPPCWvJc0lWfaJ2NCwMee6exiD55jr1mveXZvM/c2Sejsuifdecz21O+4z34EX0pp/HvjL46Pr64ry7ApUr3U27I9FvnJwkSK/PB66QD5kZbKUeOSMezn2OGXpVj5M/sD+dFmaHw0FJThfaMrFWnhaZYJ0EbziZtsQ/cF4L2zIN1oz6Me+3c6JP3Hz59Fv3hNAuS//hnfiJ+4qd/JlPfQCfwyZRPKv1Kno2DynBcAJdC3wUEwTMd43ECNNNJfOUrX4k777xVvEzPS5QL6wbPQqYgFZCp1JgbdKizAlFDrIOyBTTDuWDM0JjAFt8rA2voZczq7wLURoKwTtAw76sT140cgm/8tm/xC84mZ8uIC40q9Wjx1P8qecYoENbDNtSbGY84Af0I4tCmNMj3aTSuIj81yjg35DzOnPe6uh7OLxoeeAe6Vmeg/SfPSkrOharmTKPRjiePnyVfLbphST9pii3OGfUnVlaX8nN1J4EydR3lM/UXMSHWxKislCcrrIgoKubNncmeSs8YEvSIVvbiOc4154Sz/vWvfDVTODIP1pt5ljupFKI/ODmOX/3VX43PfPYn47w3iHE0YjiLGI4mMSAyYXE5vdqJMhAY8+58Dp4l+Wdxbn+eR4QUPdMzwfcrC0t5VjFKjAf9dCw5PjxIpwtoO1M1VmmvMAxgDGTuZ71R3Lz9Shwzzmkz2t2l6MCre+cXeBvtj/qDeOuNN+L2jVt5TxSAkmLo5GnDEEKtsPmsbYihhuLdia9UBpDEVCoDCLXDiP4A6MaPBVB8oYvMv5epsFgDzzfRM6vr61mkm5oU7c5iRoAQcdPsFJkp263Sawm+9s+LsZuUk4Dd0BcFvcGV909PojG/mqnLoDOcRqlpQUqn1ly3nL2UZWbRbhLZGRcG2RLrDtaHkxXxItM4PdiPe++8HQ/evROjs8PoxCBmg8N49fZ2vHxjM1qz89h7+H48ffQwnYq2cFzptOO0N4zRtBm7R6fR6qxEZ2ktTvuzOB9G/j8YN/L7BpEnc80YDE/iM5/70RifHUUc7sWjt74XH3lhI65tLsZ4dBRXblyJmJ/DZhaHz47i/GwQh0d78d5770az0Y6dq9fixs1rMd/uxnBwHssr63HWn8T337wbX/zSV+I7P7wbj3dP43SEpWchpo3iTAhP3twqshz1+EjP1erOxzD1t3KmWEfxH8+8eGg5/yViiDXFANJplghhHORYb97Pn2mhC1LEU/tkyjltTmOOaGmMaLNxfOITr8S/+/OfiRvb67G8hHFmNcZzc7F1/UY0Vq7GoNeIv/rWO/Gnf/r16J/jvLcQzc5ciSBfXIrl1eWMChGXY3xmwGCOjJ8fMTruduUNnRzFmpkTa8TntMEdCD3Cf2kfeY+/pWnWqDiQFqyCu5E24G3wdzNDwIdtg3bpT1lPIyZjpW/4kGPmXDJuHVfoW+dKnfvqEaUaZRiXTjO8U/aqkbwRHsxz/ObvxO3GBRMUn+d9sTMdJVgTcZI6DsRYnx0UnVbZPnkYqY0rh1P4InNmjhpWdJQBfzk9LVFztCE2z9+Mg3XCAMIP/+Z72jIVJe3pNMh669hmf2AfYhKsrfiaOCm8njb5qePDdbyc9+G73n3KyOk8hdzyO//8f57RsEKegJ+Cqt8xAL1k60AyHlL88L6Anh6IqWxWocMMVOBMixDfPQfyymUigUqYggsKvfSVDKCWcxICsU/BcyYteKqQzTuClSrmtuMi8tu+Ffj5jGLcGnNUEAQnVegF8dhICNfDy7yYM2Ni0/QkK4JLMb4IkLAeerQIaKuYegErXHjp8H7dMFQYWfHSEbTSOKMBg3cV1vWIqRtI/E7m6UUoeCdBPlf0i8HFdpOH1uqBaKCo74F9OC9+e4AdC4JDncAVTFwDL1pp4uLi7fcvlAfmoIJDWwqg/Nt1ky4EFnlHjyJpUo9ywc6c0+Sv1zyhvWSEwxIpJKDzXMAqCgP/Sz+CWs5foVuGqnejDIDfMjktzVqIBVi8BPm7foZUqKRxwwc1tkj/zENmrhInoFI3mrAWPKfSwNg1OEiHjlVgWSOnxj2Ff74vYBOpnZYvFA3bSbC0VjyKfjQUpTBfpaNyv+nX9BVF8XpebIs5CKiwPqnsVcYgL0pBdwEM+lDY/uAepsJXnSkFYvq3CJyKmX0YHs7cmDP8gvEVpaNc1I6ZcfJjFINnpADlJVUTbdAm78BnBLTsV/DTcboXJTf6+KI4q/TAuEyroIJ5IThXxdb4nDPC+OoAABccP4xF4YXv+XG/LoDVKhcp9Ct/ZfwA+gJFpQhwCW3nOfks66VRxbWvA+k8azQC4/TSo32VMN7zkucz1kvQXoVU4w/PqowVwLQo3vSpIsuzKhnyDd6hf+hXPqrHqgora4Vyh1ABWOOZQghA8KN9xskz6blRpaMx/Y/pw4qyUZwZmAf9FU/X8hn/K5ilwLdQjFr8sK56Ysh/GQefk06HtlG6+MxoHIRylHD2wtQOgmi0r9JPH6yB65OAyKAXC0vzcTYotREEdBXYBOgEjKBTxsKPdT5aUerhSB+sHc8wfumEcfAMa8tzgmyMCSDGKBv2WzBVevEeZb7MS1CE/UpaXCqh3HXwWIO6Rgf5l/TD54JQpIYSvJGvr62XIsXSGuuNR6ZG8+Svc63YvLyVKUoAoeE+FK/foIYHZwnAA76CMIqxo9uNza2tOCFXapXKiahW5Le8H8YlPQjz53/W+nvf+16uGUAVKZ1Yc59h/qwFhgZqOwhC4jEG4Hrr1o08m3ptAwCWaL0CCLM//KbNg6P9LD4PGBLTRmAYI4Lp6IiCvYDLpNGMOO2dRqvRivml+Rj2hgmG3bpxO8PAp82Sag05LZ1N8GzD+DscZPodCr5yltx/6nhMZxQkxWRT/sNQSHILCjxyr2Pcck9QBnkXw8ef/Mmf5Bo12630AJUH4LGKQY13AGPYP86GBmbGo3wHD0r+3Yy4sXMtjk9P8lztHh4kn9+oQNvhZJpANueLtX90/0HyZZTJlCu7JeVWWav5BOYAujlfyqH8OyNThr1cE86VxiWjDjg33vPwC9riWRRJxiWQqvEOPsG/SWuRwGvFoxc7JSUkNC84zb8ZfwKd+/vZFgVrMQB99COvJNjGnrE2zCU9XGvFoD1HGIgx4kCb8u2sJdPGq7KkrxuOCvDH+mPoYAzpyT5XcqgzZvYLz1vGRS5wZSLTPgJmco4YrwYQUyhBs/BjigffvftubFTpKVgDeTvrZkqHuVkkWEcUm4ofYwfcgw+xvpx1aLmkU7qdPBYju3KqRmUBYr3/WVOATt6lT6P3TMeWkTdVXRaNpsqL7PFbb72V68YZh0bhW6w1tH3nzp1cF2tYMWfGJvBAZB7PeTfyvVFt7JNyNhEopv3zLPkd+8B6alRyX+UtRiZZc0R9iL5Y7zQUVt6WOsoxZ2uVmIJNXVZerr5V9KySNoi5M2fvCX5zRlgbi4DyvAW32V/uL9peu1TSKTI/70bo2bszDfuTYpj33mdOtMsY+WEPpYUClB5nmjuNHK6F66/HqXqjTiVGMjEf1haa5zP65hn6MyXID37wg/wOfkBNBAozn/YHsba+EVcvX8nzA809I6qPlFaVcYfn8BSG5wIk0hepWNeWl/Oeoh4CBt0f/PB70nc+CQAAIABJREFU8eDe/VhZWUpDL88y/3QiqGov4tLnOrEmrCHrwtrDt6E/aA36VraDLjXqi0WoI2oEUt+0Rl/eVVW0Pu+yv971Gni9wxgj66pMKjAm4CKv4kwxlgSSqsgco4XEQ+TDptXV8Mf8oFVokvPsHeLZZh68K+jFeDQuMm4BLxxcGI/4iLTMfSBYxndZn6tKfwUdPH76KMfcThl5PbqdpaR/dSR+l4iokv4Z2gcgX1ouzpzyRWpmsC7QlHiOICV8iPMi5qBhXbnUc4j8Uk8XxnpiUOeHfWPsGsI1sn7sYx+Lb37zm8F9I8io3JI0dEh03lasb1yKv/+f/Kcx5Z6fa8V41oiDI9KgrUSrVQxx1P16LpsXPEv5PqNBkZJqkU78rRFkroO3fAGdAZHBlR88vJc8/96992J3t0R6kIoLsH4wHsX+4UkMh6Vd2qdw9o3bL2aqpeGAotZLMQM4VKdsFVAzcYHxJPaf7ca1azsXMvDh7l5xYum0Y3lhPlaXFtMIgizSAPMieqWq9af+l/pSYl2jNIKQuo6UjeQKnV/sxu6TJ5kKK6PYm524+cILabg5Ox9mysrF+ZUYpJzUyGLunoVWs2RBEAfpnZW9XV4vAC7F3BlDH0P6yWmM5xZiuUqNBWbC/uD0OplVqc6bBcfKtFdkxSLzUylPkT/g1/ydvsGDaTy48048fved2H98P5rjs1juzOLTH38pfvQnPhmx/zi+9/W/jP0nD6M3OEu+d/X69bj/4FG0F1cy6oaIkLMxNeLm43TQiJPTUbTmV+NsMIt2dz7ml+djNBnFSy/fjCtri/Het78d/b1H0YmjuLrRjvXVTty+dTlay3MB6Qz61Ejrx+D8LN67dzeOD46zGPrNnetxZYtzV1JrHZ72I1qL8ebbj+L3/uBL8c6dJ3F/FyP8Qoyinbx5e3snzx5yU+JHGLVaFIsnAqzotMjJytfKD+qmaeiq6jpylhNDG+G8VYqrF721GPCpRUcaOIzZk3E/YnQenSYGs3EstCJ2rl2Nn/rsj8SrH7kRlzcWo0N60/lWRHc+NnduRXP+Ujw7HMbXv/ZGvPnGu3F6jFPLZm5g0kGVNm1WOaCp13N31/Eq+Jn6oHqetMV54DtxKvVb2pef8D2fq0Pzb7Ef6BC+RnvwVt4Tk+M7PksQv3IOZGw6H6q3OxbaFUvmeWirGJYGeYa4c+r4At8xNu81HW/F7+CnabisSlG4h+q0YlJL3ZJKXccYeC58mH3mc2Ur3hN/T35WYTg4gzFPMSZlBe5+5TDmzQ93lEYZ5lpSdxbe6RjMpoJjUWLeVaaoPPOVEV67AHPgfvY7nRY1ZjiPjFSu0np6r2ugYbzqdMoAKW9VWZ2UMQuvKMYis3sk1va//8v/NVeZDgS4vOgVGFlMwUkVfRVYLI9FQS8hN1pfNJzoDVYHrHmO72lLAFDGrDKix5CCC++4cAKcbojgtwCFgrLAZh2I51kveReO9gTvPSD2p2FlWBFVHfCSQDRw8I6gqkqfFxffKbQqAJSDXYBO3mOt6J/neEbA1bUTWPPzAvpU4ciVh45rI5HTh+C/8/ZyZ2ykD5DQWJs6yEsbGqhkAs6HMWkc8bO6cUOCE6yVcO3bzz3k5Tr7/xtAAFg0tti+7zB/6MU91RAlMMvnxXP2eWotDSgqq6y5oLZ0KaOQuWksELTmHRkKRaK0oNatlIybOZpXT0NEXuYV/fO84IjnoA6wC0J6IchkPeDO3fl7jtmXFHCq2jjSv/sLbamMCowKwNf3pd4vY+ZHuqxfsvINfqs4eH6lWYFDDS38rdVYoFkQgXnVeZFrxhryHWeQfvjfc+pFkoJBNT8YHGsgr2Gteb8A7IURpldt5RFD+wI/dT7gvmtEYB3ohx/H4OWrkig/1aCjIst7/JuLSb6qEmW7nmEBdp5jDPIQ9oo5yXMFAeS99ME8eMaLjbYK6FxSbnlZeKHyHO06b9fEdZU3acjwEiFUVoBBcBtlRRDMi8uzTbt6hZKyiefMoWmECuMnt7cCjilLuAhV7JkrgkVJ91QAVRUwxsr//mikc38RRqBPvXUF5xh/gqZVyidpXEOGBn7GA21dvny1MmwUQxw/zM+zYj/Sr/nXERxoQ/5APxo0nIfGV4EU2kK4kGcwTgCF/f3d2LleQMq6V20CtJVhBqWRdhkztGJea7ynC60QGaAHUPEKFaxVwOA53p1fKJ5GPJNKeH+UzzJ/+tCYp7HKvXB+tMf68D8APAYQaYC1E2CXlyeYXaVOkO+zHwmcHxzEylIpjqysopDFXtQBPQ1htKFzgnNjjO4186Jv1ox+9CCuyyzWb+E9lHPaBmT13mG8tMO79MG/EQhZI/7nswt+25hdePrShvJSUSKL3GV6FT17ExyZayS4Twot7hpAJxT7xfmF+Ohrr0b/vJe1JrifFpeX4mBvP9YurcfWxmaC7RRlPuv1kyakd+ZlaLZ1HwooWYz8zJN+4CGMC9lhd38vAej1S6tVW6d5Dua7Rd5RaaE2Az8W08bxA3p66aUX4uj4II72DqO90In+aS9a8+3YvroTe/vP4vGjp7GxuZ61WijEvr97EJPZONZXL2V7435J97ZyaT3BvqdVceNLmxuVF22J6tEDiTkgdLPO0MqUguYVoN5qkbMej85ZLC8tZXot3j09PU6jDooA4ydti/njqYVC26yhuf89//Ar3qMvjYHMGTAM/gYdUMRcwIh21jY24uluAbTT0DVfIvR6pyU9EfsrDfO8/JjPkp6b5bepXziHygnKuBiUzH989eq17Mf8+coQKomCW/XIN2gGgJ55bFfpvxgb/GlxvngIn1f51FlrjRn0cdorxYsp5I4iv7K8mG0pH2q4Zw1Zb7364TWmGkvgrl3qw7COejorx2c/FbALj+T8cAbrCqg6A7QDH8FAwQ/nnnsBes/USsclwgA6NkUSzwPOqo/QB2dBPUh5k3GZxoC7RT5ldArPC5AqD0DD7Df8m/kyV/o3ooTx1e8G1pDzKGDOuQXIpG3rcDAGo3+8AwT4ocs0clYGM9YAOuEd+lLmZAwYHARDGRfvsNYA9bQvAOmdT1/sITRoZBtnRMOKcg1gOWNgvb2rdORgnNKnBh7GzH5CI92FYmwzKrHuJIIhS7mF9RDUrddLgI9AK8yB5+uGIIFxZQ1pVDBaEEOezZrwv4b2lLHbxWjO//Ae2jKaJb23h6WWHJ8rK6sLcHY04ri2rAff6yihHExfgiCsnekaoTXWS9kO2maOP/ZjP5YA8v7es7iON/n2tXj46EmmvxpMppnyKuWm83Jn4SHOexhel1dWEig7PCbyj3ocJbqAKBFo5xzP7kaj1EZrt2Nnp9AkZ0Dj46jSbxeWS+SZDoIaZhPsJVpyuchkgiT8G76n0wB0xTlTH6VPnUWMXuVd3pH/8ZvxalCA5tW5+dz3WGPaylpfVbov3uGsKV+zZ/AF6Ja90ohMG/AU5sGYeceaJNAZY+I9ZTTBNvrnfLMOjIk9lTew15zLet941tMGfUvjRR8s2TMYv4AcNMEZynM0GwfRdpuXttJ7HPCec0Ab1BsrMiJ1toi2wuFkLdOZYawutPRcZtVpSxDcSCYBQOYkkAj9KQ/vV5Fk9OkdzXhTz6lSynrmBDqVs2k75ZFZAVS97/Q+pg3WaWl5NXZu3Ix/75d+KY0O1K9AooH3zFNzCnm/V9I18RnOFEXOLJ7p0oz4VILClZyfOnamXinOdawT0RzqP9/5zrfjcz/708XpdTgqNQ7PzuPpLmka52OuQ9rMogNRFJti4zGj6HQjC4szXvaupK5tZzRWrmmmowG4nsX5aeGPyFury0tpIGhjmFxZTOemJk6ozVllAGlkkfuLufB5FQFC0ewEvacUO2+mZcG0fezB1tWrcXB0lKmgWt1OrCytx6wzF61mJ6NvScXjXcF8ldtJUZ/A8Hypc0f0Ta5buxPthcU47Y9jeX09o0OIBsBQFc1GjKvasHNUac/1rrS5KfdTxGzM70m0W8hrmbkr5/7s/qO4/8478fCt12N0th+TwVGsL7fi2uXl+MwnX429e+/E4cFujIY4bc3Fyy+/HA8ePY6Dw7PYJgJ/NIv9016MZ+1YXN+KWSzF4ek4jk/HMSYdYKcdzVYjVlYX4kc/8dF4cuftePTu69EdH8Riqx+X1tuxubWUdUJw8hgN0HcH6VBzdHwaD+7fz+L1l5aWYmeblE3I+LNMPRhBfZRJvHP3cfz5V/8q/u8vfSUGYwzNC3HeG2ekyOpGcVBKua/ZiGjNZ81ADNKJScyKIUPcg7VKGq8irQq+V5xiU185LnWixDPku9B5E9PZ4Cwmo7NoTPsx6R/H2lI7PvXaR+IXfv5nY3GhGYsdAoFmsbyyEF1SVi8uxdq1G3E26sbde3vxw++/H+++9ySL2lNbiAgQ6I/USeXcl4h4eAhjQD7g3BZss2A39ShZDehiJbwD3xIr0zmd57yfxTbEMMVBoFP4rkaQuj7oGYf3wnton3MtnxKDE0dTPtMYraGJ36ZEhqebHQAerKMD++X9xVjEg+Vx6p68y52iTJQ6YuVwJbalYVy+xfjoh/2mD/ZX4w3rPqnOlfiSWKc4N/vAurAOplOkLdM19npFthAL533kFnSD1GEq44hzYg+KMf2v47rqQKyFGKj3h7KeeC7fs86sJ2uhXM+eqO/wGXsrbTMP7xaxqMTo/uW/+J0sgi5oKgDOogve8bIgr4CyG8xFKHjAgIriXnKDsvD/tnYVSgUmmaiAHIvjBjlgDwSbIODI8wL7LJqXsIIkn9U3PQGX6qDzmz4ZK/+2H8EnFlfwREbBlagBQYBV4JnxuQkeIi2PPutYixBZ8hvyGQqca85BF8hR0OVv1hDCVZCug61cYHXAVOuZDMQ9cL6uswccA4zzEhh1zIKYdYMDfTt2xs86aZiQeOt/24+XbnWNXcxTg4ifOzd/D0aFNurv1duU2Quw810KHJWioJGG7xkDY+N7ATq9dV0318c98XmBdQFIDRe9s5JeSMFLZgkoJZNWIRRokf7cW5m3e0Ybjpf+nA9zSmGiAiMFHFWcpB36VTHy7LKXtsP+8g7tSHMKqXxO/xpzFE4VBgX26UMFXmYrEJ7AUhWWzGeOzzaZg/uukM9zGlx8ThBewZo5MA4vacbP+4xJwMix1BVZwXrOggCnQDz8TP5SB+1VkOQhXtB1T08BZ/mf45L+vcA9F54vaVUDB2PRk4/f/ECXAiyuIe/V58d7XpieCa3xntn6udEI4tkSCNfQJ3icQHclhLB2XlbSnTSZF0yjjIk567VQP3OeC5/hnQT0MsXb87BVcy+zP7RlVIHnW/4tjTOm8s4gvQ/5XkOH3haspZ6hgmPSt3vDONKTeX39wqjEmF1Px62AoMLK+ysrJa8080EJIhoDTxrGg2ceY7tyZTsFThQBcmBzX6JMotyU/PfF8xzhkOcJkcc7GWAuU+SkwI+gtpRALL9LfmY+o99eem4ZscA6IHy4p8yfMTJuhRDWju/XVguAKKBDe8XwhHNCSYPgOsjveJeIgI1LVSRIFXVU1qOkpYJm+B8hSaBRD3JpkD2mzkGCvF28gKk5AOC3dzH/a9fw2Mfzi1Bg0kGRLxTlr5/rkDymygWs8Q/hi77YL86zZ5H9FTTxrMmDoHXvfg2E0JkRF4DY/FvDkBE1/M170I+5+3mPOSmIKuwV0LufAj5roFGVdz3nvJeeQ6PiUcPzgCapTEaRA6B5zi0pptgL91JQh7nIv9lz9v+iLkWVN5426Tfz1C+WfPKOV/rGA4jxkPZCeYU1xAPRegPpPY3yi3GjUcK/qcORYN/K0kXKvTx7k1IolX8XEJYUi8P0pH/8+GHuJespULewUgxIKOHQleCnqYHS+7uzEA/ffxC9UVFkiERh/HkXVB5m5QxNU2m9vLGZbeL1SZsYGk7Oz1LxFiA7OTjKQudrK6sVMFkieaEjPOAB8lLZmC81f3xOedO7gDEUoL59UReJNvCO532F92blxcZnuwcH6bHKO6wDINr29Z2iGD55Wjy319bz/N1j3r1eGgh0soD2nj57fGGsYnzydOiO7wHr6Qt6ZR9v3Xohzyo0JTiujMccWCfaUGbnM2V0xkn6MxVL2ieSh3FtVunm+EwaT8PfoEQosn4p5zTxsjyKleW1jFBBgcfLmJox1DLRO43xpSJfpXKjTQB++bsRcMrKROPgJQx/ZP81RtgetFbmvJLfa1BlzzQgQRMULTc0X2OT570YVooRCu/GugLGvwHDisfmfLz55psJsiuHcb6IwJDvqBfQpvIA85OuiIrhHZ0nNH5dvryZdMaYAbWhb1MysS/MWxnB6B32R0cCjfIad+ibz+CjrKXGIBVIeJVgtXKX9ADv5N+Mh3c5o4wTOqZ9+CjP8BnzZg/oywgLlHv2Uw93ZRnHAW9knvQPPdM+BnRBataKtfYeUqZkLqwL9G46QWiJfq5fu3ERJcO4jFKkTfrlXfZRIzRrmnfgRdq8YnCU53KuNfgxzsGoGJlV5k3T43kif713joYs+A3rwFjpVy966JSxaOjQqUBAQj2WdZUmzIvOWnpXeK55//jooESe7tyI199+JxYWlzPnPEBdAg1EuKWcUSIi6PvwhJpje1nLhyLM6xtr0arp0cr3GF+G52UdmQf7deVKSYH46OHD4rnfLRGcgqfsMWsErbCuRA6yVtAPfbPvrI36Bb8ZW0kBWFJ56HjCe/SBgU3+7lrRtntiakW+g84Fivi39Vz4N/vBvtMm+6B8wHxZG84oNKVOwjgxlHKGTH+mMcr9pw1BHM+W9yRtGlkhnsCzzJkxFCeLEski/zOaFacg+YgAn+eSfihATzvtuZJyDLmqyLolRVlx0OhGp10iblNO62DUWs25IJexr+AH8EDkRVKsElEOT+J+5+7d3SXiDx60koYw5Fnl5GyzSnnGubLeCOu/XGXMMKKLNeQsig1Jj6RVZN811jJW6mUxR+bVnGvHYDSOv/VLfzs+/Zkfz/WipkbK/41SW4N7R6wro0kzk0XBhuq4Bf/WAKJeNRkX/RaHDvjL6WlxTiO94re+/Y24snMt06dv39iJja0rCfieng8imsURD1kv74AJmQCKTIzvPY5lGBrELDpzxQFpOi540ft3340nT5/Gzs6tnP8axo+5Rgz7vayHsTTfjeXFbsxVGSowYKYeSUV1C7njNEsUB3pIpsrCoNCMYZ9IW3SK0zSk7h8dxsraesou29duEqQbnVapAdIfjLMGyAzjTeXAqs5WjH8lM8FctzjkTaYFR+suLEZncSnOBpM459yBR8x3s57FrNnKvzGVYAjxB4MPBJT7Q4Qu9eKmxUhEhMQiaXr3z+Lx++/He9/7bpwdPItWaxDT4XGMegfxiQ+/GLevbcbJ4dM4PtiN3vlRvPzSK7mub739bvQnk9i+cTNOeqOYNToZydBe2Ix7D4/ivB9x3CsRxV0KeLcjXrp9LT7+0q34f/7g92JtbhDtOI/51jhWV9rx4kt40GMM5kw9r5EK3zg62I/Z8DwurS7HlWursba2GGOKziMLnQ2jO08KxlF8+S++EV/9xvfjye5ZnJ1HnA6G0VlYzPttjQjVtdWYYaDMaJligEIWl2ZSx6oiOjCAQGfo3KyfGBBp0DR+iCMSEQRlYAyLySBOT3Zjcn4QKwtz8eort+Lv/fp/EAvtGTXqM+Xaee8kuu1WLK6uRXt5JTZuvBh7J5N49Pgs/s0f/WWcnoxie6ukpOqNNHYWg9j5eS/pSnBbPMpIi3QSms0u7l/PZB0nFKuATsSIxJ35DF5JXzr78gz/qyPC/+mDvjRQ8F5dV01eWaVRhzeK88JvubO4cxybGJ3vi/Opu8C7TPGqDKWDlLqgchfjtF/uFetkaeQnBZbGGOV21lI9ULyOO0VHQ/FH7gwMrfTND2vEWdB4LEbC79SbKmdxaIfx84MBhP7V81lLszPQ3lxlQBETZAzqmHzGnPhRHqVvPhfPE/sSw1AG53vxUnExcVaeETuUr8uT2Df+rRNmFkEXtBXsZbPrDWhNgai0tkmweA8IDirIMiEBGNq6AIsrbx43VGBQgcOB8b6E4cVfLtsSqSGgyt8qEAoKemcIMgqCaEUTGBRo5G++ew68nVwI54WBF088rg2Va4F/BXkNPm4chMJn9KEHhmPWiCFYRy52AW+VHQFGx8rfAm20m4y/Co8yRNNLQrBSAFiQhDnUBTveL0YZPAyKsCRT8dn0xKgAZhVLiU7BQML38hMs8G8BqPrl6LtlDtVFVs3ng88RFum4UgCpvPUFr+qM0AOroSH3rYr+8ADxtzQEbUC7gs0wnToApoDsQZU5F4C2gEaEmdJG3bMlaS6t8sWC7dpJ98yBNjXWsYbOo265dJ8ZL0xK4VYQme/rlxf90IdGKS2ztC0jFejib71mXCOZvkYG2obx6XXjRcMalcu1pJPxbEkbMli+U/mjbYE03+c5czWy1hp4eI9/87+eu44tL/kqhcoHFVEvcMajMYNxetbpX54hbbiGMlb3RqCc+XtRqlh7VqQVzwCf00fdAKfhyDHzDH17SaUQXNVJkCeo+Pi5fNGzLW/l+c2Nkh/etffs+rfz53cdkGaN8+KqwHF5Nm3X+63zIOcpSJm8qPG81hM8WGOw55gxAjQV5aoIW6ZKYm35HlBOJViw7PHjpxfeH/JMgTbWXW8MLzbmC625VuyZd5XnKIHLCrjgORVmv+edukGJMTkfaQihQQGI9SsKL6kNp2mgQODEQIFBpKTIQHEmtzlKJMoOPBXvc+id+ZPODr42l4on71HLAwWyFGAuCmNxNIDX4G1M3ne8dAvAqaLvHSC/ydQWlbLD/WZaFb2R+R7Dy5CChKS1OjvOPLMArBQZ5m/2TK9KBSEKtzp+AJJ25dWjkYp1rhu+aNszAw2XPV/L6AUFtFS2O8yx1DB5+JACpktpUMraDB2Ml4upUHPnYXzCQMPeCfywp3rKQm/sp4CUIdHKCyjxvHt563moMn/rvWd+ZQVoPYFoHxCmAJK3Yi3DgEuqL3mOfachoMonL0hNO9AYCjsA0f7hQcoeFhE17QmpY5gnwiTtAbQzP9aVuRhWjQJbIqEm6RUsiMOzGq85z8yH8dGP3nmsD+MyEkpnCUFGQT32TqOPvMfzevvmrdxPPa4w8rGn1JnIe3Za5AyjqzBw0R5gJ2OlT9b84JjUACv5bwA/ebjgvAYHvud9wWHqlhQamcXeQfGeJ/WXHqd8nob69lzyNYqErlC74+Q8+hQwbjVjnnQ15+cFMJkVJYoc2rTx+ve/nzRV0k5148nubilCvlyKaQPUO1ZoBUCjOnSVN20xNLEf1gcSlL60thH375Zc250K8AFUTL40V7zC5FGAGqzX9tWraUD97re+k+sOT2ecrAnjxruYOTNe5otRkx/ojXUQKGQ8PEuFVu886ZUzAk3UIwMYI2uuIdO7LyOjyaN9VADF69d2ikNOVXfLu6RfFdrmzPCD8SnvdICM8TBW1ilMjZFvkoZi+NKdO2/n3FRQWUfGxjyJaoJPHFWKLcYBADToRfmheBaW3MTMVyCdfwNsvvPOO7G4uBxXLm9f1FhoVx5orBvPsQecQebB+4N+qaUjHZLPnO/ff/9+KqesobJF6lGzAsh6BqF3UvokGIB8k6lYWmlc4xzDW7KfWg1CaIA5s3f0K/DN/YA/kjxVj3X4C89YQ8I7mDahCz0I+Xx5sThdMT5+1LOMxmTfaUuZsii9vWwH4KJHnvvKgxsFn7aYo4ZL9o4xC0Cra/KbPqn/wv4oF+iUkcaDqrYSY4C/MC94JXvMmUzDfVUrR8OEyrd6jzyG9TMCQ95fDDejpAX1M9cAOqMfxgbdKefSP3tE/9zF9+7fj83NyzlfnfA4IxjvafMijdfVwn81dD1+/CiOj0/Sc1m50TWue50KClv7gXPMj/vD50aeMUZTPrnHKvwWWheMEUBYXDA90nkWhm6Q0WE4iJOjUnQdA+14WOR99jDvisEw94E0Q+PBWYIoC+0SicQaM0cjsAQ+1KUwCKSzQLXnoyyaXuRCjXrSv0Yc+jI91tlJiWrQgMDc6VM+qdGX/TGaVD2ePbWorEATfZRUHiWVhvoGY6IfI13ZO9rjb1NyaAi0vhvvGJ0F3XhXM3c9m8UKGAv/e3bp13tBHIDv7Iu2rG3G3DWa4DjCukMP6psllUgz5QtlL8YKXXG+eP6jr30k5zwaTHPtixw2i6OTw2g2G2k0gDcuLlA/rB/jCffaNNYvEXW8H6NhAaLbjRKhsL6+kSkBiSbGOQP5FbkNufbkBMdYQK5SA4IIE57PaJ92N+8hUqQZncR4oGv+Zl55XokOqHQI5TTugAGpUdoF0OLztSXStMzFYka9PY25VieubF8LDBWvvPrR+MVf/JtFXjnrZ/QYKC5pvNRnWfvUh0HqEwStFz/3aq+iEjKt1Fw+Sx08Iqo2N8s5p2AFUTZEDJCqdB+npvmFjPDgu4x2mEZ0qlSW8hpAcOpfUHVkOKE2R5mXsvVkhJEuotcvjgZLVY0D8i1lwWqcI1tzQXU6TAjtWZVVo/itXsxLxyLmnlEgk1KLrBhKRjHNqNgSWYcxkvRP8IMrV68nWL/QXY7+GFyMbALo5KUDdalJFVVLitHUIVvFARmD1OLiUqmD0mimgWN3/zCQD6h7NmMf0XVIyddqpLEoQdBpSYlVcl0VntkkhSlRIKmHFoyjNZjG3oOHcfeHP4jD3Ycxm3JfN2J7azl+/mc+E4vdRuzefze+9Y2vxOD0KBbaRb4YEel7fhadpeUsLN7trsb5tBXDcSf6404cnlAjaRrnoxKVS+b/yeQs/p2f/vHYffBOHN5/J7bWurG5thRL8+CJRD8P0wDSiOJ8Op0RXbYbjx/di/7pQTQbw9jYXI5LG0vRXexGf1BA5vG0EVOKvsdCvPn24/iLr3477t7fj8MzooSWyxaIAAAgAElEQVSmyac7C/NpQNq4fC3anfkLnAsaS942LGnSuTfF4BJvnT2v21t0oVILAVqEL2D4QP+bTYcxRB/sNuL48Gm89tKN+I/+7t+OV1+5GY3JeTRngzg83E8DNbyJM9/stuPGa5+M/nAWvelSfPkvvhXf/86dmGsuxuoiDn6jOOmV6Pf19SLLdLslfakyiPeHzqXwrLqTq1gTvIAzAz/GsM4c+A56NZ2o0XjiW0UeXrhwtoLv8I5YhfeIuAHjZT+8K1hHfsQhHAt0Z5ooMZI6RuNz9M+4aRe+zm8N1/TBvQnPE5PyHuA95Xbnwlj56Z+WehvKYLQhxqnBxzuNvpF5xfeTp3RLZD58FlkDOvVuEu9mb3i2jnPrCLy6unIRoaPOJdaV+E6VqUXsUhmOttXb3QOe14jk/S6WppFDvId301C+vHxh7GFe0LCYlfvF+Pm3a88YlAkav/u//fZMpUKPGxdZIVQFgk4ZZN0AwEXG5BhMKnJV8RQWg41joy+YYgVG+hzPCCz5mWC/SoSGDEG3OlgsgEz7gkD8m3FL7IxHKxB9QXTJCCrDDP1K5LwjEJ1Mt/ImzDFWBgLeZ0FdeN4vhoRyAQic8u/0YKmEO/usG3tYdwAf3+U7PXUkUoWT+iXoRVMu69I/P7THz3NQqSi3daOBQFQRMssBx0rP5xIZffPjPvO345EAy3VawuXt12fqllDnq9HB/fOQculKHxKuY8wxdYoAIAH7rJegggt/c/hl9vxbJbK+lq6FALHFi1T8fN9+vEA4NIKznAc9EvHMhY4R5pibyiqRK/bLb2hLRc+1oE/BXcbjWmqFlfGqzMhYpDOZkjTouZUGbP+D6yutuBcaEqRX2mMPoQ0VGN6pg8G8w996YBZaLoY015g5C864p47Fv1WQ8/KtnTfpzPdZAy8G15GxCT5Jg/YvKOea6N1Xj+AQ7Gfc0rvnm+/Yh3qBdc68z3pWeU6lXIDB7wQ+aFsmr3KoMUPDnF5tKcRVBjHGkl5yLcJHi7e5Z4vvUqHulELS8i36EuTn8/SMroQgBQK9C2hjWOUW5h3BYWhZDysUES8+1lKjhUILBhANWtBvCnBVqKV8RJBe6z/0Ja2hVHkGGI/7jUcVfbFeKnd6cfA8oIR8mHGr6Nm3tKHRzu+9jxizQgrveMc5ZkFBjaMallhDwa9C88Ug510mGK1S7Tj0YKcfeA7GCC9hFFsvbtbIqA3BNNZLYwbPyd8ZE/8LrDhH1o1njIRhXQXFirBalM9Sz6MY49bXNtKLv9loxf7BbhpAEIT1mGbtAVEYv3SJQktucMBuvmds0Cn90g/z4DPGxzky97iADcodn6GM0Y/5S+kDmUJaVhBlTdmXVMja7QSuANDYMw0c8hDBfAF15sx4SPvgnGj/1s3r2Q/jFbSog2dG0yj7oATyGfSHMebSxkYWnuYzlXXHzpoXPkmEbfGUBABACeLdTCkzHsVVBPhGI+6TXon0iisrsZd5V6dx7dr1ePKE9FoY+Kjj0kpAQQ/LbqeVtMQaSC+0q7FKwM011FjKGKUXBWzaUFaCnlXKBX9pA5qtn+OPv/axC/mP+WKcy7t9Nr7wuuL5AZGSS4vRmEQaO4gQIKnziOLp6+uptEA30CV7R1v0D32g1GDcYP81plLUN0HHhVI7AgVYeWVvfz8ub23FwuJiFkovMtQwjg8LzRN1cnJ8FguL3Tjp9+LxM4xta7HYnc9xsHYb65dSQB9X3lrypqOqgDQ0z1qSmkvAnXW/8+7bOU7UdObNPAC8BXg18kPHW9T5eLIbHepTHB1lmjQMIHrjP93bzdRX7CGgUSqHnQIOPbj7fuWYUGRZ1goaRIlRHmTMH/rQixfAGTTLd5xJDYXnw5Iukz3mfPPj/aChDFphLhhA9MJmH5gTdWdKW8XAzbolv6miqugr8y9Xyh/vpzK3tBx7z54mYHZyuJ/FTzGAArohEyKbcraZuwYInUz4DO/HTCPYmOW8GR98gTHAg3in5OMv8rA58L3XmNvTpyUq5uaN2xcFd2eVUmXkCO1quGJeAEXKPtAKBlDWgnPJs/AWxsl6psPH9LkxyjuW7y6UxF4xIOg4wVpzfqAl00qp6KsDGLVR0pcQvVTkNGUExicQq/OZxgnG513AWTg6KHyWuel5Di8V+IXGTY2nDMVvIxQAjaxtQbso2OyvdzL/Zh94xp8ECCuwDGMX7VtbKtOkVLQCL+dZeZcODs6JOS4tLuZ6KQ9YL0dPewwG8HXogfPDfrNfrENxWCtpyKBt2oGmNHbWHZQYA98py9Amui8RUESrauCWDyMX0Ld08OKHXriISmdt4APMFQMI/M6oBc+VciBtMG+931kTPuN75sT/tMXYaMP7WfCE33wHvRG9htGKvXVdKVpewAnSmJBeibQ0veRro37xDF1eXEoveZyV8DCGn1GomHNPhODJWUkJpbHJ6Ko0NG5drTzqi4cpzzDmceUEQV0n7yRlKNaAZzjLjI17nr3hXBExo3xMn8oxykKCTQJRpl5jX/IeqvQM/m20FeOFb9Z1XO84nQBYY2iE3/JH+udd+Sf7avSpDpWMW8OEOAv7RDs8y7+dj/VDEpCtUnFBr6yzER+sobow/RJZbMopHReKceR5bRv1etpKmpuVtJuMh0jaoieXSITxlGido5jMqDm4Emurm/k8aSpPTw/j0sZ6MVw0CrZgSiX2CO922mKd0rgyGmU/rKu4kbol9EztkUPScQ7G0a3qupoejudcG/bWTAsa7tJYOCvONEdnpHws6Y7nZsXQzX1SdIm5NDLcvv1ikUcWl+Ozn/1svPDCS9HstLK6+SCjL0rKauqlpf48oe1hTIhsaJSIEObrD/0ksIaX//FJ5WAwyPO1vrmVXv2PnuzGN77x9Vin9lrvPG688GJGfmBAxDCTNUPmSOEHdlGilXNNMdg3kFlKVABp8thDIqVJ80Q9PoxUabTD2MG+EelIEfN2K9pzzTSAZF2GBvTH7yraY1JFgsBbibaYTVJWa8ymaQiaa+KQ28621J13s47QeRZyX15ajZX1SzmmhZWlaM5RN5G1K1gQa8hYSdPFT0aULWMsKRgZ/KNZRSZiBGl1l7LQ+8lZr0SWECnCPjbb0SEi73yQUSOk6MKIJUZUarJMozUtWAU1Q6gTMt+Yi7PdZ5kGa//p/Tg9eRZra/PRnJ7HT/34p+LW9Sux2GnEN772l/H43t1oTUdZRw2c6YWXXoxGpx3XPvRKTAaTeHbYi+F0Iea6l+Jr33w9esNZnPQHOU7ShA36J/GRly7Hqy/uxA+/9RfxCz/92ZhbmI/oDfLePzrsR7/XjNm0GRMiZcbDGI378f77b8Tg5GmMR8cxGB7FJileF1vR7jSj023k+kwmzZhr4Y2/FntHg3jjzXvx5p178f0fvpUGoyn7id65shlL65vRapbUYeABhT+UmqHsBfyAvSlYZMmMw7+T5qmrQn2k4SSdO9ijhU4zzs+O4mD3YawtNOM//g+/EJ///I+nEWkR20+nGdPTo8CIT9RSv8K6br74UizdfClmo0Yc91r/H1tv2mNrcuT3xdlPndpuLXdfem82yW4OBuRovMGAPBiImJeyIQz0IQS/8efwCxuSLcgyJI1HiwFDlmz4hd5IkG3Ys3BINNls9sbLu99bt/aqsy/GL/L51X3Y8GncPnWeJTMyMjIy4h+RmfHf/r1/HLHsxfqAVc3lrA7sKgJr4qus6kFnQxOyz7hGN9STF6E9k5iqJDPu0SbnEpJf+Jt5RP2IbkVvaruaMAFP0OnobnUNthF/a9/q47gKRftMu5oy6rLO8672NoCDvuPjymvnI2inbuxR2kOZYlJpX1bYq8kQJg2Lm6H/kHd9Nc4AqWMW4kDiYOJO0FJW9ZVAJH2fuxG0ypZpYuAGm2g717T5oFNa5D1l7e3tZl/CE3hN2cxH9lGj2tlF+5R26Udq50GL9iDlUAb3xFSxx67slSrOIE6Oz2KwBD5mUszaWsoS7zv3auNqg4t1Nf75P/vTPASdjyAiBArq14F9l8oIAiJUTvoQrIMKcTBOIJcGasRqLAgMmZUrwKQRJQghkEEnm63PMy6Non6ziQRyBYSN9BgdU2h0PnRkZIaZlTLQDPpUHFVWuXySkWbEybs6GF3vVJ4XPIQO+UEARLrkucaXA1Gj207XuK0HYTTeBF+dTGmLoKkDBbpUGDyPkcK3AS9BRDO9NLjgG/1RH1Qa/PbrlSFRZVKobAVRBXFpv7z0byOZPKP8qDA0nHzWfQHJVpLP8E2DE3nS2dfptV+dpPnWqLEPKKsElopRJKiigyoP7W+uF8VegEmViYNY2riucS6ojdGIopHv6dBVewBaHu9ThzRrkAuYpoNSHcQsEKN8wCvqdFwUIKjQKFgmD2yv41A+1McQ1wSNVd58O1aVG4MX6o46z+Q39dsuHJ4EzSrlz3uUpXPB3wY0BZsNVBnE0DCqyxLvKfvUlYZxFSHmfdsgTwy6qnMEEpjUoIV/KFWe42PQClmkXMepgStk2L+dAOU9cs3z6lKBSspVh/DthKVilzfKJm0ymCdNjnnecVWDtDqOnOh4B74LpJvdqo5Qzwks86zgGWUa9acuHXvqgC7lzkm5HtVPJ6oKRMMjt8+CJy4HpTzab+DRvbstDxrJnEUHY/hQPt8u5XQsGtyljRpSjludUfWf4802OLnjIGOY6QB7VgK/6cN60E9ZM9gCfbRJmVdXC1LBK2SLsUZ5ApWAOerIEiho5MoD2mXmPmAhbXI/acaSWb71IBB1Kr+OC0GLAlaRrIDBzPLRsnQdp1jA3+1LeNdsXOWUegSs4Rd9gnFl3wkKQFuCvNWqMtqAs++yY2RCwA25w0iEtgRaqwxNg3gYnDibgNqOBfgC75FJDT7q+uijj7KMXGlwfJzGLs8hT2Sk0q+evwH//fA3BhaGMW1lWx3ep+/hHVtrsGLj888/Tx3u9io6+45HtvjZ2ryWK2Wu79+M0fgyTk/KaqOkczyKD957Px4++k06+pwxwcoa3tvfu5ErceazZXA4Og4OZ2PgDHIAuzYZsu2hz8g/wQHaCA9dYaI9QZ2AYbSBf9CurGqb0Dfqb3hPOfQPvEYOGe8lczqugCTnMeqFBwKI1MHWWddv3sizR14evMqVGID9nLPBNlrw1ZV26gN1EzJgZji0QAf9wrjhbBMdEm1J+Pf4N4+C3eWQDw8urs89vOMqCbarpG5oKsD4q6vs/5JNWwKcBvyhgY+BR+iDJviBTNh++F7niXqWtqjvWMEDHfyD3x4iSFlsnXFYjSPkz6QiMns19rlO36Az4LeHVVOWwXv+Rjapn7FIXTqA0O3KRmhy/mHswiPaSNnqL7chqo9tAFnGkPqtAGrTq8wskxcoAxqhY+faXpydn8TdO/fz0FjOkSGTl/HBNyt02JtdsJoy+SiH8IK2cx9ZQGboF/qaZ6mDf2ba6WwhMyZt0F7awT/K4aNO0JZiiwH3O6YO6kUHo5sFy+ER7eKj/cEcSVnqEPqAv5EVggT0r6sJBa2hEZnRRpFO+po6fvzjH+e4RQ+hd5A150gdbmRPcKPY2m8Sm5ABnWz6lvJpt06n9PIbfUhZgrOeR4HcMCcwXqCb+UJfQztKPwdZcWzyvCtBKJffJUj1KrenY5zAW+cK5gUCu1zneVeQGbSlLTknrMp+5/BF/iEDrgC135EDVp1BAzxwJR99BqDvvtX6KdBOf8EjynLec95F5vT9tCXKyo+yCk+QABrhgduXoYMoj3mQ5+lD/VFtbhMHaLt6hv7nXfhP5iq/aROgc11/0zZX2EID+oT7BIyRG1fZaSOYiEIbkG90S+EBq1HLlrsCQMhwAdHKynB4iJyojx1P2vPapSXQVFYhok9d1aBdpi2uT+8Ypa3IgasmDRwa0DEgqr/I8/KbMgyKiENwH9r0m5F3dQQ6X/3KfcFfgRdtdfW578Er54hiR5VkJOwUrpupyjWDWuoJ7kEn4wBbRn2t38D78Jbfbu2prpC3p6fn5SyMKnkyV9ZW+I2+sPM29TA2kAmDqYKK8Lj4jaOrPevLKuTiH1Au2+cYRCKhQ1sJnkAD9Dvn6bc7JpFprlGHwVNkyFVZjjvnTujTP9Qvg0ZtZ2RPX4iVgLiOtLOeAAf98G6wuX2V/VtWaJet3OaLRvQ2d2M8I2GjrOaYzVcxXbH6pR8P3r0fbz/g3KNhbAw4U3AZk8ty9iR6ZzGZBYd8Q1+n1w02gyrBumXc2C1bIj5//qIEFDe2osN8ur6ZGfzjTDola71gFrRrcbW6oRXLZlkVnufqkIxbnffKVljY59re9lsmeuWKiEluhcXqj7VuJ5bj4p90SaoD28gtdUswhyMkaFOuJKx24yhbfBFxKJgggTRki5W7bDHKSmwOdO91+jFdzuPaTtkqEXlQf4mfQCNBLtuXGAsrGDizLs8AWAWHMLOSAVkakzQwWM+zQTh4fYKMTXLvlZhWe2GRaJDYy7xglP0W9yaxmi8yOaHJWYaTYRy+eBFPHv4qZtNRnBy/jBs7W3F69Crb+cl3P8hV+a1YxOj1s9ziiYSK//AP/yCWs2napZt37sXB89dxdtGI3uBGvH49jYePX8XpcMqmYTEcnkejtYj19jj+8K//fnRXo7h+dz+DEDGeRrQ3I5bdmF9EzKftuDguY302HcbrV1/H8PibWM6O4/Wrp9Ffa8a1nfVor7GaahH9tR4nqkSz2Ymz81HM2WZ6RaSiH0+fHcZvHj6Jv/rLn8bjF69j3OjErNmJOzdux871/fQL4A+B7MLjktSkrmVVuXge91h9m/7euOyws7XWj/Oz47i+vx4//MGH8df+2sfx3Q/uxmCN7dUuY8AZKI1lHL4+itfHr6O/2YvJchHbW9fj5nc+iViQTLoe/+bf/Pv41//Hv40b+3eix64C3V6ML8vqZoJ9veq85Om8YAXoAucU5l7+ie2g7z1zTKxF/SJ+gl7iOXSAOoh2YycxPvU59RGw6cSrmUfEDxjblGnQGNr05ynPpDb0Cnx26z3axTvUnwH+Sh+Pzi9SB4lXIeeUAY1ibWIPXDeAI57lXMV76n6DIdLIuHPOEFuEjvpcYTKT7Uce8ny5RtGb8IP6uW7iG203WYb3xHd4Rgx4k3OGqsRl2sFHvmTCcHU+KzRDL+WJY4sB6Zdh05k8JKbY6xR/nmcoz8Q9Mf+rQEa1M5BJLsNxCYYZjBGjoX+dw9Km+l//5f+y0uDSgSmGbVE0gnA6fTCFBphxqZHIcy4/prFm3ppxwTWdIidOCHCCFTTNqHoVCRe0gxnSJojpIBYgFAjUkdTw4NtJ0c6xXo0VgTiNHcrU2DN7mgAIzKVdgnQap/ILhUJ7ocUIp5m70FuPeAlO51q6Gujp5AzNPk+ZCpx88ppgLGVQpxOjbaU8jSV5Ww8+aNDKI8FHAwgC/8iCgHE9kGI9AukCgdIh2GYmNddtr4C8NFCuhpDBAttlu1V4BrUIgPCegQHo1FnmG4XAIFABUJ6D2Uw6gzqCnk4WdYNfZeNkXgfsaVsdRDZI4OSj4atTrTLT+BOopBzoFai13wQBk3E14F2l6tjQaKd/NUJUSgaU5D/PyiflRsWaxhHZMNWqJvvAoI5gPs/BS8ewoAPvOSZoK+0RnKQMgwKC0coe5dqvThrqCp1x6hCYEXSXz8q145d6qU+5Ulk6Nnle5Yp+43nBdiZTgy60z+xKZZZxokzbbh0PnfniUBR9gAzYr8o/39CqUnZfReqmn5igVdxpZHfK3vBG63HgBEt0guSP/HYM8J3OwKCclyGPmFAsw8AJvIDfgquUxT0NqXq/O0/wDH2H/CbgWa0G0diW566QMDBl3Ti69r9zBTSYCSLdHlrvb96BN/BYx9xgjrpC55M6XWLK+2aU0i50gfrRrcLUJQLstl/gS6PHQ9opsz7fcV8AR7AJOXJyFyhgjtBxpV8wqpB7nF6BGHgKP7gHnW9kquypynvU73jhGWTOrECNDwOWBuDq8zngjYao+pS+wGmmPFZPEAhBTg2MuT2WBhuAiIFmAxg8K6hm39hfGj/O54JNZWuxYvjYbuqAPsBH+hT5J+O87mA55ukHeIp803azNfmtLgH0gA7ah/MuCCQgyH0zL12qLABodgnv0GY+9FVmu1fABmASqww8fNS5SP0FL2kvcgatlOXqGANA0AdAR5k411xXD8Bn+KDtI0BP/wiI2z8arRreyCzvGZR0b1loFERyBZHb6bj9Dv1ilj2rWTJ4sMe+372UD2gS1Bf4gH51CPIPXYL39CdnJJjZDFhIG6FNxwceUr8BT9oDHw8PXifvGSu0iXcAOpFVdYs628xuZMT3aavBZfUev3VKoJm6edc5FNqhFVkigGbmmSv+4CG00F/oP+ovAFIJFMIvbVzAf3QfZTo2dfJor7KBXAgAmvyhToffrkpSzvmmDgOKzruCtToh8I62wnPuqctomxlYnKUBbYwHdIQ63JVe8IIyqJP+cVzRh9Dqwdb1DGqfR+60eQRCKUebx2CUQRrkyKA7Mq59CV/hhz6I2Xvwnucdx59++mnO8c6v6hkA9DrwCa/h3c5mWTVAva7KoEzoBog225nyBQL5W9/JjH7tV8p12x7oYtxoH2n7qBMzUFSdnQG9P/rRj65WscEjZApQ21XMb8Yk++6XVfmsOjPwiTwynuwvZBc6oYePgTn4wzP0NfIAj6DT4D/0QhftZGWaPha/PShTeXW+0z42QEVby0qBwwSwXN2n3amuhy59JXjuqhj9k+t7N5J2dCTthRfKljYasltoLX6p/oZzqI449527tGHgGfcFjQWDqUdfCV6oD5Qh7XTGFLYFPBWw5x4BEGQWugWObTtyTH3wkjqclynHhAFtbMcMZQkQO9+5mo5nBUbqADnXTOihvfAJOk3EsH3Q7fgzyOh4I4BDm+EL79OPjIs6iGQgh2eg0SAf5cJfyuYZ5AgZVA/CA/hEGw3UaDvTVzyrfUSZ6DDq4Flop08E+qmH8vUV0E3IoDYxvKA8nqEc9R0AGtewNUwYoGzBd+TQ1aXqQ2UM3hgQgx/O2wYmaJf2soCcwWbHDbpAH8K6qFv+A0gL8CHP6F++aYuyQRnIGG3KbPwqWOt9cQ/GDW01UcZ5S9/CDF/nHfpCwM+AX90mob3aVAYxDCgSkONdeUGZ3BPP4W9kiWdoqwFL8Qh9c/Qb8vP0aVnBo1+ATUY7WEFL2chEBpI7/ewv+vX0Yhwvj4cxW5JwuR2b2zt5APl4PovxbBybu+vxH/3HvxeDPhnTZbs9AE22Zz14dphZ99vrW8lX8Omdvd1YcCLGYh4vn7/IlSEPHrwV0+Uinh8cx4c/+EGudj2str5bgP1U5zekXJaN1vP/+sQA/q4+oc3tJkmbnM9QsuhNeMrtcCejmI4uo5VbWk3zm5UgnTzcPfKbHSsSs8mAD6eHV+edsLtULEoQpVG2bszVIdgvrHaYzkvyVaecG7rWG0RvnWzuZXTSJn1zrq3zTZGrskOJPs9qWXaISHyi1cxwC9tP0e9nw4sYTeYx2NyKdpfzJQmCcJA4vCl4WCPYrmmRq9Oby0Ws6KvJMM8amk6G0ZiNo0Fg4+w4Xr98HrGYxmo+jmvbmxGLWdy/fze+/92Pit99eRwnT7+Jb77+IvqDbvzo938U6/duxcmTx7GxtxPtzRtxcTSLs0tszdvx5PlRfP3rJ3F2eRHTxSTm08tY6yzik4/fie9/cDsuL47i2v71iCn7qG5FNNcjFp0Yny3j4mweR0ensQJgj8s4e/11jM4ex+jidUzmZ3E5PI71zX5c217PRKn0haukD+SlQdCn1Y9Wux9bg2ux3l+P44tRfPXsZfzm6Yv46U9/Gk8eP7vS4azs0k4XOyw4TtE5jIkEkavvXputoJaxv7Ud77x1Jz7++L14+95+7O0OYjE/j0ZMYsW5OHA3t4C/iCGB7eaMKFl85we/V7WXAP1J/N2/9w8iGpz1xopeVsaWldpsMYrNAeqZyS3rRR85n+kXOo6RFZMWmC/0ScQg4RM2Ch/0rnYe+l4cT/vGJBFxFfUcfECmXaHIvOPKQeZ2Md96UAHZ5j3HHzKvzYUOpE2JeSxXqWuo20QC6HIOEaOAJ7QtgxLVdk3OqzyLfnWVqkkvJmWoz6GzHuyi37VpTASq28e5GrBVcBvay/gy4Ui/UD3rihDkBn0sHjEfl20vKUtsSpsnbalWSW5RB4iDUw5/a2uIWzkHSO98WpKYkQdkw1iA98XiDZZRd/J/WhKSDKpRVwZZKx9M+7HxT//0T1ZOsIJmAngytA6sG0kTHBWAojKIEmCtO+YGLXimbrhpgApQ1oFsgXDfFdxV8O2YOkgrCCSoKBChMwLzjIA52UsT33UQnXYK6iGI3SoCZrvoKI1haYCPBl4cIBrEDmzL1AE2ACIoyXM6hDnhVVn7tEFADVrrDqxBB+gRrORZaBBQ0rjmPa7xqYOIAsX2j8CMzoICrMNs4MX3NGT87SA2EEY7FGCdW2gUjIB3Gom8o7AKlArO8ps2oIzoL7I3uVaU+5sAkHKITAoGCsbDF3hlAMEAiECaxofOVxoMVQCoHuDhefiEU0EZtAW5UvFQn3LgOBFUFti2zYIbZkvVgxCUTfvhn0oWeqgLGvimHsEx5Edew6N68Ixn0vioIrLKq0CNz8tLyoE2FJXtkx/f5rmyQ5usg/L9TTvsD4EnymeM8Dxt1olz2Tdts6+yv6sMN/hkVjDlUocgu/IlIG6/G5ji2wxI+8fxxDvWJ03UyTXo5D2cIWiRV4Le0ArvuW42GeUyQfAxYCHAoWOoXpLHOsoGgXhXfaPcCNbzrRNlAEsnQdmSPuqjDj4GfHi3Xo/jlWepE9qc9Jxo1S2UrxOFbBjgMfjlBCQfHU+OD8ch39BAXfSpckB74Dl1OAlKE3UjS9Sp7Dp2BDrqYD/lp6NS7acrWGlGgfqNchX33v4AACAASURBVDESaKM60EAJoKp0GBCrO7ECazwDnfyDvzjU6i0dAec1yrafBOfN6sqtdFZkGw2vAjz2sToPZ4h26ZQaHBGA4DmME+mlPpMZeIf+5jdjRMMGg7GAZ2XVE/KEY843tCl7gnpmJ7pSwvMsKJ++hpc6s5SbS29XqxwXgmfIBu1QxpzvuE4ZGLlmmPKOPGZ7Dv+WZmUS3ru6REPQOVuHnDrhlQEh6RI8p8wrY7ZaeQPP4APPwhNlBzppE/0Fv/KQ3kEJ4iF/vCd4LBANfTwPAMJ96jUgrj0GjdTHN+ND3cizHqpLe+A79zTe4bOgvcEO9SR8pR/ddgy6AdfgpXqKd6CTLGOAKMYbAQ7e81B3MgSdQ3A64DmgtbYY5SNXXEMO3O6NtrotDv1KHdQLPzxsVl2rPEILPKE+5z0CYAbS4Q+0Aa5AJ+AwdPKBDvoSZ0TwSntNGXFuFPBGVmyTtgH8EwznPWSePhVg5Hnq1qlz1ZoHGcNTZZH2fP3Nl6lv+NvgpiuJnEMNFCFHHsLu6mu+nZcNkvMeMgVfKTsPLK4y7JwDaRvgHH2KrOo4qkNdYQNAi2x88MEHWSbP05fwAVmBh86X2nD0rXaDDkpdR6v3oY8goX1D2c6fzrnOT9oa+gr0pX2DjmIc/OVf/mX2NXQZkCCzGqeS8aNjStkGcbVvuc/YQj5oM21A/m7u7ec1+pq2GDzQnuObuuEJ9WqvMu6o4y/+4i+Sz2Y/a7PxG77SZso2047yoFMgkDp5VlAf2ZE32tSUQb3KKPVe6ceNsj2r492yaAf8gzZtKdoMTZSPTLgagH6HPnglUKkOZCsZ2u486FkN9Km6xzmJb8FvwGHAWrZoQz6pjzrUSegG/zYoQTsMVlCfcqZtzhgS7IVO6qL/4R1jErnjwzhxBYp1amNpewliwx/qF4Dnb2QFPvFNWTzLOGfcORYY79ADbepDbSn0Rx48fvt2yia8oL3QQh+a9KH9QF3Ig4EgbWZXTMBnbS2fM3iGbGK3OLbQ48g5ZcMf+km9A00GCwUI0C+uGoO3tF/wjDIAmtFX+sX6DQYmocNtJKnLzF19J+cj2yA/oVfAyVVn6PP0xWvbbDsPCbZDE/JMu20ndZpVzFwC//jQP8o7bXLupR/0mbRVaY9BP3lMP9rH1AUP3JLMeuCf87X4Rj0wAU887wJakFM+6nd9U9qArECbtkTRw8V+oY/4wA+DHM5P8Loc0F3OtFFHCibRBvhD3SbQ0A/oZ+1vaedd6OA3NKqXHFfaJ9o66iZtRepXVwhEOn/SBvUxNrNbglEG5VKmgW3Kgw8AuiVxYe0qWcItxLApPvnkd5JG6nDFEt/j0TQGmztxMZrF+vZ+NNu9aHV7cXE5jZ0b+3ExPMvzEf7gD/963LixG9PZMFh9wZ72o8txfPn5V9Ft9/JMDfToPBbB4djnFyWRaq2ymy5OzuL67VvR6q1Hb3Mz1je3or+xmasgOB+DDSwWgMqsWMxVGG+2Umc1AWeMNZqc5/Fm+y1s/gxmNCNeHx6WVYB5LghnMyxytQpneYCKcAgxZ2WwdRYHmxO0SQwj5gnOvlkFEvmuAZAUElaGRAlwN9slkZBkEORl/+aNaLZJlO7lgeXiIshaka+y1Q4Bcu3jxO443L0KBnL/tApM8z7b6o2ni7gYjfMMDGSb4NRkMs1tsPgtPpCHdDdXscT+YMXpeBKT6UU0WO0Q85iOzuP05Cg21nvJG4I662v9+P3/4PfiwTvvluatFvHln/1f8ezRw1x1vbGxFh/96ONYTIdxdHEW1+++G6t5P4aXHPTdjsm8EV9+/SiePH8Wl2NWH86j32vE9Wv9+N1P3o1+j23H2rG+z1ainYhVN7e/ajQ4WD7ixbPLOHp5FuuddvQbkzh4+UVMhs/i9etvYnh5HJPxaSwXo9jbK1sbzlfTOBsN89yUw9Pz3H5MnG3Q68UHH30Ud++/FfPFMucYtuJlbCLrnHEDv+FxYoKDcv4lMiPuwLZm/d5m6hTGercTGUTaWu/G5kYvVjGN+XQYnTaJAb3o9jhbtQRyE/NsNuJytYz+2kZ0tm/G2St2ddiK//q/+ftxdjaN/Rv3otNj7uTMpoJHziclsaTHGTn49b2S0OV8Lqhv4p7YCe1GDpknma8ExNFbzsOuTKVrsz3V7iS866pB7qH/ed8VgDzLHEb5+hraKswl2hLaZc4V6EiuiRlhc7r7hDqes7EoXzyPusWuKcdxAw+gV2xJP4M+rOM62nj68TwvhsCzlEGfU6fzCrxEh5oQqA2DnByelp0z0InaiNp5Bhn4Lc/Es8Qc2lGOMKBPnWfF/Ci31SnbQopR6jdLq30kX5yfDJw3oyT4ZbCuSnTlGWijDINDZUAX2z/x48kbjMBV4/pz2pCJpf2Lf/5PVzJV4FfgncJkBoVamQ6MlUGggIXMojIardFmVpQdZDRMoFaHVrBUw0LwywYqbDpeGl4awQI/lCeYUjfOzFAw6CMAoyMJ3QKG0Gr9reqcAOjlGp1glIx3+Mc9nRPeTQGowHnKVBnxvs48EX6NRp0LyuB9HTYHgcafziX9wUDW6RLcExDmPYSGchUO3hUAM6hgBprgqtdtu+CwExn1UTa8M0gGjwWT6sKoctNAogwHPfUhI2b08Tfl1IH2euTPASq/E3xiCWW3m7RQtuXXyzU6yL2chCtQTcBAha6i4b6y6/PQRVutW94IDsMzwTJluA7uCbrY9zyjDBoAcPmeQTIDcgLIgszKEfVphBv5tEwVDHQ5drlnIEXAUxrrY96xqBIXkDNyrVEOnxyHTsyOv7Qvqv1vHZu8bx+rvAyaGLSkjQYWNJSVb8pUxqhXUAF6DGzqWEmzDrcynoZWta2OCpVr/C2AYV+r+6hXZ1sgRzAd/gny2se2XSfSDE3BT55Lo2StHFjmZC/ozhitB0eoy4Cf79J+o/lmNhjQtP76eBWo5R7X1QH8phzK0wgRvJTH6jYnZejBMFEO4YEAbR2ArwMCBoQMCqK7MF4MvjhP4ODoCF0Zb1UwV5mWdiZ+rgkcQ5+ZbrbFa3xj5BgwcZ4y8KjeEPiCTrMeeI9+IrMROs1IE8RWJ9B23qdNvI9xAq0ASQKRghvIhBma6hLBcGSXcngGOXAcUC/3KFtecDYA/ST/1fnqF4CYbwcRBc5sq1kf9Bc0GYgxQKJ9oKzTFtqqU8rf0I7cfO9738u/6wF0nrOfqNtVJPVAmXpA3eNWI/CSe2aGqsMFWHDQ4AnXnYNoF+OecQFoIoBi9hCy55iiTTwLXQLhrk5QL/OMRpMgG3JA//IMfYoT7D0DtbSFPXYdWwYZcMyhVVnQJuGbusy6hn6ceeg10xJHB3mkDt6Hr/QHdXmujHYJ79t25BzniHqRR+devimLtmukCy4AmmiD0A/cpz76zUxrnGQNd+5TFrQaXHALNVc7GejUhoIu7Ureg6+0zy3mBG+1G+WZAWy20KL/qdu5Ab3hShx4IciMXDMecKJ4RvCP9tpnBigMLGnM64CZSSzAk85cLRjOex4cSl3U7fhxeTv00ge04dHjh1c2CX0t4E9f8by6xwPIkWdoN4AKUOTZHW6Px9igbL/Vw/Ca8qEJGuhD/rmFi+OUOYF3XKFKX1GeK0+0P+ljeC7v6uA/ZTpXCR4ja5RlRrE0wB+BM/oImeFdaOUeIDZjAl7TzzwDPfQFZVMu7+Sh7pVNgjzTF/AUGSKowd/QimzAT+ck6oDf6gH6j/uZiDQsK6+06X75y19ebTegbApewxdooz/ghbJNexlHjF23UQSUdnsGymFc0TadO8qC37TPuVEe6fxBt8FFbQ+zGimTNgBYCPg71+pP0GZ4Am1mUbr1hHMEdRjsoU06/26tB+hi8AwaGC+Wkfqv2opNYFtbRYDhnXfeSn4yJ7gnt2OZdwXU4IP1qAPoc8FsfQ6+6T9tV2g2ME+5JpeZiKR9DN/d5kt/DFkxgc3Dx6nTQCD1OAcYlEem+cfqGupC1uCZW0ygN5BTg7v6efSJ40VAwsCS9hnt9m/9SQNVjgkDVbk6cnc3x85nn32W8uVZLga6HKMEYAwOC57THnU87wo8EtQ34A2v/Zs5U1+Q9sN3ytS3op+4bmIhfc64QLbqgS2zSQm4amMYJLHNBgVpq8kXPMuH8g0eQhtyV4Dyss2Q41ibTTvDoJI+mMF03qds6qaceoYqdRnI1D9Qv7m6wSCTPrQrPfWDtBko3yC6dpZzrroEWYL+uh/EChB0He/CO2nUvqzbMNr99e0sDZKrg5EJ+Odcro/ibgn0M7TCl1xFUe2zbmCVOupjRhvZLeMSrK/OeGOMaGtQDmXAX8p/7733ruSC8vRX4QH6jzL4x0HM8B6g3UQw7XDq2tgoKzQol7kSWaeug1eHeTD37u7t3GJob/9GdHqDmM4bmVQZHKzea8fm9nr8jb/xh3F0/LKs1gOcn67i4cNHue3S5flF2rxsmwRIzDgZrPei1wG/6QenfB+fn8Xp2WWubDhnC+Z2O27cvBnTecRo3siDwKG/4A+NPG+2jsWlXVZt8cIWRmnn5tmDjTg+OS32z6Jsc7QxIMmN7bAWGQTJyMFyEbGYlwBIgxBLdSjwapZANOGQ8mErrCoIkmDLMgMmbIULzgKfTbThIPDEPDjDoVvAbe2MMpcV4J2zhfykLs/Dvd98OK0EsDJ94M2NWFsfxHg0i8vhNC4uLvPsEA4Th2rOW2G1YPFhp3F+fBRruQXjLObTSUw5X2I+i0ZzEYv5NKbjUbRinlttQt/163s5N9NPnG/D9lmXh4fRaZd5ptVpxN0Ht+P2++/EbHgW48kyNnfvRjQG8fpgGONJWQPx+OnTODk/i9lkFCeHh9FtzeL+ra343R98FJPZJPau34josH1chmmqYEjEZBzx8tk0Tg5OYr3BuSyTGI4ex/Onn8d0dBSj81dxePA4ojHPbWG7a91odXqx5MyMZkkg5sNZIv0O50hdxFtv38854dbNYk/SDuSAYJG2EFvEJYbULPfgF/1CcO3ignNKZiVwl6uXsOk40GVKfC5lLM8TWivB4i6HgGQ/zmM8i5ivOrFx/Xacvj6LyawZ/+7f/Vn8+V/9Igbru7GxtZMBEPqv1SoJM8tZSWjttztFH/dLAhlt07/Qd3WeRebEnMVV0XkGJNAN+uWehaXdrW2rjQ5P8L+oA3k2SUybGp1i8Fmdpj9sMFxcQryI+vUTqB/b3mSH7fWSQKiPQVu1i/Rh9L20y+CD8zx18Dw80C4xQc2gifgpeo12i1PmEK58Mm12vpkzDWJ31sqqEedu6IPvJkMYAxB70A+nPZlscFGSDHlfe557nlnGVlTOmdqPYn1i5c5pYidiGGn/Ld4ktesfq995TluQv6FR7JhxyMf5x/mCZ+grMYDG//6//as8A4R/fihMQ84JSwGEaI0ICoEojVsZz7sazoL6gqA6Zqluq8CBWWcCvtzjeaNcCpDPG2gQqKRB/u3EQf3ULajPbwePNFEe9RicsbOZcDWoNJpzH8Yqw4c2a1RpGBSlU/aCV8gFWh048k1guAQmStaQ/wSreNaJuyi94tTKIwMLdZCRMrhPPwhEqlws129BWw1DrzuYNLK8L8gk8Ksyrjtu3JNW26iBLF8EuuSXIKaBGo1N3odGgdsymZYMNAd1Ot6LolD5CITQFgNolKFy5X34Ku/41khX+dYBNt7TsdFQ0yB2EKIciwFWVmJQvkpLh7A+tnjOAIIgHtfq/KWN0GZ/CpAJqEMX7/Lhnnx33AoW8c0/ykLGdUwon7818uvBA67bt9DvZCTgWg/O6eDX368rNcrnGbPP7QdlCj7BX3WFUWKuCy4IstBWs5E0xFTwTjbqAGi1L+qgGM/zDHSYPZeTchX0VEnqdKtMqY9y1BuCsr4HXQYNlSOehQbKqgdJ7ENBSnhXd9p0gsy0y2WKVaa5Y1pdBk08r7w7lnQUnVh4zwlentUdFXWlQBb3BCrVzeoudSV8VJcbnJEHdcBXcNRnMRCUC0G1ugPMPfrHzAoD5Tpy6mOdaYwVnXbKYzIujkTZC7UOZmgwmZ3Hb42OOmBlhp3BQQNy9J2ZidBhcAO50dh0XKqvMBgoD0dTUJjnMXAwZAxIOqbrYxSacBK55zJg5zCeKwGwAgq6NRjXaJ8Zb9BLvc6hBluUQ+c6DQP6l/oMFlA2PKUMATifFSQUNIYfbsEADdAIf6mD+gzmCCYIiKpLKQcQly2M1InOdxqY8JX3aR809rsF0ORvvuEtdPGhDJ7DcbW/MOzc7sy5nzqUGeUBPhoUwc4x+Oy8pR3EPceyhrFZs/CpjxNTAfL1Mcd79Bm8cXsk+pZ3uI4cQTftEnBQngXXkB+za+At2bgGoihHgJdv7Tmew0DnN/2pvqEc2kv74SGgr7oeWngOXppt9GaMlUNaBWABMnlXx4MyTC5xLADqq98FW+rB3zpPncehl+vSpc0KAEH7kHP4Rx3IIX1ikEJd6jwMMAhvqRtHADAag502uOUWYEnd3nC+pB4+ZoE7zuCHK7egg+fhQYIjVWaYPHNOzjliUc7OA+ykr+tzig4g9al3tX0ZDzotbqFFna52cHWcwKtjEdlSN0EPz2lbOkcQSOMZeKCc0074hfMIjdokyAOgqECYW/S48of+oHzGDf1EBjr9Az2CrJTF6g2X+DPWqIv76BPehVbqps0Gq+WVY13b1OcFH2mDmchmLZtJbKDEOZPftMX9iNnGRN1pkMWMPoE8QXQDxjpe8MAgsWPc4Dg8MblHm4l266jbF4LPzlXQB/CoLcBz9axByoB++pnnHjy4lzS4Ooz3HePaevCUPtQW0Y5WZ0indpd9UHh0mcEL6EB+KcO+h//UTb+5fZ8BQ30k9tr3Xe55mKj6RDuOct2GCLkws572CGLwrAGvum/oNlb0gX4CbTPYBCiKfBhIpjzGjX6sCQfSgszTNoIi8BJa+HZcqVN5n37jWXiEfjXwoUzWdTv6A17Ab8+1MWADz7VDDIqZ0QnfDcRQh4AM/cAYlifU5RYb9J1zP9e0X6jX9w3OMN/AE3iNbqgfaM97tA1+mTFKucgfbTG5R/tGoAp+IQNuveFcS9td2Q0/aWPdnuN9+ADv6S/kHZ7SVu1snqHN9CttgB6eoVy+LQPaaS+6l3vwhD6m3wwSwX/4Y7Ih92iretQtxZQnaDYAqE6kLPtMW0w9brDGeYS2GYxljKvnxQe4L2BWViqXdnGNvtaWtm8pQ30qaCXwJtClTaV9ixzSLkE36kywqwpsiWc4fviGh/Da1RrOh/rGApLwUyALueU5dDz955ajyI2rsE2mgB54AR8F0LQrnddph7qXfiT4p04mUAR9P/vZz7Js2sOB3DMy9Fvt2N+/G53eekxmy5gBJ3C4eB9wfhhvv/sgfvjD371KEJlPiow8f1S2MP3g/XerwFQJYg9HJfhO285Py7klgMz9wXrs3b4ZP/n05/H2e+9Gf3M7Ts5nMWejqqUBkKjO/3gTBCG2R9grcecqAMJh1sTCRuMSjGLLKupe73VjrddNoJlzQPJwE87FWM6jvYo8b4ltsXJMLUs2erPCT8r5H2UliGeDAN+XAGQBqelH+iFt7X4vVuBePVcXAJyXYEKeX1KtAElMjlqrIGTRBYtYzgknlADJ+vogRrNpTLOOrRhNF3F4yNmgjXjxjBWqowpUHsWMsz44J3Q8ivHoMrqtiMaK5Jx5tpMAwXQ2jtWsbL3NFl7daveDlMdYxHvvfhAff/c70eKw8uOT5CFn0wH2f/jh+7F5fS/BXeJH/fXtWCxZfTKJRquX8nJyfhGHrw7iV599EdPRWexfW4sP3n8Q9x/cjGXMYrC1mSs3Go1OLLKVzeow94iTl/N4+eQgBp12zFj1MTmJ41dfxeTiRUxGB3F2+jJXf8yiEY0mQTjOlGB+YUUPuOYoZqt5dFuNXLHBOV/giLSNccJqC8YI45yxxvilfWdnxzGdspXVIg89n5NRP13F1jp25zxa7VUGzdbW2hGNRaytddN/YXO0dq/oUXbCYcszHjw7H0ajsx3Pnx/Fct6J/+cnfxWf/uLrWDU6MVjfjrX17eBoGOTHf41lwWB6rYJL0Q59LnUocsPf6AOT7fiNfiPgb0KB9rk7JYjl0F6fE+/QRoVHJtaYLICuEEOBFupBv1MOdUEv/EP3cA0+iFWhU9AB+hzae8h4zl2zcrayWJx+N2OC+57hJf5q0pFYlAlqBoadC5nvmSvFiMVt/dZuFFuCZspw5as2JwEQ9XzqxAofZQ5zFa/BIt4xcU1dzCoydT80UwZ18Xdi01GSDugb/TraYAKKZSsf8JE2XGG6wzfnK1MuNEivsQl0kuUwXyRm2ykrQfT1kQPK1eeTj40//Z/+yUqwX2Hht6CinWfjBVBgPBXxW3ADgnhXA5p3jbSkoq32fxOk0imgXsoR7DbjQ/Ba4FQQXUBPoFNAkPfsWMrk73qgoA7QcU8GQiN/K4S2WXCW9nAGiO0z2wXmChAKyhtEoT20V0YLyME3HaoSGetdZX/Jd51OgyxG5ShP54570uzEYl20QyPW5dOC5PZjPRDhwBa8sw6/FU6NWOgXiHSJmsAvZdhf0CeNtk0+KbD0E/1Y53WZQMse33Uw3GAL15UnMhM08HRu+BZIRQHI7wSkag608l7vI3lMmfStQQCDFfBKQ8uoJ+/LG+g1EEb5Ov91MJa2GaTQ6bR83kH++FB+3TmmXvpdZ4VvlII8dKxRJjRIv+0TNDLIIzicBkr1T54I5tX7U0UmQK5y1WmnPIMG8gH6lTXpVrnVx6dBTI1i2uL4gQaDRpRP2eoKjXIVI+PdPuZZwSbaJ8jheILPAtNp+FUZjNBnMNcAjA6Q/OB56jLAwrs6NTorOsz1tikTBrgcu9mJtVUz6joneZ6n7wUXDMLiCEIjfNNhsg94XgDRvjeICm11feI4sX3SV5+87C8BMCdB6hFsVe9ZjzrSPnOStb2UBb32H/0hL6GJidgykXVlx5UiZhHyPrw0Qy2XEFdtTEekCoxobPG8Dr5ZBIIyZorjQLHljLqJNgqccg0jhHZpaBogcz6kXg0p5InnuObY9m+zBelT+MU39+A97eBdwG36mvbRpzrpOCaOZ+UdHtM+HX+v801Z0M1H4L8enBAcUM84LjTwdL5pq1kqtkM9YxYKma7wUkdVYId3PehdHU896nFlwCCl2zvIt7oeYuk7xi18oz/NEDTLXWAKmfr5z39+ta2XIBZjxj1iHfPQUQ6zLJnhfABHBGm0b1yObXCPfjCIwXvQ/+Cte1fGs5kyBpAoB15gcAvcf/zxx1fBcJ7X6DPIKjhEPwmUIOfUTX2OD+0D5MWDcAGF6BPuGYQSkBQoEdihbfSDQVa3fHFuNisKZ5Oy6pm02m2MDXjKWOGjvcUYcssrs60M1gqaQY8GtcAr5QDq2i+8Q/8bqARI4Z5GMDyhHc5L8NsMY4OvgsDUR5vQOeoFt1HxGxninkEp6uEaeoJveEcfII8AhfSL224IdMk/nYTFsgR7ncfMKHZuNgjiffhIu5F3wSQDwG5hBvDH8wbBtKGgnXYaPDRwqwOoA0rdtIfyoEc7g3GBTDqHUQ46gPJdPSUILgiMjtFBMhhDOQKdtAMeuR1BPbhiwNr93AU6oZcg6a9+9asroBp9wjiiLscxfEI2aY82AbSiG9KZ73Z/63wX6KLfaIPjnxUgOru8Q3v4Tb/wzzkQXhlYgMfaba7KQQ4NNvENf+rJHZSp/tdZhvf8Yw6EfsauAXP4zhiS/wKzyDD8RKeVFYQl+1DAWJBY+0IwUzuBNjlvwivabP+hewTYkQECqdNp2dJQoB8ecsg7NECbCRxug0Rf0G79BbKLoZPnoQUwnWe4Bo90lGkD8qafCK8pUzvds4G4jyzxHvLmc7TbVYnQS//CU+dKx722NO2m/bSLdgtcu2KKbfYoD90Kv9DbzC/0Ff2LHAnwmxDiOUv0I9egmf6lH7VTKc+ALt/ch1fQql7SjtZOSqBhucw51VXB6lN4yTXGBuXQl/QJ7dO2pO/d+sMtpQSh6Bfe45v6M3u+2oqJ92m7dolAvwC2B8RqVymr9DO8Q2YNqiNLguzqKMYQ+h5+mrRCWQZf+ds5UlCfMulL+pe+glaeccWyPhvPcF97lDq1u+C52zO5ZQfP6RdAF78NmLiFmD4Pq1d45ssvv0wZgtcGheg76qY+aNKe0t4SUNMO0+bR3qJflRd0ytHRyW/hB4wH6KQcvk1YEFiC3waw3FZUexK6TJagj3hWu15eupUKNHAPfvKPMcIYY8w5VnjWrWfUGwZCxF8M6KpPXY2sXqI9yLfBS3WAq/T0e5QncRa/aT8yvb29k/M7ugneO2dOSGNvs03rtbh950FcjmYYKvHq+CS6/V70NvrR7LTib//tvxVsGSS+QxCEcfz6+cts/w8++STP5hiNCg8bzbI9S54XuL4RZ6clgeSjTz6Jxy+fx6rZiJ1b92K0KAdcJ5bF6o+r8z/AevSSSgCEKEcJdJDcBZ7GNezmWW4tNCJw1662h5lPY4GvTCGA26xdaGI7tKLTLGdwAMsnVgNEn2d+LKuNtghMsPUOp5SwIqVswwPQrg+Y+nR4WQVA2O2kgO6NVQl0uJUXh3GnX7AsicH6yAZAdjYIqBQ9f3peknDuv/N23Lq5H+RkHxycZYLKo4ePMxh1cXIcs3m14jt5wjZdq2wrW5YVzIpNxUqwRzuS/iZQw1ZX6CESU95+690SVVos49FvHudB7wTF6Ivvff/D6A36ec5Hu7cW0ejkap2DV6cRjXZM5/M4PzmP508O4vmjRzHoNGPv+lZ8/+P34vqNbfYby23DCIIUbjZiSlJvg019Ig6ezOPV05e5DdnmWjtm5wfx+vmXcXr8MKaToxiOjuL08izfW9/cjlluBT7PlR8Tznepkkd7bI+GIBCAJ8Ceq3KW2e9rrAJmScCRSwAAIABJREFUhTX4ZZMgRjuaq4hWt52HkKe/0izbq7Oig/4nWLTeb0e704purxGNXAHSjU4VRLl+/Vb01wfx+tVhtPqb8fT5WVzOVvHyxWH8+//zz6LdHcS1/ZuxtXktRtNZbi1nv6d85GqnFUtHsq8X9F8VYFAni43RD3W9i05nPKFvGfe8h77XLtOH4brzMs+JU/ks5eqTol+cC7VJxOr0wcUw69i3dhK6hbEgbuIcgGhmQs6s4KHan27fZYDa1f5unaXfZl2WY0IZOswEM+15yhYrM8BCn+o30y4TOtCT2rMZiJ6V+YL3+HjuKPMF9gRl877zJLpdWy19x1b7amcB6NGHF3/oM4YqTBg+1VfES7M6nPLoN7fj4v5iVmwM/qYfpYe+5INMmRjCb33BTq9zpeNNCqzjn5QDfxr//X/3d1d154wOVAApUAMUJujE6gDxLAzRkIdQgTOBbo0zJ3RBdhjFALAzfM73qENQWecvlVi117+AGe8bCaNMQc5vA5K0SebJOGiVuQKuMNnBAYMMoKxvbFyt+jCIQX0wnDoRImlTmAShdep0Mmw37SLCjSCmM187zJc66gCwhoD9YKeXMkpE336RbxpPTqo+Q12C1rSRsgUJBC8EkutZbTxH/RoB1KNAK+QqDSOA8LPuGCqwGignZ2X5v6C9wDbXqNsAk/TIYxVDDpJqBZOASSrWyjiHZkFSI7/UITDmdgLQX1d4tI2+FWwT9BJ04FmdYQ18gWfb7tgRvBfUMJCjHAjwOO7gr/TpkNFOnquPOe65pJp+cYsNrjs5KFu8V4yDEqSAt8q+ABrv0CYVK88KXinfBmqUOR032uIYFpCt0+7zlGOfcp/rAjGMY8FEZdLggRML8kqfGcwUVKRt9I36wLEnL9QX0gmt6g0z7+QZbdIhqQNk8oDnoMvsCsGEejBUXgu0yzf73HEscM/1NJyrycagj2AKdfI33wJD8AFwyCw7+e2ErQ7RwYHXRsvtfwEFl77XJ3/uGWykvfCX39ChsUA56ku3uUFOyeaFXwAa1gl99JdAImVIu2A9smDGKmVbn8Gk+vwgwEW5Zkq6zQnvmb3hHvg6huog3qOMdAKq7X0cU+gM2g+ABW8AL+C7GW6UpW7DaDBYbdAS+cVpNxuQ5+EhdPE3RrhOJoClQAXtNKjpnEmZOJzKFzTzrxh+JTDPs543IMhaN6ack5xv0zhbrfId3sVAMjOP92i7RhnyA+0lYF8cLA0N3sFogR7K5Dq8k//UITDPM2byyTv1Gs9rE3CP+utBDEEzA3/aBJPRm+2PqN8+N4ArcAANlO8cDF3IouAP5WoY2xZliroEn7SPtE/oA+qg3Y5l9WjqMA5krM0jAnYGzhzf0EPfuN0OtPDPTBwDH7RDUJdyAY4A4DFW+Y2sG5Dj/f+/rGLaY586z8Fv+tZ+dW4QjEPPUC4Zs+pcaCETET4J1mocc81xnoZJ7Yw1+Atdtk2wiTrhD//oD+cRxw30IZPqguL4FQeQ5wEYPIMAp5nn4I8JELT7/fffT51pPdRBH1KHW4zAa2TY7accXyYYUAd9oF7wOYKl1AnYyH2BQeiiTMeOYzWzznfLPuv0nysLGJNuNaM9pA6DLjOfzepHNuG/Dgjv0D7qpS4BKfoPXhvUEHB36yH1o4eVa9vzHH2lTMIHAxf2M3X6PPKovQqt8IHnaZMACjKkjnGcQxt1qQMFpaGPst1aSlAWgJF3kSUdRH7LZ/pNPYwcax9wH33Hx1U31MGzvKMtSjsJgDjPG9wUZNXxRT+bbKATxlZllEf7LU85ggfILO1xGyXGP/yhLa50cE7iObPOoR0Q20PYDZDTbujjnrq0BClLkgb8Yy7mfQ9u52+fFSClrcw1lM84pZ+UK+ScPrPdxX4rwJYJIrRRGwK5BnBEDtnSRlsdOeJTbLyyKpv2cd895g1OCBA7vukvAwnSrg7VPtP2ErymbO0/aDE4CA1uFQX/qdOVaYLhAhGeywMv9GENMlAf1/RzKBd+6Cdpu3GNcpFfkx70RaDPD/0i7VyDBn7TXs8WScCU89nIRH/+PFeKQgf8Qtdo36L/nE95Xxmxz9YGg6QJvtN+bBnGAu2FT/Y1fQnvBf+VZe7r/zg3OudQn6sZGR/oN2193uM53hXMgjaDAzxPW9RJPIe8MEbkB7TSdp7VX3Keom7aAL1//ud/nuNQ21CwnvYKfsED+ofxAx/hJ2WayGAgwTFt4FOfUvtJf/yHP/xh/OIXv8gyDGTRPuqgvdDOmINeeKIfhVw4D3IN+g1YGEB1Lil8L9tSOicix8iXAQX/hpeeQ1XHXrQ7nP/1ZdAXjgGuOR7FDngPPeHKH/jA/AnPkQPaBc/1zU08oG6TT5AH5gb6BT4rv44bt+/kOnylbt6lTvS9Osd5yYAYfEpwrjqLkTHkmDMISh1+2A6o2ehmpn9vjX+bcUGQtt2K49OTGM0n8cd//Mdx+/bNPJ9Cn4Gynj56EtPLYawPBnHnzq1cOZE24bw89+LZs5hNphmYoD83dvbiNVsysSpouoyNvTu5AoQD0NmpKj+c/dHAX6+2xKrO4mA71U76XmU5CH3QbIF/sMijBOW5Nej2YkFQZDoODrduEjhpLNjVK9otdiohSbNZzjQZswtJdeg5lIAjVYegcx3oHuB9MS9nrfJe2kFswUSW/uFRDKpVzMgIEZmi3wve0GqWg5i5VHCGYufOZyWoMjwtW67x4WDzlLW1tbhx41by6+uvi001Ho4z4PTiOedcvIzGcppbOaUv2lxl+9XV0NugwmolAdtqsVKqNxjEhx99N8eBdcJMzrE6OR7Gao5depkBkf5aJ959/2602jOWxOApxiI6Ae56fHIWjU47Yh5xfHAZD7/4Jo6PXsfmWi9u3d2LH/zge9Hqly3UGk02liIPfhWtRlnvkqTNI16/HMfh67NYjGax1V2L6cVJHL76MkaXz+L08nGMxq/j9Ay7sfCSw99XrTLXsLXb8fFR7G6Vc3gyMNZq5jdnqbAFG/E0tgLr9ddytc98OcstzcqR8mBua9nWHgfat8t46PZaLH7KxInBOjgI276Xuen2vQcxny7j9PQiA0UPn76K03Ejjs7H8c3Xj+Lpi5dx6/b9lFboi2Ynx5C+I+NxrVu2pB0Ox9WK6ZIAzVhRj4lNoit4lg+yh9xRlskzzr/6q+hKZADdVX+XvuafCXUmk9UxZDEv6kYHw299en019Jm+rHM+v6EL2ddHFRvkmW6zbD8mVqidrr0gJotOx84T30Tf8R51ox9NgEFPUo/JH9rT4pzwCr0kVmFiIHqTuU1MTzvGOb2Ojzu3wwfnCq5Bg0Fz+kX+USftsV59FtrCIeji0WJ9lMM97RL6RhvOdjiWCYCIo4qR0H7qcgGF9lUdv213y1aR+qCuCOI372n/NP6Hf/D3cwUIwkcBdUZAeN1oF4SEAMEx3pNJCqfCRGWCqwqn0R4nLY1h64EZMop7BhegkU7UcVdABDx19nmOzuHbLKs62And3FMBCpDAZJ3aoshLAEYQalCtOuC6zo6GisCHDle9Y+WBjhnPOtBzgmhVBwpVhq6dxj0+AkUCf/UAgM9Qr6C7AEsqsyoLpA7u10Fq22ighTIoH14w2Pnwm0EE3QK0Gr0CCw4AQROuqyDMzIHvfMwYkQ/T+ZsVAtChE+pA1fChbJ1Js5Ezcl19eI5/BhN0MmmL2UuCASoq6KRfEkip+lv54Df9lBNsBdRyTYCPe8qsivIq+lhtu0U91FkHgHUOBfg1POE9bVR5KKPUY/RVuTbQonFNm3mX+vlHGdIPH+GT/IbWNCiq5fnS7POOR35Dg8EkQX8VNvcNwhkQrI93QVjKk6dcM6ilw+JYq+uDuiKTX9Arr+pbrnDNIBV8cbxCixMm9Emv48cJF1lSz8lzjWNkV6Pa97ln8EN5dTJRV9kW7vPPvuVdeC+Qxm9BWPSi5dAO+cYzBmOc7Gi/jhdOJPSou3VC1cEGGJQV+sztAiy77jg4Met08I38mD3BfVc+ANbSNrOCrcNxQ9ulmX7mObM3KFN+YZDyLIYJz7gfuW1wopVvAtR1wEHAj7LMtqCdAlr0n3ylbmVC8NbxAXhJX/AswQ+zjuED2YjOfY5taOAdAXUNCh1LV6RgTPAs5TmH0K8YNPDTACs8UPfKR2VUoMGtOgoYXrbCEVyifrNTDIAJjAtAwBPprzuXyj3t4UNf1MFn3lEXOY/U5ycDkxoxyhJtwjnmXedK53PnKOWW+44J51++zWxVHg06YOhTLiABz5kZwm/kxC0heB8QzhUQ0MbzPkN5XEN++NvgGn2g/LtlmZmj8MYVZPxdB03oK8YH+w/zN33kkmfBfw1/s2+dR6HVVaY4+1988cUVsKkO9HyZ73znO1eAOHW4HY1GvzqX5w260U5BFeo2SKV9x3O0xzNAHEMmoGBIG3RgBYhOh8YmOgY6kCPaiJxSJjylXIx3AzX0h6sGlAUPlIZO7pmtqYGtvZkg4aIE1A0KU4c2AM8JLGnfcs+xacKA28y5okMQlHrpQ2ROwMtVD9AmvW6fRQY49ePIaFMLnBmgMvMrwfXpNO7eK04PtMA/M+bJDnefXjOnuQcvKRMg8PPPP88Aj7ILT6EXXsBXxzt1yXMzyuEldFL2T37yk+Qzz6CfaQ9tg2b6kt/OW/YFskpZArjO2dRJ/5llr22ZYG11FgLyYnCD9xO4qWws6jKoKHhG/wpU048eyE6d1IUepV+QeccU5ROIUe+SsU8ZAHM4m9qSzjnQzbMmCxgwXU7LKnL44UHK9Bvlqz+g3VVBtJEPfQd9rmbTV6Be6OVMEoJxbkPHfeYX/aniG5TtrehPZFRwlG8TtbTRkCFtSu0K6mHfc/mLHmFMCmZSl3YzsoXsaK/TVgBOPtAM36CRD7rJeW48Lols6H75R71ccz9uZIp6BHC1Xyjr+PjwCmhQJ9ez9ekPt3cUNOY9swHhseNcXjh/8Ju26yjDFxM9kC36VD+WckpG/VG2I8HKautG9IzzAGUYfKeNrroi+Ek/oa/Vm/AQOpFR7lE245U69YsF4AWGqRf+ETiiToNr0ETd+iOCvJsbGymXrnqBVvpLX4zyBU+4x3h0yxB4S2If9NC/PKdOq680pW79BN7hOWgzGUz54l3kxyx+EzZ8jn6z7SY68ZtxJB8E2B0v9ItBAP1r7kGT44X6tJ9MDtC+NyBP+YxJ7XeTYJQjdag+Ne+bcfzt+VD+Uq9zo0EYfsNnEwcILNFX6jt1FHLj2KfvxSPoR+SVrQINYmj3USb9oPzBFzPtoVs/0EA65bsdKDLIR/5qKxlk0U80Q5j76E9+OzYsw5WhJtzYh4WesiuBdiL9RJ31rQ8NrtAeaKZcxz68ok74Bf+1VR0vtBMdZmKa4wCeQ5erd5h/4KtjWPzF7R2LTzGOe56HNouYzlYx2NqPnd0bMZwt86DyyWyaYwQd9F/+V38nhsNZzFclgEs7Lk7P09Y5OzyKDz/4IAO6u9d34+D4MI6ODuLdew9yFQWZ4PDp8OQ8Nna2o7O+FocXw9i8fjcWqzJvEQTJMzIyAPImySx98WorGY5nyEUd1d74zVYB+tpN5uNxDM+Ljc3h7L1uOziEOQ9ETxCfzZiWGQTpdgGFy5kM3MrDz3P7K3R8ObmCAAhBE7bZpQ2sDuBDG1l5yxkRrLWYVMBzwaiKDmm1is8NUF4+ZTcUAiDqAGgkOARIv3VtO3mALBDAAJzXhkosJ8r5chenx/HNN1/Ebx6yMv8yWhxqAqXTgqsRoNF35hwMMtzX+utl67vFMq7t7cXN23die/NaLGIV7374Qbz9znvR4LDlUcSXnz+Oy4tRDNY7cevmbuzu9yOai+h2ujFJjJQVIqt49uplNBft2Ojvx6vnB/Hw62/i7OQ0dve24/6dG3H/nXuxvdMJjkBptuFTxJSAzYox2MkVN1B+ehxx+OoyLg6H0Vs1Yzk9icvzp3F+/us4PPwmgyCcCYKflzbUouA8O7vYZLPoNkp74bcBM7bxgt/D4XluJ8bKmASw18oh6AQ0BI27FeaXuM5iHjduXs9gSLtDsmVEp92K/no/7ty+F0RUjo/O4+JyEkevT+P4chpH54v41aNncXJ8Gu1uL7a3OLydg2aKP89KJ8YJ9Wfy20VZSTcezWMyLW3a2CgBbP6J29HGtI+rs/KKrVC27MU+QF+q77inX4lsiYEZ9GBe15fWXy08K4mD4gxilswTBszFu6CTOZz31fnasfojtNOkEt7LuaXducI5tGedK7QxKM/V/AZKxHt51sQ0/Wi32RLrFe8QjxLHpXyTEbTPeUc80CQm3nMFnUlR+mQ5bio/Gfrhm3MG7TW4404f9ou43GCjJFOKmYm9mlTEdZMAtBvFBKGVre0MPMFP9DjPoY8p11WK2sva7721slUkPKPv6vaWQa7cGvt//hf/bKXxgCA5GfOQk6SOsQIK8TTcycfJi/frwQ+NEDseIukIDSM7jAYLmtsQlV89GCLQI1hFOdAkaAwz6QA6TyPZTqIjHTB1gNHgCOUwaSvw/M6JxxUPFRDCb0EI/+Y5M34oTweE6/AGmgwemCFi9JI9dHWSqVsw3gEL/bZb/lK+Dr0GAnXUHUZ44gCHLxmNqyZV+6BuUCu4XOO+tOgw89s6BXUdmDpGdVBAGqGZ+vnQDjPV7DvO8ECe5Ic8y0m8olewUpoE1rheV1AaYNat0pJ2Dcm608gzZWIuW8lYnnVTlgOIe/x28lCp6BDU+SawqIJ1IFqGhrr9Td187E9+m5Usb1RAjiPowsCnDsFk5c9nnHyQ+fo9gSDBUpUmZWpMC6oalHJMGOjgHYNQAqJ8KzMC94KJ6hnaSFt4dndnPyc26OA3Cs3xYPSfelGwjgknBfvLPlFxch0apN+xoPzW+1idZ/ABXlK+4L2TImXwHka/oFo6U+OilOGRddJegTiz6JwodKBpo/JM2+GljinlyCMnQgEky9ZB1HETkKQ9Brmgk7LhB8YH9en0q0vMKKdcaTSASx1OKAYKoYeJhTo8TJjJ2+CT2RhmGtMuA6jUL23qGY0B7hnc1mGGJu4ziUM3subBoPJFB5m+py5BIMcmbWLs8e0YUT9QvkCXEyTt1DnnPvJgljM05KRcrcTxPrzlOnzhGnXzjEs5NbroC2TQcagcSxuyL/BNO6lb2dZwoS1u9YKTB4DkgWXwjzba7/IWWgCzoMvyKVudZ0Z/3cl0PpEGMvv4wC/1oeMb3lOH2SbwQECROnguncVq/2bakMtPKz5qjCoDgjDOv/WthXjWzPfs+0npD+VUHaW8UhYrbARuoAd6GZf2Gzx2execfkEwwWrlRDnUCFO3amsYHNfwplyy6eg7Vw24nY/7zFIG9orbkiEDBhrM2jEgJ9DLeDPgwzdl0D6zLM1S8qwNQWnaAU0G1DAskT3kUmCbb9pBG+0zADbkwNV39f3S+/1yzhR9YFAN/gLwGtQVGOUZeAHwbqDLMu17xgp9g3EK3fym3VyjHylbYzq3HZqXlUq0hTKRTflJfdoIArDIP2PBQCS84HloRDa0ieAJz1C3AUnK4LrBJGRNx0FZ4hr00S/aANRJ2bwPIKVOQU729ndyqxQBe96hXp5F7nlW8Ia2Kz8GG9UdBrppL/TVQVtXZMEbAa16IJq2o2/UI9CirhJARNdQP79pg/Md7RJYhXboNQEDfe3KFniizQM9/IbXzqW8Bz+UEQE4HWHaR5vhL98e5Mt92kSZyLdBI21RaKEP1WOU74ocQDnklN+AbepLdUfOreOyutv5k2dou3YDbYBX6j7aAP+1CQxeURZ9qmONLKNrDAoCzDH2eNfEHLcjQh5c7UA99JUgqHLvvFKAvRL4K/N32SIAeihboF2QwGQi5zjooWyDCNqtJqBoS8AzthF58uRZ6hD4h2xSLtuTcc1xAi2MOUF8dUxZ7VO2Q0OGdIrhoUFIbUDPmeA57RLKgW7ah1xSH/eQAWQV8IT21ZMPtCl4xqCN/gRBMgEO9ZHyjfxTH7oQXkBj3Y5EJzpWeccsfQ9EhW7uq9O049TF6EQDPQKEOvDabQTBDJCqU8g8h+f2n0DSt20heGtbkAHmhgQcD8tqIm16+grdYJBfeTeRTFuB33wAEs2C1W/QVnXM6NNRh5iA85wAtf6z20oh4/QPK6kY69qN6mja4KoLntWPoQ7Hir4XdMAvgXbxhjrgxrPKp3iHK+G0c2inSSHM365CMPiu7cX7bM/H+NDmsU8NEJnMps3G+EAfuYKFv+kHeJl+RnX+hXO28yJb0Omr6mOrZ2mfyTLwxWCnmIb+WD14y7sGJuQpNEAvbRC0o1+KzVF25dCmNSFLuaGf9G+cJwz2UCZbU1GOiUjwHN1oogSyD03IiXaNckWfSbtbbdEmxhLjj3f4x9/ahQZWANnznJpmCeheXkxyK6rL8TJu37kXi2YnlqtGbFzbziDIjOUZrWb80R/9UT5Pn8N75IE+O3p5kAG59U3mh3Fs7+2k7H7w1oNglTJbHwHmPX76OK7fvR0nw4t4dXoZt9/6ICbLkl09ziScZVldsGK7TRKVSv83m2xFtcotk8QZCv7EDgrt4BgIzM3xZeUrT8u5Hzf3dmOxmsd0NIz5bBo7W5xfBOA8j36vG43lIibDgg/ldrqzeXS6HNDN0eiLXDEA+M45IgDsrDwBGBf7Ylul6WIe41HZVQJwv55gxkoQZKPZKIEaD0XnGtnx7Vbr6ryGGzf2c6XEkyeP4uSk6Msb+9fLKs35Im3prQHbNc3i6y8+j88//yy+/s3DLH+1eLOls5gb/M65ul3sCs7hGAw2Yv/mzXj73luxvX893vrww9jZv1UOjJ9HPH50FIev8PE5SH4a9+7fjJ3d9XLeynwcDXRYsxuXs2mMhtOYXHDgeisOX57Er7/8hnUvce3aVty8tR/37t+K7lorOr2ITrcEQQhATWfT6HZIWk2RiotzVpJM4uTlGVG4aDfH0Vwcxm8e/iRacRqX46M4PTvIFRzDKgmtY6BpUeShgXxl3KHIConV5RyXCFYOwUtsdcbebFZWJ7Hihr7ivUwYa/FexGqB31mSN996cC8GN27H6vQ8vv7145iO57Fs9GNyOY3X55P47MvH8fL0PAMfrCQhMMcKFAI11AUtYkuM3wWHqoATdwZ5/h0f+CWGrH/ybSxF3Yb+ET9GDzD+tB1TDqqV9JRjMLW+ek99ynv61Og1ky5MJtWfFEvWzqQO2iNepf4xQQD64O2V3XRR7BNxRBO+KAf66rg35aKfDGyIpWm/wwODLOpo5Jp3uM437TdgAA3aqQYhrLeO58JrcWneMcAkD/RdoNdAM+0VW9J+0i4T76PNbEXldehiznRnCWwjnqUc+gPaKB9a6DP6d2+nnMVG+ww0iUPQ7/px6GR0PHWlDccWbtXKeBM0KF9sT6yl8a//1b9cKQxOZAIPMtxgiEahGVpFof324ekQJLihEyAYpQGmk1QH+ShLIARBECAT/OWeDrzGhA437wo61Y0bjfZUAs0352cIKgkc0x6BZ4H3el2U2aq266JuBxx1Cg5rFAuA8YyOE38Lsmt0CPozISDEgrMai1zjGQ0/BdQBY3t5D5oEvDUyBecEqzRwFVbppjyBZd6xHI0kMzl0Tuu8lqe0j4980RkToIZ2JyWzEnWA58sCOjhoBHPqmSkMSNqrIPOsRjZ18awgDDRID+UWQ6VkqRrksSwGSr0vuW47BdUog/cFVutOu0YfNNDGnOirLblUPAbn+F0PBNX7r0wUb1YLQKtGrIArbaYsHS/baT8JZsIHA306Jt+OKqvEeU7lSfmU7QRRX12js6Ne0HGQFsrhnzJPO+WNDjW/60E7JzL2ilT50QbaC71OGgbKzDaVDxrGGuV18IoykBmzmdBJ9YmTvwX+pNMgFm107Ci/0G37HMdXwSAMhmqVjRMJdauHdKzgCWM5syKqQJqTPn0o/5EvHHn7k/GiAwQv6s4G7aJcg1YGN4qRU4AowVij/soZ8sU16HGbAt43A1SdoPEgv6jLQJM6CvmgPLMr08CpsivT0MqMoDdnLKkPqAMaHb8C99AjTwXT+I2jTv3wmY+ZdbQVGgQ06HeBJw0R6DALT75r9Ajq54RdZcSowwRc7W9lXydbOulb6jWLHN6qewTjoJO5UTpw9gxgCtA5hqAbB9jxYP06dZQB/8niEsSljRhY8IIsaecwaEKmkBXq0zjUqLAf4DX1lSysko1D++ElvEIGcOq4LlgFDfY3bVMnQKfbFdlX1Mu78Aka6W/k234VQIMv0E55zqeC2bxHewWn8ckc75StIQodAuE4wNLAfYDH+nxr4MKtgKDdpcbwRPDHeUedLGDqnOg87ByNnB+8fpntg4e0G+cePrAahTZRF+XTdg04z17wsHLBaO7XnUv6Gh4a3OGeZ4lAq+AH7VOfOH8JFMJL2gHP4altpyz63lUS0OrKFWSJ58qqnLLVBG2jbnWRe4EzJu0X+MZvZNCzRqAzgYhqibXAoVvoqd+oA/oMtPCb+tfXBjlOXGGh7oVXgKaAEtpAlEVfIPf1tmhDCC5xD75AF2CKq0DgE+NdgBValQHKoF3QR32MuQzQzWZX2wHSBwa+DTgsV/ME4bleX4mC7MBj5AV5SMCg2oNfoIzy68As9dJGwSDARIF52g3PBG2RN3UXtAs0svLE1UXwiVUK1MEz6BzbqG6AJoFF55T6vGM7nLeh0cxkVyIiF/ARmaP/BKFNsPAdZd334Sd8Qfao20AdvIcHyJBBzDqIKHgoSGfShYEP7nON97cG5YBlVtxQDzTRPviMfEGTATll2oxDHS5og4fSaNDPTG3KRAaQVcrkOWihL7inXqI8ViVqjzhfwweTJpBh+6MEmkqClUFeg5H0hzY35dM+xjt00h7qoCxo1E8yG9DMwfK7+EM6/trajin6ypUl0GgCCXWUMV7GiqBlLvDHAAAgAElEQVQB7yvD1M2YoB5WV6UfVtnjvAt9jn34xT0+zi/qPxMT1JM8A48M0Dou1LPaigZDGSfIBP+gxbnD+RIZc2tA+xla0YE8Y3BEwEXfxyCFfjRtEMARfIYW5IWytKG0FSn72jaH0D7PfnOLI/hMH5lgQRlmr9Jm6DHQeDG6SLnTB3UuowzaJSgBDylDncZ16n9w763Ud59++umVjqIOxj380g4TtOB9xwv6CZ7wvgA3so+OETTnWcoyoSI7uEosdFsy6mAMfPbZZ1mfdqm2PeXRb/YFwQZX5kIj49XAMLxVZyK39Il2KXUwzyDDziu0x9V7+ozQwNzs3F7Xlcg6baRsbTnLoG7P9BOjgDcCPwZN+Bbo2dkpB7IjS445bSx9BX67hSuypJ1uwAreqD+gxYATW3hRjwkL8pX+dTUIARDK0/aDNvUI/Kat0lXs1bI3u/4bmf7yBxkW77CfDXpAo/MC/UGb+XY7PP1AAslcN2nAYLu+vdtb7u5ei4vhea6AQMYA3FvtfsxXreh0B7G5dS2anV7MOUQcnTOfRbvXzyDVj3/8B3F8fBGdftmuEVoefvl1tLut+J3f+Z0kvd1nJWovZoCSi2W8fvEyLs8vgz3xOXj48PQkhqtG7N97lzUZqUebnXY5LLxB4uwyllWCELSz1RkBiF5iNGBlJWlT/7rVKIm33UyOjbg4OYvJeBjb62WVzeXFWQYyBmv92N7AtuvmqpJBpxvzWdnCNXG3RsFxWAHQqBJC2UKLoE5jWUBtAivpb3erg80by1jMS6BqNisBOfqxJB5Uu2iEW46VVSSJU1XrTGK1SLl/+vzJFQ7iHNitAionacMvYzmbRLOxyMPeCTIhe8jNF1/+Mg5evLxKvux0ykrf9K1ZghERYw5eX0Ts7l8PVk6/8/5Hsez2o9MvZ8riFww6nGczjNPDi6uEn929zdjZG0SrTVvYzor/WN3BAeqjePn8MK5fuxPLeSO++uXnMbw4j+s3duPW7f0YbGLTrOUqkHaHHadYYcMqHBIUWIXQZMFNTKYRF6cRF8fDGJ+fxCAmcXzwdZwefhWj4csYzc9isZxkMO6C1RHzWXRa7bg4Kdv4qi+cs7QXCRoVX75gWwTVErNtlK35GnlYdDeW8wIwb6z1Y2NzPe7fvxvX33k7lxtdPH8Rv/r8qzg7H8f9e+9Ff303+t3N+PQXX8S//X//Krdw29+5Hrt7rEphi6zTmC6L78i2Xc6vxTcuWN/6YDtXFDGncLaMcxK0mpwhHoQ80h70kjiPSQ2UJV5m2+lr/qZ94gLOsc6n/EbGoFFfXQwPXSZPxQooB13i1ql1PwAZg35xK+dw+H3yuhymDi3UrX9koLke9FBfMxfBB4Mv1F0CVSXBiG8D0jzDNcaPfidtgj8mLJkUxHvaHuIz0CEOL0bHXIvtSXnoNsoWV7R+MT7K1JbQjudZdf50Pr1aEclz2gXOSdTt3C9eV8c6+92SrGgSgokkjm3KMUlLjDl1Wa8EYpkz0BHUUceNlZXGn/yTf5RbYAn2OZA0hKhc0IRrTsYCHxBAxRrKGkhUblaHoDDMFiQQaFIwKUfhFsyGiRDtdx1gZmI0GlYHHjQEBIxoD0wQALfDKLfeBoE6O4hyNPgRJBYQ0nYna51qJi7arEBJO/cp00EojbzPRydRPhuYUAj5LsqhgEYGLAQ3+a2Bp+Fvm112b5ROkPzbASOB8DqvoKf+W3kw2FEm43LeiLyEdq7ZT97zGrRSN2UoS064o8n4agDapnr/1wEflQe8NCpov2nswyuDTIJXdWBTebMvDVzxHvTS59DJ3/R7PQBhoEIFZ7CAZ4xY84x9qqHv2OJ5eW5/a4RynY91GHShfV7nHmUxrrjvdUFilRk8E7CA1pzwqv4SmE8DpDok1ACHilCQ7NuyoLNivwt28hzlcp1y5aWyLg2OzfqYZo9QxmcaX5WsU44KToeatgluyQeuOSkos8oOZQk0aATjuDiuBBuTMRXf+da5pF6esVy+zZbUuMhMpFikM+DqDeW6HmCAD8qH9QqkIH/QKqgBzXyUBxwl3qVc9QD9aXDUfnVMIFd1J0I9a18LVkCf7eWeEyzv151BylIuuEc9binBb8qB59RjFrUgAfcNMkiHmV60p64z3EsYfqQBVR3YLbhtPziGHAcGhpE/2mFQEwPB3zq/yDn3HdcG7igjjf5q+xwdfVcFcN8sP4Eh+8JJG57QVsdmGpfVeFCW1APw3cCeY6cYp2XPZ4PABlmgC355wDd1aZgBINUzoA1qQq9jkfJ0RJFT5ya+lX2zOeAbBgNlQq8gGO1WZ/K3BiKywd8G2KBRx4xr0O1WCRgh3NOpp/8B3gzsadzAC4Fu6TPTw3cpJ+flakWpwDbPawhptLkdgoFQynfOmk8Lv5UR2qOcmIUMD2gLPOGDUUhboNfDfeGNcwd/U0cC7edlGzb6THtFo1z9qGEqEIsc0T5BC/6mT/hQBu/jiLMFkgEMeAFNlEnd/OMedEOnQUuBYMe48xx9yj3awD2+3Tufunkf8Idr6v3yXWiTh9Buljb0C2SZMUUblAHa7VYg9IdZtdIMH13hot6xfdqd9J9jjv6mPdDAu4DJZshTJuMIngjE+G2Ai3cF+rhGe2kjwUT1lSsP0CMG6OpnANXnaB0qgW70ieeeOLaOT8r5FvUkHMqQX/QLPKI/CIYIdNIujXv7XsdJgJZvtxc00MxWPegFATTogT76EH7Ib8/EoB5poR7e49ut5LRvzUgz2Ai/Xe0iqE05BPUAqQz8co+6tHXVI3zz0bZ1XqLf6VfKhv+UwxzJdX5rJwuIC4xRN44cv+Gl2d0GiXiPlQt8w2d1//Wd3ex72uyKR/gErw1k86zZcQI3fBvQgl54Do8JKEGLSR86sOoMt92hTj7ItAEe6jWgU9fvXON5ZFu+qO/Z/oI+ps0eSs095dzxiMzxHPKhPoY31I/McZ960NcEa2gv7bh9u2zpBO+12bRdKBvnux6oMfkBeXEVg2AovBB8hkbaBA0E56BNPcp1A2YAc4IhyiIAN2OddwQduAcPaAc0UY8BEOvV92OMG+SlTnjtyhwzFJUr5A6A2OAbckL2P9eRD3gmoEyb7AtXPXNNv0YdxTVo1GeEBsYNbfjpT3+avOfZnC+q1cr0p/6swLs+rz6lySwmJxQZK2cWwAP6Q7+KM5RoA4F6ZYf+RI9wXQCaDH5kF/6oe53H9PcMFLlNF3JKGxK8rs7hEYOg3QY70F8m6LgyRJ2qzkfe6WN4jE7ifYEq+CbIBe8MzLDiDtoog3/QBz2U5cpFsQhtX1ci0afQjQ5DxiiTv5Enxi48/eijj64OKjd4YvCWtotHUKarvDy7hz5gnGqby5e6DardBm8uL0dX4JvvGKg3gcYAKPoL+vS/+A0tXIM+dRBtog8IOtKXtJcyodegL2UUEK74NvDReriHLOiDOc/CU9prwJP+JQG0fJdESAE2aHEusC7GHuPG7RzhgwkVJiMgY47nYh8ufms7UdpKm3O+6TRjeH6R+o0tg2bzZaxtbMXm5k5cDsfR7vRixhZGufVcM2bLkqj2N/+L/zzl7XxYVjFSJrZC2lsb63HvfgkmJ3Yyn8XwomyFw7Z2uXr23t1Y29yIpwdHMbh2I+ZBsGRQ+rzXT2A9z1bywOi8kwd/lL8q0DG/a9v/wMdOs2yTNzw7zfOBdjarFToNzt6YxvCSnRFWcQM7rsUqjLIKQV+s6O6SSZ2Ho/MMURHwr/EoFlMSPYufvKoORxcXSLtj8SaRuQDCZR6XZvisD6yfoC2PLDGOjs6OYnhWVpqnXc4c9Oog613vd+Pu3dtJ87NnT2MV89jc3i4JUycn2Q/M35dn52X7Hw4fZ9utxOnKNnHbu/sl4efaXmzu3YmNTfp8M95//71Y63diNudQ79N4+uQgGquCS9y6sxM3bm1Ep80KhkUcnZzG2uYWB2/kwegHLy9jZ7CdZ6g8/OaruDgnSHo/rt+4U8DXbiM2t0h0zlfKmSjgDgSzGqVn6e/x6TLOjs6iNRrHq0dfxvGrX8VkdBDRPI/pahJz/KcoPtTaoBeXp4VPfNJHm5QAlJgrqzxK4L9s99jL3/2YTNl2FF9pkmeVML4J6t68eT229/ci+u2YHB6kTv3q19/kllX/yX/6n8Xug+9ErHoxORnHP/yHfxIHx8NodAbRa3Vi5zqrnltXW1gT2Ej5qa3auH37TtJ3cT6O2bzgwZ4ro1/JNYMe2vTM2/SdPpRzfh1PM0lKGx+dpK+MfHOfsnmX8vChTAx0noAG/kaexCD4m+eon/r4Ri6RVXEJ6aNtJnFlwivnr1R+BfdMADfJ0LlfvxZZQdfzsT5xc+0lV9mZoID9gdxDC3WKO0ITdIuT1QMwBqfFhrlXx10NItN2dL7YrKvvsDd4xjlHOxL+itOnDTQqK/idP2mn52yp12mnGJl4mNj7+lo5G1S8Qz2ifOhnG3AVQyFECR3QKYZNP5gYQvlpX/3jf/Q/rgTgBFVhDsQJnBrZglAMHxgtyMrfgmoCzTr2AqGCGfwW0BZI12iuA7UabJbrwBCQFIzUQLITqF9BEljmHhMeH4EtO0lwWeDY4IKTsYokHbEqI1VwWBAcpeqEzzXLELChLAakBrNtMHihk2N5lE+9PKfxUweEdV65ryFjhNXBa5aejqdlCsT5W97raCrQ0OrAlhcC8wJhCqUZkJYFTXWBs+8tR5DICOLFsOypZ338bVk69mYBaeAbPLD98orf3+YV16RJfgrkQZMDWwBIoIjrgkPKtfLiew5C+CdAoiJR6enAy3OVg22gLHhI2ZSnAWjAyfeVCR0UZV7ghHJQ+I4ZxzDPGUHmbwFr6JQvXBNIln8asJRbHy8aq7xfzxAzoKLTQV2CyipzDR+N+QSiJyUDR+dJnaHzqIPIOxi2Bg6VBfoJWpz0fN6ouxMTEwG6S8cZ/tsn8gQa1FFG020v9PC3oLmgCPtqMuHVAVrucY3Jwq2DqJ/3BQDgl2PByYM6zZDUWYWeupzSHsqg3faxY5Nrgvh1IJ52mr2qXBuM0vikXfxdH2uOHfhSn5ChTUeUZ9SfPGMmmGOGcimzDv5qtBgkN1DFs07+lKuMOoFDu31FXQZDNN51ZGk772rcCMBAkwEYATvnBMoyiK1OMEjBPZwuHVccQp6BX+oqg67y34w1eaN+4778ozwnfPnk0n2NMAET3sO5Rx7Mhih/F/4qu/ClHoCynx1z6h/Ld67WWPC+fcQ4k0fUU4zp0k+CsHX9YjYkdFAGbRR8FUgys4Vn6jIPjwTmlEvlnbLsZ9sKTxxn0ML7bvOizUI59J/OMrzhGerJ4MuwBGgw0Byr2jjKOHJB2Ria0KEsA6TQPzof8ofnkemcl5oFkPfgYVeyqQfgHfzkHUFgeE6/6KxLK89QN7KHDOCEk3nLs5QDLbTJ4AfP8jFzCl5RFnoJvggIuS0LZcAnZdJyeNYtt7gP0PNGv5eDizWeTb6gLIFN3qU/kAV1lGPZAIiZtsqNwBc0mtEPCMh12iUoS4YgGdCCjDwL/6iPdkA7/fTxxx//1uoH2sA96PXAVvqLNksDfcVv+sX5WsPcrFdAbuRHmwc66HvtXOpwRYEOFfTxXALovd/ePgTnANrpe+qkzW6fBrArCM41Ax7wziA5cuH+uOoO2mNbaKN1qIt0lvlttrygGN+eK+J445sy6AdBZWiln+G58yw8UefCR4MpvMO70ITcID9kX9KntMu2Cxq6Cgl5ElDUznYbHNqNE0gZBo7hFbRSJn8jG5QFTbl6qFoZyu+f/exnV0FQbQP4sr2+cQXQKQPaONynn/lHu+v2F7+hEfmCBvoO2aVPaDcfaDK4YRkE2+p60CCL/aE9pw1Lux1z8Ic2OY6L3it2rAlqyDp006cGN6CD/oSX/IN2A8IGg7VNKcd5G37u799IOdVeEvSETuqlT7RvaLt9oh6gXehGz3JxayaBYvUGZcArs9GdO05Ojq4Cd/otyJbBSehX/9Af1GuCBXyGxrpNDv3OEXzjS+mr8Kzbj3Gdf9Dk9ls8jy6nnYBwAjn8VhchAzznaiGu04cmASEr1OeqD+dnytLn5h1XnABy1v1lA2fa5sg7sq4/T1/RDvhbgpCTK0BaObLvXEnGnAIfqdcgKO9znYxfynP7MQ9n1UbgW72hL0H56gYOPKb/uVdPVKCf6skqYgDQr46GN5SvboMnBDD0J7lnkAP9oo9isAFe8Y/yDJAJvCOnruahv+hD6CRASD0kH9BHjCP4xm/4rD2gDiao7wo6yqFfkGlsOWgzmAXQqPwgUyYxUaZ2gAGKOl9IwHTlkPaHNr72OPTyjHqZ8aEfJahImcqggUH7wPkB2k1wUZdtb5dyDYBqK9XnQN6nLANtAnjwjW2k6Efoc4UHq9z0/cWg+K1tiAxoVxrsk2ZXjJghzQpp6ref7R9soclsnNft+xfPXsb23n76pJxncHx0Gr21QYym5UwKvKB+f42DLXIrrFu3y9l/k3nxvaHv4ZOHKR+0LebL2FzvJ3ifdnSnGwQWP/r4+7G5vRXn43kcno9ifXM3Tk5Oo9Xp5aHRy0YzVwjMWH2SE0XZ3ohVH290Vjkjalr1pb4IKHqTXTXSTh3F8Ow8Az0cin56ehyc+bC1tRnrvX5sbfZjrcM2VGWrUPpBfIp5A32zmJMh3kzaWa3K6obVvCTfElxibI+nJTkvfb5WSUJxvmArKccddZg8g9xSB3wFAC86bB7DafFtTw+P8+w7ns/3wEdIls1tnZYxWOvF2eV5jrftbRJ/2ML+PE6OjpJlHPCe/sKsrKBaNlqxMdi4WtE1Xa7yzJcXR+fRXduM99/7MLaubcbuXkkQ63XX4uuvnsXogmQ1eNGJ9a123Li5GYP1kpR9fHwanQHbpG7EfBpxejSMV0+fRKexioNnT/O9W3fux95eWe3V6TSDI1s2tnu5LdWCLas4eqMReY4KyaDEmoYni7h8dRg//7P/Owa9YcwnB7FcHMdwdh7j6SSm1QqOtbVuRlGQ34ILlsBV2k+z5f/H1p/+2ppk+X1fnPGOeYccKrOyqrK6i93NLnabzRZhAdQLDwAFy4ZBwBINkYYN2TAE638S5BeWScgaIZm29MIDbNhEU+wm2UOpuptV3V1Dzpk373zPOfcMwidif08+KnADB/vsveOJWLFixYq1fmtFxPWl8vjaCw1z7Ib15Ob47ne/Mx6+9WDcu3Nv3PrGmzMyc/L40fjxj380fvqRe1ZejTe/8c74G//K/3DcuP+NMQ7ujPH6cPzf/8H/c/yX/9X/e7z1znvj9q37s06BFfM5uy7b4/btlci98Np1lN7p6UqcF5jxW8kH+fw+51OgHf+2Pnf2T+tBwYHsVzouXC3cszWw957RR/O3dUkd2Yf5Eq0VJcKhmc7RTjigetXjmdoe5+vYQGXYHXRD2GAJf+jIV9bPr8dzJZi2O2/LD+2rU//DJZULj6Hf2xnhO/oyW7M2Oq2iPiqHNnTlTxZsNh75aMqrL3u346fiX3RNLG9vHcmlf17hItmo+hqOpY2SDtPTz548mzY7vrcDMtshfKpjI8OB55pwsk4lqU3tx291FRza+y/+8/9sHoGVoRXo26Bl3KaIOp6kiI5GUsoWqZzIrxXpmnxNgH6fynuXZb0F1zNiA0sxKAA20CAwuMkSWIz2gHnMwdgMPp+3AQWfCyIUhduCSIEQRbwud2dRljGSsyFyHxhJKAqa5Lz5zQBugfbA9gZSWfXVz/rhc3wP/Am0bbADB/scOBL9OeYBuRn7xqRFq/GJR/ih7filjsDyeNTEj4/1KeAsB08deFY/lA9EmuDu1cqyx4MU4de8XZfRR09KPF6k/Ly3eAec9txcDHfHhKg/pyTDSj/Q00QMMAuA8n3jFAi3ldEUdQZIZbWbMgyMK1CVjKI7sHLriAWUk6e28SvbfGlMtbGdhxRgsthWZPUWkTYWAb0FOgI3tdVcry30Zvym5OvL1skoEh7vtouXvlBmOWmBYOSBA+WsUzQH0KNX+x2zUPtFtfU5gypnO8NKW4HU6KWYy1jGG3xQ/9dG2MqWbhz8FuBg3JuX6kreC4L0/uLls2sAs8BE7xbIsvo6EkVfm29FoQsWpKsKqDTnAhO38zFgOyAovhh3/AmQ97v6OX3NfWPoRZejUb/V/YuLarq335PRaRjv9INnvOpXi1XrhzrQEKgVqBz/WkybZy1a8Qit6sQL9QQoLuNp3SmkbfUqizZtpQ88U7AsAAF//V+m/RbUro3mepltynP+yrjPSKkfy6hbuqSx8TnHCw2BBxkDWznUP30q81p7zVE87nMBogwwzkBtBzQoi76CRfjjz1qWE5l8bJ2V+mrsAtjR0JEJnQ3eHCrb31h1bE58DSDVV/OwOnN206/pJ89tdXX8SFcmu/rkmeRLP/wBJ8iC32Xaeb6dAGXs6F9gUw65S9Rz0LMH2gJdsLMdLPqR0RUI2pqvXeXjl8/+Hjy8N2nNSJTNXACitVD9dAHachxbz/UVb+hQdKVHtCs7l/HXuh1AtQ2sziy43fFS8dKzaMiWMG/IdbLVXCywloGsbWXwtWxQW+UX0LrmY/R7lqxl3OJxWdzowBMykjPi98CeQCjy0FinvwKztYMvD+8/GD/84Q/nPAs8R+fKjl0XYXvPHswAz3EIGOpooByxxjpwrOBwAfQC6niB9ozqHJlp/O+OewlkaizVpf947g4Q/E1u8AxN2mmXQOsEvmRfKJ/tl7MAVFPWb2WSNQbetQdgzqFq3VNP+gAf9Kkggv4DkNOj+JzOLlifrZPdpkwJAQUoAy1zYsk32dRWfkO7G+LFAsjOZvAAz4yJZ5QLSMzGL/AZAJeD1t0e2x0n6Q60dRweYEp76jV2OZPOXM+WLgAZ4Ai0JHP4n11jDApW6CP7g+ypr6QGtBpffDV/0w92DqDHuBSgNx7+V5c6tkGn5lHOXbo8e1p/7txZx+Jl2+Fjc0A/fB8gWeZ361NBnfREdoVy+mut+qVf+t6UU3/pHXThWcEYQJZAITBYQCQbrXmQrKMHT9AtgLC1bdCpXwV70wNAvoJreFN2OXqMS2txILnvtatP6GuOGgOZjgCKgi7GjfwI0CnfjjbrYDZQAVB11o90Fn2GJrSjSx3qDiAg99lWfldnO7CAwDJUs2MDBsw1dZJTzz95/Pga3Mi/QbcjLNrRE23JFXkwdsb34cP7U/62di060Bmo29wpqaYgLzlw0bDyxhVN6koW9E1Zz2mv5LKCQdPe3CWeFKAzf7J1oqH5SqbIqnHTtrKtfe3AyH7HJ+2oN38EPdsdV8bLupIuKXknG7N5n45Sl750RG1+gV1dgV/kreAb+tVV4mjZqNu7RdCLv97Roe7GOHvVc9nnBXzQtNaw4+vAQb5Zu/AEz+lOMmwc8IssB9CVuELmC2AlQ+QhHa599Jm/eNgunSVXK3kjcK3+5LvoS3ZEwb9AvcWzk0lfGcwFFdWpLmMXwKcuY6C+5lW+vbFQLhlzr0CJUMr4Xh9lu5uX5EU90+bbJQOu9XZlft+7/3A8ebI+P3v+cvJ5HNhZe2MI2hnnv/t3/1fj4PjWxDDcg0HGf/QXfzb58Z3dzrgHb9wbz58+G599/vHc/TfXleOVVHH/4dvj1eur8Wc/+XC8Ol3BB8j4zdt3x72Hb46XJxJdbo3XdoJcLFvIHeleBROvLq7GzaPjcXG5Thaxo8D4ulvD7rhHn30+njx7PIF2a8H9e/fm7yfPX4xxdT6+/e6b486thT9Nf2N3qfbyTXY+zcHVOHRnwe21q+XFs3WMLxD/0M0au+O7w77CrxqjZBdfwuzWThC7FfiPK4j6+mIdf6jMBJqfrDt3JBl/8vGHsz+O8vLchz9bQTJHWR05wum1XYhP5o6PuZ7eW5c3Wx/eeOP+bvfASu6ZvrKLyA+Px+ePn4zDozvj4YP3xuXe8dzV8vbbD8f3fvWXB1Z/8cXruRNEMOPy7HQcHl+N3/zNXxm3bq/dZY+fPLMdZu0m3D8Yn/785+P3/8k/HZevzsbrk7Nx8/a9cfeNB+O9d78zAyWCBJf7Y9y4c3vcuC2xegybZIS6YPBPHj0dL548HXftJPj0L8Y4/2K8Pv10PHv26Tg9fT53bryU8DZWYupN927sduS7gwOvjR05taMm/ajPjqsrMH7rtgTWN8Zt9s7J8/HVF1+NTz77bOqL8wE4thvq9nj4zoPxW7/92+PowZvj6uxg7B3cG//gv/h/jH/0uz8Y9+4+GAfHR/NYsb094PkYp692dzLOHWUncw169uzppJW+OjhoR8raqbAubl8BM+9hoNmx5ilZay3XH3pbP+mhgvQz4LjDIcgj+yCMquTTrQ+df0wesvHRV6DAOqx8O+/DnLLhjX1+dRiHugqoKj/x1at1qktzAP+143l9jabWVv3bJiyE04R1kvnqQ2v+rPrUlZ1nDjSX8jP9ls5XB3un9cnn7CH1ht+3gz4Md+v3ZsuE/2t/izfP3erffHfatO2g1X+2jDXSn/qzubWLZ61j0ye5Wn6O/mxxnLCwrf1WX/Doi0dr13I4kv+zO/M35q73v//3/v2rLRCuM4F/DYqOJaAJgIqVzSnzGaN1rohWQRXCEFAWUBwgP5X27g6ELdAd+BPAvjXuC3hk3PqtQUiRp5QDErRfHf7H0By3aA+k7XOGv4GgoOpPQjYd8IdvXRvmgeva3G75seh5JlANHdWdk9/EDxBYymKdSe89ByBAIaAh8CuHXhtboL3nA3e2CjEHumDAFuAP7Oy3FrfonovxTmHlmOQ4NWb61gTNoZuLzy4jZAa0Lr/eMpWABwhsaWiMtdXYxlN1BsK0APgu5yFjoT40eQJttjJtUuYgBUhnZGWIVV8yt51o6oquFqbo024yvgWGPFOZAOBkUd3aVSalaQwaR/Wp1zws+6tgTnxUpld8zEFNQRwbKTsAACAASURBVBgL9DbXA5iUU29ORABxdKVUcwaSgYIHPUfRoTFDu/O5XY6GnxnZZYx57jqKvgsm6XdBoGTAu7nWWLQIdSyG/gUGdbF0QGVzTh2Bfum1DOoUZ3OwxcSz09HfXwag8gHxgQzazVEuwNN8rJ30U86wejoSRJmA/WRva2xux9T32i3zKUefYRDAVdbXNIB3F0uRB21nmAbi+5wRol8BD+l7dAfGoU19LcDbeeZ/37eolpUXsKONAgEZzOk6ZdOpxkfZ5A19aNHfrXyiCd877sP/3UcQSBXA1YKtjHamPtoFf9O9OYHaqD0Oo7UxRyxZKeu/+vAlJ2uBDQ+X8b07gqaxZNx1BE1neeKJ7zPK1JOD17qrvuPjlXWSgZQM4rvxLmAQCN5aXMZLPM5YTI/itzbNI+2hX/+81BmAZ20zln2nXHRnbG11WyBagHF9UUZ/AtMygtSdfAZANl8LzOgzeqLds613BXw6eoe8FxyZv3FIdpnAZUdfZ5/sLmZLto2J/joqhyyVBas9oENjXeAbT9//1ntTFpXFyzLQk7MMWvzQvjLqo6vmxYS74+m0R3dmNJZ9Q/Y6oiLQNvui4zXQ37z1nbPSA5HRXYAoeygdpW48zwlpvuBXIKg7QNBWdhBaAoHZgekctPlr/qMxp6UMLGOkzQBc7wXv61u7dNA6g3pvrABuQdKyu5OHDPb4mH1QgKp1OBAwpwbv6YS2y7duTsd/5/BHa/oUTWXOK6NO7Te3/abdQJwJft9YzjMd1Q4dz3bROLqjrYB1gI5s5y0AFHCAdoBSc6c5v80sTi+0iyvAGA1owe/WErJaQCme5JAEyBlD/VAfushB+o9M4x/elelPxupX/kfOj3YFMelZ5cwffTH23gskJFv4jv6y3dXbzgt0+d4z6i/o7X91mUdAbM+npwLdZtDx0VdzzjUX409H/rTWRVNyOsHd3f0vAiX1MSdza2/hrT4DH/SpQC6+Z4/OI1d2F3eWCdf6Uyaj8trStnFYdyOsYE5OujLZicZOm+SjnTTkv77qY36Y31uLjGN+lh0gaBSw6BjLdJP68atj27J1cvzVk+4JdMYf41cmvzGgd9qJ0YXX9e/Zs3WcRQA7GpVP32aTBIynBwtqlzRREMi8UweZCVQwdnRTdnqBOHqOTHq2da21oDHSdzRk13fvRYBIgI5xiFb8M4YFygPC9amECrz2//4ueKqdwIAFgC1AQ7/Vpbx3fFJ/wS0BEDRk623t9/zIZAaN1o9sAvQ8fbr0BB61TuprfoL+Vifeo7FgqzH/4ssv5+/tMMTLCUDfu7cy3Hc7nbOZ1Ise7RmjbOz8vQKN5MozeJd9FDZhLpAv/O0otHYikj30AYcANz6rZ9un1gj9Lmji+Xxw+oq8kHfzsTVL39WrrP+zF0vYqS9kA80+t16oK0A/e8X7N77x3tSpBYb125inj3yvvmxSO1j0qd2f+RXp3vhrbPyWn4dG/ave1rCXL5/vQM6VCJYeaLffFnjKBkWffk2g6otHc26b5wV/6P12OzfnWruyKfFefca7VyCd+t96a+3w87vP6py65ebR1KOtpfu7XcTqy55U74M33S/0+Xj4wDw7HeevZekvAP3Nd94dexdj3L73xvg3/87fHZd7h+P4zo3x7NWrOd4zWeNyjO//2l+e9uUcz1d2YizwV3BTv771/gfjlTtg9/Xj5Ti+dWcGQr549NW42jsY9990TNXxuNjbH1cuQYe5XS3cbeJoLsB2r0WngVydj+PdpdPu9RDAkNE/A6WP1lGbN3e7S89cfH4wxtF4Pf57v/HrkzfTvt9fuzbJw8IPdtjapWTBw3knlrsbXp/CG16MkxeOwlmnfjRWzcV0XvRuAyFhfvngLmrXZr55euvOrXWc6Yc//+lMdHEM1xv37gwDcvfenfHtDz6YPH+02z16b7fOn756Pulx4fvCShaGNv+u1kXcF1f74+DoeOzt3xwXr2/MezjeuP9wfOuDb4133n9r9v/4aH/89GdPxmcfWQsPxuHV2mny3Q/eGd/9pffmxeaffPL5ODs/ncGZcXo6fvrjPxuvX9iVD5e5GIdHN8fDB++M/cOb48H9t8ctd3LdvDEuDszLO+P86nwc7Tsy99U4sYPg4nS8+9bdcXT1cpy+/GS8ePbR+OyjH4+Tk8fzAvNXr9ZJH893icXT9399OY/HOjq4seTs6HjcunN7Xmp/fPPGuu/FDkU+oZMiDlagzA6hJ8+e7IIRe+PwxsG4ddd6e2987/u/Ot7+9nfHvMX9coxPPno0/uH/75+Nf/xPfzjeevjeODy+M+9FmTsJ5iX3eHwxbh7fmgE4vCYbZ3at7E5vuHVrjcetW+teMkGSsIQ5JrtAibHLjsveCAejv73M4bDVbRBj66fQLeTDi2y19nRKDhq0aV7SC+xm5fxOfrWNT82xdEq6ns7Bf/owvFBdyk09vbsTJ52ubrzwHp5X4kj23jZgEiZqbmbbWMvxJ1smXzJcsgSOiVvvMNpwkS3W43n9ay76LcwgTMO6kf+C1/mE+Knu1qT8lLCwaLEDhO6tv/psLbEOasv3JVihF/+zRyaufLqSlPP3wqj1x3PREV7Z+vfxp2uns1fHAOfHZutMH+b/+O/9u1eBjoGLW2NexWU8baPugbs1XGZYhnGghPfAuQIPgU2I812EFhwJ3G3weleuBTsQO+HcKt/t/wUUEqTtwp7BaMLEYO8xXB9T5ie7rYY5wjm4b7759nVgRN0BVZ7LaGuyBApvAe/AvkD3AjPazvgoyOHdWG0Xmwyj+B6QmVPexA2IDMiNfznxgSb1r8+B5wGCgSOVy5FrMqIxI0obOcFNrhxG7U6+HK8Aj+cCJ/xW1ghZrG71+t9zgfuNq37mYGUQobHJnXJtwS3LyRgl94G8ypqcXo3nViarv8n4iwGQABztJ38By75Df+OYAvpFMKC2k7PqyTBBf8o0efKufLzp+61c6pf+ellIjF/zr7mYIg+YVhb9GTI5sMkSmnzn9+aSZwJOM2rib87ZzPgcK5MiIBUffJ9u2BpEzcWtvmi+NCYtkr7HW6+AJwtcwH51BHwU9MW7HD7/lykQ+JpiT96OdpeKNb+mYfLcOatrq2nZCo1NujAAX1uNme8CVvS731q8c8QCtPCNbg7wbYs7HiTT6cfm+1bfpvN6vjHjHKV7MhosdPpcVjLeei5Z8xu60je1sw2UocvYopODk2P+i8YGHgYYlWWQLAbm5sD5Phobq/gZeMq5Sh7QWzAmQ1+/C2zheQCBenrW//re9nZj3Fpi0d7Ob7R7cQIZLtGn7+QgcFZf/JbzWRtoMH4FINCJ7pxhfaltBmRtaDP6tw5tIJbnu1BZ23gXuBKgXyAk8LnjE8pCLMs1Pa6e6EMvuoynfnEEfUav5/Q9cN9745SstoZpe2uTtJ5s53+BdXQEmKDFXPeb79DsO8ap+nzGK31OHpzPnDONbs92x0dZpsBYoI8da8Y63up3xhoAKkA2YGYaeLdWoM5zgJCyM5s/7cCaGW87eu3sMI7K4mG6ID3ms/L6knOQUxBgg7b44TvHQJHHzilHt0CO+suO9o4Gv/WH5xnv5kJAY3aDI1TMl3a4pL8759XYqVN/Ai0zqI1/gGe7CfStdZ4cCBIUbDSOjFll/NEhz56sXQTqwo/WA7LIMdOm+rTJcVAH2sgaHrZGJhOeC3jTBtCvXXXmD1rUoc2ymXyfzkrfF+DDO7KRPKfTC1S+OlkBFfwrUByAbAy62LhkpMYve6bs/gBDtDRe64iit2fd2m0LvnH++hLbFUBCn+8LXKC5Y0W0rV+B0MYFP7NntbndzYCHZN9zBVZKUrDTgg7SFt3iHS+cP22OtP6W0Z2N5XM2mf/Ji4xkPFOmRIGC4cBLspVdjUZjic7WLM8E2rbW4xGaV3b74Xj1bN0Zk+y3A8t3MvTbsacvOd7aLHCRrsYz9LT7kOwak4JDPet3/SmQUtC0IxnK2sv+Tg7KBsyfyBZ+/nzND/wvsIIP6MUT9JPndC7+/ZW/8lfmmJh7fivohGZzqQDxsmPXDmn9DVREU0kneBFwT4b0rV316Tt8IX/pXrwwLo1Fux2MnTbKbMSbzz9fuzGytdGn/uaFfvgu2W43Q8FYsqRdoPUEPh88mH3HTzQAssnx1obNjilgbq4UvKe70VcCBplFP94l8+pCr3ExD9PlBSzQ0MszEwjY7ULODupYCUBTcpwvg750snbU67Pxbr3WxwX8rN255JlMpKsCjZs/PU+G0HANwl6tRAttdjpEYJL3kkWyrwM50DqPZtwlUaZXW4OUb/c7vaCugq6BM+ho557fA8/wVP/MT33Tp+76Mcbq1o7/S1TUf/83pq2DJcC0rngu4EZf0ucFGI1bcl0wbZtF2/pJrtBuLnrl/5HxgFr1oKngfWBbZcm4AKQxLhCTP04OAX/Z7fmR+b/JlP6RTb/jUe3RMwW1vTcnPac/Pq817OUC43drSGsh+SkLO98e7zy7DeQfHBzNXSl45Rm00OvJKl6XPOf3fE088b928aP5h5drPti1sQJ7U16OV9JrwdFoAng/ekznrqNCX71cl+ZOG/LU0aIn4/33vz1ePH81AyCvXqrraAYm3BHya9//jfE3/2f/k3Fy/npcHayjSx2HdvribLzz5lvju9/54HrdslNExr/69Vng/atHz8fFuBp37t0ft+/cHce3j8bnXzwfH33y+bx8/fD45ji4cXO2tfyrZeNPbOpqHW01/fGZIc3/X/aaAMjh/hhPv3o8HAN2vsNbBG7C7oDgn/3sx+Pls6/G9371V+cOFQEQvwsSxNt5hNKlds7H/tgb9x+8MW4f3xinrwD0z4d72MJkzKlpp5+vHdCt3wLx2VqBpdvAhKOQ5phernKOc/Ls0cFKgnPUqTodwfXk6Vfj84+/ls9wBkeane8y8+/dXbvY2KfTLxlLTmbfdjssH7wpy//ueOPO/fHy5GCcvd4br84Oxptvvzv2j67G/vHBuHP3cLz11pvj+ZPX48vPn45nX0jkeTmOD8d4862744PvvD/u3D0YP/qzPxufffrRePbFZ+OOINIONH/54mR89uUX4+S1o/tuj4f33hq3H7w5btx5OO7cfzju3l/3l927e2/sX70el+cvxuGBI7fGOLh6MU6efjVePv90PP3q5+P1yaNxNU5n0uXF+UoACtuZcjCuxt7l3hy7i7PL8ZJvxj9y7KFdjwLjB2O8PHWhPft3nZhwcLg/A0V7++fj9ht3xi//yi+P9375V8a4eTzGC/Xuj9///X8+/j///98bTx6fjlt33xz7ezfHjdu3xtnFyZQ7u1suL/fG2as15ge7S++7L+b09GS3e3XdV+YIrOW7r91Hxoa+Sz9nQ7bWlNiUrsmHDicN6yP7ni0hK584HFI9dK92ai/dSF+qp7+wDDxSL3miw+iXZCl9V5KGdvL3pw12sYKV4VCebTdEtkhBh7Co1tgwm3CrfPNw4AKMYXr50/RkfndrYphjO5JLLLC2oiPMR7/wyBraLsPwQrR7KR8OE2aR3xfuQ6aVcRRVtmd2cQH/sGT04x8dbgy2a9WrFyvxM382nzG7t3U/+9/3yrh7JL+FHYCX2c5oIz/Tpvuv/sv/2xXCcjIV3BoaGWs1iOkRE5jYYpTzFTCKcYSpZ3JWErCMqwCaQPcA5SJbAZItYDFZvTlhOTXKBtZWrqBJAzmB1935uwG2AcvV53MCNQVxl/Hs+7KJ1C+SGRiqnQyrgO6cNu8B/X7T91/kVwtT/GvBiI5AifhSv6I1wxC9eJiQFgQw6I11PC/A0aLUpMuBitYMJ/zx10LXpMXbQPqcPnUFxnoPDNWfa37fXFvC6yP+kcUUScokIEafUgDR3EKgjhbcJsIWYPZdIFu8DFjMmNIvf/V7S1tGf3U3ToGIyW8GckDmVn63PAqAjuYitoEhOR3T2NkBUclESqPxUm/KIKM3WW5OZMSnLBqnFiDjo79b4B1tW5nxvzIFcPzutYyZJXdkIgUc0GmM0FUZbSsrAKK8v+ZMoE/ynVPR+Gk7GdJOdPsu49D/yftWHyjb4lWABH/btRZwUbnAuAzv+l67bT1GW4B6Tvfs3y6gEljaGOlb2Vn600LVIuPZ5lzjE7gZzwsclUHQ0RrNd+8thuhAQ+OT7MajAHFt+S558hz+WLTQGdjOiak+czaQBU3p2e3akaypN72nLWXRn9OYXMenslfVFXCavvV8YJHfc8T1hY7vcnptkwvzNPrSKxZ7v3cmevJfRqg6u7jRbxbpghbpkgDB1psA5cbJMwEPGTMFOMoIzpDD13YvlT2qvUAUY6MfBYYZkMaozE5lM/LRx+ApaKxtcp5sNZ+aq2W7FBjR9y6S9iwa0s3NoY7MUUeOSHMjIDbwI3ku87fAR+t6hiEwNIA9IzX9HNDcWK8LLFcwN+OXrBYIMd4Ba9ph/OIfugEIZyen10d0xdeOaVHfNttGXY1F45mBXZ/JWXNY/w4O14WE+hyw1brM0U8H4TmaOcYBo8AY37fLSVvp00APQZm2aesf/rS7ynhkWOJtoHwGc2AxejrGpzVoa5sFEquPbJMDdK1s5AUadieHutMxnqPLOzKm5wJpzDHly/ZDvzq1o890ivFXXzJJ/rzapeAOF6+tUa1OY4fvjXUgZmvVLwZwfd+8Nm6eRTsZMQ4d4+h/4LrP6MTXkhiMCf570RnqCyBHHz0QYKesef7s+TriqKAHnnRUUI56urcgAD7FM/0rGxw9eF2g1edsdN8bp47YUady5nfrj34DZfRdv9NbxqCgn3a1mT417kArvPK9ct5LYMl2aQx9j3f4SHZ9xiN9JluetUZsA+3oKuCZ7amsMU6PeyYnLxsDL80pffJbYHN2WqB/O5bUUfJFvP/so3VEVYFjz+ABftJTfc5eBvh61u8lz/gNP/U7fyCfKUcdzcZHdrBn9Yu+8V0OJx4W+C+ARtYCggH/+Ih3AfpfffXldYC39dozHE19NdY58Y2545OUxa/A0b/6V//q1E3kF+1kYx1X9HXwwjP1OaCgI20C5MkHGZzH0RzJel06NX+ie2A8h56Ofsp+wtttQFKWczopPmkDmEe26ZouUtfvMs3xO95l0059vds9o2+tj2gnRwJDMugLvhVURGd3CuFNfkKgCT6T9+Ysecw5zzdu50PJhvllxifwx/PGv+Cr9+c725lcKYf+7geK161/5ALt+I+m5Z8ETN2Z3xf4wVN6RZ0FZrMFtVGA686dBdDnwzTf8d737rQJuPc8Hdb6qL119MvKaNZ37Wev46my+bXeCyCgSb/aode6oU5yGqDTWuPZ/IpAm3YG16+OBcuu035gvfriRWtW9mu+bfYevmafFND0ue/Vgy+SEvK1tn5G9je5zL8m2921pY/NITsoCpKipwzlbI2CR2gzNnSE/1v78TE9gEZzH33kH++MV/5tttcWT3CsToEv86WAaaBf87XEAp+zzdQtgOP5Lf5S8CN/h3z4vyB6/q06tec3tBqHAlaPdkeg0C1el2MljwYYz52qn34x7/NwCsXd2yuQDgz2Qtvrs3VfjgCIuw2ODu3e+Nm8IP2e4/reeXcegfQ/+pv/6vjtf/m/Px49fzJu3VhHz37y4aezjnfeWrt47z98MGn75NMPZz++mjuf1rF6j58IguyN/SNBleNxfPvOOD07Hy9PXo/HdiHvHc7L0fePj+YxS27NXn6Ke2CXb+N+jInb7cvKfj4uz8/G+enJuJqJaXvjyC4SOyJ2CULG93OXG588HW8/fGPcf/PNKUeOixr7u0u0x9V4fQLQdg3JupP2crf7SgBEIOTYnRW73fDZXAImC6i+mDvU5gUmV+sIpPyrytpVQf7WcVh7NhHsbKiVyKmv01c9uxiSDd1eQf6ePns8Lk5XkJyusm6cC54IDl0tcP3Q3Rqnp+tIz3tvXO+WdWzb1f7B9IsEiG7eeGPcu/+NcbV3ezx9fjlenVwNGxqObh+Nt99xN+C74/joYFyejfHznzwdP/2Ln80jwV6fPh9HVyfj5vHeOLx1OG4e7o3nj78azx5/OW7vjtZ9eXY6Hn311Tq+8vJqnJ9ejqNb98fe8e3x8K33xhsPvjEuXo/x5sOH4+rSDp3L8eDejXHr5uU4f/1snJ68GFdnz8bB3otxevJ4jMsXY3/P/SWXY28cjhfPn6zkUwGQPUeg7Y+zy4tx+vJsvDo7GT/5s58Mu5xu2RU/9sbd2zfGrbt3xv7V5Ti6KXB9MHf03L59Y7z//nvju3/5L49x66YzwsZ4IXHry/HP/vBPxs8//mp89QQGQH/cGPuHNyYmenL2bNy8c3MGPF69kpy88Jh9wbmZ/LYClQ75WuD1Om3B7pg1578OTJkvdBS9rGz2bjhaAWdrxLy/cReAzudo3W39YIu1HpckQdfQqfRG2Bn5zWbVbrhJ60C/t+vdc+Yt+fF/+lG5dn62m8145CujZWsjtWa2g5LNFs5nTuTjZxuEn2drph/R4Y9+Q0OJl+EAYVPaK5EmvMX80RfPqh8v8bXd0fk0xqB6jU/2U2upfvkuLNb/c1fZ87UDsZ2g+oJGPE4fZPvxq7Sr/LXPcbR2RKuXPKAzPKddNujN12sdeH2x7iQKB/Ss9lpvWwfnHSAEMmHKmAkwa9FIqDCzyJNBivicWQ3kyOacTMW8u9gTQ3Xe4BQhzvlMIGOMcsorm9MSozNO3c2RMt2C13W2gdJH/wdAqw99MSTh1FaBmwIWW1BVu2sCr3YtQjOKussGDdAIQFAuoK42Mrhqqz41SQNyMia1GUiUo1d/mkSUSaCM+qbw7Y4sCQhXP0FovDPKEp74HZ+0n4MUKKDujMqyoppo9dn3RzdWZDcDKL5l4JYxkywom7IqQ1sfyk5KrtATwKzOwDTfozt5IVvbgMS2L/pde/iWgiq4oN76rWzGte9zTAK3fZcCKzCj/82bk1fr4uatnCW73nP0kxF8yYjz3FZZBBhGe4BdxiY6k5XKBnA3H+pj8+Ls9TKcGsvmKb5kGPs/Pht7ZRurwJkA0Poa2IXvgdmNSYGrCaS8Xsfr9Fz6J/AOvQGzyX6O/HRcr1a2eJly+h0AFOCdPDcXo3W7u2gy7heANOW2u99yWlto0BO4nA5Sh/7evbmyBtJxLZJ95/K6CeYcLYM7ByB5910AAbrVmcJHl7bbsu23jmEIpJ5zcLdjKrqb32hKppPjgJkFai7A0f+BAunwdKH6yZaxy7FPblug9QFdHedSVl3OYeOgf/qiPXXG857fns2ekZMTVJY+mfBs4GdgZs61/jR/lyG29GO6vAW6RbyFtMxR/ebM4nuZEX5rgdW+xds4+g44pn796n4KTkc7EFr/8K71Rr3GJqBaewy9AhTppAl8PH8+M6YdYVE2r75mDOCh5xhiaNJftGTsdP+Cs3jJTIYLHq2dEGu7sD51fIK++8PbsvXIRQBuxpAxyEAsCGPs9blABgdeeRmQgdrpG/Vn1GX8dFxSu0rQ1hEheFbQyHN4Y7y6eNzYpGfRxZBrZ0WZk+nD5CpQLp2O9tbpgNoJ2txZQFKAXvIQiItP0+C+d2+CFtkN6J+7JsZyDLVTcKNgQnoPf1t3ybHn0E2eCnhpt23dXertGf0p8IS/HVEUUH1+tnb2eXVeekDONIbPTqfcFyTUz7KzjE39KDDavPNM9qE+A+W006XI2iPn2QyO5eqYCuXwLKeE7Kb70U9m8KFglH4a985m71inuc5euHhxyXfrbecJ60dgfn1SRzKXzmttTmcG9Pd7AaKA/eaw5/AUGEjegEuNF1qMqwAIejsaUhvmPJrbLaB/6nR/jGcCtzxTFhkZak511GOBR3Q68sV4dqExfpABfDY2Xlvg1u9l6he0MQat9xOU2F2orG5ZVviyBY7V3+6T1pnmdc9qA03aaPcjeoxBwS/8K4CuT150Wdl8ZbWR2447UCa9SsYCqAP0tNGly8mwZ/TRC++nDj1dxyzWX/TaxZLtburgq77Sy9okB+kgcxhvCrJ0IXdnV7/99jr+EO3pVrwp2J/N3g6r7BtllsO97rEowAD4B5T+wR/8wbWuz5ZQBj1oCFT3Pz6XxKC9QFc80qd245h33TPj+3Un1kpWMj7G0Xdbh77dIngcWOA9HafdfBs8z84xXurVnt/xK9upIxXWboWVkOXPHPFu7mS3/+Ef/uEMXCgbjXigvvRr+i87ZoJnO9uuYC6+2DHnM34Yj+xu8uD3bL+tf4Lmgln5Q9kKBSrQleOv3YBm5fLRHLCuf+k98uJ5Y5odYm6SC7RlT2vfnPG5dSC9pS0AlHknMYCe7fi6wCe0eDabTR/oF/Ng2acr4EuO0OH75nF+qHYDV4xxa5m6Xu3Ai9ZU9JM/8tWaq331Ziupq/W/tbP51xqN5+QQf6xNBfn0Ed+6pF4f9E15MqHN7G7lgFLqKbiW35N/l5+VftMW2lvL232Dju6T0dfWTjzIdzGm/shv/rH1Mtu+wEO62nzT73CMgsMFsZQLa9iua+akvllPjLN69Bvd2fSt+fqvXd8r4711Vj10Lxo7tjdbFM3pTGOUf5Gu9Fs6UJ9bQ7egYjJApxfQwv8CJOpVT/KOPr9rA0+zafD49s7WCMeYcuoidDsmj/bH3g6naQ4ZtxJlJ+B2tu5cmLw9v5hH2xzekFD1el6m/Xf+N//r8f3f+M3x5PnLeRfCl4+ejI8/Xkef4u/p+en4lV/+3gyAvHz+fHzr299ctvWde+N8FyA/O7+aQRB/337/g5l5/9/88Z+O/b1l39x+496878O9JPo+der+Oh7bOApGXbiN250adjo41vrC0cynM1igT/NIpOP1/OMnX43vvPvugAHo28effTZ15N/4G39jjuvewf54+ngdQXt+sXaWBkaTu6O9vTkvb9kpsMNiJj/nTpT9eWn6zcOjcXpxOi7P106VaZNNTG/tYmmngO+Tq9j8gAAAIABJREFU/3Cy1sRll3z9THItEHB0QC+uQN06hnb5ZPpxNI+Yci/RCkqnA87Oz8bBnrtWbs4jvc4vr8bVpaSZ2+NyT3LHwTg7hy2cjwdvrnvBJjZ3uZLDv/zi6QyA/PzHPxqf/dkPx9W5I4hfj5u3jsYH739zBhSWffJ4PHZp/Oz13jj3d3455eW1S+Av9saNm/dn0MlOlfOzV+PunePxxr2b4/iG/r6ad5ncuDnGrYOrcXxjb1xenIyXr54sm/3yau6zmJgN/X51OfauxC7sQDkYT+2W+erp+PO/+Om4/8b9cePWzbE3Lual58rfuX9zPHjrwbS7zaGDfXfJ0EHH49mLk/G7/+QH45//+C/GxdXBONh3dNblOL+ES9wY++NoHN60K+9onJ6/Hi/nTtkVZKW/1UlXkP/kM1+xHXEd20guW2PML3qFnOlXPm06SH3hMuEYBSy8F5jP3lcHXVfwIDtM2XaWmYfmEr2xxTRWYG7tds7uDke7DqzufKfwb7LXHPG/OqMFH6Zc7napekbgql136Z4C4NnaYWBhMfmDrWvhYX5Xv1drLh6V7BA+mv+SL65+ZXzuOXWFMbWOs8P9794dr8YIncUHsjvwp2PBCj5MPbzzX8ICHj1+dL0DKLw3/H/i/hcL+0JPdnhtaSNMKT8oW/7OG+uINWMbX8N68Ogai/9P/5P/6KoBCkxPEWko4ynjy8OBftfG2Q7Amwr2Yi0UyvscKJ/xZxAywHK4lM+AmJ3eZdIFjmfAB+Dl2OgE5eL7ghVbgyTgf+t0aT+DxzMZv/GgNn2PwWjRh+2E2gZcAEg+FxQweBlHW2Ajpsf4AhbaC/wsklmUfC0UawtVIG7C7beCLn0XMJrh6L1JjD6vMue2oFqgjPYb58Auv9W++qonR7GARIZF4LhtojkhZKgFu3IZVC2K6g54QYOXMvqtnwGLBSAyAgPkC2Kgi9A3fk2WFkXv9SdDvIBIsmdMyK6yBRUCa+N549KCHl05sQWzbIFMJrUTnclUYxXwX321k9ERn7ZAe+MdeLci7Ws+RO803nZH6kRjhsWc72OB6Tmnnp/ZLwycHci0zdqYDezGJhAjxxTNARXJZHzv87XxsjNSbONtjHJs8CaZiR/bAEkg95SB/RWB9ww68drv+JrRXQZRILjfko8ManT2fDxPHlp4Glvt5mwnlwEi6pm7IW4toKaxJ0d4k25loE79tLe25CbzzXmf/Z9jjaYcM7wJbC4bsgyrFsP63I60Alz4pN2CGy3K9Vm924yG9M40aHe62f85VvpY2+nLZLr5E+1o0tecuxbr1obmcmOeDGbgFMhJh7YAt7DGR+0V3Kps8tCxQdq2QBufnG/P+T+wNeCCMYcWjh/+ln0eSNIc81ugCtnL2StbvKOylGtc9TU+od//yekE2N9YmUsBz+jVfsdnuNgwI8dznEr6j3Gn3XSC94DiuW7uEgBypjJC6796y+JsS+46cuTzWXdHJOBZ+rTARQYTegqgbI3A+N36VJZvtsUWkCyrhoxNwGQ3jxi1+o0vybbxrB/48HU24KM5FspaD/WnM+DxP4N9ay+040UfBBQAPOQWH+nHxvBgbx2N1vwI+FBv8j6B9ps3p1Pgf3+BkR/80nd2RzacTLpmptjOaM1WSS7RHrhRUCtAzphm6G6zzTuKKtuM7KjDmJGPH//zP72WtwI02WfaeHmygupe6q+v+l8wr+OPlMlIZZDqi4x27WhfPzxTUFE7eDmPgthdzAtk9GrNCRwEvjaX24VQAExbBeUCi8jbPBZq72u9Hgjo+15oCbTGG4APOlsDHSWSM2D80eldO+0wQGOALX6TX+NbMI1spAPUHeg81+GjddyROgrYodMc29rfxgtghY/6jRe174g2cod35lQBA3PE/55p7S/gEyjVkWyeKxjhCA/jm47Rf3UUeCEDW9vYs+jX39aLgHT1FODEt4BMdZuDeIBudKKpLN98AOXNZTzruDa8zJnJ7keb8VMPfeJ5dZHZQEn9II8FzloH9SdfJpuns6DH+crCri5zuDWEHAI09IWOkNXd/M5GSIfnH5AntKkDPwD4+BfvtA8Y0L6+K5MNj7cFN5UjAwIgeBiPBPIFE2dG7G49aVeKZ4CJxmabHJIdh4fkzlnr+W7f//73r48pS/e0G8ocAfIZg+jUv+S+uZ6NlU1b8Bn/c27JKt51Jwk60NMlzvhYgkS7GH1++hTwt+Zz4Kl68Vsftkf24fs8dml34kFjvupZZ2yTHbKmDvMy/9dYlPlozhQcnDbobmccnhojfErmsxXUn5OOD+Z2OtL4GZeSStCZr9s8lUmdj4x+ZZvX2qe39Dl/zW/pkGzQbNbs9eU3r2zv/PL89xKv8jv0U5v0HNlKP9sBlP+u/pKy/E8+zJ3uDAnIMZf8zWPCdgl1+fStcQWK2+GhfXU3Bq3vxqldFtn+5KHgq+dKcqAn8T4/0/gLSpNPdKYr0d7Oz3Z9JAeebw1Qt2eNd8dClQD5i/ZfNo5nPJ/Ozy/O9sBL9BsPPFA237gEBbSiL5suHnhOsE/5eQzTbjwCgHw/18TNnaIlpqDL98keXuNnNq/5mYyoD//1sePm9Ac9v/Vbv3UdrG/XXHgRmZy7H776ao69Vz6R/iTfJW0ERmZfZv+FC6ADXwsOo98rPmVzzvVyF3ApkNc6dfJ6HeGKdrSoO9+ooFoBRvUl695fn56PV2d2RhyMJ0+fj3/7//DvjO//5l8bz1+8nPeCfP7lo/GDP/7hpMedJC5Ed/H4ycmr8daDdczwzz/+dO4EUd9jl3gf3RwHxzfGA8ck3XS0394s8/zx2h0pw37NlaUPXjtmZ2OD71/B387H67OzGWQ4ef503Dg6nHeFvDp9NY+u+tVfXWvQo6++uLZjsqvNh5PdnUfW5XTqyemLa1nPV55YxG6XsXk77waZevrFDLTYjbL8YwGRXXLqLtln3k8CvL9cJwzkW4b3NE/zVdDb33xu7uC7HLduHo69q+VDZ+Ps7S3MTGDn9OUCZwPi+TXkEO+ObhyN16/4pHYyCKSIztwc+0e3xv7BjTGM65Nn49YbgijH44ZL13/tu21oGX/8Bz8YP/vBPxmnzx6N83OJl3dmm++99848hsoxbE9frCMMBU/2949mnWh79epknJ5cjM++ejxcJHJ8SxD80bh1xI6/NT7/4qNxMV6Pq4vT8d67b42/9Gu/NB7MY72OZ6DFyRPHB0fjhaP85r0wK2BwfGPVf/LK7gq7Mk7n2mKeP3z77XHj0A6Rk/Ev//V/abz/wbfGrYf35y6okycvxh/9/n8zPv3kq3F6Mcajz5+NR0+ej6v943F6Jsh6ex7HtuyyxV8XqB8dLUC/I5MKyJOdSccu8SG/mAzTQYsHryZd5m+YVAnS+pItmD1hDALpW0Pz/dMR2TUloJjP1h96bGunhh3QUdYpMpL+QAN6JAV4Rat35cLqwqmydVs7t9jbL+Im+ppMT70iiLXbOeu5fPuCO60FeOC7sOLsb/338t5apUz2ARqzFbO587/T8fUdz8MSs6uzo/GkY3HR2FzLTsdDa0L8To+msz2v361z6SyBivDabAd9DZs/Ply73Vu78CiMsWBYvoB+00PT15JaeHExk4GMQSdh4FXHTJK/vf/Lf/D3r3Isp1LfXUIZEOO3smgDt8vEQEgR9wQlZdaiHQCToZiCywgJhPZ9QHxCU3DA58BjjEd4QN3BLittOSMLQEKXZ/1fVCnhyUnH7AQ1Yy7wMEXbIOhLQhaz1b/AjsUfRpbn8CPwVr0FEjIy8TCj3+TX7wDW7aRXPkCvNuNRkz0e5sw3MQO8A/EDFNCT0aRvGULaD/RQ1vNFTAu0ZDRvFYD/t4DdXBB3QPLV3td3L+DVdoGq7cDj+ppSit85SNfGym6baxO18Q7oRnsKN0A8kLUI71TcOyBLPRk+yW1G7VzQd9kmTeL4knMSX3NIMqSUb2xen605lbEXL6Ivg2y74Fe/55SLz/qSjKLdb2hKTrfzpzqSmQI2yXyKk5ESj8gmuluE1E1pNqbq1GYyHeifskzBtRB4fjsXmwP642+O68Hqk7LNF9/7vBz8lWXsM7rKRm2XgIvoklnPbfVPbRdcSO4KPm2BBf8nP/E9XhU0KFC2HROLa4tGQRrydefG2m6dwRzomayWkfTi1QLc029osJDobxnUOUvNRf3IQfRdC1gg/1anlgkVOJqMJDPNF+0aH9+3OBUk6nNAiXLqab56tsXLMwW0WhNatHOw9NfLeJbNkAHs2fhcsJQMeiZQKoAjgyYAK/A5wBLvtVkwJPm1kKtPZq4yQH388XtHh8SHjAd9zhCywBasmYb27ng3fcGXslBaVz0bcEwOejYQxVi2BhkvnwNQAFr6ayEPyDAegfu2u2ektG5yMNHdHClQM4/cefbs+niaFXBfdx1lmDRXHI1RZof22jLauluQqPXE2ARgopM8lJnY8Us9kzGUjAdWq0v7BVnQFyClP35rbNuO3Nh71m/6iEZtBkp0CXHro2NiOpM9gxk/C6TiR0aY7wKv8KjsaPXPnQQHa+6qL0De5wJJ6J56cmc4G6uCH/hzdGM9H0/S6zl52gzYzaaaxybsgtQMePR10SrgYwsUoYs+YXgHfmi/JI3Hj76c8srYT894Ht0TzNlfu9gKWgTepiPTEeaLdswHfFen9vAL/7VPnvRV+wWiAoLjfWtKToKyfivQm1Olzo6mwx/0l9WNF4H0r16sXVHozWBGQ2BjGeZlg6UHlc8+853+5TjgATpbo/yv/QCi7KmOMvK8fpIP9QSmzSP6Hq5MZ3/NWe0a9/QoXgX0kNOSWNLDXejrt/SINtCRLsiuqd7W9sZtBulu3ZqAYBcRamfpiGVL+125nBB1oSuQNsAOv9vNhieeyR7Bp/oVuNeutI6u8RmPHTfkOeOMd12Grp85MYGbv/7rvz7pMC8DKLPjtReA15go17rdTrt2hDRXPPfiydPJDw5994ckGwV308/KaNMc9B05LNiYTke7P3Qrk84sq5qco6vnjD3eZ6sIgOB/ALdsW3NFcKzEhQJNjtghAwJr2cw50sq0syNe9Fy7BtHnWILWdOOqbXXEW0cg4UNZ8gVFPSvLXv/MLTLQEQfRqaz68tnInjkRUI92vCeHdHZgc76Jz0+erN1p2VXo6D6mxrfgkjmAF1tALJsafeojb+1GVS4gwXv2Y75gPo028c5L29mr28uutZveb06gOZ8BL7Tf0WIlPpBXY+3y2mw2bfmdjKDXZ7wml+3EQ3vH0vk/vZk9isaV4b7suL43Fsqbb+oTFPBZG/Ts9g6iOT9evBq/9mu/Nvtm/nomm641zGe6ObtN29lQdoCkNwNr0mGez3ZD4woYrqPhAqvUWQIO2alcO1SyPXz28jl+NLYdi2YtINfmP96Za+k8bZgHeKDNfsP/AHf/BxivjPx7c4xKHCiZA43qKqCsvkC4eN2uhmzo/KV8YbR3Kb361W0eOqouoOv3fu/3pt5LjpOx7MR8DnyP937zvHH2+5/+6Z/OPqAHL8KD2hljfKzFytdfPDRnC8A1t/Q5HyA711irt8CXdtSJv9m7C/hf2I66ylbOL0afNtGb345O7eErHggIkE/zJuxn+hU3VvJfwY38JHw3nl4lHmwBUGN2ee4I3/Px4uRs7hh4+ep0/G//9//2+K3f/pfG0xcn4+DwxvjZRx/OXVX7V2PqsPuCIHsXE7QuKeLR05WB/slngiH745vf+mCBfnv7Kxh76/a8W+GnP7Hz1WkHL2fwpUSLG7ftmF5JoxfnawfGvHvg9dm4OHdU1tk8GmnsXY6H9x+M3/iN708+/tEf/dE13ufZZy/WblB8y79491vvD2sr2cLTeIXOFYi5nEmUAivtfOreDe2ezDvV2E+7EzrcVAEfuVpBjJMX60jTdGrryhaD01a+aRhC69nZKSxwBaGn7zKTMdYx18nA5eXCvTwTxuGIMK+zk5cDRnNqx8fF3jyO6vzqYBzfsPPi7ri6FFRj+9yZd2ocTd/b6SYX4xtv3xtf/viH4y9+9MPx5Zefj4srd8Y4DvqNGfzR77CM8/P2gayk67Mz/sr5+PTzlQTiJQBi1wz6je3Yez2PIHvx8vGSa8lxxwdzXh0eLkz0m9/45hiXsJI1N16erYQlO2YmfvXqbDx99mzy5vT1q/Grv/KXxv/8b/1Px93333UL/Pjsw0/HT3/6s/GHf/CDsXdwPO7cfmO8PIGx2iH0fFxe4Mc6OQejw598XgH/Na7ZK9nYZDv72TxC2zZLHz3pk2wz5c0xdYSv0mtl+efnlthA/toFF/aYz938DXcpGc18yo/yvDUlX7uxStd33LX2tR3w3kkQxq3drvUnzEfd4UZkL5xPe/pWP+0AwYd0WLZaO4DRlB+Vn6yusPp8knyUEgnQFh7XWtnaidb0peezS7KFmiPp6nyz1t3KZSegUT3665n0WjzP90APXqKxhDy7sJq7vvP8Nhno4vXCT7XR+rpd+8O684Wa4+eCvzu/T3k09xeWqN29/+Q//g+vdDCQN+MAk4vUFUmPgLl1Z6ck286UgRUgF0ga+JvCakFPwTUoWyWnbOB4wYEEOwHz2bMvdlnFOpXQB1plWG0NqoxtZadS2B0H04QruKD+FucMuWjPWdU+5bjdQpUhXj0BS33Ga98VNGlhD7ydxu7u3MptNDRALr6h5etFaAHuTdD6ZvyaXASv/mSsm+g58+hWVhm01ucM6sqhTTvGBe/wLedMfdc8GuuIMUKYgx/IX4CjSbsF05KbJnBOTEYbflVvYELP55jjrb/tojmFfXfur+eiv/YCS5tIKalkvwlYAKNJiW8Zj9uxqd83jldWWDLZ/Ghe4AH+qSdHZAtCN0bNj+Qoeckgjp76aCy9Apa169kA8OuFYm/t6mk+eUab/grW+Y0cpOjIT8BI0fL4uOVBARDPJVMFSwrc3Lq5wIDGB58KiAQe+m3b72lA7TLlj26tbXAZw8kCGQ0samzVE8gaiBDdyWZOvv4Fcmkv59d3BVDQUJZSi00yzcAtU1ldZWHp0wQ+dhmNjsBCp+9aKMtKDjj37Ayq7BaIdIw2yafyLVZbA7U+Jp85k9sFMN2ILn99ztAMpMlpa+5u9WXGUHrBeCT/yrXYFUBJ9pRru2u6K+Ojz+jQX/0vy8TzZSF2zEEBmfirzeaaZ41FWU6da56TV1Zt2YXJU+BMY6rv6kGbVwB/WX+tN9ouiNN6dS0XuwxCtKUrPVc2J741VzOw9DeHUZvmS1n+jqoyZvW3xT3QocBUxgB60JahZP3yvLWCI59syKxVNjDc/+q21nURdWCitgIP8bCgU5kdAetoAIJpG88DonPg60cAJrCisQ+kiO/oCWxoTUC78v4KVGR8G/sA4tbYjushB/iqD9YNv+tHGazoJmfJsfHyG3n44Nvfme1xro1TukKZgitTt+/AKf8bP7LsuJqbt9fOFH2vTbQE2GzlTZsAQVnWZLBjLbRZIMHvaNUn7eODzFdjph+B68oAo589WWej6hte4UEgl/K20zcf2HrGGu9b09GA1uwLY5+8qscfOZB5b5w7r9x4AMV85/mckoBjzxjPdjQF9AWU4GMXyeKRLHdyo50uX9X/J1+to/XQlLOSTiqgzinSV/JgDNrx5TMatmujcnitDJlUByBqm9mlL8bQGONHAVz1aFvfjOUMUI4FZnu1xqqznTSt4R1JExBcIFPdzT08URca9b1L/wDx2R9oS8eS9QIl5Nfc3No/HYPiWe2Yb+S04JH+ZKOWda3tgi6t+9pDg2ezp7agNVrxyc4F9AHCPZM+6KifHG3jkowWTNI+Osm/dzTmDOErucFDNJcAkz2UvknfBwJOG2Nvf44L3qLHXOvC3j/5kz+ZfA4sVW/ro/5lT5NvY6Qd8lWggQ5EkxdZKoNuAna7Y0fRkH3Wut/5/OYjsCvd1RqOx+lWOlrd/sgpPqfT0YpfATB4k42B/33vmWz7AqfZ3taPQEl6xP/4brzxE/hX4NU7MFH/0Nj8KsiiP2gii8p4vrmAFnNxm0lvztkBo56O2vKMMh1zp67mIF2FhmQLj9rZkwNvbPAkm933gb/Gyli3pmT7bv2K7Azy1nqkf/4339ShjO+yqbRRgADfcuqNRbTKYA/kSVf3fHKRD2jMm2v6m12mDbSrxzNLB925PsIU78kGOvHfc+rKhtHuXDOePZtzYvmIi67kQxn1lpXfmqb/5Dj/MT/g8ZMn1wH8+pU9tfW98mOSRePrf2MVqBR2gS/ZdgVACjQmP2EM+bn6WDC1nZj4iSY8acdoQWzlrTUThPzmN+cai47sjPAO45BPre/mmN+UVW/AmDLrCJ817/xO16SDC3rRI/q9gk8v5u7J1g7jRqfQn+2oyg7yvLlgDPxG5kr6ya7BG3zL1wiICpwjC8bTy/PqEfwIiDQmAib5hslg/lpAVEHRjs3K99H3dIBnOrauDHHjon/o1m4+T+ttoLd286H1fx6Zd+PGXI8re22nHa650Bjr8/Y4N7SWTa4uvPEX3nSwJ4Hl1vjwk8/GE8cA7R+Ov/1v/t3xG7/92+Pyit97OZ4/ezWD+fO4sffWbvJvvffebrfNkjE8PB9XUw+cvj5bPvg80m/tevrud395Xmr+oz/9yfjoo0/G0eGy+z/74vOlR64WyOpMhzlXLtnrZ+P1yct5DOjh3go+ucPDuL33zW+M0xkU+nD8+c9+Ot55+93xTaD41f64dee/m7x05/698df/+l+fsptuWsHfdUqEwAp/d8n8At5v3Ngdo/xyHX271tp1yofggADIxArOly0Z9pFflP+ZXx/+MYVvg2vcOF73KnhNORurjQDi5RsIHrunSIKuAMTFvAR8+rCOP4NPsMRAiPPi+dvj6PDWuBqHY1wdjz/6wZ+Mx4+ejNfzEvirsX/oKKrX4/u/+p3xxvHF+J3/7/9rBb3PTuYOjJcv7Sg9Gqdngj8raHDjyH0bK/HPjo/VX7twvpq0PnvuhIjdTiDH1F8uW0nwZvJ47nAUyGa/vZw8c6yuMm/eW77Jx59/PPX18sfvTlnUt7t3nSJwNCQzPXhwb7z19sPxzjtvjZdnr8fPP/x8fPzZ5+P+vYfjrbfemUdgOZLr7PR8PH72Yh6l9fxkJb2ENanLPSIz8H9jgff6Q8ZbW9DcfMmGsbZlh2WjeC6szdyjQ8hx62Xrvs+eFfBQviSF8KZsOnOiJJJwD3Zwa2R+lefU0V1K+R/JIV1SkL7damENYUH4nI2k3QL8YaVoTrfmn+Mj+q9tq908SGd6pvUCLfke2VVhrQWHw6J9TocF9Guj9Qh/rG/KWYe0kY3SPVHbdb7AkO+U81zrsXEKRyjRbWLxu10e6WX89Qz9HRYzA8c7DE3fTl8vnz2sLPzvGpfbWwERv2dnZWfSYwXvwzmSm7G/jqbN9yrZpnhDwZm9f/B//c/nHSAqV3FRnCLpUzHvsswzPupoZQL3VIpw9WkoZZaRUQdynrcgEGKLLPl9m2WU4tgaQSnBw81lKugMhAq8DXTT1hbkiwENTO3rL8HxvPYCLwNbEt7AdQ5AoFGDFxjdgoHWANv4E8iMpymAymlbe0UmAwz17V+0QKCzMsYPzdEecBUInEGsHIOnMYlfAWUZ19UbgBdf0N9kSmEF4KLR2eEZ5F+DbS1fix9N1IDcZK/xrr+1ow9NIDUFOPk/wz6Qu2cDE1MmyZD3DMkW0IDN5Mh7Y6nfyXTKUh+2AYBA34xr9bnALGcYjeosCy9FGWiXU9B89Fn7nlPW/xkLOWiNi2cyrlOyzbOM8YyEnp0K/GBt8fNqTNMFW9lIjprLaM6w1Z/mVuOS89p8TM4bvwxId4Dgozq2cpzy3j7v/+34TjBub+362c5zdBmrItd+b+Eok6U5tzXqqj+QpPHx+RfHvMU1OUphT2NqdymZ8WoBQ880QHfG3ulunh4eL8DQM3iAr+pWT5lKLTzq8zKHGwdlywjeZhIEdHSRrb5Ud/KXnES7OvExY9PvAfNb/ioXgBWtzezmTHKQc4qestwCk/Sr7LmCgPpSNkXyXzCkRd7v/o/+gKvWqQy1AtzpcL/j3TKK1x0mHaXAuElH5Fzid+Ccd7R1JEBZ+OrzfXpFP7y8L6N/XfRetmZZLz7jrT8yGTCtHv31uTbrj88ra3NvOnOevX//jWvwJPnybMZNWRrKqrsgEBlYBtu6XCwek4U1tgsoySZYRvWt68uR9RvwpM3WK3W366R56nn0dLxPzn1G8XZ9JQvaKJNfmYAO7XcpfAEtdNevshaBfK0HrYFoRIP6WvPQid7A0QA3Dnb6OrC/rCbggPZ8DiTL6G1+2xHSeuW3MqLxe8raLniMNvULgKZfOrqH3HEWGI7oQfs2Mzz6AuObe62jAbHptpx99ZcZC1jRl2+//835rj/a7Xib9BSnqWBP6xLdmUyrk47RRpn7ObwBj9qaGY27XQ6tWcmg54yF8l3QC6zBZ2OuP53Bjg9+054jh9SJP+0MDMxIdzsnuQCRZ5cjuQAGfNSX7Fb1aD+90lbvjuFRHk0dK2YHmXqAvN3Vo331obesOPUFYgfABhQe31hBswKfGejp2OadeVS7QEjl6KJsgwJlaCyQU9A0efBbDgJek01jh74SgbIxlM1503ZOUO3kRAU0FLApQOK9wL3nk5GCWgX8jJ928My46E/rdg5mGdQ+F9QpUzU9mH0mEz4dfL1La3fec2tVOqjAbb6A+guS6g9aZbaii3wFqnnPZklG8DzQUp/azeD7gkd4YC7pI10SuBNQiD78zElPZrStTHe8dKzTAiiX7HQEmLmG3uzW/Bn6Fz+UVT/dng4PgMzJLXiAzgDYMqMLqjZejsYgE9rPIS3g2PPGJidYACR9VCABHb7rmALziewKEhRINB7Vr710VdnG6JoBzyfO3v/4+k4a4AX5UxfZ2QaWJ2C4y2Q2x9tp/PkdAAAgAElEQVRlZpy8CuqigVzks6RzfN+uN/w0ptrwnHaa6+lGY9sug3buBZzgs9/xPptAnYEJjsDaAvLqbH3Jt0w+0VdQ3f9eZMd8b/5me+EfXqujoGLgDHnONs3e0me0Zp+4hDnfsl1N6uteCXXpq2xz/+NJ6zdZPHv9+vos9m0gp6zfdPPWnysg6zu/t/Zmw+EpPpM5PEmvZDtnFwpgbIHWghvZNOrBr3yXfOvWAd9vgzbkLFsdL9JRrZcdMZlvHZaQT45mv029szuloHUhAM3c8h1Qn+5DSyCX/mu3gG3HXeaXq7vfCpqaMwXI04Pb4EHzpV1VYRLmiHFu3S6YU+JCvkvYgM/5NAW48J4cN2+ta2FJ+m8eo93/5ElZ8y0wsLUq37jdLj6jLZ7pw7u7RIyCzPm2Xz7+crbvDy89G/ZUYl42kTr9jl+ep8tv37g5jo4XoPj4+Yvx6Omz8fjps/G3/5d/Z/wr/4P/8dxdcLW3N7784vEEiF3qHTB3MOwEsPNy+SJvvfuN2bdPP/9s/Pmff30/i77fOF5H+dw85iuvu/3MkYODo2GnXzu1HKE0AwAuQT8/G3uXy587PVn+teOi0P7+t94b33r/O2P/8Gicz/WfrwOIfDWevnyxdj3PAPvyQ58/fzF3en3zO2sn3pLLy7nTRBLH169Vv6P18qNfX5yOizPYxfKHvMImri5WdnfzMLtt+tC7hMX80eRyqwsOdveNsPNm/3Z1Zb+aY3ZHODLMro2jvcN5717+6eHeugdp3dW+N/YOD+YF33Z+XFzsjX/8X//++Kf/7A/GWw/eGlf7e+OtB/fHs5fPxmeffjzu3Tka92/vjb3XL9c9l6cn4/LqdHzyyUdjf6D/9bywfPJjrOOFJn1Xa8fHei39tHaELL/WnSaCDvn2+X3LJ3NM3bLXyOmJS9LHwg50YulQxygvuXR3xxqHu5N+CXPLr781jm7dGj/5+efj0g7/ew/nvSR4/fDh2+PRF4+G5FI7X8jHydm6Xwqfjo5WUuJcDw/gQGvHfDtBjaG/dsg2bsq0Syw7LwwtnCQ90g6IdFf6g94xT63X6i8BJ9zFb+3c2OIMBberP5sueUtfZb9O7G6XZFuiVrhgZc0/vKSL11isHRD6ViJEuKrvjFm4l+emTfR6Ye5eYWpbvYa+6ScedHTaSgzyHRpb25TDg9qoLu8lyLaW0YdLztYunHSe333P1gvbyw7LbjevSqw3RuE24U1hHtcBhj1Bt3VfmrqzkcP7Xp4s7DD6rWHhvNPGOVyJflu8TT99DncIx20tmfrOnTo7nGeLjUen5/Vp7z/6D/+DKw8EAgfoYa4H27KSYsF8f8r7vcHaAhqBY2WFbBVWzm9GVgPmmRyLnNSEKSMwcK4OG7C3d1s8M/hzajEjY6LFzm8BFi3CW9A9gyRALbD2F4NA6GvAGIAptoyfHH3fb52BuTDtMmkTsPgQWFPb+BKvcgT1ZwuOz4E+XZeYFgxAQ8opIKI20NMigV/qK3BAML0qE1hf331uUrU4eT6AsHobG1kMBTLUi4atrATq1cctPT2HR4E49TEQGF0pqTIorhe13bFoGVjozaD2XI6OCZRi3NKRTLTwBkIEVNRO4+FzwC8eRfOcU1crwyCQOTCkfmwjtBly6lsL98q4yAnJ0UhpbwNn2tB2oLHntoZ2PG3scq5u3loOTNlTGaDVrVzOb3LeXI1eSlL9yZL/1ZcR2uLVGDYuk+f7C0xLVjOwjU18Tuabc+qLPoaC/z1vTvvDBzLxi3MCz40t+r3Q6H98KmgYv5NZfU+3aQd/KeQA7UA+fUgpo/Ps5crkai6WNRTYIACCn47ACYSzoLdgxtsMxp5rjNOReIOWAg36mKNuofOcBdz38YwDu3WW03MtIOhKPrc6uTmSnsRzbXkPPMn4iYYtoJc+Tn+W1ZGe1y7aArPSicYxAyO51Z7v6gfnsgzvstKiM4Pdu+f1d5vllq71fdlu9Y2sVW+6whzJafMbgyD5a25ug5qe6w6PjkxTjtHsvWxK/TaePrduJIcBjoyOHLYF0r26zmxGQwGI1pF2BqSXfOYYB3hyeDzXnFBugeQHU54DcdsBYQzRFu8zNtFJx5apbjwCvo0VI5FMtLspcJUTr03jUlYs2gu0o0176MXDxk6dyevWAFJW/9KdgWzqLMAYjzwHbEML+tSv3rbw5iyX0Z7xjt70aLLvfQa9Xq+j+tC/tqqvjPP4dbHLKEQj/n76+SfToVYG7womBxwEVOVc+D1jEs3qRx/+tINgOtNvvTW/98pQDPj3ucyno4OVbZpB3BFieDuPQjpe27WNnTL6hG/VHYC3BVrTSeQbTzjoybP61ds4ZhADf4wVY5n86e8WLFUP2fFSl7LzctGdUxE4pW1910cAiksh8QXNgYDGKuCso7/UG5CsbjSTg3l++G6nw9ZJUh96fJfjkH2pfm3hTXxCE3rS59174dxsPEVPgaYCFupJJ6AtcL41LOeIvsMLY2AO6pP28A+NaNGHdjjl2KkvG1U5MheAbo7YbaLuxqrdN+rSFie0o/Eax+Z1wFxrZ0dYBbjpb9m8PRu/0NTxPc0Hc7GLs7VBTgoIZR+YR8oXuJzZtDswsfUXPwuUK2sOAULTq0A0vxegeP1q7aYhc611rYkFxlqL8LkkErTgpWeSP/zLzi6Qrq94bUwLghu7dpWTwe6V8X02v7bWmriAh3YgFRgzloHd2s+xzLZNxkoMURd6yQHa8TiQxbs+08/eja2y5O/NN9+e41ggtLUkm7BnvZNz9GeXaTvgLpuyNo0pwM1Y0NHoJuP60RGJKxizAlP6nY2LHnM4HVsWuHff4wd606UFYLUlqFnQP16VyVogEK3aM3ZkrB2k7YQjD8bDn/6pBy3qCeTP9/IdfidbygYqawOd2ru72yUWOKDP2kmvtdssICU/rgChOsyffPGCSR9++LNJk7Ho+Ltsv0B4stAaViD7az9+7U41X80hbRjDdDD6Wnejt3HQ5zt3717zJlC3IFBBnHitLvwoAWgLkhZgy9cteIVOMtmu1WwF9fgezYEiJTfkD2TDoRsN2YfZTtmzAvHZbMoG0GT7t1OQ7OYHTvBlF+DyjofxqUSS/KIFQK9d3l7tWhLca47rC57rpzHPjtVeiQ/a0Q91BarlsxS4R4O/9EL+5ALbVwJXtokyxogu0kbttE7le3TUl35pv2QO/UOf78NM6nM6tkQTa5F2le240XZ+lcxSgId8kAN8y26+twtol0wSEOkOkGyrcDDyrx18au1r3uXXqGcmGByt4/fc2XFyejqenZyOZy8FMb4Yf/Nf/dfG3/pb//q8zPzy8mp8+skXw65Bx6Z/+9sfjLcf3B8/+ek/H3fv3BrfePebU675szMQdnk5y+rb1A9j+WQ3Dw9nuQWyuhdgBTj+8T/6r68DUjcOlT0b42oFHA73VyD1peOWXYO9Czqo++Hb741vfefbU3Y+/Pij8fOffXR9VNGzV+tkiL25C/F08oSsf/C9X94FtFcAxG6F9AE+CapO3/ZogcGTr/OYpxXUUGZhTUhcuyrzCec/13d8fJ2c2e/5V+qZeMDVSoo9nDs71nf6usU7Wm+mbjxYCSfKThkbB8v3v4KtvR43bt/CtvHP/ugH4x/9zu+Nzz77Ypy/HpM/M8njaozPHn0+3rjtovIxHt45HGenL+aYfPPdb4wvv/xkvHz2dJy6GJ2denwwLyuf47A7LsounOnTTP4uLCK9ZD66z+P0zJ8k48XLew/Xzghyqy7648XLp3N3y607K7nSTiR4ysHR8fjGO++New8k8+yNLx8/HZ9/vu6GNGcPdja9cX12su6TQc/9e2tHs2OtlDN/zi+uJkaBrpcv/bZ2CerXq5en43APTrUSJfAnGzk9mB9dQkny0O4ueqgAvP8LbhYsCcRecrVkpbVNWd81vtry8h36sx88k+09+3n//vXOUv0qeSq7Nh2dzJHfkmoKGhSY1pY+m7NopOs77rcASTil+sJTC2KYj61BBR7CULRFl6ozn0/fwwGzw7LlmjsFyZVFW75d+ECJDfjuT/31PT8ZDcaUnaC8/8P+jSVbrLvcwuU9Y3zD4sOE6WA89N6YGYMZQD9dpxCFtbZ2Fjuwc6q5isYCVPGodclzeBVOtn+49L/vw57/RZjo3t/7P/+friKwBVmDGbIW9kC1BE25BlPlGXN1wm9bAN3kRLBySzEupVg7CXEDmBETaJPRtmVUTsf+wdcXPqOvZ1K0Ta6EWt1NpsCV6Ankz7DKKNC+5zMAWqTVFSjs/wzXyqesAt4C+fWz+jLQ4st2gTCYaKlPnte2VzxqbLaTNSVhAtV2znJgRhE4det3zwcMoCdDcCnl3RbKFp7dRCwA0sRskgBOTOieDXzNWW3Mf5E3LVyB92SzBbKFMQfW9zmPyQZ6AvO3wHnBipyXJkX9ahHK+AnsTtnUP+1UB3kwAdURiJoMB+Kenvx3F/gCJY23z+pTb46Htn0OkGm+NT+1ga4We23rj7EMzPasMtHffMv4UE47FtnAf7KVvCnf2dCdj56iDRBoQYonzQX8MO/0LQBZmWSueaQtd4AEdmqvugIUPZNBXX1b2bw6WFlEypl/gQFkr/mjL/EzXYQ/ZC3ZR2fj2NwsoFP96RBGQnM73ZGetJhMwPHlWpy1R9lntMRfdwJMvbkL/Crrt3Rki4e+ptQD+7fBmuQmoCz9pj8tar4LyNbvsgcmeHixAomNZfUEXARMkLnmUIsPenM2or/5m+GzfS7ArYVdWeMWcGiRDchU1nhud6wpS0bKussQQk+ZHTnJvxhAblFWp/YYKWWZkRnjSJds/083N8bp2gDI7S4OcycntYAsvpd1Tk+0qGektd60jmRIFcTruJQAVn0q6yIH1rNlY6YXMzYDofA5+Wa0pNsCdo1jhlY6RwaXsvidfaD/ZeIHmBqfdsHkoDJu1afNslnTVemODNGtsaYebZQt7n/tpyObG8ZP+znSaPYXCL/dhVOgJINVHRz2mb23y7LMADZPc3SVK2PG/4EjAe4FIn1GtzoCNyfQdXQ821EOUKGfBSx8Lgvnq8dfzv5y8Mk3wCwemEPtXDFm6aUy/9XdfDUX6KAA0oJkOT0Z/eaY567n0NXlfE6/8WibqT/Xz12AJB0IBPXqaJR0kjHXRpc8ozEZaWwCfchQQO10yA4OJlifnKF9e364vuFtGbtAHnwJlNquhwWDswM4n8Y6GVeW3KRfs+X8HnCnbdmabZ82dukN/A2MjdfkA1+3xrZn1Vcwp0uq0YWXyS/9W3DMuBQE8Tw+4Q+gHZ2+s7786Ec/ut5a3rEpH3zwwfWxb0DcXvoVGNZFyeRI/2fG7cuVSbh1KuNdeingMvAqQBJdjs1QXzZ1daGzNdm7OvFNf/SLw5hsG4+CIOmsbM+cNm1l2zTPlPE/PqMpvwPdaMJzr4Jv6Ohi12RO2wHN2342vzmorUHmSeunNsxV9JqbHTmn3XamZS/hf3cGkAftoQW4p83tcT1lLReU1IfA6taN9LDx+/TTj6eMaTPnMKcwOyH56mJ032uzdRMPtNNREfhqnrd7pR0XHc211cNAF3KVztcfQHpOsTHzXXdEdWRy9rQjOdK5+NsRftlm+IEOcuC7bNHGLZAyUBdvO9ZL+QJXHcmERwVg1RlAajwDatGRrRkwVfCKrNGpE5S6d2+eca/OgiQFP/xuTMhLeiSdE5BtTny5u4vGeOtboLb+dSyacXqwW5sKCOYLdawXGrLp8TMwOoBbHcbR8/oAwPB6/vzptT2gjDULDdl4JQrmz+iXuvGVDLlAWH/YKvlb2cfZQclwNmjrbcF2vO7eITSpK5A9vRm2oGzzYNp6u7t0WoeMXcehpX+a1yWcqIttg+dky8XhXiUQlH1cEC19qL7WUbK1tU2Mrfpam9Xnsz6XIOM7z6nDeBkHfMYP3xdo8r25mO/g+dYnv7WebmlJx7Ix9De51xf9siZEh/EtwNHcy8b0nP6GZyi3lbmCT9GuT/73VxADnwNr2y2kXEBiNqE2zTlzp6O1StbynfnQDnZ165fPfvOcugNcs9XzY/LzlPOcO0DQnt/mfa7331hy2xqp7myz1nxtt3O2XSG+m/b2WAHheezm4eH4+PPP5tFX9x4+GD/52YfjnW+8P/6tf+t/N+/asw/go48+m0GGr756Mo8heve9h/PycL+h7+nLtZvg5YvT8Yd/+Ifzwuvp3+92Q+yNy3l0qgx+Ryg9ffp8gt6ffvTh3GHxu7/7u+Pk1UrAcbzp5I+jmeax68/H2km2El3Pzl+Pq30+8I11lNrUWU/HG/dXgOXgeO0yVZedADd32Ap5/Wt/7a9Ne1a95HGO/9UKxhS8ckn5+dnXydJOmwjLWbYSzONsd1/GOkqvcQyDy5/8RQxIObsqLl5LFF6Bj9b/fPqpK3aXTMPGw77Snfp99XrpL/p2/+Bg/PhHfzp+53d+Z9qay/deSWnXuMT5xUwKOjs5HfsHl+Oth/fGzeOVuPfg3hvj6Hh/3Ll5PF6dvBhndO35CUR+6cYCOxeX8/ixi9OVbf/8xdPrZJrlzzvFxVGzKzF0JW+sBMa7b9ye/J44Av/l4mwcHKnZnb5H4+233h3f+7VfH/fvvz2ePH0xfvyjn46nL16Ox189GZ9/+WgGRvJDBf9Or9aduF7u/1gYzDqdZdls5vWaHwt/WsEaibMudr84s4YukL3kEXxvp1ljms2YvimpTLuerTz50bY6jL31yK7esC19Dxs0t1v/zVvf5094NltTf8OLPV+SDvnVrrWg9SX8ocBv/jD9pC/p3zl/dsdChe0UAMqmyG5Khre4WTaUBJt842zOfBLjnZ+GDs+nz/KJ65vfw5ezk8Or0IMWZfON9RfvPCfAGn6q7eoqkY9esh6lB9XXev/ZF59NWSx5zXh6LnwtrCU8KQw7Xx8f0TGxwJ0f4Rk6Bk2X5yvgHvaCbnzwCu8Ie8qPmHGFsY6qn/N6f3/aNOGk2SvTv/nP/tP/+CpwCAEB6ypP2DRWNoSHEZhjUcc826JSBNbziPFsApMRENgY2NuiOzu9CcDkmAWoRWOBApHSgOGAqsCoMio8Y9ACXjOWEuYmlOdnNHkX7Aicz3ANRK68z0X0ojNHrv4GXGTA6F8OaM7UFshuYKOD0JoEeJiTGX8Ct6tva3Q1KVsM0FlWl+98bhx97rucggzQDJwyf/SvMfNbPG7SpbiO57mL66J1Ap4iRBe6/cWrDNp44z3gqjFJYfhNXfpMbjO61JdsFdwoyJBBWLCmvmXEzAd3Fzl7tonl+UCw2tSfaVDtIs/VFcDiWWN2zaOr5Yw3Rjkg6kFPbfnc+CYPvsvgV7ZFJAMjOaTE413AN9lC8zbQpP6tvE6w/HIZKOqOxxm9HQ/kc0q5aHb6wbMF0Zrr5hWHOADY877bZnS1KBwdfn3JaoshuqOnsQzc9Fw6Yuqqw5Wp3gKB9y3ozc/kMD0Xn1OOjX80KR94kSGdks7Ay7n2XuAop9F3x7uMFL8FtAZQTMW7Wyhu7M5jRH/BhgI+nrWwx/8WZ79PA3dzoVTPpye387e5t5WxHIeT0xVgCuAsaJO+Sg8VDErm1N/8bYxaxNAQ4Jw+SxYs4IEIgaDbgKI+B34EKKovJ9rC6BX4TfZbEzLStnokfaauAnDKczK0K7u0DIwW0MCbjCaLfYAmngccZaz7LtnFkxyogiotvNpFf8CwdsoKzCCsTGtDesc72dZH8pBuiwb9TM6bH62p2gnkQ1Nj73tjn0M95XZ3TI5t480X9BeM8iz6A7ONa+B9NEVnAYUAhQI7aKEfupDOc+lB/cnpbcdHwHhOTrKfTk12A5ABcFsgLDAxHmmrNQgvA69azzKGyUvgozqMFZ7IildHYDbABT/85m/OlavVDzIEZPEsvjWf8Qafnj7bXXC4s72Ub4uxZ7RVYC0wK7BCW0Ak5coy91sBxoIz+AMs1WdnlWdYz3qXz3kdhMcj/cYDsuEOkEADv9UnctzxOAzogi9kMH3V8VXa12ZGeJceoi87wPN0g7bxiEOOP4HFBZ4y1BvrgLlt0KgxmPbdy3X/R+NDvrfgaet7xjJZ5Bh1tE0OW4CMdo2nY7jokGQQX/QxRw5/sjnRXIYc/gRaasvxBdnNrfVkwAs/slk4aV4FFvQh0BsNZT/VH/JaAIMzT4ehI/m7tjFkDO7ueEiv6SPZyM7h/BSw1Gfjlx33xZefXSe6pLOyf/ADveoqMcH4euGT/9sVoCy+kp158etuN54+5hjlWGbzZWOX0WbcvcgOPpg7XvqXHZmTmI2vb9rrjpLWEO/zKLH7awwmOLWzs7JNzb2+KxGHnMVjv+cDGXN0Gieyk12ePjU+dELZ2/Fb/eSRbMzA6u7+JgGvBbauS1EFELNftBl4ii7l0BXP82sEg/zWehDgV7BJG8li607BJc/4DpCHLvwxdua8/7M1sluNJ36qTx87ZssRjuYGUE8flUmvGDs83IKoBQaNvTmardFaozxe4AmZK5Ei/6yjewLptWG9KMsRfdv1Jh2kXPo023fq2d1RFAW6A2UC09VH93rP/8TzjmcC25FTASd909cy0rMHp392eLguU94FajqWI/2XP+TdeBjD5gva00We10aXrb755rLHsrGUDfgIUAo4LOvdOOPrArKfTbmrrcY9/VxAxWfP61NrbjoeP5of5GVr65eco61e6OlS+Q8/+ujaXpwZ+Tt7OhtwC+in3wrqZOsKBhXcwPv8ytamkrkaS7JEL6nH/IpP+ogXPkdLNgva2xFGBpNb37VeZnd0VF704Un+f2uJMSvBEF/RgVf0mPI//OEPpz5pTpFxbebH5C/rS/iC9jsOVT9aS8iy9iQ3hJ1kI2Qrk9GCF+qxRnjhv7LhDcYt+4seSI8o77lsMTygJ42nOd0OarqwOzrUk71j/uJHwTntobljzb784otpp6IHne362nOfwy5zHB/0u13Mvi8xyNz84z/+4+vgNv49e/zEDdGTJ+p+79vfGs+dQnB6Mm7feWOcX12ODz/+bBzfuD3+jf/F3x4P3nxrXF3CF67Gj3/05+PRV1+M73732+P+/XUv0cuXr8bdB+s+tO40Q+sf//EP511UB4d74+0335o7LJQxHvduuxdl3fvgKKfLixUE+eEP/miB9gcr4dg64SWAsubh4bhwgfnV3nj+au3we//9dbyVXVlzZ/fttQvw9Hzt2sAmfH75ah2HhDey7PHyDRiBnTOOZNocc+VIWDsrBGsEKux+QacX2+fWraMZANniQ+Fb3sl0/kz1KptveDFPgFg7PiqnbvROG/3G2qknUOvVurt02uG4e/PODCCRtX/4D//hTC6xu8HdSF6OEXPPSHNHO3b7kOmJp5y8mIGc89Oz8Zd+5ZfH97733fHpJwJcXyw94hgyx3RdSsK8GFfnV+Ps9ck8Gs0xZVfj9Tg+XAni8cA9InduvTGePhfAWnfO2BVy7979uePm1cnzcfPGnfHpl5+OB2+/OS72x3hw+8G4+/DBuHP7/nj+8mT85C9+Ph4/dezZ3rh95954+uT5eHECG3ljfCGJUGDMUVUH5+Pw+HjsycLfO9xl9a/jHv0dHcF6Bc/ZbQu7nPjIzXWc+7had+vhhfmXb7LtT+uP8t23pzzby3joX3dghZvVvvlr3hUAUYcy2eVbrDlwnFyiJZryR41xiRDqLSmnxA+f8+/DWPJN9WcbuC24jZ6wIs83hnPe7E7xSU/nLxa0mBjNi3U0HT2X741fnglzD3NJn3ov8Qe9eFe/1JGvWqAsuW89aW00Vnip/tYXuq/xKslMGetGPFC29cZdG/hcktg2PpD/QLerg26m89VDv3hlt7QLPgwxvPGFe2h2u0jD0lsPs8miL4xp+iZXa7eZ+lt/0g/ZVTOR5e//vX9/aiNfBogrmJGn44gL4A58XQpx7RTxtxX4LVCfUbAF4YoCZZT+ixRbzttW2VU+kG86bidfn3cbcGbgLdoB+wFGmDqdzl3GuHLKtKg3GAGo+mGgcxYJTBMzBdviiYc5BwFy2moHyhZ8Jezxr0mjHt/Fx8B59BV4SZD9VqZDQEXGWgawvmXAFEVsrDJ4c6YygBrbjAf05xwHnAfCFyhIYKMxIZM5qn7f48Fc8HbbE72rpz63yAXA933jl+MQf4qUNgG0kZGebG2NxsZja0CbFAFytZeTEF8CgZvUAbwZf1u6U24pmdqS2dFE955SSrFuAxs559vATgsO3miv+eA9EK/vt2UCwXJgoycHfxpDuwAJ/m0DbM317f0IBWNm0GG3zXDK8NX5dZCzSC1laIz9WWgqn0JqHCe/91dms7KB20Xot0Blc9Hc9H/z+NTFZLtAZMEedW2Dt9pPaWurbdWBFslTNDfHWwjQHYAW8B9QGGjVwh3g4ezwgkXoChjLWZI5OPXk7p4Zbeqb+r3iUfOrBUYZfwHjFqmcdGONjhZO9eQg5AzpfxcdFySrrjICcmI9n07IMW1Oppdu3DyavOag5PxVX8AT+ppjgS8+oykQoza9J4vqSd/gv/+rqzUqZ9lvBR5y4gokpeeTx8AI41KWBv5b56wVQJgWTWXUWxZea1sZDMlaMrM1braBitZTPCULHCb0+d5fWZcFmAMLmsetB+njjIGMEnXoVwB6QRblC4SUVZGO1jc0NLfT0cu4W1v8MxbQE834mzyiq8zg1oAMT/XlKBQM4vCTgTLg8T/drTxed1E2wEf9nsVvtJbd7LsATzJEZso4TS+rzxiQDWXKivXZKyMLLfqgDv1Sb4BWF20rX2Am8AxfjU+GdI4AfmprglX37s/5wUkESpEtwA8ezMyjgzH5Wp1kowxR46Tf3RsQEJH9UAC3dR2N6M+eCRjGX/XH146ZYvg7HgH96FL/97///TlmAZ7Oo26t8FzZ09lnxhN4myNScAod7WAgm/oAaCpQo2/awFNlk3+f0/qqY1kAACAASURBVG/GOn2TYxVwGEhn7LbAa0dpGbfpYLxa5+tuQazGvyBtugwfyiDOFgywl0GrPp8BrPpdVig+pjuycfSnOVu2rTLaKLA3k0durqSbmQn4/Pn12fXJNh3YHMHj1obO1W0tLOijfv+Ty3RtZ8V3bBIajbPAyKMv1z06xtDYBqiml42ZDLwCCN7Tp/PYrdcr+SC9GfBc5qg2m2voaX3UL3PEvFA28ItM42uBhIAz7QaWBf7Hj3SvI0PU95u/+ZvX6x7Z2iYH4A2wGegMLCRj/gqEZFeYdxMUvXP3OhDsM9nMtiBjXsaPjNs11D04BV1ba/AnnjYvc7bLsKYHyC8ast89b6yzbbJVOlbnyZOv5rzWp9///d+ffcG7jgTqaL9smZxQz/uzMwUfWjvIYLo2INBv/jeWybBy9PP9+w+vneH8H+NCZppn5A09eKSv+vJ1Zt7H1+2hEW+At3hKJxuXbGT1t2bhA9rLfMcDNCnrLyDU/FCmdVDfug8lfeo3NKrbs8aKvAWWkttsi/zk7Lmry8s5ZmgFMuO/eRWQaywdG4Oe+Kmf6p+BhLt351E3+u33MjzxLn91gn07v7W1W/mV/LESrPL1/O+vJBNjVrBkm7CiH/qkjvRLawfZy+/4b9m6tydNl6vO709VV3VVn7v33r1PkpAAGQSSGJjAGIaYGC4cRDhigosJ/z0OX/g/mUEMMHiYcMwFF74YBuYCZCwQyNb5hIT2oXv3+VBVXe34Zj6ftx+2eSMq3nqfJ5/MlWutXLnWb2Xmk52Iz9VRn7oejxyr9+jRPDIpHmZHsjW1nU5ZlCRmaJzzfey03e70S1ZkuD2WTHynvnhnIU0vUecj21nCVzRvbb+j0xEldKMxIn6rDQtCqi8+jXlkXQTC/0428SOZV0/2JN2yMEecBagiI/OLvqQ72zhZnFKfLLiI9z0v8URm7otv7E5Iv9nP+pteG392TdDvaDd27Cipb8m0NsVb0WDsxyv+rKMDgXfxJHkZ82MRwrrrPDqqr3qyHdGQnsd/sfbWb4VD1Id4691W0cVnpPewiu2RquK5vjtyGA6CH2Nh5sHemPfS/WQp8c7njOfi63iSD8c2X79ydbnwsrhtLhB8+xOfWK7duDqOsarfH3x4tzOel6vXby5PHz5ZfuGLv7T85r/4V2M3RTsv/+7v/m55+HiOnbfGXDrj5mvXri6HRxeXN998Y9Bdm9mUEa+9mEcQXT6+NGzjkwePh//42c/+zKCzRMRXv/rXy5/92Z8NH+Xgwnz3xbVLM27O35x43Yyh2zUgNjt7ORciNfZKjl+/cWvuUtqbJwg8fDAB09676cjhu3fnLpPrl68sP/vzP7dLypnz59zcJoh5NFZHPvV74lwvlwsH4YclQubO2GiBjSRnvjy8jExHjNnOmbN55DN8jW7yf1pqOO3Hq2OvelZs+O2vf2vstPnmN749F+CsPunx8cXl8ZP7I3nz9HGnWcxTNg4OjpZrVzrq6crgyfsf/mQ5OJBEnCepXDxoF8Ph8GuOxmLxFue2cLx3h1Wm5MvhcvK000OS+Tzeaej1s5Plxs1ry9lJ8pk0T9/reO5Yunlr+dmf/enxzpa33n1nee3td5YPPryzfOXLf7V8q13UR5eXu/cfLEcXryynHU929nI5Pa/+8+VwvBT6xvh9uH9heXZa7DJ3eszFqTPh1/tILl2cydyTk3bcJZN8z4lRVr6jwE5fTlxEzC5+4vMA2C0ukmR2XKIFPHYlwEur3wKQ5C/eFOvCCqrPeLW7LfosxnA8Hwyk723MVhv1F37NVkY/Pyh7Vbk+Yyysi7myW/BKOir+pcswHUex8hXNZ8OvW3eAaAPeEi8seOGTxl/+c89m74sz+Oz1Y7vQoX7AhmAz8UdMX9ktXsxnxZN0UlILpsLHG7tfw5ifzgRFv2EfYnPY+hb7gC3CdqK/Z/Nf+Q4wsuEvPpq7x7fjXgzEp6vO+hU9fQY2fT5xSXPjNv+g7PCvfv/ff+mlQRYzGMM6v11JFDGcRIE5IL2yNTqM44aQBFZZgdiOuBX06zcl2gq+6zq8fbZOAH56LoYfHM6gFN0Cwi3wI4gWkFJ4DhBglgLry+DeCvZyslIaK0jq/zZZUn2cWyDE1qBHL8FLfMQ7z3EcGPt+A6eGE7w6FngVD6xWIjsTT85bbddO9/B0+1090f/xdgHP+N1vhi65UOKt/OIxI9F32wQF75wTtAAvh6Kux6LRE4On62SvvymsOuobgG5rnPAJcCpRxAnuPl2pzaFD6+rbreES5HYP4ERWPbcFHjiKAuHa2IFwL+e4GE7YuuJVv2s7J5ahoGv1q7aqo3vkWJvAGv0UJDUGTBDaqoxg2/iVgDFmu27FniQXUL/xa0xvx3F1SPR0hAed4JjWD+CEPmyTCtFaHV27eDjBSPR3TZ8ETvRAIFzdJqu2HG8BT0kHCYRtX0wCQDK853CZXNRPZ+h7dbEl1R+dVi5URv+Ta2eNAi52SZH1XQADGFgD7hIg+GUM1U4y13+8Z5+iz+SVHDgS9cNKCbJL5yShe84ZzcOJWXfzWSkZ/VbA1R9JymSj7/SmZwtkckLTV4lefWFzBMcmqe7Xt3gn0dEkC7Cx8trOiOg3XswJ8T56OEpWoFaHALY2+r82OAXbXRbRkQPR+Kge/OoaZwQQPYDKdceLRAPa0d0zxjfQvz54rmvOJjd/Vv90MqfDJclWABJ/qzPa+giCt6tKrPquvvpa+XhRvcadhFH1cQiApZI5bEl9ewVUzXcC1IZjFAJyODPVJRlRW9HM1rbSpvuOS6id+hk/6kfyrO4cYTtiOFGVi2Y2sPLdcxZpz5rva5+dtqofUFo93fNuhOpxNEpljW2OLGc6uq1uTReSDVssQOt5K9oBURIMnP/q6+/44ty+y5nsfvzgzGY/o8F4LKj1YuVopPtAQ/pH5+lP3yPgOjoagEJ11j6QT1IZKMmxvf/R3SGn6o/nydHLiGeA98HgY+BAtAAW63dyJ4tkmW0BIqan0eqoHatft4tIaie6KhuAlB4GKqeDgckSusm0e8A8c0l8BKDFq34DUtjPiwdz/jTHWpm7m3/WIxz4Y92vfHSz8QKMgIj6Gy+spK0/5sP4SP+aY+pbOmN3jDEZONhztdOKya3PzSfbJsPjQ7aj/ncdz7suEdSYF0BahR7/Jch7FtDb8444aiVi9Qh+4i0f16ovPm79+/znPz/GsPeLXL5yvNslVT196nd9tpMjHrSKDwCG1/HXWDTH2RlWHf0PNK4vbHT9C2A3JuJ/tNXX6nYEFZvQuLBDoCCr6/UpnUzO8f8b3/jGLrao/1bUFaDSFfNrz8fDxpBgtnvOmQZMCri3c52YKBsXXWMOPTgYgax3FxkT6VBtx8f6zy/pOz2L/laG9lzjtrEJ+I5+fo13k/RMPIoH2cVojw5HLQHlvVsFQBANwIv4yOZOsPNg964cAGz9kXQDTgF++y2RNeU/V9r2P5+mssmWLxP4l7yApdESv6orHkc/sKF2syHRFs/iERCj72STfUy3slnpePoC0O4+QEY7AFMrxCtbOyWyP3j//d3RQtEiQWLOBoCnn8ADiwrrz0f37u3OIGcHuh9tgO5WWbdgpjHSM5J6k28TpLBrZlum69nVn//5nx/64gXs8Z8PwF+qb3a5DmB43TEb/fGyvlmwEf96Pv5cvz6PIWk8BppufdfulziGEzS3VQ9Z1t/+0ilJbGM3WuKlxUp84Wghh/p6eT0qtTEh6bDtn7kjm2WeMx9EV2MwOXavPidX8Vb8t1I1mvmm4sV4ly1PHvW/MnZkltSqHvqQ3NJnPhLftWdrp7oceWoOo9PxMb1sTNsNxQbE7+q0kKB6yCm5mAvY2urkr0uCxSP2TFzN5+GLxqcBgm+SPvFv6sBcpFH/6aK262djzZgXv/Nb+JvmIGBfdAAc4x2/wgIKdovfLNEeffU1WuJFfauei+tKcz6MHX1Xrs85eqwGXk+WiKf8lPpfPXAWseuIKw476vj58PGOL8+XyV84Olg+vHNnvhPm9GQkMp48O1k+1QvHL7Ta+nz5n/717yy3rt1cXuztL9/4+neW//cbXx9zwMFxCaeZXPrUpz85+nC5ZMfly4O+5pe7792ZeNF6SkYL7ebCnHm8Yy87TzcaNw8e3Fu++53vLF/72t+OeLT+2W0hCVFiQCwTb56dTh+q/sbTdjs8XN8LdXb+cnl4/8Fy5dp8P0RHIEVr4LwFJtmaT37m08uta9eXjqc+PzldzpZ5ogefTBzSzo37D/Lvw5Q64aQ5rmPsSxqE9RULxPvuBWZ21HGJnPCok+Xo8GBZXlT7i7F7Ydk7X85Oz8d3Cyu73vs8+sAI4vNITn3wwdgp8+2vf2P0t34O/+hF8el8H0i++fOnHXE5k8zd72iqs5Nwt7lI7PjyTFRfuQIXnJgbv69vGB5bUPnh7+zX75IK85j0nnu2JsROn86dpOLHSxc78uzF0LGfXe3s33z1q8vzl/vL7bffWX74ve8vH91v8dSt5fGTjol6ub70/PJysmJs9eHGa68NfiTr7Fk8bizMOOzx8AsHJrY3T1ixkIuOlEiLf+LQk/OJE1vl37ipL4279BJmXJ1wzewTWy1Jwmaba8Ve4hY2u/rsuhv+85qcqG8wiGxw9Xat8mIuOCe8bhszwPSi0VzavFQb0cTPhrFZiKJuNkLCmO9Vuea9aILl9R2tI4ban3E+HTVX9lxtw17ij/7yx8Xg4vR+axdm1vPJ2fvj+Mxoie7q46sa+xLRFn/+7d/+7RhDlW0usNDnvQ/e2+02hs/A86Krv/oEA24siKmz/RLb4tqtPgw7ftzxb3Pxd7TDpC2Oq37jKfnW1oh5T2diLl2J93AneIr4fO8Pfv/3XgIoBEgCfYT3ECC0B/toeJqXV++k4NRsO7ytl4AESxwbGZphpNe/6qXEQPAtaDNoOp9AFgXmAFKADLkBWX0mTO1uwbSu1bbJFtjies8TYG0D4eIT0JbDxZmNjnjVJycheuy4SNjxE68A5R9PQHCa0DEmy3UVhIRQfQRyVz56ONzAHjwCQFEQTjAATj8B22TGkPctAWDQkROnpQRIH4FM/1O+LTjJYKJpTMLrOX+MzDYDyADVP7yr7p4hZ4GygYZWoKxgGyhb/5Rh2P02iCUHJILqFx3D+8qSEWc3gL9nTaDVC6SXSOPMSqA06dQfmVryrp9AIXpefemAuvqfUa5MdHA2GXz9ZWQFtfP8xzl5AXKMt/rFiQDopW8BIAA9YCKQvGckQtiI2t4GcM+enuy24Fn5yQj2jNWzJj6GEBCbk8k55Wxos7YylPEjY1u9/ZFHDl7P0LfKp5sMavUkb8AWvYkugV59rcxwLm7cGPJvAn15OsFkDnjPAgOGXNYddwVw7IcJpG/8AiRO52vq13CAN+AomwTIpueV2Y7hfptgAeICUuOXzUtGOTDZqu3YQk/9H0mKw7ltnlPLTgtg+s2+oY9O0T+61rfjOrxE06QvIRC/zQtNxtFhzHZdsspuIjv42KKeFyDZUdBvSUCrkeMbfdgmg5Jxdicd6Xplmn8ALfFMv+JL/NyCr2xa/DWeeobj1fX0RiIgugWl2/m4eipnBXPt5JSYf6M/OrveNfaC4wuMjX7JO0mDaLh+fR6zlRyc8d5Ks/qfQ8ees2f1secE0+bQbHfgQDTUz+73O7nkzLN5ld86cPyDrht/zd3pK50C8EZ3To7xGm+yGwWBfA+g5TbpnKxbTR6fkhV+VV/tOsYh3kn2ALTiDboq74XO7HxJIHPBCPzWl1jGDyB831euXhqAHDkHFvARer7+CkQcE1Hb6cJItK6LTPqWNAK81/faA5I0jrsmsEqWH77/3iiDP/hdP5LVh3dnwgqADgwdtK/HksQfAJFgSD8loKO3azNYvLKbuwGYzmSPDgAjOxhvAmzTn/GC0HW30xY8Z/vpU8/UzxIg5rutXUxv61d6Ex+BDF1PLwITqt/4EoABAulqcu/j3U+CvGwCsKdr5m0ATnIY57Wfzpdf1z7ZsO0SY9HZ0WXV13i0yyJaqg8QjwfJhh1Bp/kHSJ48x6q5F8vuSC42x04qwH+01X4f4DL72g7QrjnmLpr5I/HPyrDGfP0136R7El1snyRgZbIN1dsYrm47Huprv7O36QT/uiDPmAR+90z6YDcKGdZeY72x5siY2pEIBwSPZMmlKRe+cf8DxRpzgSDJoD43Pnsm/kcXYKHv5J9MgOt89FbExt9kLI6p/voS/9MvxzU4FiEeR2/tlEBIttHX/eRS3+JtfXfkRPyPBkfhCRajrX5XX/wpyR1vA86jNx433upXtrJ7aJt8mOd3G3e1W6KQXyrJWX3JpfYbc80p0dMRTNGfTlu9LVlll0DJtvpWXdHa9WiK9nhn91h9rc5kJHnHDtW2FezJKv5XX/wFePBbx/Ev65EUJWLZWT5P+tn/YxXxycngUTwfO+oODoYe9J3ejXcDrEc4xK/40O/ojo77j+axEIHw8a17EilOXki2AWP9FnfUT7yQXBFz8nFqO7ka+92vr7VFZ8SkdNSijPos+SgWSgbxOpDsVfz+6p034gv+aXSnZ5LlySRdsXut8ZeNMP9Ed/cl+ySworW2AT980JG4u3t3t8jBONzGboDtxhI7KTGTfNqJkK1PJyUHxY/GfXS3EyZ67DqqLrFSdcevxkXPSso70q/rlcWX+EoXu/ZxMGcAoesJDhYhVd5xYnbiiDHTteiRtOg7ORsjEhfxL9nFp/qR/tp9aiVu7bLDAwgdR/7MHWgWpvAX6Wn18Jv5kBLWFsHQM3gLIEtM229jIl7BCnZA68nJoLW+b+WMrvqvrARjtt2CrxdnZ2P+6fnkH50jOfPRh7sEQDSTIV+KzlQ22vnRtXvl+MrY2fHo4dPl7Xduzzj04oXxMvQXL8+Wu/fujfIlDl6/9cZy7frN5cMP7473Pv4P//2vL7/4hS8uB0dXlg/v3B3zazL4zGd/Zucn1V68NVfG7w9/8t44runRuvinXQLDLh7OWOTe/Xnc4W/+xq8PeuPVN7/5zeW//fl/XReMvjqOe9ivZxPPgxU9fTr9tHjxdCQtJuaVHL/wxX+2XOro5dW/+PGP55zRLhJJ6Gxa7xK5dfPm8nMlQz7xiaVo1phtvosnE6M4XS4cvDoaq99z0XaJ0bC/8Lh25xXvloQIg+hIq7CuuYul46nGkVrne8vp2fPhz3RU2EjOvDiZiZH1tIto/eAnPxn8yC62e7L3otQ/mFw77UbcfFpicd31cXEeMfrsybOR1Knt9Oejj9oVdXO5cnWupG98iDnEgMlM4iddSkYjdjzsReL7y+GF+LfZub1iCwGb8en6lRuTV8/nUeXJ6eTpxIZ6B8jB5cvLzVuvLz/8/o+Wx0/muy7Ol9lG8s9mHF5qhfzZsncwwfYBSp+2un4ec/ruW2+vse6UNSxp+Et7c0GqmDsZiMVHG3vTz+br2V3XXFZ/9bky9d1iRP5PbaRvdlj2vNMkskXpTfREc+W2MXD3t7jdWHB2fDwWKG1B/+qTNNnuZKhOSdL40vOwzWyRuLl2ey6bkP3sHv+eLyAGQmPjhX/ec41R2ETP1/8RK916bdjqyojX2ESY+3buqL+wA1hDY1VCQ2wcr+EUsIp4By+OlurZ4kr8BvgZrDPe8W2cJKIPBxfnAk40p598i56Dj7jP1vTdnFt92T2JNvieeq5cmqdkwO+i0ZyYbsVDut4YlDR68mwuCB/6v1mATqZ4vfcf/vD3xztAGAnOUgQIXlMUzoeyglBAkQC+54B0wG8ghLoBYICxfwr4Ax7oLDBbQNezo82XM1AgtL4BsbUjAQLgq2x0ed63SZ8TV5+7R1GBXX1HC5C0+q0aBnb1nL7J3HFOBTtWGQhaBen9BqIMQ7wCcZIbwHNGlbOIp5V3D4CeonPWTPxAnvonyzgYuia38J1eSPhsHRYDE285CAMEWCaQHi2AWwmHeJcc9LO++59D0zWJj2RqYAO7Oejk0nOV8VuQRtbq0J/aE7TRdQB1ZefEfmHwxgCi12TGOWKkOXV0t35evXJ98J7eGgsAY4FibURPnwwnY6XN6up/gNeYCNdr+uo+wCXdyMBos2/88L0F6bYGMP50D49qI5oFidU1EnXnMxG0TY6os7Lpu/FiTABp62srUK1aomPGZPdNRNWZQe1ZSbP6eXTl8i5Jyhgysj2j7/2fLJuIows4kmz63Z9xQ9eMv3SutkwI7qOX7tGTYWRP55FE0Zyudo2DPYKMddV3L5Zj22pP8gn/7eSKJ1tZVZeA3IpbfAX01bcmbo4IvuE3vTfWosNKgOQJ5AQcGQuSgiOAf/DRLrGrHnomQGJD2QK2Gshq4opeySgBb22NhNLqNBsP7OXHxyY+cY6ime0D2Bo3kjvRxR723f14W1sctNrpdzYpnbRqFNDCFnDUapdNBooCgdMnAGIyz5EBquUMmMM4ZM5ADjyREIwO/AZwAx/13eqO+lN7tRNYk3OIB31zEurTGNNjZf08HiN+xKfaTieAr8m0Vaqc8mgpiJN8MPY5Sj0f/5zfXLvVHeAW3fU1MKLrnKx4z57zERpLxiuwpn7mIAHRtufam28Fk8nLCtaAteitf477E/QLhPks0VrgWRvRmrysMpT059yTu/Pwo7ejsAT/5r7Gx81bc2Vwf5zxrvd/bdQWu5QOsqHx3TiW8LAgoDISNlYxVb93D3QtWQeQffBeW/gPhl4YnyNAWo+uuHvvo38EWlWPM+zNkVb/CZw9bz4y7iSw4htbXjvRY/uz/+Nd/dc3R/mYaySyrEYKqAQYSsKNoOT40gwW1+Rxz6XX1Ruf0svqjCbvbIg2YIqAtTL8ScBg97y0uXEsMGmMWmFa/fG5ZwY4sIIB0RQdP/0znx76nI3rmfpZsBHv4kGfgid+a/0N2Kls8uwjgRaNjd/0IPobE/F1jud51JhkK//15Pm0c5WJ9/HM/CmYiFaBPMA5fo7xfzD98Oivzu7Tw/6vPc/Uj1bz146kUzrT/0BtOsSX44fWnoRFZZN3YLoYo34HZEZzfY9P9EAiKfrM4Y2P9JE/D4Slm+0Iice9qDRaes54r97kGa9ef30C9/E6gK4y8QoPJJEE1nYDWXzxve/9YLfDxLiprnhV2frBD+k9GQPgWHc3zr7MI9KitT+gMXA0WqPJ8Wb9Tj/re7SxBZIOlZXwqv5W8AfkOuomHWtcdlZ6360gHn7YmoDlxwMKay/bYmdpfQJQzsTOPHYw+xs93fdy3QEermdsNy/23C/90i/tZAz0FOCLnaIhgBfg0nPVn772jLgEXx1JV/uSnslrJAjPz8e8xO57yXT6Hk/eWIEN/mV1ij97VjIx4CQ70M6AaOn/+v30ZB7DYVVsz8Tvxjjfd+xcDONbd1Vu+5IN4HMkh/6ABdFoMQV5SJLF1/hiJSp71/XGgkSdRRZig8pHmzkvQLP2+8SzxihfObl0TeJOckNSjR3eJgbif88A6ipjPk0e1VW9gMbeO5AdMF/xBaInWqqrPqR/8TNak1vJvO1cIGlLFmxFsjTXmN97Xt1sZjLZ+iXidDYje9CYTl5iL0lKZe1Q7RmJzHSY/943W0TPAIviyOSXnkS/d8/0f75O7QQONjaUZzesuOZ7NFbQnq2KbvEGO2WeSM/4I11zxI34RzyXbLOVeCFBBvTa+qvmZL6R+uOZZK1YOPkAC/lQlecjj/lt1Xd2t2vx7s69O7sFbGxD9UoeZeOSNTCxe/VrlDl5sRwdHi8fvvfe+N1LzR8+nbvFn5/NRbHJ4vZbby3753vLcjDfERZmdfr8ZLwg/V/91v+4vPtTnx46dvejj3bvQBqJqifzyKloGN/X587uaPnG17++fP/7390lm68cHS/Xb0zbViKhd5/99m//9mivxMD3v/u9MU9897vfHv6FBF4vSGcHJ94y40zz3cBqTk+Xs2eny97h/nK7RM6tm8uzR4/HdzsO3uv9ZOd7y/WbN8ZumHc/+Ylh4+JbvGgHW0nX40vzuN0R91dnuxpLVryci1HE4iN+XnEv2AmQl0yrYyQZXoRfPRovJYe/pDvmoehPP+tzc9b+y5fD5k3MpIVsz5aMa/zoReOnz07GGFnOZvKo5yubb/iTD+/sjimcuzzzXa8vZy/mAsit35+cnj2dmNTAfg5e4ZLV2YvD9/f3xjtEOm6L3zXmjucTX7w8TopYjxx/HmD+dHn7jds7DOPy9etzB8qLlyMRd3g048qSRyMpezpx0Y5SqxpxaN+Pnz5bjsLnTic+F39rO7nUtk87h54/792TzVPzNBlYcOOnBajsu6Rn9Uh2w2C862iOk9uDt81z8VU81hyfXS55Yt7nR4mDagsN7Hc2mE21+COZbTFq8WPPWgBmd0n8iG+wUTGrxVmNBTYu21a78Ze/APuCY+IlXJptgvOYp8cYuzhPWRHb9c1fqd7m2vgp7hdDmTOMGRhgdZszumfBVv/Hm3hlAV71RoO5Pz3tfs9EB31ILn3iV+NPf9ItCRA82d6vLol4yR/18kfiSXR131xbXf0/4qzDmXuormwK2vjAfHt2wjh8djLfPw4Dr49zwdC1IeednvzRf/iDl7KzALTRsXVAA3wqA/iKySakOgD4BrxtAcU6zOhxkgDnXWdggHuMsQ4NI7eCh5wwk+IwpGfzqBggGuOXEqIH0AfUSkEAZUBJ1+pnTOtZQkqRu7+9x0Bw3tDLyKARqB3DgcccC5lWK89qgyGsz5wUAWptAvwMeIFOvATGucaBr6yP//GEDMhGGwBu4G51GlwcWw4Q3rs/eLDMrX8GuwFOlgDFnsV7jts2kDERmkjwGX+1uQXL9LF720RLZfQTPfhNX4ClgC+gL8ezOrsG6GNoqxdQFW1o6EzGPhIJ0dOzHJnaYczo5M45WANvQKz7PSPowI+tATB2BR+CFUEa3gNLug6kApJnLLxZRQAAIABJREFUWACs5MGI0uMh/wvTmSEP/Y6+rQ6RIxuzk/mL+S4S4GB0MFA9H63GR88CnhmyS9fmqoraBWqQIbvQveqsb4J1K/4lL3uG8WYTjN1tP6qzj3FfvSZ5feialRPVYdWB8Z2BLwEy7OY6po2Drb5Xr+AAgGeMxxeBf8/WxrYOdjmexaue5zAMh2xdrSbJyN4IrAShxmvlTVRNxlbuPX7yakVWZbNtxoqVZ8Zu392nf5ze6AZEbceu/nOYgV0SSuaD6jV/REO6K7kRv4z7rZ1tTPR8tNDfeCQQZjvsIKEDnKb6pp/R3wTds1bnxaPtqpccAcB8PKgPffofaOGZAof4kY5mLwraKtOZwfiePNgUySoOWI5ln5yn9CldqM6CR0dSmGcF2vGMTaovBQeS6/XTEUbbHTXsWrwHCBoz0dv12uybs9g3EJIzE7hUX71sGYgaX8laIiM67eqKFqt+k3N0A9iSBeA5+qOL8xwAsAVO0+ues/sg2gMPajveAa4F1/R22MoL+8ORT7cKWjujWb/rD56SV4Fv9AcC9Xw7qOJtbQMyk1V9l2xKDumdwJAzD1jk6NePggn2KPl0TYBSO/2Oh7UxguAXcyV1zwC3ajvAYwRqlwvU5s5YIKddB1a4x5/0yMr5+hc/eq5nCnJ6vrOWR0C9HvdRMEHHvVuEnUreElPmIsEZ2fb81772tR2AUXvsWXwfwNWVeTyMI9QC4KOBDfuLv/iLoecF6LUZbwMc4kXAZ3KxOi0ao0mCpO90RWKzPsabykdL7fZXUFe/6GZ11O/swVtv3x688ULYETivq3Bz+KOnMVSd0V59AJHkFN8FAQKHeFC5LUCUTKrH0U6NiTFnPng8As5oSn/rN38hPpMVH75+xT8vsj4eqwvnrtbas3ijPo0EwnpmdPX06TmrrdlNczrwbmvD4xn9THd7RjAjWWKeiFfsNGBfAq12ty+t75mu8ZEcvRNt9S/9D7DsJZX1QWIgncD/qe8zGG481We7NcRQ/E8Ld7IVAs36cefO1E1zJdCQH2BlqkRK7UhWJqvcEYGyIFQ8lqzTmfphPmN7061eopsO2L3G7jRvOC6pOvQhmvqfzxqtHYElucYP6b7xlQ383Oc+t9P/6PE+gbkD8GC36j8epLfpHaCEfdju8LEiM/rtLKm9+FCwbgV+v+06iY5o74iW5ATkKWkfP+OPOdKCAj4EmxmvzH/JcCTNV1CdT17ZnrOqH6BhNaQEhAT3vYfzVABH+MSDxqNV9+naGB9PXy0YE7Nksxof8TSa+8Q3iWAL35J5fExf+vaC9OqJLots6t9W38wn/CZJKomneNDqbyBDbQe005d42ngAtkZrtIjLGyPesdW4woPaE6dVl8Uk0R4/JUV6/rXXXx/ytMsrWtLneSzQs93O3MZ7dERTOlIysf5bUBGP+2QjyNJxlOIedjt51Z5YDlAabUA0vnm8tQhK0qt75qDkFk+iTUxUff2fvPqw2ZJCycnuVP6JZFY8FGd4tweftnb4uzAfgHLXk6dVy3aGRTs/AljGlvVsPOg5cbL4hAyTh6Rh/TImk1185f/W/+pIDrWz9Xf4M5Wle8kxfoi1+armzq0Pli5cWI/7q17+29DHszk2ogXGJYEYHytvTkyWfHGJtof35gkD0VMyHO+BigM/6TSMF8vyYPWLnpycjnco9M6Ng4Pj5XO/8AvLr/3ary+333pz+Ycfv7f8n//lT4f+Hl+aOwOrMx7eunFrvKA7WV29OleRf+cb31x++PffH/b6T/7kT5Zf/qV/trzxxmvDpnzqpz4xbFtj6+iw47Rn/FXZ//jHfzTjx/25+8Hcy89LpubaEZ/3fohrHf/0Ynn05PHy8sX5SHjcfuOt5fY7bw+/93t//8Oxov3kvF1NcxFPNqH3HM1Y/miM98aenZdid75tz8C9YCsW0iV7/Oi7F5S/PJ8LAeENLVjo+RbmNYf3Pqn62c4FujIWiDx9NnbfXrt5bSQips9RQmC+t/TWtRvrLpH5Tpubb8w5NBt4Lb/m5Vwotqy+T3ZjHik1T4aZeMOMoSQYGkf6C5voxeT8C9jbwd7cDbp//nK5tCYdSoA3FrM7FmnduHF12T/cHy83T7/OxpFkc0FnfbT4+vS8XfTzCL2ODhu8O5l+6/V1x/XTp/P9xrUBZO/+3PkdPR3HNXermqOnvzkXcIoxeiZe1Fb8H0mS9XhoNk7C2k7dbZwpdrcjPFlUp8VF/CKLfOKnnZGOtewZR+pWvv7Qj+QMDzIPVQY2XPt8RzvB7TrHT34+vMMiBzhZcuSvVR8MGz5kF/awZ8fzOMrK9RdN8XO7SHEcbbfO4X2nG33Y4+rn08BtYHeNndpJHt5LOO3HXEiANvhh9tlfdfQp7qktfrYYf8wr6ztAxGaSyOYaMWH85TdGD97Xl65bYGXhEjzy9PnErh2xnSz5Y7Amc4fFRcMG782X1kdHfK898xYbM+a+P/yDf/+SAR8trcdOAbUJtYfquAmx63UaQB5zCJgDTkG6B2BTDkCize03B893bQA10QXUOjl9dRxMdeikyax2Ykj0E7gER98xwWRaO1ammSRNqBRu6+RQ8mhKwAlRpprxljgwWVMkA44hBL5FCxAwZZZE4ATotwm7PvR/z0lMAELrm8TLdFZf7aTgeAmSe0aQW18ZBXIHIjFW9II8TUwc8V6CXpucrzlhTSe9j5U+DNKYTNYPh7pr/QHNk61yEmfbxAonTpAnWNcv7UvK1YfK9DHp4pN26j/QlnO31aOeFUwBAgB3Q7YX5ns8ass467p28VEfjRUgtWSGsVAb+MAQKQu4oEucyPoQD7oOoOXUVkf9A7xIgFQeaOf/dDh9ikbGuh0gZA9U1j5+46mAwxgZ8noxx2w6X3uAGXYourqOL00e8SCDOAC5Z3N3EyccfRIGPd+zVhAA4wXtXQegGx9bexX/Ae1b2zicwhUYocPd342H85mkkpjRhvoOV5txvibA6LFxvtXLCTTMJC8bS4fQnGzorHK1LZA2jjhn6XL1WhEsGRC/0IKXAunukVM8r+6O8Em/TMb47TcHMBlLyJrcyVYwAfzcTpbGJfut35Vlm4xBvNGWwJkzX7/0QRCavgu8jZeCMHY/XjbB9luAGg8cy2IcTDDq1XuwokVSquf7sPnbMV+d2ySTFcTV5V0Q2cr6YuUecM0cCiTpd4GxuSj5cIwa97UDEAQq5txYPe/dBNPWzPO5q8MOHMnI2mluyeFoPJJjfARORK/jeuJ17XvZqFUh1ZcuWJmZ0xrtgkz2wOrK2qwOYHI8sjozmmbiZp77XHt8hhxYQAEa08/41vMzODscDqLVRN5PIrlQGeeyJ0tHwTw5meBFznf9+OTb74x6vIg0GtMXc1Ir5CQaorEEYrTFK0mcgJf4Xj/N3+lAdcXfrvdMySw72pKVnQPRYaylg14+Hm9qIz72N9q71sq3efSDv1ay158C55uv3RrAOJ9OQFGfvDuA3xRP0iG+SHSygbUVrYEy8SseOTaqfgWcOW+8Nth3x8KkY/E0ultFzdZu5wNJrnhVn2qjnTd8kHjUGGrM9r/Vr97N0zVJy60vbPUVPzQ6AD4dLRRN5j62szaiIT7WZ+9VEYzxS1u12fgj7/Sx5wQAydnxbtHUeBXMAHwrX3vpaGWjRXKGPZZgqo/VmZ0YMnnweOd3OZIum5hMosGq5HQimusPoL02b702V4yhN3kBTLsP8OxaQW31OoYpfWRzC3zoYbxtXipxVPvGriAWUFbfzGvAaTKKD/3PXw0ktsPGWMze9IkXyTH9jwd8/zGXP59gJcDUeIuG6nv48P4AJXq2uSLd6Dk7k+K3+aP+xjt+1QRGn49xa4eTl1o6mq1nGn92cMQDwWD3WoXK/+TH0v1f/uVfHvyvb2yFeaoy0ZrsLBJIPhKF8VUiM92V5K1vkgzJqKNJaqOxz45P8Ofx6OcEluaxaPTV8RSN83aANIbji9XZ8bZn0/M+leeXCGQrHzCQDMVhdrsNu7q+G8Qug2QQDx15CITou3vms/pvhShfLV5Fi+DcTsmxkO3p0380T0tGVra6o8/RlICa6oqfA3gN2Vp3gSbnysfL+ld5SaVH9+eResCJdFtc0pgTF4oNrNK106/ygCHXqj8dtFsmurbvskgOYkpxZryINseU9DLexkzl+JDxr74BOZL99v1Q/DZxgVgwmbEZAzi9cmV3PEb6ULnqra5orz+Bq+kq21If7NCoTLrdb36wuYH/GC3KJYdsk+QGX6J+9FxySQYWKgD+ei49s0Bo698BguKb5DwbzW43/ut3bcQrK6D5arVjHNHTVqnX59rK7vds/BeLdE28CbNJH+ubHYPxtDbszoqPc0zPMbcdv7UDwLJwxXgTF5I3QA7YW98aY/0BV+MtDCLZALHMo9FSffHD7p3GZn5Cum1xSLqQzPglfEYyq71he9bdl3CZ+NMYvHjp1bsO+ecSxtESDyWJ4gtsJjs4gO3n7SrMr5pHHTlrPz2NL+bzEoWOxDsLSP/g7vL0eceyXV+enuR/XVje/cQnln/zb/7n5bXXby9/8zd/szx+frLb1ZhOTHs5k4N9f+KtN8cOisZm/QzE/vsf/HAc/SSJM495+/Z4d0e2z0KP7//gu3PuPDkddrEdj0BWuMjAnk4n0C/WYJsvtyB2jXdPzqZ/a5HSlN3F5eKKrfW+jIG5XZyJ7fjUS+Dj5dtvvzvmJonS5iSYGVyrbwsQXEt/0ouT5/OdE9mcxlFHhD15Oo/au3Png13CeoL58z1ZY35ajyU6utx7iufpDPH04b37MwF64XBd1DYxhrt37i0Xj+diueVgJtAPDi8sh/sHy96Y40sUzneUzITLPI4nHYMPcrSq//jgcLwbpSMk9y9c2K28x8fnq290+fJcrCQhaVHM9FFaZjwTPvH77DS/+fXxv8UiHbE4/YN5VNrB+k68B/fmIqWDNfbpvSewCrjd9GWnrg3/6ubN5fz0bPnJB+8vN6/NRVNim8ryYeM9n7DxxjeoPP83fUjOyUMiRPK9vnpnU+XoXHYkPeiZdNb722q7NqLFLu54nY7Ee/hP/gX/sHqTeXZHLMf/hKdt5zyYVbwc8luxSFhr3/WH37MtH338YPEQzOrRvfnetp7Xf/FUdMMfJVmSYW2wwfEOhlOb+emNW/5N1/gv1ZtsaoufI2EiMcwGSh5Utj533TwhkTX4dWH6vXztnos34jMJNRgk35ot1T9YjcRMPBnYyv58t0uyqK8SRfF0iwU1RiwcHfHdMhO49c+ulsrDYvi3e7/3pX833gECBNgCcHUKYcAdwOJ0vl8dfzOM2hq8AbBjkJUvBGECYlC3CQ1OHOZVVgYLUF8ZNFbu4aMnu6AipqAv2oCdPcNRAB5xVGu/PpqQKS46u29SpqSckS2920miZ3sGuEIhZKO2gLjAKboZSgENIdcXwjY5cS7iQeVSEkmK6DJRCngA6JXvPrC0chIE22DSRA881A7HBD9rmyx34O/+/lICpOsAR0aFUwVsqV4r8ykswD0aGJrqFsySLRlFQ5+ejy73TZZbcKd60BB9lcX7rXFi6IA4DCqwUn+snpB8wE+/e8eFcYJXgjhGEJjOeSMf5YDA6SlHtHuCIeCwgALoUdnoA/4LTPGLkaldn3hsFaf26VLtsBXdG/cvzQQcnm7Bevyv/2SwTdKMsXhhJjiMUUB+dHtGUgZYUln/3388t7PSPQFHerOly5jsev/jfX3yvzFiTNY/OhJPJVeNSxOsuuMdHW71Br7Wf+PNpNpL7Ib9WGnf6qpJFUhW39gE40FgymHKMej/PoChJoyMvyMeamMLxmcbBFkcpmTN1tQfKy0k0PQF4JT8oxeIsk2AsCfR3DiyeivnhcNZGSC2ybLflTVxxafokIjxcl1ABTthvgDwFvgap9G/1ffojIdsdM+6Vv99BHPsHp2szZ7nmNiJwDHhtEkI1J+tXANFBMoBSvHDvNmzVhtyMvsWlPZcfQGudQ8AUHBrZX51GP/VObbfr7vgODFW5dVfoOl0EmfQU3+A77VJ59M3wbY5HKhgDHa/4NTKpfpoK7SxJXkSfelFbVrFGG3mTnY32Qboc5qtRqo/8bRnJECiYxuEV0dgDeeu4ER7Vh7WB6t3rfipzwBPTqldAu/dmbs1up4u3bgyjz9qPNjhUH3Jrs/ZyVw0IgDoJdjxOLoq1zPRVXk2rHGQ49snsIpOGiOBu/wUjjiHk/Nd3+lL9/p/7FZYX2jJ98jJ3Z77/8abt3e7WPQx+vGQX5ZORlsBiGAkPvQBGEZL7cS7glUJELJk29Jhc7tAyrFTxjHwPKe3egMP+UHJNNk1ri4dTRA++mpPEjGdrD1JQiCs4DVd7VP/fNdWPIg/gLbatIOhb6t9e6b6x4rB9SxcfGMHhn7uz2CKfwMENM83fupzvwGdla//6URJqnSzM+rr9zYhZKWgAGtrR/n7e8vcHSXA4EcJaKLVCmTzI0C/OgIbkrdxmh2ybV/iAv8aE0BttptNB8zhg7nTfCmhmVzjebvhAnQk8rx8uFWH8WaX4Bkv6n4V+MSLZCJYj8b0tD4AnLNDPT8AzuNLQ6cr34vc2SF2puMrzMHRPI7KWHcKmT/5P/EIOF/Z9Oju3XtjLNW254DfAn2J6eSb3Y22dLt6e4dG5QGwBcD1164O/jcAmC+Q7kQD/Y2PdCd9Su/T53jDn6g/xn0yzVZ5iW58rxwdo0f8kurnS+HL3Pl3dbn3oJe5z5WZ0RStgMeu2c00E04zsZ2M49+9u/d3ybf0i950vz7Uv+xn9qbf0RyI2vVoYmcloKM7efJ5xZu1SS/M8V17Z034di1a61M0JJPa5EtWZ/eAQZL1ewdz0Y95OR1xREjjPf5l2+7f/WjwN/4n6+jLHlW+tuPLXOE7gUU6CWBoHEvO2jUmUdH16q2sOrNZtZcemd/iTfTUZjoykwtzVT+72f1AVkfv9b1duV29doGlp44GxO90JB4B/By9RnfqV8/V5oi1DuYZ/9HCt0/H46eEguR7Mvn85z8/5oHsZnyin+JCPl0y6bnaTc6Nwer0zqeeq770Bnjf/WQeP7PbjVEAlX6zhWKz+uNISbaxa47YMg90L52JnpJk1Sexw4Z6x1J9SCfE9fGyvkZXbfV/9cXDfC2JnfQinvJFxY38unhU2frpnWCVjUZzeHVK9rM1fITk073oqg/5OVYDi6ks6LJgJ9rjuTlIQlMiWaJMMiX+0P3o2uEPL17sEr7xJ/51//B4YicS2+aO7qNB3MCmwXqi7ajY5/H95fGjVwsl49Olw7njM/vI17eqfe/wYOws7IXjR0fz2Kl06OmzZ8t3f/j3y7/4zd9cfuu3fmu5ceu1Ia+/+r++MvgdsB3vDw/ne606Iun4UjjAfJ/J2++8OZOiBxMPefzowdBHu3oePLw3EwRPnozdf2O83/to+dVf/dXl63/3teXP//zPd7t426k8Yqf99YjDCxPQr2/j+stl7A6+ePnVArjkO/yGsZh1lhs+wPE8FYAuT6B5HlH2cgmkPBxJkI7DrXw6xpdp92C79qq75Gx/jas5Rx0udz78ybJ3PndRJeu5iGYueO7dIL3TQ+zTLpABqq4J+rEz6OJc4JasLl++MgD+6H7+eL4Lp1062fC7H324dFx1x2WdrC8tr64Ly/44nrD+tmisd5SMhQOH0yamnxKR08eefG1HzumLs5EEgRmI8ceCtodzF9iFvbmYQByX3Ps//hxfvjjeITLxo5cjAXLjRu+PvLh0tOnDR/eXs5czhr927eroe30c8/zpxAgnf+YpCfGj3STpfvyzWEoy/ejSleX+nbvLs7PT5frleZxZOiYhXLlka/6Bd8EdasPO8+5VPtrrN5tVWbauevqzIEecD6RPbtnAbAFeZwPhZLAKc5O4DP+qB83iJG3WN7hd/Mr2irsbA5IO5u3knP5JPEjizaTT3OWKfnNdtP/4Bz8ccumaY5XNreivjWje6i0+SzrCm6Oruvpt7kQL32z6jXOXOz8r2nvGHJNGd68ylZcE639YRvy4dmMeSw8blCfY4WDreyy3eQU+Pj+QD55O271b+wNr2J/4vDjePGAcm39goNo9fTHxGZg43J/uxJPhL37pd//tyzpCgBxIEwnDJajEGA5CAgAG9b1lQGUrx2jWztYQCmYrp11GMqb2PxCiMgLoLUB17/48gsXEqY0Y0bOyV/XPb4EZYC6D5dNz9UM/fctc7wDMNfsN/MTDaEuRppGf2TF0N1CB7ZWTXNoC0kB+AmYUBeRbcJsiUZYxoa+7DfSn9uJNzwOvBRscb4ELZVK2ushLW/2W8KgezjFDoC9n5zOp5vn6zgHHo9oFVm0dQ7yrzjFJbrao9SywB+Ar6QBYoEMGJb4oF0/JSEBd+5XL2NaupIOAxmBieADGDAiAlMOFhiYidXMgtnR0j64L2NK/MUmu55ZX1xaoNZjp+piw18BgToZz11PXyIt+do8O1xeOYNfJne4INAQfw/FZj5vq3lh1dDZB9z4Mdv3LLpCbrDjd7Vn61EoQell54xafq1ffJD20d+f+PD4AnWhIp7aTL9BaUBydEh/KGufkHh3sEt01kQCMqkM9xoHx25ms24nPWGJbXq7bzffW3TTdx38JHe3HT/JMBmRaXYLPeNPvaARGSermeFuR1wSnfskNwEzPOkaoPtuNUHvbBMtWV65dny/py4aydcZR5apTACY4x+PK9T/9NXlNJ39uyW98NVn3yfmLZr/RxX7ZTmmiZyfwqX5b3VWZLfgf/+qzeYZt7Jn4k2OztV/ksLXzPZPT0XcBc89azVm9wM3u64N5r3o8W9n61Edgp+4AnHjCRm2dB89Z3VEd9DI+A6IBafXZy80kRCo/55y5oCEZRWtjLLDIfYFrMgEeoDUnxbxdWxIr6SNwL546Nob/IAiO7q3OVEe0SpRv7WF9jiYgCz2kYzk53esZDjAbie7a5SRHS2XjS0HnNmHKSe+aRGIBZDrZvQFgnE3wXd3AA7plRV20VM+jx3M7c31IPgGo0c43iOfp0laXzQ10oD4X0BYYss/1Iz3g8/A9qtscVz9vvz6PS9CnZFibgtDP/MxPj/KBfwGOAJuA1towBrMBjqPa+oCNm55vHgU61kayB6jycdiv6o5ugQxwbuzoWF/I6tgKwX3y6B5AN10b/ugy58P+rz67Ofizu6Oc1tVl9ad26kPPSCLY9RHPvJ+h/73oNvkkDytxe64+dN0YzN5Ed20n5/hcAsE8H8/TV3X0PNBXgCKZIQlWn5LddnFAx/oEHHgRZfTy1eqbI8HiVQs0vHy6di3oYIuTEdDZy6vjeTYBMBAN2QM7gpJfH6B8ddoRVVvVKRDZBib1CVhUf9MRC3jMn9HVvfpmDCWH9K9POoh/fCvgaM9KytVufKvebfK+MvgxVhpfu75bRJDc+JT1ba6ynUnLAXqtSQRzlBVp6YIFStURP6uns9FbQd9z0VISIboCkKPLTjlzTfUYh/FqJsHnO1z69B1N9Ki60ve+lY828yF/I341PiUTuy+RFA8k4fhPYsXsVWfAR2t0OXooOiXpzEXZjsoMkGUF7DvGJXD/TuDSumMq/tdmfWCTAcTxYZvUG/7kMoG1eFj7W7/TggsARuWj3byTPtcHSRe7dmoDqLIDStejMns++uPFCOrXl3yTf3xLBulH/JUcjEeNQ7tCx/FqHWfxeAJIfcybtdH9dBzIfvu110d7gA72zX0Jb7tl+Or823S6XQOSWekjQLYxkV5s/dp4Ef+ixVxQXXYIpFM988EHM1Hf7z7xv3rwjw8TjxsnfTuik3/CT+zZZF6Z6K88WVW/5GH0xofoagdI7XupN6AFUCPZ37PdSx+rW+Koa/UxeqMDKJ9O9Wx9tgAhnpmrLcrSdzGcWKUxU/notwOD759ebOfuxkbtiUGqMz7Ef7EgrKS6+K4Slb5hC+a2no0e80301HbjYcz9t28PPYN/iJPYNos+7HJMPpWtvm2yLZqqs75GQ/3pU/uSy2I8sYP74g26JW5OHvrf/9PWzdinMgDh7EV92J4PH++6LzkSP3/yD/+wO9rGgoT6+drtecScBRZ0cZsI2uJF6ZwxNPzSjo49ujDe9xBd4oWL+wdDfwL3+YDx01xpoUvJj5PnL5bz/Tl22k3xYN2B+XM/97nlV/75r472vvOd7y3vv//h0oKFkfw531uu3ri6vP5GwOyL4UeYGxvn0xe6sNz/6MFyfPlouX51LvhozNfX9P6v/uqvxgvBf+M3fmP53re/vfz1X//fy7vvfnJ5771/GEdE1ZdhPy5emCD102fL1TVRWpKj+wHsyTi5wP/GmHs5X2qfvlXH6emL8X6Ug2VvvLezo7Ku33p9uX79td2ikWQcD/ng9Lz6gd3J2cKZH/3oh8uV45Ie0+9LvycmNPGb/r9y+RU+MP2EWVeyH+Du+TxR4+ho7ti9emnuUnpwd+5o7D0sA0PL7ziesux9GnyYp4+eLEcHr96BBCsowRVNeBAtc96c+OKFvf2xI6b4ofaTcXXudgm9nAsCercKXK46qvPx82fj6LLDo4Pl8MJMGDx90s6EuWCnl7TX/7Er6GS+M/HNN2+vR4nO44wfPZi7fN96c+7ajzcjTtqf/jJeNg4ao73rJrylo87O9/eWw7383bPlyeOJnbJZ/NPo7Jp62ejuN4eYR43r0a91XrUbyDiOznRWnM9+p39ir/i8XfQwdHNdzCseEZPBeOk3vKJvyc7KZutqs7rjSX89s13QZJ5h2ysbTeZqfnf9tXChuHKA+wcHy3s/mosk6r8Ylq8rkc/nycZu+9IcUz12B/Pd4WiSZfgm7iWjxhV8XCwGd9nG2mIbNtwiiJ7tZeN9+Jj4DtfomcoZB5Vl1/mfMFQYp3gpnh5fnIu97AKJdxYVVK6+xhd2l+92dOloZ1eqPx6M8bDiWvDqvf9UiSBnAAAgAElEQVT8n/+PlyY+CkApgYDbzlWZSWoL9FdGp6vcX9engz5XbQjuYzTGYjoHAHjJqe95bVZf97fgkKBfcFI7EggmNOBzTO2vOjgdQHUATIKRUQKEucc4m8AJweTcdcBzCobW2sIT/1fWpKmvwEkyAfKjkRLrT/VHL0WOPuCPAM8gxF9OHCUQ7Pdc//cdXUC4rdOCLn05PLq4A2Q5wdpTzxDWOkg4lpUVtFYnsHZMMOskGG9TWH3vma2eDcN7NJ3mnpFAID+goiwpA1h71d19ARNgiByAMdsx4JloAnSbnOrzWH2xymOrs9UJhNE2OQKwgVrGgnqVZxS2OmS84Ym2M8AfH4+CXgBm3wya8eMZOm7CFdgYg/ojoQFQwyuTH2eVTgqMuk/PHT/Ste7ToRd7r8YG+SdnkxB94ejSK4AlYAg4IEBhf7puIhM8Vr+AiNMLuIxe+lf/yaEVot0bk8F6Rnk0VU8yjCdWB6bvlQOI4GcTAgCrayZbwaRxKHCsfHVL/EZPTpBJt+eilQ2z4qBrHMPqjOedg7odk5WpbnbMuBVQC8SMy8ODucpSIipeAFtyVluRYQVJjleTV3WQ23Cs15UGgs1+C9KiE8Ah6KcnEnD0zsQfzdGXPGrHpJw+9yx5mdcqR/9qo4/EK9skGQToAPbrL8CHjY1fAkhl6tOwWcfHI7i3GwLY2ziJZ1aDVIeXh0c3QBUPORf0pwk+HgSY9z+Qxlipj4BT+gz42M6dVmo7jgXYXFk7EBwVU7DEmTV26ke6bu7Dd6BvNHICqxNP6Fy8NQ9IBNDncezFlSu7M7/b0JJz7N0XQNfanqsk58uQa7P2G4uce8lC9LG9Eh0FWlY3pU92mPQ8O8pprY7aY0Oiu2BTcNNLKZN5fB4rxFZwfDuW2WMgUH3+4MP3xviRNK+dgIt4nYNbv6z+tUqo31bRFmzEk3TP0VbGC71MXtHVCrx4Ur3ZmmEf1vEZbX2s4Kx9f8kSsJIsaouepcNAwOiu7eix+rgV4IAmdtFuKv5DdcWnHH3+h91NWyCwfqQHg28ffDBX/l+eL7jfgrb8onja845CsxrZPFWf2I7qjJfmaQBgvEonk1FtSgzMIxjujJWN9DX+VSYearOzqs1N0SjJWLvRV7/7yw4IFMw/nP/qq43Kx9eA03aElMRrDKf37ZZILrb7s3nm09qrPiCtFdgADPZCErP+Bnilj90TTMVz9r7r223pxrRjKNKFt15/Y3dMjSPz7GiKtnhe35rfxpEXJydDP6MrOY3ViOu7koDg/MbkElBgLu5ZcQGgMmCmax0lVd9qb7tLIznNMf1qlbl5VRK4flkgAKyXdIrPXtjsyBirs+1Isuot2SSD6HEUVYB68m8sGqeNDwCwHXrsQ+2nm9ETz9KB+Fe9ksHREf8CvyTZKt9RbI4ANMd0zJSjm4DRdKIy7HH3JNwGYLQClfUfAFw9/U6OQNvmkX5XPh2N19vYyxg0hvitbDhfK12pD40lc18yyAbHqzfefH0HzLMzxjP/pbFXe2Nny+m6Y27dcZFsoi9+tHug9gB09Ze/KFDvPnB8AJbraQbZmF/8xV8cOptsgr3F28liAliv7M7T59OXT5aSkvzu6r3z/ge7OWYbm9l5kT2Mn46RFG8A3CTJjePGSjYqefYpQdXz3U/W/Nn0KRnWZv30wu10gp9T3T3X8+mpXVn1h/1v/q4fySK9Nu8A4a1S9T4L/mj0Gw/GQrJJDtXdXGduANonZ/pIJsMGvfXW8GvEPSMxsx7PabVrtNWv7kki6rvxMFblrwu/6g8AzuKa6OkZoFrl65fVuPU1OTUPt0upj4ShHRu1HU3RG0/NlY0x7yCoT/3V3+en60KANR5BS0mK5hSxNvsimV5iUVwkcTIA4vU412zaAKKPDnfHkpnH2LDqih/61bP13aKIdOaNt94cdNQvR+D1XV3psJjPeAMk17ajy7pnt4akWs/F296n0DPNg9GRDsaDeDUTIG/sdiHx/9gp8Zskcnrb+K1f1TfiwSVAtETh3GnKd4UV8BcaT9HcfWApP7Brlet+78l4/4MPxq6QCaYfLdevtVvnePj1b731zqijcfJ+u0tvXF2u37y28w+bzyTi2wHx/e/+YHnz7dvLL3zuc+P505NptxrL471Yb74xjm/6ype/vPzkvR8v77/34fJf/+y/DL5/5jM/tQMfq6tkbzseuzfAyfVl1+aWdBtOxkbBgjoGqzF1ORvXivd2Aw05T/DUTnkxsTmYX1O9lcsOpzdzd//Zcrr6p+a/CYivuzfWHYti/p630KuxxQYBZNktMTgsKFl2L5udTC5dnb5WMjhaj5RK9hYy1Pf0g9/K/60O/kwLpXqBeHxMnvCe+ms+oDv0g19V0mZ5MRcJdrRV7XX0lcUl0Q1XrI5ozh+0ewtQbkdzfNnGBJVnq+qTY5XPXp4vDz66t/Tm0qePWiA5wWkYFXy3fvO56kt0V0fti/f4VWgyHyULyYxoqi5xYbwSr8Ly6l/6GF/ZdO3zFezWTSbNCxYoJP+e6bf3XNA3sVi2qDLJLrrYT3KzoLR+wgzjJ9zJnCFWFzNt+yZxKPkSL8KV+CniwX5rI9knm3b+wKgsloonsK1tTM3Xp6fpVcfmVVf3YIzwvmjNZsbP2oV5KSf5VPnahnmKgc0f3edz6gscprr4HnxGdrj5ETYAu+g3vHFgNsdzsQX661t+Vd8WC7Abdu7Sr6FD/+k//cfxDpCYQalqBEAp2BIA9RtAFgGc1y3zAOYxLIWZgN4cqIxRTN2CTCYF4L1EhcEqAOfkbcHfaKp8jATcC1w5A5zKaOKw9D9l9f3xREXPA/+AW4wVwK22KAfecapdB4B7Vntbg9yzeFe5/o9PW/BRX7c0dY3DI5BllKoHsK3v6laWwn18EKQPnFy6gT8mKi9JNbj0Adi6dcoZ5mTVfSuDq6v6u6Z/Blz1Mhp4ps7R1tk8m5RBqAyQmU50j2NqUtNmfBOcbAfsFghPb4HQDbbq7zmriOiRyR+PhoO0Asrkbpz0Wz1k1HioHUadER5MWcckmWmj+jwHnNiCGtVFJrZYSxiRkQkfn8nWxGusMvr6JDEhcGD0Taj9BjoYr7Yzdt1Ez7kBQlf29OWku/8BYZWno+0wGjqzN480MxZre1uOnPDUhL2Vv7GkHXoo2APu4xs5DzuyNxOG9LS6okuAph0yFEgC0ICwgsL0i/NiC79JI1sriNBPNOL9AP3Wl8Ull/gtMRiNgJ/6EC96CTP9RzvwzeTEbhi/wPIBJB7MHSdsoLFd/62gMOGy/cCCrld3NPYX3RwZK/nnJD1XlDo2ot/GYzuQ4lf34pcV4WRQH6oXAFDZ2u95YFiOYHREDztn7NYfDpZgvjolVR2h0TwFoGM7hh6vCfe5ymgCQ+apaDb5dy++FtgKkOuPHRZW0yQDKyUkmuJr7ZvHyUOwXbkcTSB95YfsN+d7bue5+LAFv+tPQUcOds8FGJgzWgFdvVu7Vh8ckdCztd3Him1HI1QGGJicJZkEUs4NZ28CY+Jn963muHZtgjLmjXhXneatVhkb1/WrZznd8Vfw0/P1TcDGBnLAq1PiLT5bgeiZ6s25trq5vvZ/shorbB/N582p6Kue5DXOo96sNqreAXz/+IeDl9Feu5z76uFTbMc+GgULW76w/7XHRrKvBZS1l2wl+K0sitbkw0Hfbus2Jwvu42nAat9WGAMjGh/mSuB+CapkCcisL8Aux7qxX9FlPqv+Ahv2DO/QHm/q59PH89jI6qfTbGy0V7et587Ct5otuhyFwb+qHfOhZFbXJPvmUQrzmBhjToAhgO05CdMS0NFaHdFp9wLfWQAS/+l2PALEsAvx2Eq17Y5ou/PYy3gaL7ZHz5irAO093yd9yQ5LItsxR8dqL9DbvB1oByyPRz1XmertXv3sd3xJP7veStCu4Vt8zqaKA4AAlYk3zscHTn3qpz+zW31oZSsQvfKtOE3XarPxKBmQ7Cfo/72Vr7OfAEW+Wf341re+NVbZbv19NgrgVRvmW/NDPIz++uJYo3ja7+rnAznyqd/RmT6O49tWfzAagOzJXjDJ1vCl60912FEQHemPY2Sq9+NzhsA1Ohu35sHqaJw3FiWsoq320187n+xaqK+11f30AZCTDame2gVQAIj4rukBu5A+s8F9W93XM9Ea3/GmRJm5gL4BufkjzgR/djKPK0I3WxrvJLSjxzFkxxfnux5+6lOf2h2hUt2V7Rkv764d9sRq9p4zl9ldU5nGQDJNDn137fnJye78e8lJidnhe5zNo5Rr2zGI0U6fXpxMAA0w7l0yyYPvV9kJGJ7vdrzQZaCKnbG1GR8AteIytlISc6vr5CIOyCYDBOuLtvkn290D8wigecZ/beUbxNN0zFwXjelTetI1ST9+aTI1f6Qn8dGReJV1bFV8sLAmfopJ+A8SJtEXSFu71c3GbmNgsRKf2I5V/ppxzh/3LqXaZBMdN2bsSC503zub4nt9oOf8hsBsmE0r/uMt3a4eNjb98UkW3r2V/tY+/MaYczTesyfPdwu6+OJiZ/Z/yOvO9Fui8eNn8qf7QDnjLfvajpL0oz5cuzl9YH4+fyJdaq7ip8cTx840juojcJL+xyMxQnUOn+T5TJhv42XJ1GGDX8z3Z/HVo3ccrbe+jH0bA9ZOOlK/xCR75zNhXf3m6HRLfC8esjipdsT7Xfv0p39qh4l1/fr1G7ujswY2tIRn1O7E6PIx/7vP/vxMMO+dLz/64L3xcnX6eOnSlWGbkiefKDlnF5pX79yZIHRy/tV//itDZmVhv/G1vx0J8L/8y78cL1WvT2+//ea49tWvfnW5du3K8mu/9mvLu598Z6dPwy7tX1hfFj7fZVDf4xlgWHxr11ZjMNq3CQ12I37Y9ZhsLOSykC2aqqc6+T+1BUdqXpWsq870vWfJpja1a1zFt3gFmB9Jos3xxvUJDlH75iM6x17Cn9ghemI+LsnXvcaq8Vyb0V8d7B3fMN5K1iZHiRO+XeWiQawWnfUdPiL5zr+vjspEj6RubbNXja/64Hc2cywgWY9dFGPAsbZxKzzOop7ojr5olgBIbukh/IVth7VEL0B97qydNg+W1XOwFLsyxRPR3TNdV7/5yzPxqT7ZTV/9FqbED0c24kP0oqN2soHVD9eIH/2ujJgSjpYcxEOVE2/Fs/oNhxFToDteiF96R0xtRbcYOT3pvlh7zuEzIW/+hA1YdMJPZt/MzcZcic30v7rE55WF3VWOTydmbDyYP/Gm3+ZAsVf9hntUZ7olBqg8m1x93cue1w+JObgX3C1+wEfNV2fnc7GI69VfAsSCCjuH4B0wHtjm3h//8f++S4BQZOBRlW5XigGa+8YYRHIOOASYyim/f//hbkU0o8iBAaaYHDhZnDTZta0DUtkUAVgoQE+JYjpAw6qgGMCQESjHaxuQUBiC67dApm9la38bTABpojVDJwAA5Avc8ZjzpY/xGhgP2DD4PTsmvXWi1W/BdbT1vDoAeMDG6iJ0hrAyAmPPk0Vt9n8GF81dAxbv2rrw6jgjQQcwGP0GC53A023bJsXKMO7Vx0DWX/JDz7jwcgK4JrfK9TynCugFbE0eAGuBJQcUT/tmoAH4wEKG2GDM2FWnPnJEaj/a0wP9JvPaJ1O8MIGSJ2e8dtGLHyYjQaO+mwC3icX6ZhIHwAGmgS7VT8fRj77KdH+re2iuHeCn58mJs1xZPOh/TiIe6JNxUJ19Wh3BlsRfY2833s9nxvr8bNJm4gc4ALs4CMAAhh+4L/gxNrZ01HfBJ0eJ/qPt2aMJtjbhALX0Da1AVLRlk4BmDDl6kns6Vx3bhBiHqzaaXLtvsjTp1WdgIUclneiZ2usa2ppUR5Dw+s3dRESn1QOA6DdAFb1scTuw3DO5R3801icBVjTU7+TNnptIAUG1b5WsQK9vzlYTbH2wwrw69y/MLZXsvNXu9RM9JkfnKnedva0/td+nYCCZ1SZZGoeAcvrc7y3QbizVZw5gfAOU0E/zRHLR/+qsvb67Ho+iAz3oFkxZdSu54pgFcw7Qkk4BRjlSxrT5l/Md72oTaMqG9W0XSP/X92id8/Q8rsmcmmwqAwyyAKL+9OcoIUCfcaXP7DcQpvu1wzl2vnS8y2kKQOGseXdIQIBgrJXd6aLAGghj9R29tLIoHtlNZexzcK0qMb/0bE40fnQ/vnC6HI0zjlc4vLhbkVr52k8/+iSPylhFL2EXD964PXeh9D+At77Uj+SXvIxPc5D5qLp7b0G613E7ym0dcLah/gOf4l0OpBWt8SGaKlvdginOeHrj5cKCOjucHCkCsOGI2/159+48Ciua4mu8T1+rhy/AF+l++tWYsjJWciYaSpA5ciP+jhXvlydwZrwBZCSJAwWq324fQHP8tnumuitjBWn09VcbyYHvou36I5HbMz1bvdu5fiRnnj4dCa7Aie5Hi2SDoD4Z1m8J4tpjB3pGgMlP6L7gJxod8WXhAZ+v7+gfNnR9sXX/J5fGIB2wak+Aat5rHKZP6WT0JRNyZMd6Bsi9TWbRkYCwT7z19i4B0vVx3MIK+PPrBE3e2RNv05P08/jqPBqvPgBG61vt9d07eeJDz9odgUfT7q3+xroSjn2y0EDw1dndfQquALjRx7bGM+/O6YWy9UMyO91Pv3pvSeXrX9/0OTrtAgkoqTy97rnGeLKKfokWyYTo7Lrgkz3lz6R7jh8LfKrt6LLSXpKqvgHK2Mt2n0iAeJlregHw71mrYmtvGydsV7IK4vl6PRMQm973XDSzK9FhtXv6YfVmumb1pbGeHep/umUOkYSrnx0nFg9+/JMfjfbYUruGGp+Asvod3wf4M1ZdXxwvTwbsJAN+bnqdDJPz17/+9dEHelGSTqDND6qu2mq86kd96gW4jRNzTvTZvZHu3Xp9vtTbziI2GGDx/Ml8/0tjBBAUH6on2rYrbONDfGbX+k6uEgySVNECIBRvVl9jXFyUrjiyUbxe++KhaOATmw+7JnlVP+JDx/qwfXCB+iq+pM/iAvOD+CKZ0B1+T8/zySuvD7XJHgONkoud1dETL0fiaJ3r6lNzGx8+/ZfYr7zdJekT8EaME43RJmHJT8nO56vQe7569fEfkxt8IbolH+uPxDx/A4BWfV2LDnb5ybP5LpDqra/bd8VJtGRDJKB3YNfTuciv3/HKDotsE985+/Xo4Tz6SoKib/hQcjDe4kF2qDobX3zaqzcmoG0eShbipPinvuRQP/lX0WWXED+qtgDY8bhnT5/Nd8aIgatTEm3EQntzB0L1Ng6iMz+i/6sPHlSfGo/sUTyL170MumvdE9PVHpxIbKb+6uk5scn5+TxWh0/+4MEEWp88mYtxLh3Po7zaEdL3bH/6El/44heXTko4fTHpmgDi1UFLdUp+p4MSf71zU/z1hS98YXn08OHyF//tz5c//dM/nXPCxXkE4/S/zsb/vWsj+gZ4fPHCSGBFS/VfvDCTpfCBytlxy7dtDqke8YUxK1YDFvecMUwPYRxknXzMyZK+8VMiAXA+DPX6HgPjjJ9usVhl+58/K6nLVxOrdpxo/fMev2Qbr+BE0cEGOSKwe1OO04+N/tqCzXSvMVo5iWqJEPGYubH71ev448H3ixd39W9jan3jl8QrGCxsIx7Xx/je/xKc4nPxDpmiO12uPhgRbNgiCr6lOmuDr4oX8A3PSprGF3G4xEC/4xH8C84jSeHITfIij+QsjrQTnn9cWX5gfKwuC1Cija5UrvbsajXvw0/YrJ7NF64/1Zctii5xajKERdVWCcz0oTGUPjlKeItPDzzubOIX8Qdeq67oelV+vvA8+wl3lVxIDmKq9AWOxr5Of2wu3jefbjHF5G2+h7/RyeqVdOGrWsiSvgzfZvXJJT/FzXwvOFh05FeL9c0ZbIAYiJ5FF7ynI7jssOp+vElnshPpVPckFdOn5CVOGfj07/3e774E0AKbBR6MMlAcEBphKqEY1aGe7gMc+k6Ajx8/HdeAsJwBnQSQmEi2AtGWervH2ZaIqQwj1GDTrmSCScHkXV21CXAGJm1Be8mE2hNQcGpqP4FvE0SC4ZSm+9XFGaj+LV9rvw9hf5yubQADdAXWUlgGAYBdu1v+CggqB+zCD4PFBE+O5KYc/nYdgI/39aGXndMHPDUhVgegDN9MTPGl8ngM0Nk6K8mxtugWfqpjDOD9OdDQV7345TpDTucaEMBeEydD7fkBrq+GgYNl4jW46Vz0MDrGAEMiOBD8CULoAnCXg4qXgFf6ScZ4Nni/Jn4YNIGp4Et/oy8eCJ4kcarbtY+XNdZNSmS/pbNrDHH9iHeMYnotSGcQOYjxLePcN8CHYRXodM5l9UV3sqEn5NMLxAbg93LaAjYiXlTWpMh20Tcr+LbBOgCeDkhgytxzkOsjIx1PR59Pp93h2Jrg9UuQYkKu39kNQL8EafRGt3LA6uivTnqQkY+PJiRgFR3U3nbVQLLcJjei22reHF42oP6y0bWnv/FUUoZdS7ZjFdTRXOHLbnTNpFuf+r/6ybd6zTPRzKbhIXmx14AVgHj9qs7qGBPihVdBEqBU8BGtgHMgTL9z/BzD0YRY286G7r5Jv2+6wTHqOz5ZBcYhiu5tEib6+l27ElXRw95Uj+QQPnVtBG1rws8qzyZxTqCxBBxmX+gunQXs220Rff2fTCWDybLv2mbvyMTZ1PEAoNy9+pbMJxg7z2amf8nLKpuAofTcyvLkVtnaahzakWC+qN74j1/9BiBVfw5jDmH3C+STwf7+3MGXo+pooegCorzYvLCw9o0Pjjywp3uA5uqVVPIy5PSuZwoyo73/4zE70m96U1kBD8C9BAifhK9R25zDEin9358ViwOEfm2uCOwjuKrN6nAkVDyJh4C0nvOODbodz9Kh6A+EYquN9+iv//TM/CVRlAy7B5iho+RePV7WLCFmBagkpvEZf+h5xxXQ2ehO5yqfE5usahOYFY1A2ujvurk92pN/x6CkCznU0f7u2/OF6lt737PppSRwdG3BJkFXtDRG6VrtJYOuA3Kq12o94BDfzQq1fkvSRpMEz0g2LJOn6RlQqGOz0nX+W3xJJxwbANCIbxYhVFfjKj5I3JnzkkN9jH42l92o/PYIlkBiga5V4emZ+Zf9A+LWx+qvD1bYJ5N4FH/NZ2yNVZ4dA9Qz1y7NZJfEi4Rxz1W3BD7fHrAguOo8aj60lYHGeEHmu29O0K33onz2s58d4wToMIHP/QGMt1OMD8ynz2ZGY0FqCRCAmJ2Y6SYwq3uNregERhcIKxNPrd6MdmDeNmaoDiA72fa8AJ3/WzkBb7qUrgSOxHc7HdmV5J59oBvGq51A8QOgEi3xIln1TEc9xas+gON4Uj/iSXzaLvRKhukx/amchA57yRfpWUfe8G3ND9FktbcjF6OhPlenhSH12ZzbmO252uYflYiyqOLKtTkX1y7/AAglPqpvlanN26/PF98HEFqRyG7xL8motoEA0V15cqt9sUm6FP29r6ny6V9n6UdzK4PZXLpUfz716U+O97G026XxlRztEBo25WjyBMArgRhN9U/SBR/4i+lp9aQH7F/tia2tEq7e5FIbEwyd756pbM/Go8ZDH34g3zj+8Peio7b5L+KIu3fvjfno46u4rUaNTnFCz8SbbIuV4tqtTHRYRFB/+VfiyC0QIglUnY05QBmQ8OIKlHW/fvBDxfOu8w/jA5uor+ZBvIwmyYTK9gx/xzySfOEK4th03MrsxqVYrPHT8415vrqkc3wa2MrRTHwkB9eSZf3XjgUY6UyfdOjy8ZXdYjXjOZ22+ErysZcgG4/GQ+0Ak/s//kvOAaXS6XjaDhC7BXomnQKKRgv/uf7H6y9+8YtjfNYHydfqBr4Za/FjgP5n8x104onasPiha0+ez51G/AhgL9mJJ+OxRJa6Knt8OBeuAj/toE2foh1+IYFUfRbqzFj/dLcYZiYs5zuJ7t2bfO20I/Nbc2M4Gl5cODxYTvNdLh2PI45gAu0Yqb36VN/7P7sM00mGt994a/n+D767/G//y/86+EmXlr3zYds///lfWFegHw1fKl62iKZdJ9VTnWMh2vrC9WQZvd59KIkezcmnsulRfKT3wGJHLIlB+Ar8LfwFfPac97ABreletiS94DuJr/k/ZF15AHv6lj43tvmd/ITanEeTTZyp7/redVhA8jF2KmuxWDRIQG/jWLiduIfc+BfRxheJJjhK9da+hTbiNH57eq3v7Er1vHrfzFzYC3NKf5WTkGb/+053kptFNl1jQ/m/tZdedN2uYn5ItPan7xI8sEh9ifcWhVUm2ZJbPOFvoS39q0w2pE/t8U97Lh3sIyaufPSZG+y0zAbCjrZJsHhSfbA4Mbt+VHdy2eKg0R8/+TA9Iwkt6VV96T5bnP5J/PAT2Zb984mP8mXYVEkq8ebe3sRv+otucRmfSgxQO9EYzRYpJPOOtIu/0dt9yZbKw2LgjDC72oouMUTlxLRwMD6WuDk7UP21Bb9JD5JB9US7hHl1bxdOstcWslkoVlsv9169qwvey58xN4vTJYFglWMcfOlL/24kQOok40BBOSxAUJOEIKoGq0TQ/E+BtICvXszDKAkQ/KaEFApAw9moHR/GApAMOOO8xTgr4GI0x3QLjBIsegHsW6UezF0TJLUdD7RhIAB7t4B79PVX3RzF+LYdpNULODNh+8YT7ZsMDHQTat+ARDwAThmgfeMXAy7RgAaGQl/JwgSA90AyhgF9z09nRrj+KMuR990zVo5VD4cMvdXVoDSZ9bsyAj/y6Xsro8GD/Qmo4ps26y9AuWu1DzQUJJlI6TAeVy4+bSe92qXLjZPKVE+8Tw+MDasrOP7kZbIEptMlBgp/lWfUTMxbYKoy9U3/TDLa7r5JVGINfYDs6KZD+kWPTNBbA0huQL7K1v8+XYu+6jEp46lxx4g2PvGuZ6KTLgJXKtsOEPIGEnSdbncE1ujb/kyQ0MMTiEYAACAASURBVBE2pDoZPhMap6LykkTDCd5sk2V8t/Ziq5ucNAFQR2xUX9fxlt5I5qCPDcP7+Ma2GOdsCf1gY6Ora2yOcV0dJpVo4gCN5MQK0DoPHz2AlLEa9Xi+bJyt5ZRxXtj6vgF9lWfnOlO2iYkOAIA4K9Xzj+S2nndrrClXffSZ4yKgjK+C3ybJ6rQL4umzCTZHE0CZ7TVmja100kQfvTlQQNZ4FR/pRnTlzM7k/QTykkHlJP3oCP5xKOOhBBfwmm4DbCrjzOZkVht9rFKKrupINwtAasOYjsb64R0rVkVVR7rab4EP8LZVjD03j3OZ7+DoQ6/6H+DX//HQKjeOXM8DtQsapr7PY9bMZ9Un8AuI3oLUtVs/JESSATCvZ7I7yaS6orffHKj6i6/Js63504G+OfoRjdFj5Qf9vHNnvguitvskD0eJ1D4aOHwCgp4JyGo1YO1JoLFv8UIwV90Cg+oOMDZu6m+/f/rTnxkraKs3GiQh6lNlei79YweqM4fz5q35glrOsERpz9Xf6qpeq6arl4NHLp0pXt1AajyV6AFWV1ftdx1QAJBFVzYgfWXvo51jGU2SNLXBeTdPADzra/XWrydP5rE57EZjjp2Op3alFJRXT30TBCQfq+Jqy+pB9nXsZLr/YMi4sSkAA0TVJ4kw+l9Zq4as/I6+xlEy4bBLPLAF6Z+xuz26oTbYeTvXzH8DhLp2ebfFHUDrHS/VKWAKwLfCqTEuyVFfOhIkGuNvNFsRJdCQ9OLX4+/WFvG1GlPVHc0C7/gm+QIkjza71XqWr934qN54kR5ZYZ7cJMm8G2f432fzOChJ1fRGfbXR7/iUbPs2x7IXvaQ0HSmh0rV2PNGR6nz9xnwhtUCzOqLVGe52kLXKVZIwXkZ7fCsJMAOruaCp/sUjRx9WLj0LoAYCmVOi3zEQ1V0CJr4C6/lbdn/M8TCTVHyz2rSC04ueqyMdq5+OVapcQERls42SydEn6R0v0610JhnUbrpSn/oueVjSgJyiz/gnA8k0/l28qO10oTE23p+x8ik+xxdJcD4kvapc1xoX/KrtHFRb0Vx/get2usRr4FL1S5hYld99gMzwxQ/3xzxa39kwgXu/gWzRP3yh52dDBx6sdjMaqpNvlw3bghfxiZ8Tb5qrAXhW5VYm/lZvSZDhU63vhOrZ6pT8Zz8vX51ARHKWkLSaNjldOb40eC8ei854xCeMNxL7Xc8GWBkKaOa3N7aSuRWatcuGp+9WujYuAGDVTVeT4auFETMu4is2BsWYjnScc+3zYSMs7GlcWoDUtx2W5qZo4tfV//jVHF1dI3F1+/YOuI8v/dXP2qTrFv9Eb/QbS/EByPpi3fHX79pLL9ij5JbsLeAQi0V7cvPeO+/UwaPaqa70MD5HEzsrfoi2eAhQsko2/UbvNqbKLjtapnb44dnEsSvvfI5h8VfyjEa7TaqLnLzbpjrbASUuTC+iO72OZiBZz167enm3qMf8FZ8qUxueq65oS34Ar/p6dPnSkA9/vD5KkvG7qq+/5J2ssxt8cra+upKDOJCP8NGHd4ZtYA/NQ/VpAIIHc4GuObrn2TSJomiyi2m7Gr72ejF419Kz6DJ3xfN0WpLJEafRwVbVFptuEYsYhNx7pwfsacz/+zOR1efx0yfL/sXDYUPoaDS89tobw+Y6htZ8A1yNhua9r3zlK8u3/5+vjyOuOgmgPtSndP5f/svfHDr+7rtvj/G5d2EZyafm12zY/v76LpujueMonYmH9AxGUluNC/ZIzM9Wkml6uY3bxDLxs74kC2OCzpobYELVkZ2i49lgoG9lshHZzi1GIVGcjOs30L8y8a8YJhq7Xz/noqvprxpX8Sn6zA+Nc1iTXR7Th5i6Zn7v/3Qt/RHnw2DFWsmksQxcx+v4yRZKgIt9aoc/Fp8d/Sf+laxLD+OR3bJiFjYp3tc2f5GM9Ds7J9E2dWouGDTfRVf09ul6f9HVNbF9ctkmCMTqMNPGhR198TcdqZ9dt4gAoF//xHZbvKpyyYMck20LM/pdXcndblSxkbiMTTF3WXjCpqdfjoGNX/A7NpK/GA9gK3AZNig6mpvE4tXdwh12l2+0xQDNOXDF9L7/4YbxJHlUZ/XALrqP9u7XL8lax9OxN+kgLICPLsaz8EUMEI+rN53a8kzMkVyMz+qtbXgGey6Rx8Zu8RhxZe2IbweWuMy8gr5Hb/XAa/q/cuSs73yWvT/6oz8cL0EHbAM2JT0MMkAqsA8wWwf7ABjGj82H0MtKAwIjFkiyNQbVVZnqVi9wmWIpbzBhsImrzsZcwFV1bQFuigBoxMzo/6eSFEA5gw+wwqBxnqM7XgEPMgxbp752t+AGBabkJgT1E2p0Ape6BkTaCXBdDcrRVCY+VRd+xccxYa/H61SPCRGvlQV81zdgOH6hG73ny+RbNErI4KV6GXcBOUeouiQEurfNnjY44hmAgUpVF96Mvp6/evEW56fr/vTTt6Cr+qKDvCQzrHQFJNKXEaxstgDSVQZumwDCi3TL2NIfk4GxwCjrn76RswAk/ds6AHjHGRC86F/3Gf7GGmCp68Z4/SEjCZLaxWO0AczjjdVQXasehnGrl1sdjAfGCod2BJibd/YMIGTN5EscnbU2dg2Q+2aH8OnkbL5HpgSIgIAMaie6PIM2AS9Qfqt7JoP43X1OY3VKitT32mLs+z+AxSSztYFsWM9nC6oz3tNLSV787zpHJj5v7QW9BiQKLGqvOiX34nPt1HfAcvwSIJsQ6WQ0nL2Yk6PxseXJNsFbP8wJwOJ+t0KJDSZfTjSgnvMBPGCratfqg2jXhoCco8BusCPGV7RePJpBj3kDQBMvB33ruz0EvcZ9PGa7gS6VdV1gxdll70z87FLl2AxzzTbBKqkrYVOwitecanNb9LKvtdN1YxTvyb57OYb1V/DEWTZO04Eco8Z+tMWv9DqeC3oBePE8Pa19K7SiuQCNk8sZqr5Wg0bT/fsf7Ww4Pa0d45u/YG6pz8CdygGgJUW6V58dEVH7dtKwRwVU5s22/Ed7/DBureiaevh4BKLRHJjSs2Pcrqtp4yFHr/LGbWXMAembY3finR0CghXzLFC83+ludFe2legdxRQAyuGs/miJt7UZPT3Ts+zAeAHt83mGsQBO4GAXQQmjEhjxxvE9VqOxezn3VikLFjmUXbfbIMDEPMDWGXvxF5CWfgByjYt+42W6kZ4nUyu7kn+0x7/6Gh3TUZ3gqcC4a/1OXvgZP+ojcCwa63+OO7+Gvplf+TDtEGRX0qltUi8gKroFYHQ0feJopzsCugKd5OOIiMZO9KaLxk7tWl1cvQKT7pfE6ZOO9zd2Sh3ORFvPWaVpjrOiOVoqX9vxoW87SSoTXelTPGMforvnJIfrE/3o+ta2Vke8Yb8qu51jzJf1NR1pHMW7kpQC+vgvCWQeqj5zHzAVaJzedP/06ZQ3wKw2oqX+SEgAsitTm+aZ5N9O0Z4vyVdQa5WanQi9TLK66u82ScWuBzBV761b82gNCzL413jdDhBJoK2fq6/Juev1r/EuSQi4qK9oT9612V/9NZ6s8hNzsHeNFavsq2fwbQVQq6vyPVv9jQcvYI0mYE96XpnaSw8AykAMvn710YVtAgQgYRVqdhkYJGC2CylavWw4Wuzcqz6+oaRM/LY6mp0T2wGSLCxoHIsb64uVuGxFel27QFeBf8989/vf2QGd0dA4atzEH755NNk1cPFgLk55uO6+4wM6Ei6+Va/5It3St+gERNRnCxJqKxvZ/dof8866w52fHO092/d4R8Tlo914qC3+gBi3HSB8zOrovl1qkrYAFgmw6GzMOA6iZ/ofgA2MwRu+fvyOp9mAZGLuMHeJVesjHwRw2fhPdywaAAZ2tE99jR7vKqndnk+XA+XNIT1vToVXbMdPNkkCxJFR6WjPSKRvbX38jD7titcH/1cgRZxWmWgxR9d+12qfb88u9Lv+JD9AcOXMPfEgOiTMxTd8FDIWx6Rr/OPqrj/AIskw79lpXMbPZD38sV5ZvInp+EmVp+/8p2QrRigB2Cca41F969lsRx+LYnoJOvsqrlBvtJpL4qOx9Y923Z6e7Hb5dd+O7J7FV75v7aYD/OaSq8qJvcQ9u/j4dC4wSW78TX0ZtvNo+sWSzOKFrtlZoy68saBu2OmzOdbV0fPxK5lKMsFc4g/gT5ybnvQM+vlCyVVcNnfdZmvardRLizsKfW95lIz395abt14fPEw2nk+/8h8vXJjyYY+AnI3le3c/Wk6ePF9+90v/drdDJx7fuHFt+Cq/8iu/svzO7/zr5ctf/vLyre98c9jLZFT/33jj9QEanz6b8WM2rkRJf/GCjxEfxHj1nc8s5u+3d+f1bPKr7xLI/K3m9soCN40NCW8xJrvAB56r3KeNjMd987P4rnAD8bWxA6yvrtqurfg4Fg6uGGN87v/4Hq3JOvr53pV3dFY0dl+CFz6znT+z3T0bLxoLyYnuRucAx999d9ARXWKPxpfYvX5YIJJsHDFWv9I7pwJUr0QCWvjRFhPBNvhctV/ZrucnVMfww1a5Rb+xbv41b1VnfYiedLXxZ2yLGasz/lRHZfkwlZO8HO8OWhNZ2TsxWc/xXeon35cvR76SG3Qxfvdc5fmaYoFkRm/hLcMvWI9e5LsVh0mCOcIUBisOknzY+nAwFuO232O32ZVX+IR5CTZAl+NRz8VziTxzcL+TTXoAU67//UkMRp84V39rIxqiNZkm6+jv0zW6uC2zPQ5XfGMOhx1s/czkkb2QkDMu7QBJF/Sj+moLrgUf7fqYiw/mwtn+TzerE3bW//FILMT+81tHLPz7v/97L000MdaqCUBRhAAgDGABWhXEYJ8t8MmgM1QlQDivgKcIl42sbfVj8gC41uNetuAiwCuBEKJABPM4LtHOoWAkOK0Atb5NcsAoCQ/AqEmKgnDgAG09V1uyWtuAPP4abHjUd38SMFseGrBbWmrfs/7fAjaej24Tbv2qrwBoSswADPldmfzpfwAlALxyMnzqYHAZ+MuXrv7/doAAKNHZM9rcAsHRbyIUDNK7+OseQ4JnJq6uU3hB49ZwMRQcPAEYx6x6rFiyytbABoCms2QaL6w8wSP6r434LclQnSYOemSyo89bvdNfjnT82wLpdFIfgQj9lhxxr7oYmPq7Ddaqv0mDnAAc9UkQyklk9KufI10b3eeEGz9ALUarNq1oqw3y6Fq0cyYkUUzgo+22966TOqfd82Pcns5VSYcX5lZF8tcnQTBa2YXo0EdlAfWVNQaSHSC+9k0mPbu9d/niTLYmK2NZgsBEGZ+SI+cXKL7VcasnqkNA7j7wy8otferbShArJOsLELk6jVt9iQ56FM8ePro/aDMRk5NVHhw9OsSZNv7tADG+TVYm5+0Y3wUla8KiMpwLziNZ0Em6ygZURzzi/AUgAkrqd5NddSYjNrjr1QP0y2bXXs5L9bHt1dvE3MexDPULeGc1DPkC3PHIHNR3MuYc115tOyIGwLFdlcC5p5MSjWxe/K6ePjl6VpaxP1tdSQZWftI9cytw3cKCESSvAWK8s+uBjlq9ldPaX30LaMgJj7ZeYr0NLADYycczjXcAZ7QHoGZLt3YuGgR95jArlL2UkgNbe6/A1XnObLJIZx1FIYgoaKzNHO4AocrkYBYcxuPtquDojX4OVTpkuy2AoftWLHMsk5kdN7ZZd838Hd1XLs1VctFZ/4Ee8SX7l7yqN3kCOJL1tetzm3r9shqNrK1o67cV8vFOsqv7AuNocQQaB5RvRGbxqeDQ2IkPVorXrz4SaBxOyZtocIQTO1pf+wjI+GQSYP0mH/5HPABi1Jfxks51O34vaY72ALjatWLVsWS1lxwAeMO3vDATeo78AbBEvwCtMSHhUb3GYHVFu2RhtBkrjYvoiB/dx99oyB5VR3/VLfBL5+ozf2sk4S5MW2PbPgBGUMn+AXeTj6Cm+p1FHf/oTW2mT2xlsotOR41EjyO3gBPxuL57aXS829pVcUHHcwEIqj+66rMxTvdqi68UvXY3OY6p+kYy7+G0A/W373hu3HfNu0VqoyCzMSfxMpLJF+bRfZK25siSENX39hu3d6uOoyM+RKu58cWLudPq+vWZrEvn9EVybM6x88WtErbGqZ0g6VP8cL69ozDswANcxudo5GcCF421ZJV9yC4ko3Zl2OlQP3u2e/W33/GwT/VEd0cpAWkBkfHa6n0Je4mZ+GmFdTSiu7qsYq5MdUSj3QXpcbywK6cyjuZot0L2Nn6aB6PbSt5oALxEe/UCB5J/9UaTnQjVwzc170maRGcJSXNz9Jizsw/VXV9fvJyxDGDIDsaejy76whfoCKD6+GHn4q9HxUrcSj6KC/rN541OtqV+boH32mous9BhJJfXBUmA/eqxAGb4lcsEUrs/Vsyvq2z5fb2EODsAzPd8fKxP9b9xLAEucQ44Ti7xLNr4fvSKDohpJJyyt57vJdLxNJ5/HIyrTclidp2/Es3x950339ntHmq8ShClh9lUZ4N33c646IsWO4uyA/XRzktxQrzoenXEB/GzOF256hHnsLe9A6T6zEvGWDpgDCQL4Gl2sE91pWf9Tm7xlz9qNXrXxJ5jFev63svo6l68NL7Y6Zmk/f8Iu9Mmy27jzONV1Qur2eyNixbHWJ6Qwpa8jDxfeMIvxh7L9puxv4gXLSFRlh2SKIoiKTbZ+14Tf+T93Yb7zdyIilv3HBwgM5FIZD4J4MzutR0g6hlzNpBbXLgAwJNZXManETMkl/ow+1Wd0VgZNu7y2czdu28MbDP3r0U6J3OefbwlG4tDkgvAuPKSX3h3XODJpbM1h/Gh4zs9AjhXXj/ZeVQZC4T0bTIxLyUT/fnk4ST76XA8xUf0plP3H81ChNp0bCp/sr4UozYW6lNAbfa3Z7764u5xZ2ntVm/1136gX2O9/oifdBYmIPbpu2cAmDCAeDEGHj5sNff5ie933uldNfdLbZ2cvz2L5YzNxv0+Fq9eHWCwealEg7m4duLh8f1H6z2a876nAbSTx8LMLl5MEnb13xxzHJ3RVgIkfj/55HeLf75A/VwbbCIsS3wnruP/WmhhoQRsb58X7JySZKiOPX5gY6srOSc3CbrkHT0Sfj0XjZIU4oZkZBxKopd0iff4jF52ne2qLT5+7ZjT4V6wT/EBG2sOj6Zk2nVzZXT1sXgPHsGHTK/Sy2jJPtVW/Bo3gPl0wKr79DAfc8eoJDJ2X9o8X519JCrjo3vwM21VRv92rTk/urI72QT+PzxXAiNd4afDkcxDyYE/sObfzz9fMjJe0/X+r6/FQbXjSEQ75fik8cyvswCG/9zv6thjZ/Ypfi2mhOvwT9e4P5wWIaZLryQHe64/GBrcIR1JFyT360uJuiXwPen+bIB7WCdcqGfF8uxRMon/eK5NC0bQy47DQ3q+e/FhvtFHsLHaMwZhpOKinheLNwbEFXxECz747JLW8QqvjZY+bBXbwneTGK4u727bE4bpSJ8bt24cZRpd5p/kZs4jr9qsvuiK76XPf/M3//tCIA80NAGkKP3PaUwADcwIkfyoMkLzbcDovAHN5mx+xNRpPZtAKmdw9b/Jrf9rE7im0wSX3acEApoGtlUZQB7gn8k8wRGmtrqmLeAFYNVze2DcPUYpHvqdnADNlU1John9lZGQqE7yZEj0Az4ZUIAZB7PyO20ATXWacGX6+i3BoEx1rEzZpdn61/Xq5Dx5RsC39yWjt0DFt94+bj/iYFLq6qSowA/93rP9L7seDSk9Z4XMGI/qVn9yA9ztoKNn0kMgWjpG7ySMyLc2ex6gLdCKVo6ObG3yqny6FR3RxcjixaDuuj57c+yQjYlT4MwYmDyBigAZjhEdqXxlqieaGLm+GV4AV22iQ5BjDNee5AywmkND73f5cVBMbkAWdNUWI1y9TYb1q/E5q8YH6It3q2gFKMcJ6OrYhgyWCdnqj5UUWmu0Tk6uXn4NSnDMK+9/GW86i0cgVHTRFU6z4E7QLVllsqSHi64Xsx27OtgQwIlV6vRDUkH9VuIDCSQn8Et3d+BQEoUdNma7zrbKfEtssMt7GU5GZ9D3HMchuegLjhhQlS7SsZUEeTk7qeKt5+pXuhodAkQyjl7JFrpCj9k3Y7r64tMZtf12L+d0yel0gPOuc/DYquiNHkBc9KT31VOfCAaSs5Ur+kqSxAoVADfHiA4AEAU+gH8yiEZyYwuNOaCHOpM95xhP3ZMwNBe/ySs9TY8EAfWR4LH2ux6tjUW2pmvmEXY+vq08qpzzY+MneQnW6vMBZWblKxsk6TPg9tXjkUiOadDHxkJBLZvQWHeGMuC4NgC4xl/X6ss5qmhWoEVX/FZXdfZMgfWTJ48WKBiv8d6qwWgF9EUP3usfq/GTfzwCQysDYJbk61r1BCIY89Ut4WY+W6tgTs9WQBIP6a55kD3tt+Sd5NNayPBqjvdLLiVA6geAVfpu1Z9VWYDy+q52ga31R7rZd7wV+FhxFw/Zyx2E7jnP18b4cBNMRANZFSz2/55wrqxxJ5kBgKDrBWRzXMTsUqjtHN3kAzRI9slMkFEbP/rRj1YZR3Hoi/Shfog3OryCy4dz7AH64sHqqO7Xb+Z7SSRJqZ4zd1UGCNJ1/irgMb4Ec+lb//csUEqQUr/o5+Vfv3i6gsXAifrA/Ne3ACQQvecdM5F+JDtJ4AACu6LqiwJjycdkUn9Y0BGdgm0rptg/Pglwxsro2jdndQ/4Xp3RWR/VLlAyuqorvdlXTUs8AI+iswUE8R39fToaKHrx4z1EFuIAsaNj+fBns5AC7dmQ9FNiqpV0AJP4juYdPGll7cwXr+al6odEdXWUcCsBMQD0+bIdgldglkRFNKQXybu265OuZU8aa2x3NthRPeaf+E2PG4+VNb74kHQsXe1YncrPefBzlE08N2YCsQKc+SLLTzqMxcZWx5eY/8w9/O3oijfxS33DZ6yM3R38vfjWZ3zYvpNLz5pPq4OvwgZUrr/k3VhINpICAMHotJK6/tvjtNotgdH1dDi6+7/6HHdTu17U3bNXz+e+mLHn7WaSLKfjCzi4fnPRdPfw4nlgdnIzdznKL3571jFswD/2wpxb25UDlPZc75rgC+tv9mklWM5mt7RdO2SC78cPZvwB1+JFkiR9LVkIwKh+741Kx5KBvk137NyoXPymMxJ80Z6+iV/5dgHYANN9hX8896yjNvHWd89abPDq+cQf8RMtgOBkYkUusJRPIa5vHJVU5t8mdzubsnOOnMy+8l3EaIC2aEl20SkRsGK8s7M13uPbUUbiS74zXw892cnaScbsbHps8cQec7kf7ckiHuknnyh5R1t6KPHHJ+8boJjdqc2+vTcuO7De73IyC+Gq31Ff3pMA+OMPxqvdgDffmQUZyXSP0/pdf4l1bt6YBRoS2rUl4ROPgLTsh6N4YDYrWfR4jk4BhIs5uyYh1LWeqV67e6t3j1fjz1zePePl0f0Hx/k++SRbsUpyvfdw/OHmpPg0d1QX+Zg3zM2wkWW7nsziN4CdJBd/mS8j8VjbFmRkCyTS00sAe/rCJpbs4EfAPOwUqs5rzWnPZ7FN9DaOkx2QnN/TPGcOsqq+45svXp6cvPfevAth768WZmhv6p53sVZH4+DmzfGP799/cFzkCdsg3/qsOuEL0ZYO8rviHwYkqSBmlRTrt2PFgPawl2SXDvAJ4Dk9U9u7DtX3/Lp0QxIzOcWT96oAkdMJiwui35FJEjX0FTANk4sPOIW4LXq1JykIa5As0veNObtAYKNiaHFf/KVXPVsZSVQxSrSYg5NPMk+e8Fy4JZ+t56un/gWe9z+wne1k380DlYmm6HGt52vLwilYWDI0JiSFd59Z3C2uFlNEK3yka9HgPZDxade6xUni7RU7HZKwFqzxhaIJ9hJv6VfykkSJBhgY8L1na5+s8y2Mp+RUf0pwJA+YBh0XF1YHO5UcJA/sbrRQ4Mrp2XFRnGQYfIju7AsxutY4qE7YgaQGewXHIduuiyHgNua42mSf4jNbIwbSV9XDJsJy4s0CsORpjtpxYD4Y7IrNZfv3+T5evve97y09U595dPkil1/bFzrMd8xOpivVBxtIzmKyhSn3EvQYMqFRamCTQNZgrOwCvg47Eih4vwHLALyIlgi4fn0yNdphsAWfgK1dcWRle6bynk8Jgc8mT0GOyb56BCuEX9mUxKRcmymJzouWnpPUEUDoGPXsQCKwQyAu+DB5cpaAhvinxK1AI889gQTwZ/TIewcnqwtQvv9PcXs2JYjGBlZKLSnCgXp0eI9F7elz35xWwBMQpGcNbBOsPveMOiqb3E3wJi+6ImtYn3BqkjsQs3rp2Eq4nJ8vp5DB7VptGtT6rDb3RIfgYwVDV68uPajMbhSWch4+JmROFpr0izbJbe+HN8eTABEIvLdD11yTvEkWaGP4oklwzKnoHuClZ0zg9IU+a8fgl0TqOuMODIwWRrzy2uy+AIJeAhYFJ/RCf0gaVSfbUpmeZ3Sjv3v1h0D4yrXz46ogOo/meOol6JVtZTX7AAQxjipPH9iXypoc8WP8a4dTaoxw/Iyx6m/yWXU/G6CXrYo3to1TybHmIAq0l6N06fXKCrQaX2wLmvUT3az+a1cG5Bco1YYJK5uEV0E2HaKvrfLpf6um6An+djBGkMH+Ld14MQG37Z8c2NplA/sfaJCMF8Bw2OINqKqMwIquVK77HJfu0/v4XbRdmSCLk0m/c2j7P/vH5lolYQwLcqItALJ60onao2sS5cmPzOiS8cKprT0roqO9+Sc6JZiTMadacqw6qwfAR3ebqP1fn5Bf16rPeKu+/uI3GqPdzpICXeAx/UhO9D4aBazdr56+gRz1qZWy8VWb1T2Jj3uH3RKzGiZ6ew6IGHBZXc4+Tp61Z1WL5wFbHKx4qM/jUyAH3GL/0Tf2+9XxWISeaUVg/QAIuHt3XhBsNZ3dAckhPTAXCA4EUcCY5ElGO5DElhesoMFlbQAAIABJREFU6H9gf9/JOHqqfwVzV64uZz1ZSXDU5/FmxX56yl/wHonGZ5/q7B6whEMXfdEs8ZSMrP6vTPejsbbSB0df1SYANV4AA+lZ/BSEJ8vqSwcARdFbH9bPjv1xhjdbA+i21X7v49qsjvRhfKVJrBgHgOC+HYUkoK0MgLk+FUyw/xJR6WltLFk+m11m7HLyr73kxT81/3Sv5IWgju/q/Ptk0//pVrwmk+gsSHIkkOt8rWgueJY0iA7+a/302edzRFC02mVTuwVY2gGgCkT5HvzhwK5or0/tXOv/wM+us3+C9p6Lvmjq/2hM3+khf1TQbgVkemyFqSBf0khSpR0iAo548q4efkGyjt9+pwsdgSVgq58kq+wY6Xe2p2caP4Ku6F8B6I3ZHeB8f4tYBEMlQNIf79xJFvHd87Pid46TCgTqWh/gZH3K9719e3TeqvOesQq/8iV6qrc/wah5cQeBuhZt8RRv8WP+8u4Wukk/q697VnoKAPVF+tB4/bd/+7c1j2XX4sX4rm/TpfqqeiSAxEHJh4/as+meBINkTnRKMNa/gPSO9Uu2PRdvfdO9+qJy0dH/9IeeZ1+Sqf6gZxLz8SDJUL9UL3sZ8J2dib5os7uEv9u16utv2dxnYyMD4cxh0SFRWd36vzounQ7YcXGIawXlyQ44Amxhv/gV0VUb4o/GCt+ye7XV/FhdewKk9rzvy1z3m99+dDzz3C6f6rCS+cXTSfjzn5K31fW1CdSn/+I/1/kedCx56cvGcuXSGyt206P4rt8WkPNqVrTym9KvPtHfXFNd0QtI5xPzOR8/GF7YoGQQ3fHDBiT7dDW5m7/SGavTk3865p0m3u0WfZVrRxL7L55rnMSH3VXxbf5YPuxhZ4YjDLPxya66o9Wq4vsPZ3cv+wfPiN5oivZ0NVqSnWMvozmanj6es/G716ex3RyUvNLtyklK9L94mO8JkBbfsuPVt8bTxSSHV7LtcIRafVP9kkDRVlvRUV8lxzu33l1l4D7VW9s7LdVz76u76zn4h7mlb4uCqjN6Gm/i2mTTeOwdHNVTHfHUdYB3fWVxRPWzy81r/PJkEp3RnD70qa/4F1cvvX7/aM+wNdUVXZeuvl4NbIEKEDha2CSgaM+RX3Jr/Hk3T/WLX6s72sz1kppkvmMPK549LLqsj3rm3r3xRZJ7fFlh/uDh+C/rGKcXJye333tvtZmeVrexl61dcealOZFCDBvNFiCu+efs9YuqW2wTLZIH0dIOXXMpv6o23nprThZ5552Zn8Uj4iT62HVzgnkneZmjogt2JIlbHXbfJKfmYf6KMvUv+813nAVRc8RjvCc3cUW8di05ZXv5C/AM8pe47z6/np8HW6GvybXxbP5MHtXfb5gV30vcRb5iWvhJdTkhgI2KJuNPTMpuxr9YsnbtluRrR1eyskCKfRLviGErw8eqHyWE4lFMlL7teJpYNR6rFzAOd+zbYir4VDzVlm/zdProuFxYnvFvnkGrfoZhRJ9YMBrM4Y7B2tviMxVXZY/rp9q1YCw67D50hK0xD3dIB/PBHGEaXbUh7jZH7ZgBn2DZusMrDNIJMQi/AoajzrufTYLFOIB3qk9SNJ1hUypPZySckon5VH/1my7zY9Ob/heb8i2jtX6rT7Ib9QGcLZ2LfrGusW5utHsHXV2vv9TJvzWH1d/ipv5XD3+wsRzfXa//ouXy1bFtFhvCXiU/ewb+xr/rm790+g//8HcXE4hO8K2TALs76B3BfSiiIIYjvVasbID3PogC+gF4AmCTZsRSZJN832gBRq3Kt3dbUB4ZNTyYBNDLoKREDApeOamVFViuie1wlJQO1+ky+ZxEQN8uGzzsAxZNXRO41vbp6euEEsCLkvdN3hxHHey6QDR+KJRBVJlknYJF5wJMDyvvu7YG6vZybzLpeYNfP6hzaH5Nl0B0B6W6z5FdQe5hdUP0pCPx2adyQENBxQ4Scih2GvZn6UN6RcnVWR+Sjb6pjGQC/pMPWUoaMMSVAWJVhjEnC/1IT/fJHIhAv3p+v0+G0Vl9+o4RBUwAkaNzOWyHVaucht1Ads1qJCCpbYwmMfzo356pzuoHpi3DcljVyzYAkfC1y55h6ZnqYuQkZCRBaoMjQB7J2ATHUYuOXu5WWYkF49BzvQR90ftwtp4LQvDRvZ6JBuNKUgcPtZeOGfeSc3TZmGEzyL/yAN2L53MmKDuQnDjBtgM3BuIDuCz4WLwcVrCSQc/uTk6Os7FEH43BypUAwRfn3HjvPlpNwPV7z0dPPFx7e2wdZ6dn2GPjJRkZi9FsIlvJ5hcDngH59QWZAi/rj/ioTcFwzkQTl2NAKmPiYieNmeXMHxJn9Gs5DU9mpXRyA3oKmPG52/WeqX2Ob3UBiuKHUxVPlbFapvq7Z/6R6OnZeO/D+ex/k366wfZzYnsmvnMyup+zyCGMB4BgMu+jXWO1gKBPY1tCIZ7r29Wn164tsCm5FgxygPrdB8hhsUC8AL6jba+TTgEZOPvs+tOns0o/+dBTY0MAWz9YKZJDXh3OUo+nbFhOp6A/x2l36NM3OhbN6Yhx+/Wvz4v4AjTSp+qtP+zMaYeB+RQgZuWMFf7VJTHumKhkuK88I8P6tTEePVZIRmu/BfG1B/DjE5UAqQ1JXgmg2hBs1Td2HADM734554Ubx8b6vsrGPWMkWvskB85x91qVVdn4rj9qt/+rC+AkyAXymFPwL8HVb8fO6P8F6Bx2YtSfght+R3Vb9c1mfuMbX1tjJXrqh3itjnTGkWu1tS80mZ09c8Qcx73/BV38txWUX57dmPon+e3jqXqNVzZqHxeSI8nD6mI7Gwq06FY6D/QMcKsuOz0kOCQgBAzLrzkbcDsZ9nz0BFZZNZyOAc35OI6g4wvwaWwxZ88l57x0N3nG2zq7++AT1jb/unvxJklh92XX1nEh9+8fj1KKRqBeOquOaKydgELJYDbMHN632ODJg4crsSGp2vXuA+qrD6hXe3Z4CLyaP+MFuAL8jZcFkF6ehFP18S373ViYhOUkc1vh2hhg+9bxIAegOf175505noadiE4J9egSW0i0ejcH24/nxpuxVtn1gtlD8mCf39KR+KoP24mygzDpr0AxGXcvHQBs1Xa0B2DXZ/GUXJKZ917ER7Yh2q1uHeBtzsHuWXKtjDgwPqLJC575l8mCD1R/1V56aGVtbdV2/Ed/Nqd7kiL82/hhG+LJQgngLNvGR48/4LfkSN+Oq4re/v/RT354TBpUpzk7fSI7/upKbF2aY0HPD7yLvyTIKwtw5Gtnk6yE71pyqkxyN0aTIzu5wOQPPjgmkqNF4rO+6P7T50+Ou2Qkeeqf7q0Xzj8bgDF6nKWfrGo7WTkir3bFyequn+KxvvTOnPolmfJnKtNY7xljQyyxzip/985K2rBf/Z9ea89OEL5/tme3D5dOXseTwLjoB4aItdKL+jx64xU9/e8oGIm1dJiNtXCAT68+47Hn+X3V76jMXoKenqTfv/jFL/7Lzkf1L3/2YhZixSdgtzasOvZd+/VPsgUgrkUuL+cIxOpyfJs4CrhafZIptVVdjS9HNiWTxnDtJ+d4856DZy/mKL3a7Q824T1B7bjreffFfZ98/LsjVhCddLxxnkzM069ezs6FdJC9B771bW4gnz22XAtAzmdRk8SI8VF9/Lz6Jb2M78ZH8qh9AFy2vDrEFXzHdPjy6ew475O+Gre1U30l8KLJPEu24sbaFnc1jtlvY+Tm9Un+AVhrJ9r1144vJMNoYcNqKzr40vznSbDcWzoR3z0Tj9nPD7727hGEPD25fHLv4cNjfFvfsjmVX3Ho2fg/fMEliO1os3a6xf+z57MLp0/xRTQFFF++PDukJR7EA48fz7zzzW/+wdFfsxgCKNzvyldO4sVuDcmm2k52YjYgrTg+WdY35nfxKx8bvoW+HewVv/Y8PIWNWcnnw3GnyYe9wJ84nG/Id69vqjeeGgd9wxrSE7FP9MEBqiObLWFjZ4WxDGtMRtqDNVRPciRTWIbY0E5ooDYfMZsYPd7HJznR89Ud3fC+7HHjKTn1THzRU+996bl037iEX6E3uUlAw1cA4pWBcfGjk4G4RtwUTZUDwsO+4in5J2dxnzi3spIDElZrXB+SAdmr2qk983VtJAOJFMlaWNOOv4prk4c5rTmVLRBzwxh2W90z9SnMOLrUZ85KNjuGnI6sxM39OQ0nGbC9EsiVhz3WLp+9eUkbPVe52hc/kW80RhP7oz74iXLpbGX6g6eqjwzFh9VhcWF6UPv8UTs37GyqbLKuPfOjmLprtSdOjvYdy0UPrOj00mDN6VV9Dm+tX5orkpM4KFnT8XRiYSZ/9Vf/a70EvQ+ngPHRWQm5imtoV0SGSweqlPGPWAT10qbdqAlgAU3dqx2DRlAP6BU8maApgMAWcCY4YMgYNs/3m/BSrPixuoBzwNkFBlS3QVwZfJGPYEVQ1rdBLYA2MZp81LcnQPCqLMe2OoCeJjD99eKwgs99xhxIKJivbkY0mVWue312wCo5qXsHUqOl5zmSwLzKmACSA12qP1PcdIRR6zeAXABTOc6DAFCfMWLRqv8E/ZJaJleyo2N7kGEi5KjVNyYd/aMNA8yAAjr2u3sSLAJ1waF+Adzqwx3INQnQL322y9wEt0+qkg99p7MMlrFQvfpMMkZQjY76WLJBooHT2ZgxGaXr+jpakot+M7EBO5SLnuqme40pwVZ81A7nr7GGX32H5p5foFDbca/OCl7OYXwkf87jydkByH80qwoER/Vxzk1OQzrATtDbrkWvjwnSCna8GKfGfs8DkI2tyvaSVasgjAWTAidC8oMOcz6W43lI5HBQKls9xqgxV53AeA7K4u3FrKzvec4hsJrDUN8WPFc3+TbmFrBzY16oqP9rm7NmLBgvO9gHcO8dIFbXcI7YhuqXhEwWtRHP9I7NjyY7BnLc9bX+4yh2XYLPGGqFPJmx41YD9Hz/p0NWIwJ1qhMgBiyPDnbDmKiddASAb3JHY89yjMwLAILuJZtkVVscZHS5njwA5RJhdKl+s317T9aRdXXV/8maPYg3Zc2v7IpxKmEI9E3ukm3Jquv9VT76OHrRl777/cknH685tOvRGb2AcfLo+fqBQwZEZIfY0gKv2uuzB9mNO4BaNHFeZ8y/s1Z4Jt+/+Iu/WG30FwBb/a3crpwjuBy9Abx1fIkkht0nQCv2Rv/zK4zxeCuwrs3+72XMfTsaqzG7xt+N2XprxTKd5ZRbFU+vHUv1+e8/Pa5mZOP67jngYPJGn2TrDnYlv5xkK0r3+dAK19rd/QL6yqZ7h0B8Vrb+6WgRvMZjMu473gCd9SXAiMMtATX6MYFielxfxFu6W3sSK2RbPa0473c6YAxIyHKaJcQCeS6fDWhWncCYdIkdKZgRCNanyT15Cqj3Md14Tr5kL0BhZ5NFdswuJCv2k0vyAhwnm+yIo0j4FrUJdDfuJccan7UXrfVjdVVPRwAC9/mrjSPjun6X0KazjsVKR9j02gVO1YcANcfkJNP6x9iXuOUPR4OET887bk1S5rvf/e5xh1hj6AgYvny1xnbPRE/lo8X7bqrTqm8AlgRuMv2PX/3yeOZ3diXQJv2I1lX+4RzXWz3dY7ds/W8HyIzF8VEExXxlAOoHH7y36ux6MuF/JlNxQ88CeviwbDJ9TSfiLZoCRC0AiHbArp13jYX04Ic//OFxVamzzHe/rv6uXbsK+CwWx1gFKD6LtvSaHIHA0WQnYWWiqWei0bFm8QNgBAYl73S5ZwJbnTlu1XPP1IdssHki+9EnHe3av//7vx/1C6Cwr0qNlnjlb9GL+shREuYtoGFyaSX1g0f3T/75n/95JXbMEelCY0YAnY5XPjl8+cVXsxPssEDKYg3PAGn4lfQmGoGejdfkKWZJB6LPLqESD3/4rW+t8nZ0OG6upOBKHr2YGK3n4hvYGii/jto7maOBu45+PkTf9b0VvhJ1dvdUb31Um3whoFMy5e/zr+kecKMy737w/lE304v6GAgTXcm2co60AdI7lurVi1lww46IAfm0K8lyOOItOvhWEga9o4UvV3tAIHKKx/hftvKwwwIIZ4x3XTzK/7h5OCvcLoZktO/uMq9fnI4/kvy8nNgcHD38ydoCEEeLHRdff39eBhzd8WQRRzQBRJt3AFbJymrc2rly9eoac8lTPycjSb47782utOpuLCXPdA3NPUs2kguVu/flgNfxv/vpyTpeemYd+XU+MRndDrBnA/Gwx4/8SQmUh0/G5oqjxQy1nU2JPr6JY0DFRytBeX5+OOp04qZ0r/41T7cDJP0RO9dWMgaK9w6QZGqRjRiqeqqD/1PbzeviS3bj9NUs7DWHw33EuDsOU/9nayXxk4+Eae2S7UqsvXx5SGbNAqH6oDk2vUnPan98l0l4sTnVU5v1R9/iirt3JwkAwOz/+O437GOS2ZO8iZZ+200l4XR2NkdhRUflbt++c1y4go6eFU9WtjHP94pnGEZtA9UlmehutPOJ4UrGrXFht4Y+0o/8fT6e2EPM1vNir+Tj2Nueq+yOvXQfLgo7BBTDKmtXgsWqdXgMUJ6/Eb+V4bPDShr/1UdWySi/iC7DSGq7v8rqY/ha1yW+81XS8ea7+Fm2YnsPq92m1c9Xb9xXb88kBziF1fb7wgH+Cpkku9q2CCD+geTJm48BA9jjVfFIz1oQku7FczTVrsRAdNffEliSA7BpWCLcoetwqv6HB1RHtPDfjFNxE/qTT21YLADb7TesOdlWT9fw3PPRjO7kijb+YjJhh3quss37tfnpx789Jh7oZPezIfCQvtORZJ9+RXv1VH/lxGmSthbpwMSiie3vmsR8tEs6RQtfB4YsToCH1g6bIRaDwelnuJMxyOZEAzsULfEijtFOPFmYaE6tnsrdvH3zeNpD9NSueZ4/nS6xP9UFt1/+7w9+8H8uGOs9EORIdk92hnNUBd2PGMaCw5IgASYmtRrtDMLKWIUQkQ3IBAcAEZxgkhKrB9BUeTQAKNDWbwYC2CYgYGx2oDUlNvnswDtHl1IBhoeX1ysWJIQYcEAkgBBvq1e2DzD0/5cAMSmSDeU9gt5b4qrqTQYGNABanxi40bkA2MOKc04uQ95z3dt/MwomJI53ygUYMlhMMg1aAdeuhLVN3oJwzq+serQCLkw6gllOlkk3vRIg9FxGqw/D3+Ci310nDwMOeMIp1m+cxdpLV6IZkAnM19d0Mdn16beynGxjRpCyjzPOF7kwzl2vfe0BiauTEadPfUtoGTfpBBq137P+f3NcSMyg3So/jj1dBwLgjU6SM7AVIL4nMGqjT/dMovp9yf7SHCFj7FanYLPyZ5cH9H3+dIBsgUt9b4WcwFZbdNIkQe/0hTFWXXj33bO1Hz0CscrffHvAXxOclSo5A+RhXOKffqx2LmacATXpA8cUmN+zEgfx23hYOv7i9REmtUf2Jk3Bw24TawMfvQOEM09frDjp9z6eG19AEpPLs6eTIIu+dKxnBSKCnH4DFkyifQs6TUgSEF3HR+1xEgDtJrHoaeWSZA4HJD2tLMcACNVzHKCCCHOY9vEaHYIsgUL84au6c1jNA33TLQBwdUWXnQ3m2O43nqrLyqb6hjPBxppPOWq7Exqf8SiQYAPZYI4xZ6Tf0Rsvkg/GLDuQ4xlN0ZetpMfA3YIw7UYbHfz1r395fI7zaG7h6HGmoo8Os2fGd32gTXMDQNVuid3m99z08etz4DsaIR7jpbYnKJ/FG8Zx/KiXTgL1q6//q5tu9FzXHH2Tflv5bT5gN4xrid3qs4rm/OroiPq63qc+4hPFd8E5EGDNX49m9Vd1AYLqn+qhI+xx8nPsVH2QfrGHyaYPsLT+s0vF3KDtzj4XuJkHq0dQ3rV4BQIB8PhGfVe2b0ma6rQiqrqSafR1xEKfAAbJbsFffOGnMgJiYKeEknNeBYcC4Z41P9QnAofqStaNT4nvNaecnS2QPODFEQlAhNpu3s1u1I/R2ndt1C7eKs9e1Y6X2NYe/QIOpKeAKTYh2dAf80x1V1ZwaOFOenfj5gDngE5HnnYv2wNASpYA/v29HNEIDOc7CoYEtWxfwD171Lm8yYlNFPj2DTRgr4Ez8ROt8Z/s06HeAZIeRjefLaCJ/xoNyT0+attuGvW0UIJdj99oTxbikhYomGt2PyXdTTfff/9rq7+yE5IddhiVoKi+CdZmoQEgMx7r/+QcgBLoj/6+k4NV9Y31eJRYTmb6y/iiN/zG9KVyyTl5VD46dqAfeBNN8eh9PLW9dH87VoVOmTfqg8AWYw4oCwRJz6tnT6qIdbzYHbASb8mgOuLR7pnkWiKtvk0+6U/ttSo1/rJFyRcI2/jk9/AzoiE6+U4Wtgiok3+8AYjjefctsitr58SDr9b4AcTEi5iOPnZv+RTtBHrn1hwBdFipCDCrLx3LxZ73vNX42ZN4lBztHj8nnpzFXrn1svsDiGHMJDMgZmU+/uQ3a7x0LZoDumsXCP3W5VkAASirbLarMpVni8R5lQtkCdjkl8d3cuPn89f4c43fbCzQSbl0pSOMJLbpWzJsDEQXEDWd6XqATXYjOZbAefFs5onKO2ItHiRRgNDmSvFC/b/m7UOcVVvxHE2eFROIV9MR49Iu2uRafybP+hBYVgLEKmsJ3ep1TE11VldHqwHo+JvJmJ+bzKJV7EZPoz1+r5/PkV8WeQDY6nvzVfLqfmMRUF/frneUnM2iQ4BTfZXM06ee+ez3szuiPvcOjvSafyN2B27aWfLoweOjfRNDA+HNF8vfuZiEQnQrl9zhOtG5drocdv0lo2yFBU+Pno6tym7AdNIFsYMkbTT3DB+gtqOnPkomtVOfds0CnGWjDzsA2cjq6y/6Vv9emt018A9JJIt2ojd+s1/RLc5OH6und/DEuwS+HZVAyJ6L/8Yhv6T+seOGfuef9X/lsleAw7t359hFPhO/9nWiaBYm8+HgQzADcUkJkD3mjg/4ivivPuhdV+by6DHm43XmzwEQ4Xzn57MbsT6ofmNN/4lFJGUA4GIDO5WAwcnF7r3aqJ8l8OrXdJo9rM09QZNM+PTRHo/7Hz+ED56MYIHJmB+BB3zVnh0/7LR4GrYSf/0lAzuhog9+xt/nKzoaOH0mEzbeYpTkEO/RISY1P5nHLECKJ/FVNIo/o6fxyd+NDvYbXgALkIzr+rLth6RcfFkA4ZnGibgXvfx+sVZlYDrVRQYA+doVl9ReZZMXX0jcJWZlO+gePeHrwd/SU3Ytvl0XV9Y+jKxr4nj0mw/T+XTOuOUv7f6kREN9KK6AFbL1khbRr1+iKR2FdRu3jkL84tPPjuOJb5YO8CvSI2ObH4b+6oStNaZhRfULOyd2osdi13TFAhO+VXQnk+xf5RorbFS/9bHr8SjRDiNOBvVruhedFp2a+8Wy/RYHR29195G84/fBEa7fmEU66U/tJit4Q+0l42xy9NQf8Z9uJLu1mMtL0COAI0UYEeMhQW9KScEjlPNjgqNsBixw4dq12V4XkREFzCS87kX4rkR7nQyNicxzBLKDETtAaZcKcFk9tZWwBL6ct3jnLAIm90FEqCbC6gVAqKvOIq/F0OEDBKOgU++sWDCI9zIc4eoFWgpSq7/7jw8r9rW5O30NKgF18gKU7caaghkYAggB2D6BxAaFBh4LIvBQm4CS+sS2ZIFVz9Gb2qbY+h/IHJ9AQYbYNYFnzzQh6mMAkckXiFq5ngEQAsSql6EXDDDwZN71DHx0Jkv9zak1FjjOfXMu6QDdq86j435YHbQ7DcnFhEmXyFzQY7IB2poM9C266RF9V8/OJ9knL8mMnne9/uk6w0qO1ZkRAZgaO9rum7zTj8qzLeiqDFCt541jMnh5+npVVuUAIkcH79I4/qcXkwTi1LAx/ea0eQY/9K+ytlGb9HYHl3FW3kQgwIrm92/fOQbV1Wc8yfybXNmAaEp2EleffD4T3Q6QkFeyE8xykuiiCbetknQxOVn1YiVtPKCXbRWcrvF1NjrHJqRX/VXGCmagl8Qih2mNw5NLx8ClevQl4DBdEqzEd+PNJM4O9kzl6LQxBDgAGjiuosmsz1ohczIBdM9Y6coG1W8DXs23cd//OTMmYQFAdZjvlI/2aM4JM9bj26p2dncl4w67F6q3T9fYJJOuFU/d61nnkALXorW+TUZoEDxVBgh1TIAd5lTH1UQ/sDdng8ObjCSn9vmpubh71YsetEVL9QEV4klirevp+BdffL7kiP76kPOVnLqeU6d/6xsJhnS+j0QQveA7sI1AneoQAOiXp09nBW+OXs9bufTaeTtdwWvX05vatwJv50uww+mNdnYnJ1iQjf9oaoxUh4SboyYEpObQ6O5dFOlHzzimoH6yQCA5SGxXZ/+vBM/lAbLpYHwBpvhLyUsSIrmwaZWz6slKn2iyyjhQq3rZdyB+QAKA2bzuXu0kx8qkX1ZTxtee4Khe/VeZ9BA9xvcck/TguDuC/IB3tlTbQs0fSn9qS3/Xdv3StQKqVpLX9np5+4tZSZnsnTUsKWn3C4AGwCVYA+qgK5kYl7WXHtWmnUu9MBvwlH2oveSfrvS7Z4Bt/Y6vQJ3qNXeyw32bC+vT5Mev4TfF4/sfvLvsphWG0VNfx1t04zVa0lM2vboqQ6bm5egF1iWzaLbiP8C2sRTd6U5tAmeA4OlxL6qPT2BwdJq/HPGj3d4BYiV//Qicc7xYbXgm2Za8iYborezDp5Nw4cMkm/jU9u13ZvUge5nc+785ZXRozpZ///2RIxBNgqt+6PkHD+ZYHcF5NrLyjYE+zlwHdiU7YGvtRGty2Oe46GaTqqcxw2+Kv+Tdimq+c9+OC5P85l8IjiX+e76dcZIYdn9JwsUHOxJdgD+2K/7tmhQQo6m2uiapIgZMrvVr9wGMbGh8J7/6ib3sWx3RaWer+SS9X0Hq6enxXVLpBdn3TPonyRwf3rcDQIzmdP4/f/kfx/m/exJpJTyjCYBcfcnFsgZyAAAgAElEQVT9v39rjg97cfBNkrfYJ93OhqKd/8nvtcMKmBCdaw44gPYB2o6teHgAmvhzQGA7Gf7gv31z6Zwz3SWHj0e9PZpkm/gRYCzOjtdkwK+rnCSvMS9eBkIAzZKrehpz9Yszx+MlWj79/RxJZJ5I/82rVkNXv6SZ+Vks9d6dOSqtOpKb5G76aFFGdUdTbSe3H//4x+t7rWI+ABnxZ85pPKbb0VK7/Jl4abyYs+o/ehettekdHR2B5cN/TbaNxz4A0ecvx/Y6ZgMP0ZcNqO8cDwe0gpE0ln/+05+v5ysPWDZPmJct/KiuaK4vJLe+undvzS12+rFRYp4SIJVNd80fxqEVxcDT5NtzP/nJT06uvfX2klPJ1+Ram+bRyjdO4vl3n3x87H9jDkYEowBQWZDD50guHUEVPWuuPmAvjkUxRxif4q/kL25vbihRXd3RV11wgRU/PJ33nooJJECOc83pLAAAiIqvgLEWvkRL9eQLirWXH/N8dqB3bffZk0HXk1FyzhYnN++jc+wg4E4MV531d/Nr1+yCqT5zWDRIUEdvcq+vKp/+VWf2oXuPH8/Cjz2GxcvEvJM85jNKDPdMenj79iQC+bkSPXTh3Xdnd4e4wyK57kd7MqgfkjHsLlnXZ92rrysradw946DnjOPoix9JMDiJ3Rvqr//jy6IiY6Y6JQJgV8k5G2OO0hfRCR8EpO+4IztZnZVjsyVHYFzGovhb/AlAh910XezOJlUGRirhw4euva6ZUyRcxHXVIWZIZuZq5fgs8dYze7zpfV5sXzSKOcRU2o6+6rZwTcwU7cm//q393SbBcUa3Jn4wz/ArGicwJRgOjGD3hbwMHXYJwwLKj982O3r4nxZ3Rlt0WaAFH4Mn1id20MZD1+sjvLCZMB/2n+4mCzuUGq/ihfrGGG9MipviM/7hde1cFheI7SqfT98Y7V7289adW2tsswPxGo1wO8ke/lf1w2zr29s3bx93jMRLfPdnjqu+eKFH8JzoNbbp825/yYzv2Pjuf7HQov2wMw/+0Hd1xpukOiwgWUqwk18yfXkxSVIfibrKNJ+xyV03lsWlCzfqCCzgKqNCeFXKqQPwxBjAn2PCgACaqgfh6rDTobZk3AV9HAVMEKSOBKoBuhISBTQpxHBCq4wJNkYF0ZxzNDcQu2YlVv+jP4FSlOowWDgkO12CGs5xdXC4kkNldweRPIBEZ2fjoO4JEAa6MilNz8cvoJ+h67knh8QGZ6NyAHcKTUGU0c87LeQjASKQqY3++o2v6gGkR5OAHMhVOU4XmQKo+5Z4ahBZkdYztkChtzYFDwwnXdhBzn3FVTyRQfVx8hlUfaEvBcQGPT5NYj3vGXq5g6OcCwa0b22SYbyZzBi56iRzunMcxYd/3qShZ2XDayPZd60PByC5SMBUxuRkrOl7RgDwqT/pyB4wRYeJEvBQnzOW1cn5pT9vOiQmUbT1TLYAqMyImsxenIzeAeIqW5mjsTtsxT1ba8DmIyhDL7nGOyC8do31nhG8Siy9aQsZbH3FSAvaWmGaHATInGljcHf68AhIW7J8PKCH1QJWBHVNUFcdu8NDv9f4vhh9676EoQlR0rO6ybs6BdfLtj2dI0LIipNUuQI0DpDAQh/4vnZ+/bgt01wBBE9mzQ2VBVoADWpPsFEbJjz1prfsomfsqgGix9eVq7P6MV6SHf3vfw6qlYXsIcdRskqwmMzpLSCpZ6Iz+bIZ1c1eszHxV30cNOA/EIeNrD7JExM5h5bzvwK3LXHDsYu22gOkVGf1cw4BuEALYz5a0Jlc+5jPe9bxNTkkBSTACiuY2Mbo9D++nj0bRzLaORj6m4Ofo8pp4yBy9CXV2LD6BkApYO47msxF1W+r8FdfzbEC/Aq6Xn/l7HZ0TfWlA4LX5MdXiHfbzqMtgKP6gfnJxxnoVnRb/VIQm254L0bgezKwCn/f1n7xclYs0t1kVgBAX/V9fSfgWXbi2mzr5SNFV22aF/tejuzt20v/+wB4nNfNn+G38H3MickJsGNOAQAYj8motuvHEhcBxVb4a5ujXL3di570jhMM4OXkR2vAMlm3Ijh+AFlWe9NRibT4ShckcCpfG8BgQdzSn8sDyvYH2K/9Bb4cdqbxd9PtPdA1r1nJBpwGqgHD44Pc6uPkH/+OBUp29VltGitAreQeOBKvgRZdB0z1zV/gJ8WzFfbLR306ydl4NQcBrgRtbG/82RFipXk0BcrwI5K/JKskQrIOKEjvk0Wr0AWV0cyeVTfALFvN94tnwUtjjG1cYOph/oz/rltJbx4l22jvfjKt7nisH37zu0+W/rMfdBQg88Gd2VnSb0miykfzgCQTHDuKDfABLK3e5PHixSz86nq2xHgEXBj38Vq9fJfozlYF1MQ7/Yqe+swqWyBRtNYXydI4qM3oTf59+EKCafzXdjLtu/pKBPZ/oFHPV3d9bfdiv604ZpeyYZIk1e9oBcfbxbeYZD+eyMpxOw7iv37i40UPkH+PKYAfXatP0yvJXrKvDjsWgNDV53gpMVx90DUgASB2zQ/Xrh51PB3umejP5tQnx5165+dLh3sHyAI8DysH+a+VjQa7t8TC5hS2NzlIyukfdsSOoegrAcJ+8TGTQbrdc9//n/9j9Vt6Un3di+76tOfv3BydIHdx8YCfo/fsHzqST3VYMMLWV2c0pCP1R2Ot3+3cyeYAN/kOPff0xaw8BsI7oiTZVb7f/A3YAZpq460r58fddgAnsQX/Mf3vrzr3Vbjp3Ee//vVqp086YkV5Y1Ayz5iOTke/GDtW4lc2W8zOlgBRZgdv6sPo9H6OR09mAUl9kdwkQiXCoye9BEDxU72b7eWzl6uu+hWAWh8mq66VVI/G2qhuO+UkCx88fLj6EqgJI+jZ7PeX916/zJkvK5aLtsYLfCHZAorql/q5Por//uo34HDXV2L33pfHZASfqrLi5j3OrV0LPuqH+Hn28sXxaDH+uoRe9FaPRUP6NB6TT/rcPFHfsYvJt/KSThcvJhEGz2FnamMB16ev4yc+pBigfujDz5aMtWio558+mtigds2bEgb93hMqYvfk1PF3/e6v8o2fxqkYx9xtXq4MH15Z2JNdqdmA/mqze3Mk0bPjwprod5RpujZ+8+BefDe+EGzs6tVJ3Er4Va46YECPHz85vnuFv177EijaEaOKa6u/tnqG/8CuVDccgS/cGLJLJjl13zzceOwZsWv3LTiLFvaxMVG7JV/ghvwOMRe+4tkuLDEFOxpvfFhYAzyq9urTeIH/1K4EVeOr31b1943vZEM+bLe+ZhOqU8Ii2vMH08fmC35cdURfelzZ6hKXwlfYzKXDB8C5xPiHH364+pMP4F2S9Xlyrp7kIXlCn+hnsoXB0kc+n3EYPbVZG9nwysFT6Hv3xPVky79f8+ZhkQt+arM6yat66uOuSW7Hl8U71RUP5pXkxD/rWfE9/FasxI6nU+z1mofv3Fl6RgfFXHC1ddOusUNSKL7ExWIp9L91aXaIVDd9qryEhjnlrWuzk2FP1EUXv6Q22UmLE9KV9GhhkiezeAEGBG8znsTWYrrqSybwEDGNOaT7/MPknc6YUyWpkwl8h08jtmKXjXt4IZsAZ6z84uPSxHb6onrhgOlm9cCwxNh94/f0b//2by5cqJFueADguwMg3QN8AsUIm8OSEOpIjukAcrPKTWBjktFBPfum0QMYcgaA4AaJgB4IQAjdT1CMQAICnKJRgFIHV28C1bmVN+l3L35NAD3POLwJXAPs9noMUHLtHnmO3GdHhAHX/30YW4oh+DLRA3VPDiuu1GGgem7nO9r7Hc/6LP56tnt9gJdv6oI+77u2DRpObc/itTImuMpR6v63GmPvH8CaBAonnmIbXAAJ+mrSNrExerZbWdnJiSFTetU3QEKw1O9oJA/9pc2+6V/PGCOcNX3vN6CKPA282pHg0N8Gt2BLWxkOoGLPV45xJxv9gafq3DO0u24C541HugRYB7AyZn3rz3jmoKqHE6BNNsL4BOayF0A1/UGf+k2HHj0bMNnEQO9MSK9OZsz0EnSTJ4ed843nru+rfIy1xkHPpkf6Yv/uOuek6xz0Xaevno3jywYxuGwZ2em3rtfmkZ+rr1dgRFcOkok4G6ScwAPQrg+uvzWrErreRwDEnmmLk8vuVbax+9b52AR2h752v6CKfWTrokdA3jO3bs7qdHYHEFc5oGRBVm0IVNiK+LQK2dml1QXwxxebVBuNTas5lp4+nxUD5GPu6l7lAeHRwynlxNB3utFvAA/e1ROvVsT2fDamdjl17KlANnkly55rIt71ShLASoz6yorI6K8uyRljJJlxsoBo6E1Oc5zQnAddHexCOlQ5vHePfQO85DTUD/GyO5n0wrxbv7M9fSej/SXjla89c2Y0c0iMi+QGROge586OpdpPb1rpXX22OdMLO11ynKe91869cW/+T4Y3blxfMknm68zqw3ZZq3T77Wia+sNKHjbeSheyTo/0Te0JOoA07iVjq5zqi3Yi0Al9yl4JumyHTz7sxNml1yDAGq+HYz6Sl9VngJFoTSYApupv7AnW1ng9HK+QPU9nulZbEkp2V1WPAIqeCiSs3K5/A8OtkgTA0xP2rAAdKN8zdGQSMbPKr37wolOgTDzyTbRpLsR7elGZ9KGkjERqz1bf9WuzUglttcnmd81Kta6n/+ljCS+Bnvm/uoCKOf3RkZwrV/122NgtlF5U3oqkfOHKRx8bXf/0bHRLLux9zHeTMIju2q2O3gEQ3zdvzbGE6Z3VcskqsGCOdpoEaWO1/2u7+9VZ8By97IWEE0DPqlD1prfRl46w1/yYwMf6IL1yBEt62X3Js+Tm3R7VlUyvXbm6aGp8JoOeaTxEe3RLaKQfXWPPCrST6ZMXszCoj8AnUDv9WHPLyxkPdCC+oy9axn+5Mkck3fty0Z4M0E8u9eFHH/1q1WnHC4AzGvfgP/r2VcKOQNt9pGiw08Wqa3O98brvFKT7wILkwM5XV3TvMRFbCYhKXyR0+A/AyHQ9/UlGAfPpbe2Qn11SdqdJPsUP3TEvxZMVl11bCdzD7t10L54cM5RezA7CL447uczrfLyeBQLoW/YgAFkgzVepbbanccyfjK9LV2YRGUC2uoHY2aeS2RaRrDF/enmSmoekV9esUo+WkiTJnu2Kd7tzJBQARdUDiImGyjY+V6J2890qD8gRg968feO4sKXnJDHiPfn1DhC+J98/3fC+mtrLtjW+0uvq3ROBPZuM04s/+ZM/OS4e40ehd81hh5W08V892aJPPvt0yen73//+ou2nP/3pugckZSt6vjHHdlY2HQxo33cTVi76gCXRnux6Llqj0+6D9OnXhyPBosnLxMVP6aCEQ/VJyPD7+UW1kQz4YNVfYiF9qGx6tc8b/c/mXL/x9tFfN4boHV3st53A8Wwn4lokcG9WxibbxhhAPzuZfRTz2p3Sd/V2r3o/+d3vjvqRDABh6cayPV98dtyJaOyL08R9jfd0g31Nbl/dnXfHRE/9AcuxEAtof9YW/MNHvGROiJbq6Bk72cdnnF0By6ZcmnhbIsoq/cZ5Oitu6jv+orXnxQbmsu7VV/HgWJ3kc//L2bXUfUng6FyLp65cOekIrmgxR/RM5SQnukfvksNK+hxeSl09v//0s9V/MA/xcf0288ocx1hf8E/jl42OH/a9/gEM8rlu3Zr3KlSmfgGCNv+vWOV83nEE5K7cJFon9qlO8Urt7njSGgcnc2JH9MXbb3/78XFHhyRI7XbPGEhG0RkPHYEVf13TN2xG19j8eIieyliY0/Ndi2Y+Mcyu9ipXmXR93+XHh+9abZUkJGfAds/vOwDYYItF4GkAX/ijxC2/T73RWBl6mSzoIb8oOVrY0PP9Fhc4+se7esx1PdtH/Ly/65BeZS+8Wyk9kyiBs0RTdjY97xOPbHz/2+1YX8Beqtuu0HhL7smxeWMB44eFHOLmfsNi0qf4sIuRzlucsMdC3WMPPR+vjdNoqI/qA4mDeLMASJITzhafysFxow9Yzrf1GzZXu/Wjkwb4+XCMxohEUTz0l0zsTko26QWcB6ajL5xQwa7CVPlk1Z/84FmVgwPC8cYXncTfwmouvcavey5bwn7AJpe9fzTHOfWBsewyEhvwtyqT/YIxXD6bRJ2kWff4/WJJWAdfLvnUZ9WZDM2bko36ud+wRH5S7fapTc8po58bK+ayysC1YBji5iWr09n9glZ9ly9Qn1ooEL3Jgj9Qncn09J/+6f+uBIispo6pQo6OCa2H9mSBzjp22sEZ71kgO3CylVYmmX1S40RyiADNMV49O+AAKAXGMwCyZgmVgDm6lVXnDiJ2LRq733MMUtf705nV029BKKfBdYMhnjin2qOo/zXh8fpMupHvJJ2ATeRPSWoHDxIFFGd16sHQAth2J58R1/GAMw7znswAoO4Gy6AibzqBZ84pkDUadgAI/zK+exKFDnCeyK7fAEJAWnVyvvdBw0mvLjwaTIKJaBIY7EHiPhi6r6439Vt/7+A6UIHuGJgMFINXnZwDdNFpATsePYMW+lD7fYyT6iE7TonJne5z7oDk9GYPsPQzh4O+ATsZRRNzdAARKtMfXYt2jta+wnyXEx6MUQmh+KpewQgHrR0gPW+CiM7+P04uryaL28pqMks32Bg7X4xdfWRMVB/eTDzaY+9qK+NPhypnEnDGdhNVdaMfvcZx/AhCq6+6rB6M1o766pmuc1TZruwa+iuD/x2MPXs1uzfoc2OF4xmvDL+xvNNZe0+fzUoqtlE9+seY5iRUnxVeK4B4OEEpUD2erMy0OgQNi9/Dat2erY8E35xHyYxkBTQxNwEW0Lbk/mL4tZKHjHbHUpDEEdM3fXNU2cb0Yj8yZd82SXZslmRu9dRGn8qYP6ozGdgRIOFQ+XR+t+OSKcZfOsCxknzUz9XDLiWj6mF3rbBjQ9M/Nqi62bHKc+CrP/o5uTuQbZWyttkeAV8JkOrP0RBgAtnZ1BxwYHp1cxwFkt/5zncWAEV+tdmzXev/HKoCgGgP+NwD6nZQWnFtXNCXGfMD7iWjHP7oLNgLqAGEVF9lkmt89hJATmoyqhzAcoE2hxflVjZ9QV/1WuFFPsbdlUuXF0/VJRjqXvX3fA5bf63CSsb141pN+3KOFANGAO1ru+fiS3AEsKFbQHu0Jx/AWfWlXzt47JgTCZgA8hXk//73R9AiHqMzHpKzZG108VXWytyPPjo61oIxQGm6xke8fHkWArD7goTq6H8AbWOocvGWzCUYus83Sw7pnkRebZQgj8Z417/xVf9EczobXdUZ346MaldG+pP+mV/NvelK/FspF4AHmNttRM8CMsyL9Vn9VF1W+eOzeqtn2dXD7k7zHfsaL9Vb28n18pU5btLq8tqvjIQQoKj7yUxiMR2zoi973b10U3vJho7UdjRbNdjZ82RlrKWjznJP7tHGFs1K1Ok3doRd/fa3/mjpr2ClwLqyBZ8CIfOYlb3sWPS3g1ISszYBFcDsJw/mrPfabfwlfwnHAdrnBb6ffvrJSgiVyOmTDZBUSlbn5wN6VkfjqnuSNelQv73UPH0IDI9vC8EE/IEMjnhpXDXmqlOCrP4HeMWvhOckC68ssLj7ydZ8JtGhD6urTzLor/7oGXFG/SBYZtuyO4LUwP1kXx9ZSbsHxdUdD8mr69GWLIAr6SAQJj1s7Ha/TzoOeKDn7A1gh72KTqB/fc2+xF/P1o+14/naT6ZeHhvP0dY8UiIhXvhyPZ8+82HT8eqPhiW/VwNIPDok9JNN/Zl+0Ovqd6Rcz3S9ZEqy4ct1zTscotWcqI4SIHYlREv0WUlf3zx9Pn7C7lcCH9Zc/mLeuxbv9T9/0Up+i/X4tMkqOUSvVck9Gw3pQOWTgeQtn7W2JFT5+tH64PEkoHuvS3Qkn+6nP9VVv4mlA7wdPccnbqdNskov0tWuN4brm57lbwI44qN7jbVWK9c/fA9+s+Myotf81vPpBZxB7M8f5ecn6zUWDgm75rHsU2Pe0UPefbSAqTs3V51AdiAOcFec1zd/OL3pkw48fzLv8nKkGd/OYohkUTnjufv9SXDfO7wUtz5NhvUdG7jm/6ePls2vvFiy7/p797XhLXy/r38wO2El/evT9CXexTvRcfPGJBrVVR/ySyRJzDN9w1fiOd269/DBMf6wawp+0vhvPCX/+iH++AHJozGRLPkA4u14SSfWKvvfz/Gl0WJutnOta2/fmOQTUK86Khcf9WW8RGd933PGB+C1d4yscXrAkpJtdVVHsou2aFlJtcORQzsuVHuNW/585Wu76+OvztFWAF+xTtf6u3X97aU7YvzG9fhkA2Kb65JXfFiQ1O8FfJ9M7JeOzbFysyAi+mtTfEFnzDXi+G98Y959JW7SnrkkGWcf4A3AaPZP8qPndl9SX0YD3sTpdjut+PXp0zWu6puesTCKLQWoVzbblP7wK8wt+tK8S9bsINyI7va7/8Wo8SCWyQ4ChmGf8V+d8d5c1LPppDnHcUBwwuqrbHJNTv3ObqbPFozVL+bhrjUXR0/jhA3qvrjdYiK7LGG2Fr30bZ7pmWiv75Kn2Ai4zAatBPzhBdx8bjENrI8vksz5NpWJnupO141Hix0aK/ydbILYj2/sGEyLM+I3vTbv1G92JiTnytu1zL+t3fopvmvDgpPqyW6KD+BE9R+/nX2QlGinrXjRGI+W2hIfWuzBh4zG+k08mI7A79ac9WJ0RCLAIj19BDNrB4T5GJZC9smYzwW3Svf4Ags3v5jYy7yYLOEayca8Fp38rMoaM3aQwyt6Xjxmbo03SQo4hXk8Gez4l/aTI5rgy9qs37ufTO+8d2fZKNgDv0LMZi6qjcp33fHSyff0H//xHy/qWCuuMmwCTZOMYLUHrCLpXuWsAuo3xgU5MQlYmWBj/voYwAkkpvtN6dW9G1M0xUh16CQB2A7Y9T9HM+FXbwpT2f7v+a4DX98EmMbADThmslo/tp0ZADbGUVBhoKBB2xzt6mDcowM4BaBlmNrZAZAlr34DVkwqrRAVmHcPXf1fnbUB+BA4muD6JhN81JbAArAHlKusibR7gE0AaHUA2PSdCQ/tXbeipnsnFyODaDGpc4AkNsjdhM4Q9rsjIPAPnKqNrhmMu/ySD10BmAkkBcnkxqlh8F6DNpM1XbJ99vr4hd2x4TxyurSJVzw1qaCfXuKfodp/7328DMvzcY72vmGg9nFALwSpvgVW3Tchj8GZ30BSeqsPXr6cVepXrrx+t8pOPych27KPd31Dt4HQ9JnjBbjl9MSTfvFM7WXQKmvCYScqH31skfscza6P4R3nrHZNHHjcdZVdVP+eBKhueq+vXBNY0IOerz12sARospB4iCayADA2To524bB6oHqjj33tORMJR42usZna0U94rn/IPfo44NFB7toXFMRfcm/e6P8dPKtMkyVdVQ+bFM1WBNETIOju+AJf2EYyB8T1rOQ38Jee+33j2iRdOKOcBDq024bsXLIWjDdpm99eXcwqkD4cdTZAkG78xOfuZLPBQJvaMUbjkT5UTjDSNwDKrgc22tzZt36jM9Wb7CVF2GlzazRzanMkcgxzrgLsrOAFVNLl7heYsVW7E97K6fgV3AK/gFeV1cfxtFbjHs4ZdT09SgbRyuatVYiHVeCtcMvREnTEn5d5A6w4p8YhQD1npz53vEZycMRHtqPyySCaart6ulZbHMP616oz4FP9u8CCiwH1JNUEH/X1Pr9Un1Vprte+VZLJvmcDX5xLzDnu2zwaOBmY0fiJ5pw6QE+OOyD19198tsrEK1tXeS8I7eznGbPnx+Mk7GqIpvhNhwAyAgJBz4DCs8tF0oDNpXPVUWDWd2BV8grwTZcAY9UbjfpRAFGglry8eFQgEc3xmw73Sf8A9cmm9vgHAiOABOc4eaQH9WHtG3/xk66kb+mNRG7PGQPRI6m5bNhbIyMyjvf6Kj7igW0EzvaM/gP0GXfxEZ/RJrjn56ZPkof8FSulkx2w0NFee4IqHmvXCkCBYteTGXvCt4/v6qztxpngVv9Wlx0g0WuhRXKRGJDsMu9J0AANojOwILuavldPzyffPl6anE4mU0m0aN75JRdzGDC+5BJAPTvHF4wOuw4r85tf/uq4+9EiKL4aYNrRbPHvzHF9oH+Bml1PP0ugsMnRlj4kT/y41w616kjm8dKzgJLoid7A3vjyMvT4SrcCU9gG8zK7xd7R+Wgw9wlWo9kRZrVtBSlbu4NdAFfzVjRbvWzRCf3oufjkl5Eb+QqC+ZfxFtAZrXzhaEgvJd7ob3VlP/i8Tx4/PB5baO5Xb2WjpXqTY+BttIpN7LpK5hJN9ZPxbpXzilMOAKKEJtua/1t7yUNCNPmaW9tV0fzSff5QfNVfdv/whZMLsB1Q0zgwb/D1+HFsSvYzWhu/EgzoTccHFH2y6m6xgeRj8jKfSYgAc8W7fTcnRS9fKH6TUX2cfcCLviPz+i69SU+TF5A5+dTOArquzfyzwPQSAoddOuaBh/dmx6g4WswsCVkfV9ZCiWhIL//lX/5l6fu7776/2uKP8lP5bL30mX8cPbXf2GIDX55crN129RVbk7yBS1fOBsjnq/P3zQewDTtfLE4wJ8V3z6/jAA8J837zzY0degEwBup1hJSkejpW/cnT2K7/aqM+TD/FNvX38sufz87syvctESSWAMzxp5J19fOHSoAAq4B60WYnW/XGl7mh+vYY9OGTsRV0Ilr3mAmIePfzWURjVw8wP5qtYG98Ne7qn3duzYvXAb+Vi4ZsaHKSYGcj+q6M+DBdrKzdRnAq8aSY4sbbA1R3Pd2zWKDy8Q5YBgRHUz4KfCA9sCCjPpfcTb71eXRGt/mrNuyiy5fiq8OyxBP8WH6oedfc2jdQHr4BeN4T58kzG2SRTfJhm+KB725+YyvZu/ivz+rj5NTiiWSVva+/6GF1Vlfl+XruA8nFyOLJyvMrqrs6amf31ePT+3WyQ5Ur2KUAACAASURBVPFql4Wkup2q6dGue9ENg4qW5BVtzT/RL8ai/z3fOIuOyvSpf+tDPuc+f4r1qjc5ZEvF39Gc/qVH0WEe7xk73cT/6Wpy4O+mH3bjJgsJmvorX0JygA9f3elq8ogW/mB932/Ad+V7tvb4PdFnQU7fcI/4SVZ842QSb2yVWE5iUnK1/mfL4Yt7MrLn4L8zVp+/PrbvsNi0dpN7Me3JyeB0PWeRYv2S7sRfMqwd/S522EH57rHj/FmLlZJb/V/dcJP4NJdIfHatZy0ckeypnj49W10WPokpO2FEn5hTKmMegWPAfKorHvpIHCV7c5T4jd1LDskLvqONysO/xCX034IGmAIa4APoq+7qhbGY/2uPb9cOjtqx6CNZR0PjpzIWrUigpT+Nk+43LvjI+pHfKF7lc9fH8OXkU78sX+4HP/jBBUCM8e9hWTHBwA6MWe3HGQHccGz3QBMwkBDeBHSruw/HiWPY74RnJWiDqWdNwv3PAa4thpiRilYDC7BBQQQeXTewa6+2tN+958/nyApONbCrtvEBzGSQyWgHyjiZ1Q2cSU4SAiYijkHlF62H8vHsHhka0EvOb83qc4YVsFpZSgFYqn3Pknn3APfa0Z/RmJLswCrgc5dj5cik756RDNM/lc+4SUA1GJYxO718TIAA3MiaPHenyWDTN73E2bVdPhwVtBmEuw4CPhgMMtHn6qPP1TXJgdm1s2hoE/oBTCdHxlJ/m0R3HVT3Lnv80zFOocBpH0PRsYD7i1nZoZ+AxXtZY8BYE2jGT7TTxfqMI3dxMQkHsgVWcoBKHMxEOSt4teFb/8QToFZfkDPnVv9qI5nQH/Imc/WZpAH/XY9eyYzud42TZywINpPFgIivd0/Qu8ow7sZWdLCTGeXGMJBIf7EDxhubVV2V1/+1axyVAMETJxBt2VlOivbjgxOwj086XHm6kSwAIeyBvlIesN1zaKoNQO4O8Ei6WD0R/wJmL6wEOu1BTW1aKZpdNj6sCpBIif/K6VuBcXL0/O4Ej52e451MeGTTte6dX56j/bov8DHv7P1VWfaG7kRXE+oCTS6PXaaHJnZjpGeaM7vvJZXmIcBT/DnvORmiOf44fQL6aOMUdU35ntE/ta2vOaJ9k0c09pfMGwcC5L7X6ofT0yN/nN+cJqCreji+fVtlGA098/HHHy0nxSeZWbEY3fuW2pwYK7XYoviy2ontkHhI9j0vQLRqsWfZX3O+FVjxFDgCPNfXQ+vHi+cCyvqq4NgKQ0mteA80CvTo/z/7sz87voCWPuB12avnL45BT2MAcJNvYYVx4x2wE11dryw7IHAAdiX35FR70WcVXdd3uyZplH8Uf4D35H5yOseR9ZEUqB6rLLPfja8APA7wTm//A+ElQ4AAexCz63x0AI74B/VF/9sZk0ytlo5/YHr0rx0vB0Cdf5a8BIjJlm31zpLPP//0mEyxerL6vQshHjniyYWfVzs50NVZuwWM8SdAllhKrwA+0QF8tYLx3pdfLT2pjeTc+E7u6uGr9t31kfkkMyqTnpjnu548rLqK12yGFYD9jv7ojO7KAUGqq+vV0TOCFIGdo8oag91PFsZXdaYbkhrAumTSOCiorz5jTPDCN21cpSN8rsrWTjQB9dFlxZexeO3tt45n77NT9b0jCwT30ZRuOdcXCJt+BGyY97ovmEuuVtm1MrLf3/3ud1fddoP94mcfHnddVYfkrhWXktprTB1AowIwR/OtXTiH99f1bOPBOElu0V0ZAIU6xvcoUT6rKK32BKzWR/HbGKwf6meJsp7lowvik51kZ88lF34J/RaMRyOQCR31fffrw1Y08nX1eXYoGVRv5ZonzN+1s68UBDIDlo1z85X4qGck8dgexwOl30DZ7lk0Vfv1JcD8s08HjDJGu5/MkikwcAe1BOFkjme2vWeTAf2KBmAAH4kNSs+uX58dFfsCgK5bKR9t0V+fRHNyNZ8G0LBDgCPH4fHP7LqIhj71UzJKbuxZcpa8tRo+XeyP3/Pll18c45R4NMeLgSoHDMneJCdARGPZggTxaXw0NoEzle85dsU8E4+SSvy+7GT/9wnAr+7sAUCje1Znf/DuvD9JUsuK3ZKnfDz90bf3L/3rv/7rkncr6JNV1+sH9ptvc+3axNfpsESPxFc89o4IY2D3i/iLTx4+WrpfWUffJfdkVvt7woJM7ABPtxorZJ087KxjQ6y2Tq7VSweTyZp7r847W7IR8enYIEnS6szeZZ/N1WKIpYsvxzdOPnsMB8BPLnQ5XU1uFkisMXjj+urL6It2emw+Msexw3QgehbYfTEgerpEHuLpnjV3n1+ZGIqPk8xqP5rrFwBf+rj04INZ9S3pUx9VLj2j69EKcMv3ckxVdIjZ44le8//F1isWORlgUyIAJibmgPtUJv2rLsmI6E/ukh4SUfonOdTPOz7RPQt3tGneWuPpsLiuNioXzeQmto9GcVNyz55GRzLSfz2TTPgt1SvR3TPigGyRvo5XtlhM2/PJNbqbq/a5ub7SP7CHnoPHGUO11ZyUja0cPJBNqDwfrOfhchLufNnGHTwjHqq/MSHpUv2N4d1Hil4JY0lL/R1fdLa2kpd39PBHxIfwkNpST8/AECSYzXnV01iujNiN7vN30k2gM5DeToN2u5R8rv34clxYdMRP/ZFc+q5NfgYd5SMY1xI55uvqBayLWeEHElYSQ9HGbolh9JcESXRXXsKwPt13EZv7JN/4QI8fz44486j4PL2L72fP5h2X+OT7mgNhTt1PvuxIzySrfluAGH1sVTxHQ7qY3vMboxNuQb7mKbqdvU7PxOzsXbYBNsz/6IjzZMeXil6Yl/g+OqrbTut+7/gfHYFlRWv/mxerT2wisbPbaf5afNW+3ED8sZ/GZLJITpVz0oG8AL+se7CWF6+GH/KjV9XhPZPxIlnJHjcnGcvVZ1Fn1/jN1Vu/wvXiUezS9ZWU++u//uv1EnTAYIU5xVUM7GJIZfYSVM8kBAZd8Ark3sF4jpJsOYcuQgTgAFnGwj2gVs8Iqhg5QJ3JN2FVD/BwB7xrpw+BGCyV7fnakUnu3RyUyDP7NxAEEOMe5WQATQSAR6Al0LnrO7CB/vafMHw6urLLKTsA1wIciu03AJGMqn/vC22gAaimHoFs5azIAEhzklLq7u1A9T750A/yAf4KAAFTe5+Qof7vN953Gbjv26RdG5wxDsgOoOuDZAE4TNdNlECqyvUxeXEW0KO/OEmC5OUQHV4QT7Ymux2Y3/UI8MZ54TDtYyhZMxicomha4+NkknTkGC8MjG8TFees6wIxoD5efJ+czBZLMqDHDEcbuSZIHn3UP9Un6GJ8us+gCqCqO93JKAm82CB6uIDnA3BdeVlc/VN5+tf9+IoOCTj2CU/oNOY4k/RdhpteVTddAWJWl/EnMGZjjE06r97qaaz0EYyrI7l2zURSO9kg4KYkrVUKkl30SyD5ul9Gt9VPv/bxm450P2ejyYLdAFJxSppQ6YcETn0TDekFwC6+BA0CEOMPeF9dyaP5gy1oIuVgWUHBqa8eMuOs7eOR09s3+ccPUM6c9uDLacMkG9+cII5f9XefIxKvOUCcn/rz3v0vj7sDyKd+MnEDrAQ61dU9zkc0dM+KdpMz2gVx8WPu4owJfoEc/TZmzM+cTNupoxHYKkDqGSv4+l9QHF10In2h9+bCeLASQ0AW/Tkljx6NM13fOBaO410Aak6IvuoxZloJVlsBe1ampzOcRO3k2OAj3bHVVZKlOj0XH4L9aAMY9n/8sR92kMSTQDr6gNrAeE478Icd7n73cvCePJrzR+vH6nDcSe0VxKTjfaKtvg380WZljV/6zu7XB7VXQFlb8WJe77oV/uwdsBVg//VvfLDajUdHJHTPGLl+fY4buXZtjmTa5R5IEB3xbVV4bQMP02H00YvKx28A0578qd500epoR8YAGqtXoCMgtNo/mQBEycWqfNuZA/Y4/uy6gDwa809rE6Bm/gQyRGvBYmXJq7YC2GpLIio5S1L2v2TNjetzjjF7lDzs4BGUVDZeBPk9z8ZUBnjqKJd+164XlltRlcwkTIxZwPG+WrB6klttJFOrWfsWUNcuOo39ZGJXSuMZ+GoFogB/P9+/Z61M75vf27ONiXTPTgE+gABqAfIP7x11yRFwyUrQFI2NmfgMBAEWZhO6ZiUXG7X73fyEvqM9mVUXXV/B1tkAAcaT87IrE3hb36U/je1si6OcVvC0repLX7J/Vsp2r7bqu3hhBwp+ozVeB8CZFeDxAagQKKaX3csGOHpOgjv6qgdg4MicZE4362/zQvrZb7YkXReLmav/8i//cl3r+Lf44PtYPQ/YrW3BJP6Ms35LztSPkuN9OwoL+Mn/a7dM9VW/HWr9D2zZ/fX6Kdl5tncQ6At+fDKxih///MdoAobu47t+CViyopgfLQbquT61lRwD2OcdDXNSQM/1aaxEX/3taBu+QX0XL815+qg+5AOwP8k33ZSEBdLoB8kh9jKZJ/9kEmggbuQTDzA1YADQWFLOzjYAulhRrFA58zuwj68pybKX5UNb7AZD4E+lf+kzHXjyfF4ga7Uq/zLeFwB4dXZ3SwjEX3U45qy+bKxJNqRL9Xl0T3LwynHe0mbffSZpO/58PIhx4rPn4693RJBN9x0zVh9X7ub12aFWHzf31TfNxfWFhF/8JQfv6tIv4nm+ajrD73HMD2AKvz1rhffyKV/NS775lha28Jla8Z2vxU8SA/FhS4DsK8iTHTA3O5TdsWOuPq3vG1u9xDu+b90c/vndkgrwAfGg2JidcvzNR7/9ePlAya867NCjq0Dvy6ezsFKM3v/J1G5e/kn3u3d+fRKh8Z1uiS2jg61B8z4+2RBxOBsvlhNTiofu3BzQXKK061ZZJwvzSrrh6J5ooG89pw3geXxVZ7T0PL9TjG9xQ/fjrzHRtear5iixZN+Nx3TVwgm+Y+1LaDjSNDlY3NLYy3+P5vqge40JSZXa3nfMJOvok8Tp/9rs284K84LFchagxH/3AKa1LdEWjWykxGl9nO21AzJZ9bvrYvDqazxFl/m9sWmBjh1d6aNFbsnfAhTJ6r7rLwl4mFr1mkf49uKmxqhFb3izs1M8pO8kxCSG+MsA+sYvGurL6DXHxjPwPxnBHSonro8WSTYxNiDbvAXfqq7GO6zwuMvtypVVR7qTHPrjJ9r9TZfgXMncXCr+gZ1oz8IvOE+yMrelx/BZcSuchC89GMgk8yz2kvAxXu/fH38cFuVYX3og3o0GCzqigZ/VWIYLJA8xEFwDPiLJQRfE6D0b3bXHB6pPo1dsA39I/rCvxlvyunNjjm2SBI1eiXDviRLbJE8LSCvP37bAsLEoiRNdfBCLxdi2eEoW5nX+aHT2THTZFVLfwKToPwx0x6XhWbAiOPnjp4+XfRHD12Y6GM3NW3Alu/WrO9okJdnw6oM5J3t8SsJ5f5tETWXWePn7v//7C5NTjHiAMAQRJp+EWGP7Kk8OWt/V0f0dbPV/AuFEds1kRjkZB/diNAb78ywwawcOMN89A1CncXbikZFJOXYgNropmMziW28NKMA5JQdgqm/JA85Mz/QBKgoudnkoswO5Bmw09v+lA42SPp4R4KlXYonxc3/VcTjWg0KaQBmW6hQgUCzON4BVgEW5d4dmOWCHFxNTdhOECVfgkXw50pRXEkQCQ78MsD7nLHJIllC3hAjZmRx7htOlP5Md5/bNZ4Ek3U8GAJHKVbeJS0LFb/3NmO+607PJSZ8A6LVF/m/yYrwwnhwFwciu68YG3SwB0keiSnDStdrvOmCbDgLS4okDxgAx9iU4jJldHq/H6gB6N27cOq5KVi8d6bu+rh5jmy5ymuuz/kcjudIV44psjC16XjlgsEBpH3/7OKTTjCanrW+TfveMgephuAUO6KLPxp1Jnp2kR4w7p6Vx0TP9BhJxJne6kks8mxwZbLrlPqcx+tgOYKH+o4f0HKAAIDahmXQdxxGtdBrNTdzRFM0TQI4OWXXQPUCz1b7A9vRl1zcOh6CZE8FppZMSjBLzbIxkS/wAF9hrZR9+NY5UNKiH3dn1GwBqNVATZbrbERbx8dnnv1uyyN5Y4d3vaHbcC4dbe4JgYCLZ2cZvDqrNeDZ3CULrTyB916zOsQW6gMe8WFuCfisSk4EEo2TMHuhHf/oJVKj/+0gkcrzIpjnfCia83b8/LytWJh4AqjmeVvYZvzl/6XL11GcCxvjr2fS5+1a4BhbRL2NUXfW/1eqChJ4VnAIWo2dP5AtKrSY1T+6gxQI3bt5cdsEcbDUngL7g8OxkdgZ1reftJHC+fzrW/xKSyTYHL36B+V6oK9ngyJ76go7ncNaG+dqqfba1+/UxYKZ3h0gexT9Azaql7Hvy/sY3/mDRFi3xEa/JpYC9AAuwYBVfsiswZhuB2dEh8A4cIbdkyyY6Yomu11Z/5obGFtB0TxQDuyVNgJjR2BFYAU5WIvZcn9pMRtUNJBdgVZ9+EsAALerjdj0kz/ivL6IRPY5uaMykU7dvDjhgjk43o6tAq7FrLERL7UrOx4MjGRwRIfjzLLABeGNFWf1ce9GYneq6ZFr3AGrpGluaTa+enqmvgBPRsYC+wyq6vgEBJQ34nd5vw6/0fHV1RFTtiw3MVfx3fma88/Hqk3Tjl7/6z6NfWDnBejwk+z6VY+d63pnR8VK/JMf6RfLYij38qqc60+0d1P3mB/Pej54BnqUL+4rk+tALia1EjZdkVd+LHaKhj7EEuGKvolVyC0DUDlSyrB6JhXjuf6vvBczJu7aTFdA9GiRuLJio7xoXla2P+70SPofdQebm9B9YXRKn8gWe8Ry9VoLSt+g35huv2a70tuvJLDp6jr0A6ooN+YYC9GQU/5IdtctHZP8kbQFc6qo/OwIrmoEo5nYgW/oar4Cl2i1Bn1xrk72s3Xis78zP0RpPnhWv1ha5vPPOzUV/z5n7jJFoML+JW8XHzYM///nPhQKrX/gxXYzn5ney8E6laDPf8Gf4MfGVzteu+Qj9HXnYeJToX7brcAQg3Yi/PdkVT+wVkAMIDqwWF8UngC36dt9W3LPrQDJbAM3p2Orqqf1ozAb097Of/eykdyz0v0S7GC85xFv92TPRaqdo7UdfZYtPkgX/FHgkXrQDSyLXvJZNWWDgldktC+Su7+uX9D5df/uwQre2khG56tjoo1tsRjTol/rODgA4R/zEn9iz5ySuxZts2enlOQYzHpNRtKZHEqzZAMnx6OYLxUd60svO8ztqz4IXRxKy4/EiISgWXD7xZ5+dXL0yi1+iC23ZQXEdXRbTwpqySdX54S8mqb3G8mHOpmNi8vr15OUslEg/JbIsQBLrVoc59ta7d46+U9fEJZLr9VXX1Mnn5etFL51Jr+lWtJFH8r5+Pr6VcZJ82HH+EEA/usV06YkFQfxgcRV/11wJW/FbLJbNrX8bv/V3/ZguSbglj9poHPG9xJP0nL+fXNmHnou+fKrGXu3xqS0U3hM9wPDqkpzp/+iOlsZO+sI221liXIhzsom77efvptPJmi8s9kw/u+6Fx8Y2PCU50snoYhdqr/lccjH+LKKpvsZ9NJujyLtvWIHYIFnV53wftj/51R/VJyHbvfpMWeNasiOZmkeMs/rNzgA2hc8snrcQAr3JkM1Fx453Vg97umKYQ/K3fuk3DJTfLdEVHWLf6iODyu+LKdjz/EK+mwQ4v6Y+oovw5OpM7ub73QcS+8VPHzjK8+ezYM88BOto/hk7Nru+2eaeTW4wR7ZE7Nvz0Q83tCsK3tJ3dEkwJ5t9/FYvXFQ8G33paJ/6yi6p4yKqw+IJsT5sq3reuzUvBOfbprvxk8wsIIWRwWhrB8YjqQlbYFuio2tvjin4CZ8nXqsD/+wcX7Jy1ZM85ARgiPBAvqM6GtfxU1vnb8/7mvhWtVWf9F0cxefjH9WumJf+91sSCH6360t0NO5gN3yxhZe1A0SAJ/DmNNZYjVSQc8fYu9d1mauei3hCBGT3bSUQpytBYmQfCBg0qASxgo3K1o6VErI+FG8XeuWAiv3P6JuEBIpdB7wKxr1Eqo4yuPBlwu0ZH7wIGPHUM8AhRhiwrS3gyA5iXj6sOCL72qkeAKh2GEqTY/Tij7MNFGK8KX3lTNL6lXL0zQER5HWNo0AW1dmzDA/QO8MANCZbIBd60Ny3jKDBLAEiuCTrvvf/OTKMuEFGpowjGgRgZK2cSax24xtPJu3XejHJs57zLGDGIDUJ6rOe5UzSw57ddQWf+pvDaAKhy35r+8mL2fIpK56M07PqsT2PsZcMwF/fnG+OBweuI7AE7vS/NkyknSk8E/msnO1DF7XTb5Nh97W79y0578mheOt6YxsI5Hntkydnx/jrPocCKMeZBYJKSsR7+oJ2wQNbYgKmE2wJAIKRrbyxAvw3/o396AW2obUJrP8FA4KcnUeT2W4HdkfIigQAET03piprLNcOW2c1B7DdRG6ipff4QrPJOL7Qq02AGxDHigR9a9wbg103PslQ+5wFDke/k3v0RCs7R1ZrMj0/P26Rr6+X3r6ao73QuPPT//qHDuQE6g+T8rK7VydY6p6VupKLjv9gOytTv5B78mj+A7CZ4Gsz2mxP1lfdr43u6SeOSNfiPVkAQMwrEli145xbq0w4BgIZAHVtmpujWz/UHmDLijlOVc9UdhIys6ugsVQbABo7NYDojWlbbhuf1b8DbPooJwrPyeFP//RPF7+B6vEleVBQ3++cXKslAVcBmtUtIO5/AFl0x49xU7vRSo9quzKOkSnAZAeTufO/k0V1PLh3/+i8xSMAp+frQ0flAIS6b5VeMrDyqL6LhmSaDqavAkTvQzB+7RSILvMGG5VTvQKTS5PcAsKmi1aAD1g6Rxeen8/KMSAoEEJiqb5OXsk2eZqz7ejoXs8IjDm76Q4g2BnW8Vqb+hf4Hh+NpXjvf7ZlrQA+7GiMDnNV1+Jljhy7d/LHf/zHA+Z89dURAKp/zMvxbsxVh7aqo36qH/gVPZfcKkc3+j89tvuiegXXf/SH31rjxLsr2A67jNIJgTk7GI/JAlgc3wB/fm78NoaTl+R5ddtNoi5jKf76AD4DQ+Mt2q3KBChUTvIAOFy9XUvX9CffsP4yPvvmX/qfz80PARyZA9ORdID/KHDu/se/naOprLQzfyaTxnF81TfRx0fpd3Yg3iWZ8G88sKWV23f/qJ9O3L/75dIZgXV1BsQIvPgSyaJnf/SjH51873vfWwFaibK+AxbrSwC2IxAF8+llY7Y+afyXPOtaMgmArY5kaHUaG5VMsjcFz3yX9BzICsTdd68D6hwxZvVf8uBz8kXMUcZG9BxXtt+8edSbwPfGvyRzcgCMxU80ZSfjsRcuV3/t2rVizuw6nxQNVrYn3/Rm320nxjAXNUYkpgCRb18bP4Ru9T/AM7rYrnjrmXS0//kS9ZG+4/vW542vZF99tRudkqHV33ONlQD2aOJL8nHTqUD09DHeAj0sOEnuPd91dpkOGs/pRzanttms5P7tb3/7uKo6eqqzPvfy9XiwUpV/2njpXRfRG3174pRtEefyh9hDizrsUnvTRgPdAc/6Irrs7GzsNkb2I6J6Lrl1BJbVvvEHxAGAvHtrXiAtydV9STXv+YkHeIJ5Ar23bt1ZtsM8mEyMr+i7cmV8wMZGbfJhzV0B6e47XszK62xE7ygBJgHaAJTajLbarD2LXfZE3wJiDlhF387er68qnx5KiCU3p3DUzpf3Z8V//cWn63r0xxMfvXGdvCSpzKvtADEfWjzQeNfPdtRGv/+///3vr7rXXPF43psApDXXwYH44bAGNFmh2ztW+j9ZSWjEh7mqurOnTx9NkgugJ6Y2v/adfGtvHSP37iR06rv61KIX8Wiy7S9ZJ7tsArshFhI3xot5RTKjehcYeHmO3OrT2H1zBbZ4XYI6u1kf6wd9XH31cXzw0+KxcvpWrIZPgLzvnq2MxPg+JsRPdtAlX2OETM151WduFwtLrCST6mhu7tP/tSsZDkjOXiZHOyL5mPzufaxJllWm+tgAYwQG0Ld+i47sQPTBnCTS2L2ep9OSoD3THLPGziGeq14xJT86m5o8Ki92onMwva4f48wDPXxaC88qY363C0ScUH3kLOFpnk4WtZ/NbCz2ES/vWEn36sdskxi49hpTVulLbFUnvIwfUZKi6+LsnqtM9YqF6Kg5wVxNztGmXvGNvrBoDibETyPXnnU6RPKwcyXdjf94sOCCTyfOja67d79Y9MMFxNxi7Zcv573JYgq4sn6RCKofojU7CUOysJFvWjt0xriWnEtW9UM2NhkY7+IlCyboQvpmnqhs9bypg8miHcrRCieB+8WnJEy0RLOx1ViFK/Fd0lNxi1gPrltZGL4YU4ICdigOSRYzb85xvdEQTfxTuEz9nK2LTnbFiQjws8q+/7U54SH5wG/gp103J2g/HUhOlU3e/I547pMsJIb2mKW2xFnG0eqbv/u7v1vvAKEIlJrhMDnHiBV6ggWANqY5TxpOwBG4l69+zm/E7llaBHZ/rQ45gMQMD2VSP0OtsysnGEO3wQF4BgByhAB60WrCqHN7B4iMvcH7JoBZW4KeXWH28owDo9d3cjKAON147fcC1w/AKJADuC7b1vc4tnNMkIyqegBmgABy5qD3bDSTocGYDIFBJnbA2P4MEDM60Gaw1BZHuLoA3ox7POkXSZl9YusZbWdYyLMygiL9qQ+OctsSEwYSwynhoB+BLdG36xrjuCcoorNPz5qAemZ0ZVbqc4I4s/3mOOEBb3S6MnTAZBjPkgDk1z2rsxpT5Pbs1Ti+yctE2e+e1+cmLo7UmzIEANGHARpe78DZ5Wb89hL06usIgAU0b+/GWYI4fHbZ6GPZaLoYnSbQ/o/X9Lr67SDxLB00fskvG9Nz5EYnBcacDQGBCXIH1SXh6Fx1mzj2cbrblGTGCWO3TMLRvOtQ5QS4nGzXyMnqhPignzvgGeKejwAAIABJREFUVHvJpPuCev1v7FYnsIhdQBsdju+ctCYRDjMHkw2tDg44HdltezKxakGwgLb6j702LoyHZd8OdpCjV790zfP1X5NtNNk5Udna5MBaeWHsxgtd795yoC8muZ3cOHnGbzQ3KUcncMc7OshFMufiZHYWAEE59vSJDWE7JHLY4d3Z4XikC1b/smPmpzfnBaBM+lGQUP07KEjWtZczYBV0zwH92GfyYhc5/YJXoJ9Eec+xDexf7dTHnaEdHRz1aEu3yJOzE88Ajv5Pp8luX4nFEU1fAV61ZaFFNPfsDlJ1zZFB0ZF9rC1Aa7KsrWgC4vcMZ5/Dn9wK6iWQazdd4wt1PTCC/iSfr+5+edzNIlDeE4DVXbnozfH0zoaCdMBjMorWALPum3/jMz4A8NVV3ew7+1m92oi/9L13K0g4scXGWrTUb9MfczSYPjfO9Ve8F1zZmcNPqj3vAXCkCZCkurpWX3A2AR7RbkVZesOJBW6kmwUR1dWzVu+zBbVfPzZua78V9ICwn/70p8uGABajwxn0gDpB6w74mSPqX/MGBz++4z+n2lFM9DtbUAIk2gKNOjrIAh8+rjFGP+PfC/wAvtFcH+8+XX1v2za72LOSNskg3RR8cP6NLb6CeZUf2apz4BTfsTrSAUce1G56BvyQJHEUBt81eUWTb+NiAZuHJFF9kX4CwLouMZc+3nl33v2SzgPBar/noqfy3WOP2XzxQf0k+GTn2E5+VPUla7tg4ptf/qv/+M+lPxJYHaGT7OI/GfdX25JPEi61319gaPLo+X6nX87k//DDDxft6UbjIf2pnwVrE9zNUSL46f/kxZ6XNKlu/QGQrh1ARG3s+ipoFHwmZyuAk3Xt8y0kT4C05gh6K8FZn0pOaNd8Wl1W+CbL+JaI7Tl2GIAgiKd38SKpG83Abj4egIzu1H+C6hfPn67EUv3U+MsuVK85LaCn5/78z/98yTXZ9HwylTCvzO6bNT7M8+IYsSW/ut/JvHe4sfFWDe8BvqRv38nG7rn60XFAfL7oMzaTfyAiPvmikmiOuOMv858AD3ZfmivPz2d3Z+2Su3g7Ptjn+jF9+vGPf3xc2R4dytq5YSdQzyYLwJEVy457AgQmz9qwMC5Z9Ps3n/z2uDise8kp+8if6h0LdjmLOfVffV292QlzvoUfdKUjeqtrgdWH5En3eq56OkLRbsD4piNs8c07t4+4hzkyuuu7tWviwcMlG76+VbDsbTTrQ3iImK6kIXvGR5VIEAtGI4AQRhON6fuaE58OX9EA3Bf3VoexXh/1nCM1ez56nj2Z9zRVtra7lryB17W5+37V/Z3vfGfJr/H26uWAlNHPH7UjoHrrF2OpNroWHdW5ElFPHi+9lASrjNX4koTrvU9X5/hWfmW8p+vpXXrQdbsYFh71ao7eBCpWlh0Re9UuEC8dYHftQrRIwGKIxqkEFID49NXF0ddGww6K1/fiSnEVTKD64hG24Ng+cyFbZuGHeS3eJR7S/WQfH9Wz40Bi465JItR2fQLPgyGJB7suhtIe/3tfGJL9ybeqr5rfJNTEeo7vBL6nE9me6mhM0Dex8tKF7f0oO1YhvhXXwi/4HbVlrt/9oeoAlNKv+sMOg9pO38XU/S92iq/GuHFuJ2a81q53kYkVxJA93z2AcGMzPeLH8xtq29xCP3qWzYfniJUl8+0gEZPVN/kVErbVJUGm/+yYNea6Tl+yL44WMzbJO3roOTse3WLWvsWtYjur+6u3v2TNbpvn+M//j61767X0SMo8XlWuk8uH6rahBxgYiXOD4IIbvi4XLVAjNSDBp+CuuQDEoNEMgm7ADWWX7XK5DnaN/hnrtyrYYktba633kBmnjIx4It98YWHwss7zF9lKOZItc9MxXfHNyejFi7H72rBIBR4ztv3etRCavPlXtiE/rl/5W3SnP/ivwujGq8SIrrWojmw2LmWrN/gFPDQ/xO4nl57t69Olv7uXLe7lrXyxXI5vza6NafFVdCeXxqlY2vyfDhTO60tOZl5QSBAX8kXJq+90iw7xNAy9fmF4FpjEH13zhS9fj+4cN8ZhSzAt8xBsMJtS8IFJHb9/WRSYPmqDTzH3wA+S+6HnRz/60RsrFRJYhsZJAt44QOCM4BITgK2OA0jqwOTfccUTAFfCd94AiWCBN0esCikZY9xAgg3MRa/AKUVxtPUlKFZ8INgUOIDAPALNSQTsxkN/wN3NPyO2EsB9EmgA/gYf9IlmSbIJkeEecPyyCl5yoQqdgXL2tY3G2tjgTvKJbjzRTcfwIQAgk2jmcBmKVQKCOIN4T0ISgPqQuAH86FMAKkgDjJCJQcAG0GgiVPy4ST8D/+8A7z2JaleCt0HRzXPnawv/BqYgZdssBw6QSi+AduChgAT9N2XMUZJn59k+/Ri8u436OoWDR/NiPM6ZvCXEu736AIh03QZC/TZmApb6S0/xLlAxOfaOkPosAcQDnZEnuujMODdOBfnRRJZbPh3bPkb7Jna2Fo3Jo7/GOp1JpmuDLbBV+o83xRU2K9llK7WN5vqyEqd+9mR8Uw5kz4ekk9rpr4mLzZ/xfnm6SkCBJjzzf5w8UIMvMC5dz2cBtfO7ij3sK36tLgAemdBMIGTAntg6P++8cRz92m0iVyDh6woQ8Fsgv7dKSDZAOL4sepqX6LpPKxCMD762T8V2Kz6ef/HlkbMEyBj1hEXtCbxqr/7Jx2qkUwS6NdsFpm8rSfeKIyCmICRe4p1v71pgbzR2PeBr+9/knPwmuJuV1/22xY1HcoHjfaaL+Ks/Y7Z2AJfm3GRfe4Jw803HyVgbtcOnRneFgX7Xpj4kmOaa5GMsslcys1qLnSYPYBRwD8g4geuj66rwrusPHztR+vjjeU/FBp2ixzZh0eOdBVZYF/DXhkIFXdSvVXjJ08rtkj0ArGSJLNsCq3YlCAFtrQxPL96VUf/mFPND/QhCgSeCWzSzZ0k/oIqPi08rhwE39dX/h49nBX19eAdD8rNX8vPn8+6lW7dm+7jojUYrnesjnooHG8d8eHqt3YJ6PjcajKF4YcOBfckRjUDb+oquPgP06rcnfOI73QDL4h9AociTHUjapmgwTxK3aj/gFWjROO6ezikkFLj31+r4+EmuySTQO1nWf39W2Hp6p3YqTnV/L9GORy+sT/9oAk43voyTgv/8XLxaAdx10WQ+yFZ9j47kwVdk+7v4A7w/nV62nIiedJS+yBvQaL5XOGuFfvzWX3Skw/STPCSQtWelvUIAHtOhZCndABxqh19LF/EtZg3ksZo+OSr8de/3/seAvMZdspODBIQekO6y2EeC2n3ZoadVkpnVeny4VXsBFq1ypFvzlMVa//L//unYjnlDoc84jUcrEOv/rMpbi6WAp0ClxpeYufsCLiS2AAYFz36///5sRZCc++Ofow+4LJms3a7NZqPDvMbm2bvk3ZhJFumHDyYbBcj4kdBa8FHf2QNexfaNiTMfrnehKYhFM0AgGpP9b/zGb5zxEi3RkB10Ln01DoF7Fi8kx2RIntGQLQGU0ME/ffc7H16f2JITxp9V/9Gv3+yG70nW0WV8KmI1DjxFk4zNq/GrgFWbQKYWyok/4iUauq5PuZoYQ/wlhzBfogmA2fXda79ySf2OB7zXID4At7WnUJGOsuH01ZjrXRfAefoQG6aL/IKihLgVeBzdyb1xko4Vt9KjwjC7BCqmv50PAnqiV5G4ez5/Nk/GWhywx0L6+rnvfnSdO+uL3pIRcExuls/PdsgkOfeS+uSSrVnl7ymkaEou5B+92WH//aX76FNwiyd9RG9/vQQ9H5C+NuaR/vlTIDW/pcCffNtSz/yQ3LOr6Km9eMl/yL3EZPCUrv2nf/nnY9/8/Y6vAH5ixWyi+dbYODHaywFiu5/PhmXIyeILEAyo654KIE+fzpOD2VR2UttyCsW46M9Waqdz9NU4qoCTnjq/F1nER+Mv2k+h69FsoVSfxrmt0movGctv002FFYtVkmX3Rk//6bH/9CyHsxUW2pKNBQLiXXNG14hJewJEbKdAIr4GJmYfisbxKT6ofbFv/Td25Vl8fjafXPe5ZAOQ7Pr0JSd5i18NuM/m5PDpAlidLPozptFi1T0/lX0mj9oCNqcb/iLasx/j2tPPtVMfYjj+T/wabwB7eaA5q74UhNOd2DGe6Eo78SNOih/AZwB6Y54fbdwXk4r3yRhe0e/0A2fRL3+s0LdzmehK5ulDPpeM6zu6kkmLmqJZXNn1O19Lvoq64pT6lp/Fs/gNlkk32YJ3FIlhFb3NO/ywYga/DzNiJ92fjshQwZpPdp28UKwav55sSmcWM5k36ge2Al9IXxP/zFPf0dR48bS4uSV+k49PuZ34vQIIX73z6Y4NBjz4VLLEW35BzmMuhGfUvqc8FPGizxwPLxKHy7/hoxYkyGH4anhd98G0Nu7EP3SdPo6d3JutMbMzsXb8dH33d41FB7BVT5DJG22N1317IQ1cEQ/yePgK/EJ813Vdo9AMzysOV4QXw/ArZJ9dGFcw6+zmq6+/OnGFOBM+Zk4g+x2Pw8gs1mgsJQ/v+YsW9sFvKdaJ0WA3t3/wgx+8AchHmGqV5LZjQHSNZQwSNkLkHFWAgI51VOcAHULAGMA1BiXhJqmzx+blCQcGmLKt9gCQmrQStuSbIE26AMbuEZzVdoI3aUSLqnJb+3ScUaC7PgB4gj0JGrB7O1QDi8z6jRaOpj6SY+e0desC/jouKO2TvvAYnd2r6sp5dm3OyD0T8M2e5Y7tQoQ+Ok+/GVn9dB1wg6PtWP/x2/UmWyAo23G9gWTgdpxc+06ftUnGjBmgKyiL1v7RLwhJfrtApA9yjCbgXHwB/gyqBhJHUTvRJwDmsNgLPvqtT4N7B6v117Vkb2z0u794wzt6BV2cpePb5k8yf2+KNSYjNivQ3HYjqY0W402VGG9oKTHgvARP+Jj+xg4D0OhCUuzT/XRmwsU/+xDIcLD7vpnERj61y19IZnP28UKPAGf+RkKgDW0bo9EAFDcOu4ZdesQRgG+s5aMkPCYtujT5djy7BEJt8FkiYczHJxs0XuqTbgXfHetagJqgxHgxrhUMOs6fNiGSj6SaXbFfwSGbZm9A+e4XSHTtXhkgyJGIFARu/tkJEIpc8jFNzBt8Z0N8dHIgz86ZnK02IwdbWGVTB3z/ap6W2gBL9NmSBbBCv8mlPpsokzm/1BZYfHP3KxhJTgUNVgSZN8wX7IY+yFXAH614bg4WrO5kld6TuYJ97ZtzOxZtVjoX+AeUSACjMf3FY3QYQ8muY/3HMwCNDUWr4AoIF62SfvR0nRXOxobVT+aHeKjdgsva6HrJn2BUQkHOtds16dz2NBKCX/zFAdQURaIpHtIDcIturLhJ5iUx8R0t/dc+n5Dsay8AonvaE98cCBTMfs78cPvOdVUR+922EN/GX+3nr/Sj3+il+12oi/5WiXa9uZfvjI7uDyQGXvKBye2jj+dJHDGNgqIA/PXrAQ1aIVvbQBSxWnJMBvqNvmRWMtfx5GFFT/oxbpJpgJukR0ykQJQ8s+l0nH3yz9FqL1hjL3kCowKKuqb2oiHdZEtPnvzH1b/yCcnYvBbwZQWxp5MClTwtSdeAh8YF++mdCNHiCQX+TvHuxLDfTHHd/B5N5jNJvMJL+uJXFf+Ab+RrXPCJYrEdMyRLq2SBT/GE7q6tyNHKr8Z/ekuf9R2/2RXAzDZcfIM2ul7i2TXJrra6jo9ILrUTv3tVr1hMHJdtKWimw9pLf+cJpYud8g/xpvAUH/Vx9pq/FOs7V5/Ju6JZ7WVHHe83PQAfJWbZJBBJrFz///6Tn56iFgBJIm8LFkWy+rfS27tR0k16ADh03lNC6TqwTmK8t3TpmC3l2mo0m0lHCtHmlujsmMT+BAOXWM9KvuhV4Mj+zWPZbTbmKSHgbXrIhzZ2xRLJrD4qbHoaQpFLsUrs3v31A7RIX9kEXyOGiyeFfduuAG3kdNmH+K7vtStRTd5Wd4ubswXzXjxH07sP7199Of3UT/QAIOmOPzHniL2iRy43Me08ZQhANr8C/DzBNHP3rPBNH/3WVtfEf34r2+z3BojrIxlbSRot+XLzUXJVuM03REt2lyyMt67tHCA1vXY+udWu1ajx8tOfzrZG8oLOJ3OrfGu7YpVtu7IbcswuFIUap+a5vZJanpSdWRygiNP1cm7+0Rz4xVdTiI/G/FVjBrjTsY+/M+9ysC2k/GzHK/KK5LEXxNXuZ59NHGfldGOLHU5uPDsepIv6SM62Hktf//zTn5zrFaH7XnuKTr0DIn4VVeK1pywUMMgTv2J68Xe26Ykwcx18oHnOe6IUFeLV/NL3CgjpJ/oDQuX7YrfojlbzeWNRQfb4yK/mHYzx1Z/c2LwfP8ksGYl55I5d8+mn844s9lI/zbn1a54i8z47Lu4/uMHDAfbEydnHnr+TU/rvXSuNMQB1NAO3ow3gnAz6fuudO6fw3bnmG6BifWeL8jt4Et8LU4Ax1XfH4AfJDhBZG0+fzJaj0dKYshVn95m7G2dASMWCZA+risZ0BM+RHzWu4S5iQPmKsS33jRYAvXzWXGiu4DviLXuB56UnRZH64a/5QHNONpKtRtd+eq3z8RMtzUdirmw2eScTfmrHsWzN+DHPs8NosqVutPe7f7pns+aQ+MBjevJUp8JM49tCg8YaW4J9dK/ilHbSkdhAQSMdWCiQHKPfIqtklo4tpMtvxmc6qG/v3PA0pfeh0Jk43QKhro8GBe2OKwYlp3TJPqNFbs5e+RnxPQyAP0qXXUsW8R0/gHx+TbzeZ/klftmzp2yjla/pXLIVU8o5a0MRhR12XdfXv3m37wpbHbOtWvlYuu9Y7wCJ1tozx8J4JhZ5i7dmo90TPZ4Mjb/o8s6yvluUwU+K75PZBvgVEOMZThS9MGVYL3waz3SS7BVGxHbmXHhXT4Dw5eJpuSKfoBAAc1CclbcnWzI3ltN3fW3sDm4TnXDSzp8857IgU96Ujs2F8AVxcHIWe+Ub5ZTZjYIhXu4/vH/8dPbdGNGP/qOTvdeuAoY4Dc9kUhu1nWyjD47N34vz5CjnJegURaAmpDoEHNaowbcBwxoC5mwQOII4JI/pdAxQtQcmB7QDGZOsYMXAzuhqxwohTh4AaGBsIBrg032CC2CnPgW9nO+bN5PUcyQ+k42+DDQARm1pHzigkMTw0MvgAQDaIvtegm6CEgRsvXSfSZ0+gI1dZwJPHkAbxtX52gZY4gmAi0ZG1adzJh184mN/Ag0ZYL8FOJwgw71z5+71Vm32SS4MnSMFtkRz33tSQfLcMaBNjQpCokOhZgPke1Do76ZTUICpPfKoXwNUEsehSNaMHUlgugIidk337fFQ+4BIg5NeduGB/NhTBZD44Jw7DriVjHYP8AWfgoYchqBUkNG5tkgRoGRfOxCsr87PxDsFREk7u+I4Ab/G+E07EBQD5pKRJKFrFQYAqrXDF3ReQtxxoI4E/erkLoU2Y5xcOg9wzG4UJa5FyPUSYgHDHgd8SDw6vieMaFI4MKasCkxHkl8TTn1I7LY9bhnwMRuQbYJhX/Sf/Qma2PxNv9VvwEX3CUYE+ZJpCankc0/S0Q54jKd4MJ+kM+9SkLTxDek9H2XFB37qeyf2tSWBjveu0z5/zt7jIV245vjBL2blWUHwToI7p3iqyEvH9W+FPht5+Wq2ZuMfOi5pUTAIgPAEi6A1mqzEYAsCH4Bkeqgt8yQAONkY191Tm61gkmjgIZr6XvIh8FYMkcBasbLnJfNo/Eu0AFpdF5BiPEc73vBxDdIucqErY5XPBcqZd+pPn4AR4zi7SF7RK+GOBiB0vmq2PpqC8ocfzgsS03nnbEOS3K0uik92uI9lD+KJ2heAs0l2Ex8BEQoN2VI0NXYqgESLxEqwWP/2yS/ZURhiq+IUCR0f3f1ihvqlL+PbnNE10V8gb+5IL42zA06+P1s+1N/2o28LyrZuuHVkE/17X38LVwAq0du9G9ySJN2MF7u2vkuK+C7bYZUQdp9Ys0Sa/ww4io6ZXwZoaH5SNEnO9W/19YCss6oUmIBe28RlSxss67uVh7VV4mOVZfcojGVj8dF5/PEL/GT9f/bk0+PH9Ff73ZMtRUtyrJASn+lYXCCmyjaSTWMtPoCi6YxNiavrP95t0dE98VAb8RkQJv7omJVhClbx42kpvtI4RKt5IBAjeSveRC/fJ94wZwIOJB5AVnRFf2O064Ai4qdvvn11fVqrPrKBruvpAUm7VdDxA8xOll0TDb/1W791ZJsM0kVteDFsK56zpfTKfmo3f3vmg69fXFcXsh1gZ2MWeAeYz3bjRazAt6XDCimKdEAASRv/ar4ko97Fk315MWYyjgerL+O5tvutqG8M4iN5SboDCfrL/thldpMM4gdQab5VYE/P9WH7oWSQfXc9W42nZBa9HYseK8MVFcXfwNxo6fra7n1O8ReAIW+Mdk9aRJNV2V1Xf+lJDto58V+8RMOHH8yWYeakjmVb8dNcyYfjIT1kC7UliU/GyVI+IJbnf5Kf7ZYUVmoXCKioLZ6qfdtEeFKntuRh0RpI2309oaBYG//JD4iSr4xegDAgN102jq1UnTxogHE5hjk4vhoD//RP//cAk7YrVCBjN8aa3EuRo/MWuXgSUD6l8BZv8Vn8UzsWrfRdwUNM07noyK6O/3r89h040Rz9itLd3xZD4nrjs9/wgXj/gz/4g6vcACBvQalZ/S9mtMVMbcRjTxAqyEVj9w+w9mrs9vnMHwqC5vraO9tjXlbo8oH5JHYaDXJF8o2H5pb6rM10jOb6yb+LD+vLfJ1NZBvipPSSrN778IPru2m6N5oVu7u3OTj9ZTv13TXuPbnYy/GbCq2KUebc+pTzd47/k8+1hV/jj99unPGb0SKWAXx17Mjt8rRw74ARY1swZR/96M3OT2H35dtts/nf5Fy/8ZbsFPMaFw8eTWEKeBjd0VKbHUvG0drYr71oEGMqJCRz84QcJJ2K545fvT/xVfyJTRXao4nedoFIXKtwKY5XiFBgFQen8+RdWwDyfkdvckxXgNSOi6f4RNv9dVw8L4cWd4qXzdWwJLlydgzYlKPtbR/hbRY8ifuynfiq39re9PK7O2aOR+Mmu40+BZyuz0Zq05PMbMUTJPK/7kuOzQEWbfD7AP94ZNvyLP4W8Jpsuy7aozP6awemKA/xRHSf9ASITrbZJjyxNqIpmXacLro+OrIf+XL9iwWzRYvC5XfGl3g5+0hOngYVU5pX5Mx8avdvvCn+FVLwLVbjn4DQ/Eg0x4s8uDHZE4X9da85W+ExWsUS4pL6LIaorXQb/XTfufho3BivFs29eTP+Th4XHd57OfnKPJ0m70p+4o10bwFiMkdXMohueIfiUP1En/n+MHgZ+8X4+X5xZv1lf7DJ2oy2ZMAPp3fYSteJY+C50f3o/rz/o/u7N5421tZvxSj2BqsztmtHHJLOxBuw4a1fsoqvxkk633rufHRGd3133p/8JjnFa/7NIsLuad6vLzlX7X7weLabFR8na/EO+uUd6ci8H222D8RvNMGOYL/wOGMtHVvYdez4z//8z88TIJiJKMBnyu53TBqkKuaTfM4KWUC94FMgKOiMsL4LzjBEcIByzhuApUpuYgBA175JExAhSawNg07Qcyb69V4RwWJtUBYgW7LQ1j7xyAgk7GjHtwQJTWQhICKDfvfH4frNefgt0VQAUeFNFl1bP3tQAUQHjH5bNFEA4Rg6v0HV6BDI1gbZ0kW/BV/R7f6+R6v7HQcedl5w5BpJkGsEhdH78uU87QFkkOzg1WSON/In1/v3Zwsbk8wJmi8JQfemYwm7ZJUcyLG+9MvBCJLwu3ngHEx+wCEBn0mEjdamgGDbcPQA/k0O3cPhaRdoLFDaenz4/gS97AhNro0WgY9ratd4ljyTRTRNfwN4bPvkDKe92cfz+fNZUUU+ZG/MsWufxjz9AfSMm+hS2JOcxZNxWDv46Tt9c+ImeHZMNuS+5SGgr589WdBV9woY9ct244PzV7ARbJOhxKt2OGTJLaCSTW5/YCx0rPHbNf1rj43Gk0AeWGaFg8AzGruPPgQlEmTBHBqBe8a/STm/3z31bbJC+wGCL0lm1zjP7oH3kmv00AUwBK1vwaHxZ+kYQMHPdq/grfuTp6JFNAjcXz2fwkXBiKRLkNxnfDaxGod7xUv0l6CepPL5l/+lYCnJTJ61I6jdtiBZLOCpj4IBSUTXWSVHN1YlAWzjI32w6X7baxvdfJuiHT2Y4wooChYFr+boZGKurP9kaSxmdwAQ9t5n5wWB5uZoEoSPP58t5eI3vgs4C/bjlW1YSCFpSBYCXkmbIHDHDo2dkiJ+YXQ82zayscYBILRrAdO1L7noPvGCceiceCL+0z278wLU9GHsHODg0QApEpWbT7SYK/hItl8iJ06JdglcIBK76byEN9lL1DtuBZNiTfd4yikZ/Pz3Pj56EC/8wz/8w5FRL3AOgPz883kJZk/wsR2J7U6WrFQXu4kzukZBpEC0v9qXHPRdAhvdnrqp/1b5di/QVVAL8Iu35GkVEVA5WhpD6Siwf8bqJCsACLZU/5Jp4z15SGzThxfadw8wQVG2MQOMAwrxKVbVn5WLn82LOK3wa5y0cjd7io/sz5MntcO/sAf2mT3w5ckwAD/9WOiTvNJPvNS/+UTQH71WUUVD/QMYakPCnL0Ya8k7GUdXyUl8GG98fb/NWfwQX5vc0lNjXFLUufTKPvhdfgcIEL3JqQJINBhD0ZBs8nPJqiegusd45H+ABPW746v4pPtoIEOr1Ooz+1P4uXMBWIEGinO1YbsrPi055Q/i16q2ZJ0cO/a7v/u7Z2xVLGWnYjhzW3IFLIyveHJ02er77MW2C9GYffb/4x//+PAUHd1rVXdjTrwkOaxfhUk85H/jN37MOeK/ZGQxRj4uPqIneWRD4oC3edHbpwEVSbom+wfy1l7/kuXoyFb2OMqs6nBwAAAgAElEQVSGAQLxwQ8DV8x9chAxAd9dX9nl4w/nBbG2PBSz5kfltPUF3Gz8ADrMewBHbcdP/He/cdY1ta1g3+/kueNNQGXt1J+tT+QW2WDt9mdMWmjXNfRan3xBTzV5b1RtmrPTTW2k184D2KKhY4FA0dY468mK8qS2ZlRAjZbuiZ4dh3jqxqKCA8Jc9kQ3NrKx7kmn6SG7FQP12YvasyMrabu//8ZF/efbLNZopX68p19zVfwr/H/+6WxtBLSM7/QSz/QD4I9X+aHFLj1cwDd3Dz/jaZ4PPnjv+vRV59JpNIp/Hn0wq6Hry4vsxVinIHEBqDwNEw1dlw2ImedJyylkJZNkb7FLfNa+LUaNKVhI5z1tAvgXH2ZHvaPESuvklm7SvVib/ZKVGCJ/kS958rN5ZxpQPz31PR6KGZKdOSAdmR+yrbHht9uNmIfhRuJF2Et9Au8sSGqLMXMDfwZviM9s+cQnrwf34JPFfJ6EUBAVm/3sySysiF7+R9yYbZjrjBv+pz7lA0DvjtUfetJ7Ojur+J98es3NrEBvjgUqWyQFMAeom58733/6j6bsUn5nnu5pzsa+WDK529Y02WVLcs7O1df2U2JquJoFGvVTH/1VJGXDcLFoVGRVAIxv76njL+We8i4ActfufC3dAVjlPzuHV5ysz/hqXu3P09mNhfqSK4tN5RVkXdtiPvhGNtD37odZwS/9jt76kCfWrjxrY6DiyPoRY+aDGtcKPPGSbUVHPrX7xURdm0+ufwWy7uXjYHb8R3TxAV0nZut+8Tj79PRs/WYX4q368V6oZOGpTXmExUrsJhvgI/KpezGI+LK+O7cxCE8W7u3rFISSzY6v8JKcu0+Oln2aW/ijfndvv/vs3lkcNU9JnVjgMq7l9cnk2bOvjg3xp3IJC+FgldG28yvFBHN+viD95J/7q3++VU4Yz8kpHxwN0Zo+xOXikObB4hO23DXpCa7lqZqzwOj+LJSNF/YEn4d/1E98sD/zaPwoCGx8CLYaH7UN54Z74dFCkOgWM5F7NmzO7r6O69dCQvOgmkL0JrNoyp91vJegZ4Odqz1xenJXNK7dXVSpP7hVtpjuur5PWFK2qXifbPZikXiu/+Mz//Iv//INgQBaGZCg0+8EliAAHhwFABmoAiwRrEiggHJdl9Gk9ATS3wZK9/31ESMmdMlIxi4wozhJ5QahgHSSbAKLN/SY6ICdE7DOClNBcrwoFNSWCTTF9Nf52uQ0k5kK3wZ/Ab+Odd1/C37emZWlXQ8I5dT1Ub+9xDT51H+6MTgZY/eSnUBSkkBO9N4nAN0k0rGu3/egadO32xDAAJ0FjI73KSlokOljt+G7Sfumfey2gHQqm8nJ5IbH2hFoceASsOzIZALU5hgVAPS3iwgjl+FFQpbO+y3xl6hsJ7xtST/ZMB7pV8Ktb3rU1rH3uwM49yfoqi12L2Blx+QgmFIoyJ4FQ5NMj0PufJ+SYcl77wCZgGeAeWMgHoAYJshz8lJE22PdMfrvt+Bewo0ndt0nfoHxQH/tRTM7NjEA6WuPLU/yOtuXSLQVQ9g/52pC7h7JPduij2hG3x5bZG08aBOAh97u37Jz3+YZyCyhIW+BL+Cg48AE/p39b54AbCYOK8zSQ77NxALw6TeAZcsx+5doGF/5JcUJyRD/ze/zJdFEB4IBCRW51V9yVRSKDklO5zawDTjuEdJ4jLZoqY9+A+H3WIvu3Te9JL8XL+exeQmrYOlmciGI7l6PxKc/K1uBQvXTva7vuySJTMhcYYd/rg2JmiCsdhRLkqXEIzqa7PsHBtrruSC9Ngsm0Nj1Z8XdN9+ceaVgtAAtOdvrky9JFgJsBQjASgFSNHmstfsLsruuPqzqjgZy6HpzZjI3ngKHgWfxFv/Zdvwmo/Qp1uA3uqbj6cAf25H0zkrvebGmmES/7J69FEDZNg2IlM1//dXzAzi4P915KaQtTAR+yVXCsv2Z8WIxBQCs69NBdAqC91NMyTT51k/6ZQvHJm/NlqL9Sc7iRZL54sW8KL44JzmVbNUGEK42rJzb+yZLBGo3mXjKQLIrKU3+0ZVsA4Wt4hL4S+oC3tMh207P2YhVQfEYz7Zh6XxteAzeFkIAYgG0pGTPH4AmILREAnDZvemyxBsAyN5OsePzz488gX/R1hNA0QQALvlRTOx8NscvZj8KmPxffQJggWcCdvNq10q6o4Fsa7vfkvZo6Hc0l4yRa5/0njyiNzvvpfESjeyye4Hh+ZwNLokDbBGVDJJnNtO12Up0RUP3db0nVOK//sQTkpMTw783j8uLA2snOdWOlfS1V0EgOWwAjv7qN7kbX31KhrL56Ogaqy6TmxWQbZHY7/oSA0YfsDKaycy2FfIfsYCXqMdn9uPJAPE4H2lOqJ94+ru/+7sDTFvxLm4FVnRcEshHnKLrZUvhZN95c5mnpaK34/2Z3xo/5oz6sU1ivNveCEgAYIu/5KeYHf3RLmfp8+XlXXRiL/7pnLusVtwvMO24ZPz4x7W9k/mf7dZv9EdPbcTn3v4iPfQECIC2663ejs7++LTmm+zUPFVb9e89MmJcReBkVbvZgXl5gyXAnAoUgCYFt/rNBulVUVXeWHvJaYDKF0ee0aPoFF3Rb/6UUwAJ0kvH6q+nn5JNbVXAAjAf0PjNm+tq2F/5lf95rpG/Z0fj/+fpIbl8dO8YEm1drwDXWO637VyAC7Wd7qLfnxiw8dk4bHw09vDay6rrL1pca+49wNrreX9Ef9HaNeLkjlkRLO5Ae9d0/xdfDOCZb7PyPjsIxG2e/l//65evAFp0AdpqJ90HpIulFPaAeMn78fuzlVj9d380ApACOT2JFhgkJ+t+8TtbULzRv7F703fCOtjk3nqpvgPLa6OYCcgXn9HWuY4bExM7zzYs2XB2an731I8nN7N9PrPrjLlXr+b9I9HfVibmwnQY7cldzG+MKZQ2BnpSg60CgNNxehUrdfzbVyPj2pCn9vs3f/M3j113LfD2PDX39LMrQHeArstiudpKt8YU0F5eJf8SG8uvLBDIxoHNff/kX//tzC1AyPjfC0nSoxjVNozRmnzFt/Gzt6rtfuAh8Ni8L389MrlsEZkuxDTJJ13WHrmYw/CaXaafbNNCnMasfM6iBkB7fZK5J4iy/Va9wz3gCM1B7pO3WZjTtdfC5uV9Sckn/dfuxhPFs91rEVXXAmJrq+ttXZSePCFXv3KT6DKPyGHgRHJE2MYA5rMFZzIwH1oEKMZIrh2zaCK6FNfECmKNrmuOkJslm2zFYp9+w0HF+LWnQBYN9CyHVpSsr3xNttD4U7SAj+Tjkkk89R8ttpESmzSfdn28RIcnBSzcUaRJvt47BZdK/g8eTN5aG8m5f4B4vMVT9CZTK/sbex2fRUbz3txk4skTcXb9WEhi21HjOF6G7plHazNbgMV1b/KoANK1fJtYUZyQXCxek2eLlRXNgOXJpP73kwfxREYKhulWAUVe2n3GWPfzs3AJsRvsTrHsvQezlXf3KzJEuwJ6x8xH4kw2BrOCj258Xr5q4V221f3muI7DOJJZ8WTn7QphkVf84WcvcuwesWD2HJ/JBP4tZ79zdxZP1zZcdHDVO8dWzZVibjluuufPYPnwaHiXnNRYi/boMHedRTF/9md/9oYjTmA3QXHGrSpZxzEBsMKQNhRDACgSUaCJIMqEYyDqWxEipQkYJZImUBWl+gLGdV/3dE00U/p2bgL4BMcw68NEUbsJcWQwSuh7x2pf4GlCJ0gA/waCOX9AvAQBPdHnf5+70nspfERDf/WPzq3wTz99euiMp/5NYtqRdAKE9XWNUC+rf6MFsLuNcdPJsPr0J6ir3w3e1i8j1WfXulcyUV+AxvoC/jkPRDdAd/FgArgB+wwig37TI1gQCOkDeOlTEYJ82ZHgGx9bJu2lzu66X+Aq8QSGsE+/Fcu6nl0b3OyTHmofDX3nIA7o+2YSA7KXeHYO4LtluXVA7uSCjo63sppc9oQkYOn8yOFtoRAd5B397G7aHD6MDb4DT5J8NgUA73jtkF2fxi+brS2+KbqNhXQiadiJE/utgGNsG2vbDgQg0cSmybA+TZ7bRoy9rTN2ocDCOfcIvqCJ/yGf2gHOxTN/qGArmQWIKBQ3JvrrN/mzeWBavAhIuwawUR8mKveQC3qMYf7RONl+GcjVtezZBN51/dN317AdPAqK+Bx99NkkZr7ZwNX2AQL1VvjWRtfvR6nxJlg0Pwlkk6HVdweo+HpWE1stKdhQQHL/9otWxmjLPTvJ7VzX0VftRWuy8rRD4E320p8x2X18SvzFh1WqjVe6sEhAQFbfVl/UXkHGDjyyfcF09lGb2Uf0pEc+HRhT0MiPGItWFd/0P7WRTNnD3h7EkwMH1LqsLu06W2XUD9BYMAToFCDSf/2W5A3ANI8N80kSgXjqmvyYVeTJODsskY8Gq2iN+2ixKi+59v/pfz45j9nnB/iX6CpwTy71AUSSHPKLyQvoh76u6fp0H798kSQpuqyQy4b5ha5LDl7w1xNL/Sn+xZdkegLCeaLgyZPPTiJsRWy+xMohj1YHngJCayPa6jf+S7C6Pnn23fsFOtb9tdfLyeuTTQbIWAndfa1Mzg6Te/fVVwl28gYmJePur53OKww9fDgviEwWAD+rFbNdWxLYAi1eJc6SB8mbuVNxLZkrgJBP91sZd4Dcb2fesfqwJxaSdbQWcEsKug8waE4B7O1ibDprvANq01H/ybw2GrsKWeaB+otOeogvAH68/P7v//6xhcAOe0o35q1MzEatks4m01t9id3Fl/XXPfPk0K0j266rr+wdSAMwjFb7fycPiVntdy4aHn/ng2s8EP3Rp1DUNcnB0wK2L+Efozne9a9wm97M+/Gj+Cs2Bo4cO7/ssawQFc/Zp0Q7GtN38sU3AIW/SS71Z1zYkkWCln14MkNhpraSZfabbdoyCchQm7aCUIiIL0//5APomd9RWOi++m4MNV5qOz1EF7C6/pMf8Cmd2T5L4ar+FJDxaA7qMzl++uTJf1mAIxYGcCTP9JltSLbTg6dd3v9gtkCw+rP7+L3krmiZX4lP74KQj37y7/96fcltNHmqK5mbU7KBeEpeYndzcfrY47yxGS1WyybL9FPfcsH0wU/uHKT7knXtKSYmU7LrmAUA9TNPnc3qTWPN3Auw8RSJeCr9p8fO912cpBBt2y8LsLr25AmvZl6Vs/a9/i0mAQzwY9m9+BDgXTvZlO3a2KOni+Q8QCgxuGKpuczccYDvO5PPxHfHA+nFUuf868nP+aDoqj2xnJwg/j0Fp0g7+f68O4W9AquTy4CHs+Aj+U7BZN7FkJxOAevreZl7cpaP2LYxW6oAAqvgD6xEngUWsy1fxxT1+75XtbM5OVs01Kbtn+q/31ZtJ4PazSY7VrsAYUUPcUW8mCu7pnbSl9W92V/XdB8MpuvjFcDLFw2g+OyMjXgYrGciXj5W7iwmrT+0sgt5fjK+c2+24haTsknjLTpO/ndrFnTJZ2qzPppv41VM2PEjx3cHOOzPgp++xzc/nm/B917wwJ8qfoovFGaSk3HT1ly1E53A5X5bZBMtirfpHB4UH1Z010+/sxMx2gb3o63iCcC7NrtX/pUcFEE8IZM93wQEjZWeNuz69Ji8ui4Zim87V5vZhYIPe4y++m6esuVv8oiHrrGwBW4jLt15S9d5okG+pHgo/pVTHBu5LLozbmpL/kE3cgA4A3wRQG2r2HQgRq6dnbdFQ3zJx2sjfcEy+12/9ZHckpdYOTl1X/yzKwuA9uINGMteYCE/lQ8oviiaJEvvhzLfdI8if7REV/1HR9eIm7KH6J/FlmMn8ILa9fReOqk9fj8fL05LV/CV+up4n1MkHA3ygY2DZJIc64uvthis+zpuPmt3/eQpD4f/0p+iRvR7z0884uHu3XeO/Spk1K8iZMd6B0ht1b540YKBZGaBCZ3FqwVJ0VgsGJ/yFbElmcN/6lNuBh+qzXi1SMW1ewFe40O8A+OyRVRy/fbiX2Ak6Tj66DkeYAPyzHQBD64NuJCcIr4UTOFo/Gftdn2yMt+IWWHj8coeul8xWfHLHNA1Fg2J/40PWODrb+eJXL5s41D1a65SjGEr8CN2M3P92ycU81PxEX30bZ4X851FVz/60Y/eSB4ZskQB6CRgARR2HUMHRMWYoLL7OcAEwGlEDCAmBoBjJngVWYkooI3ggWO1n+HU3wY7+91/fxuMB6jGOKfRdcBywlR9m0l2CiHRoEoHNNReSgRmbJAduObYBiG1GQ/kDAj2Gf3fXB4/FywwkOTOgcyEM+CO4Ks28K4wYFKIlw02ok8FEQDLqAyifsenexV8BDcdx7Nz+gICRgv9ANyjy6qSff8GRk2AJuQJusa+2I1gyTWAsmTC6dS3ga/9HbjedBqCKm1t3RzHdOG5JyX6M4YEyRxL/d60ua5PTl0b7WzRdw47/nYBgc1wHvX55dcz8W0ZdI9jXQsM6DjglL2QoSIBPbQyke11jQTEdbbI+uqrCf7YDt10HWCHX9l0k6extx3qvk5gl5PUZpMU+fUpqCCfrY++dx5fezxNQDP6kax1HVvnjAVpkuc+jak+TYr8ZTyhm9MV5NRP/rD/sa3ZZlBgXBv4qV9gf9fTg6QK3YIvPvH4j0sxO346f3PS6rggaheRJALGiqSFr+64YJbdCmqA213Dz/GPAqto4+cBCpI1KwB3cZCP5ofNPXySNtLlnuizi5MAXFaOoZl/Sp6CbrZnZQq/XnvmtFYq2/rGChBAZrTUP3sHckRrwQ5/bFymd0XF7KT7t/6jtUAuOryDAAghQQcUJXuJKbv0MsGuicfkq5DhiQxbe0k8C14KMBUa8MDmo8eqwGxEcGRssZfasUpLjGDeZkPxsudtybtV4BZFCJLTQfRYaYvP9FNyW3DNZ9S2xA1wYqxFW/ynh84lmy++mC0eOsdXAkn49GQsAE4+tpI5YNKzrw6Y0Tjpd+cLhK3wJR+PmJtrjeF0ky74JSteas+qwmQFuDT+JJZAcMmZOf3W7QFJPCES/dEnTrt3753Tbwso7N/P7s68cilgJIvaBG4BxhVWam8DZOk4uXZd46XkIdtJVxLs2jc++/RkUfoVG5gDa489ZKtWk1vtWQG55DCg0Er8+mtltHk6nUhUa6+x18rRvieX9itO1oDuVsXVZjzb+1+c0kuNjffoenh/VqndBGajr8JRYAPgtjFeH4oGQBy8lnRGU8cldPWbDiXryQsw3DXdaz5MvvXZ9efpissLq6Oh79Ge7CU0tmbxmD5AvWvFar5nj/whwMbcEI397yeIgATmBv4ZoMLWegm6eRagmtxLPJNh/DZ2AHYHdL/sZV/bxltbeOS/4qn7orGxkRwAbNlD+kx/3Zvdf/z4O9fFFY3B7lNYjfeujR5PW5ibxbPZP/BVoltBr2PZvjk7P5WcJaFihrZwi8f48vSOAnn0AKG7P9rZeHaCluSjEBkoVR98krFZf7UVb10Trdm4OTx9sUMgBH+dvQXAiQHptsLZzz755PiUaLVyMhu07RugBDDZdYraBzS4vIsDyNI2YukrH9v5aA7U17cnB+rzxMa3vj3bt7XtUn/iz84D9bP39JcskkuyThfxVHtdx++QU23Xxs7NdpxQPwBuQJhVmflmY4I/r+++m4/pr3fokREAHnCZTBTr6jtZpIuuB1jyF2Le5Isf+eqA2R8e35Jcjf/ozW5qz7ydDWYj8daxzps/vdBXDAJki6/kyi/UryeM6KRru65rxKknp701cwEfZ+W/XPzFV/P0bvdGR3J0DZ3FnyfvrOIFvLz//hR6FDCATN0T/y0ESLbsy2KT67z3cFYSJ5eujy55WfPMh+/NFmzpSfyXDrJdMV39d4/CfH0nWwB4+oi39NA10RA99Sv+rM366LziGjDS3urJ1spoc2a/a58dRYdC/GxdOTl4MhVH1n4Fw+yla/ns/EJ9WTSTPJ48mScNFCrk9Oat2hFry9mSV37s0PpmgFxzmPg+mQG9Drh92arQnAADElOTV3Z0Ypxvv7muOgfYR5N5MXrZMfq7z5PLMK/uTfbxHh2KWMnl0HxrVsZ3PvlXkJmV7WOvCsxdW/+ARuNXkT/6+ZuuiyYxZDzmq+M9v9W1zXW2CpLjJbtoSV/ZvyIbHIh+i42yg80/OYqB4SbyQVvlpX+5l7zVohjjAn4Xj+lWQY0td0z+A1urv66zAEaxLp+THOSI3WecdU9jAH/wKPOXeZVPgJt5YTcMsnFQ38mtNmzfVPstyqlPskzW0Z88+iyWq58ppt69vuut8R1vXdMYgKmJz32eHOIS50QDmXVvtMA3fO8+uY4nu3dBVu7NfyWbaKgPOuXDxOF8A4wxmhrb9UXeFkXER7ZF98+efXn0ES10qtDdNemzMZnP6Hj6Km4Qm9+9O9vXyjk6D6uJHnlu18dDdMRTTx8NZjMxEuzAuK3vxsw778wTtrUFd0s28t5kaSEIH6ggEb0wuegnD9ig3ATGkXzFhZ5MypZgRPElv97zQ/LbuS9fn6zbAktOW3/Rvp+WarybT7JRMbQYV64iXjFGkkX9Jic2ArM0Z9eu4rWYAm4EP4QdwWXhneb4jssV5cL4OLH1g8FAxS/kwhbJU6Go6/gGWJr5jc3HY3JOr3Lo2ol2TzqKrW//8Ic/fEOBklyBBfAwQoFsOpXActwRiIldSJBUJuyIEmibVPokPEBR9AgYgfBdw4CBa10PqAF+C2b8ljhyigJkdDRwAFmC1fopMO2aeAfCc2JAW6C6Pgm5+yjZp6CWEeifIwC2+P3qsuoEiAOIBw4CUtpDNt7wcIR0AeiBg9rewK3rupfTxAcnuw01uumMnmojp7eLOs4BYA2mk6woF18KAMnASi4DC60KDPHbdewE3ZtHg7E+sj2y2AkdHgFNfe5CCdtCv+vplP2hL3lMUD2PKLIrdmZSTk/1I2hQ9OgeNOzgp/sMfkUFPJPDpq0nQNi4IN8jn0CM+upcdtw/eQFPgXGcxTjGAb1MHFY9Sp6ePZvHCl+/HoAKwExv9GksdJwMO+afzxE0RVttkQHnSJfpV0CVbQiccopdo72tT+Na/zO+59oSAOO5NgTpxjo/Z3KILkUkegdYdD+A0sRQ32xlTx74bwVofeB3+062yJ67pu8AMv5Jspo+yGGPeXakuLKTerIAUpOBYo7qPL4Us/l79CRLYFl2ze71vSdX404xDdBCx/HVXCFQ67hVH/G45wJBrIkyek7CdJlXKoCwKfrqd+33l566lw0AJuIX8H7GyYPZm56vSw7dG40KP9HWb6t5a6sAWZtd3wScvuyb373dJ4HUlkCp/oB58dbvgip+U8DMJ/DZ9GE//uQRj1405wmZgoTkG21731bJEjkUoNVmyUiAcUGw+YKtS+6s+D0B3OVpnQJOAUr9ATyiC6Cr0MCHSOYlCIFc9amA0nm+gPyADwWD8Wr1TvdlF1aOdl+J0PPnz44dmBsBB/EicYlXAb4EKL9znsT4ZvzfLlwo7iSrEkb7iiu0xKexYqUUIDcQHLDbNdGZfJOJJwPSXfSx2x3ECpZ7CbrVV1YwC/DrqwL2zM3z3pZoTYZepB0/6UkixPfMqqoBePZY5P/NVQpttdm1yar7PNbMzyS7xkJ9RcOsin54EsyOJ+/ArWhUfJH4zvw1NIqnzJ/dJ4Gx3VrJdDKJR4CLxCb7jjerh/nt6DIG68PqNoDh/buzPRX/VvtdV/LVsXip3wALPlkyskHe5BGIX1v9BfomG6vK+NmORbMCELkl787VDjCy8RdP5ixzTuejP/qsGLWSuHb3dll4q92dTEloA5EBNskJ8LL9f+drp7bpN7mk769fTJEO37b+YIcKfQqg8aDIAVC0MrikODnXtpjHEwwVVKy6NDecrTXena0R8QmQkYhHY/YbPwovte9pE8BJvEdr16WH+q0f49fKYzbZdRXtHj+e/YjTI3BJf4DJ7olWK//osT4dt0q4fhsv0ZBvMWds3ZWcA/b0Jf5qXDT2sg8xP0Ci9vgDfvfOJY6W3Ncv+4umHZPHc8WX7MDc+/qb2eKIL8nHpzsFIYk8EL45GSCdfO7fG/A8noDDyWcnvn2P32hGtycrAFXxbbxKjrMlhT0xWjYkdjev15+YVZ6T/ZwE/7JgLX6sSCTXyRFmMVdyjRaJe20qXtW2vCa5RUPt1n/99F+/bLH2u0cBbvzCyDxZmTsCotKpp0Xyr95FoOBfO9FhDspH/f3f//31qQwLB8S4XctG0lU0GbsKGFbWH3//+dPDf3w39oEyYsNW2Dfe4i9fFa9ij9q/WQyJXr69flogqLjQGAMyJ7vJLWeRERl3vN/XbUoezKrq5FZck01kO93b37/+y0+ufl1Mll7jO/7M1Y0JRRr67/5oA5SLG/rdmKC/2qstc1xt72K1RTbmCKB7cpOHspP00xhMdvHUEyDNedfxeFl0F5/9KRSJs/NVnhQbsPg/jrzTSf0D/nuSJ732HhEFkNqL92QiRrz7YBZ/JXMxgQUT8s/4/uDRFA8UbOtL3tsYVdhT1Kuwli6bewGMFjEkixYFKFx0nqzkaPEkrtr5Q23Cy07s/uUskkoW7Lzr4R/FAXtxjfmMDzdWazfdyPn45dpSOMnXA9X3U41975odh/MFG/CLHwCxOM681f213afFH8Bfxembsa/cUW5Ym4oM8Vl/jUFydqw+8jPZ+G//9m9fCwnyeQs46j+eyT97SFf0Je6W19Z3uuWf46cYvy2o5LwWONSGGM78A+uA1cHa5EeA9vi0/V/fa7trNt4kx40GNO1FHLWVbuJBccw4tliHrXRttEZPMo3froG79L1rxODxAQeA8STDxmg0esrUvJPdJZfi5M7rb+NTYvTarl/zwcOHD67bbNWHJ8Piv/6ST3lU98XDznXzOxUo4M2Nhf7jx1Pu6aIxbN62CEch8NatWQgdTe7nG7ODCizJt/ZuxnJ2WEVK/pcAACAASURBVKBD4LtCp4J+9/PTsLWOKVJ1X23AUOq3eUmeGz3GcfyLF7qHbSkOmRvO+/GKD17P+y/oSqHNnNa59KRwHu3icQucukeuWH/mPvm68du4i6/k4qnr7ksf/TaHdE3xVvTLndOTOTE7FLfVJgwfBqnglSzefW+K+vIU+VPnoitbTTb4hrnzm/XbObk9eYg10lF6l3OLy+F7t//oj/7obIGFeFVazg/YBIhOeRxQhPfd41UxCiDiyLseOGPy2kA64+9TYNY9XdMxAIo2FBAAmAYiB6c/gLPiBecmmKeUaAI6pkxJzDvvzIvYFCA6170UDQwzqTMsQAqAUBDBqcaTdqLhGuhdjkvcXqwnXDg+QKEqXu28++5svVG7Bgrnq1K+AUPnOAvyIV+DE/ClYLDl2zH/9XGTp87t9pMBvrb8t42QIxvZA6vvAJjdVt+tDjLABSgma7xHz5Zf39lKdEjAtc8uOod3ukVrfT54MDYPQGVngGL2KhDdRQ2Oh+6MC3ahrWjFhyKSAKt3gJj4JIcq/cAwvKVrBYLaETjUVnRK8uLvnXfmKYeOdY8gDx9ffz2Ot3doAB+7Ziad8ScmU7rHg3b3OCcnIKnxlhzpageixlO8KwbuwgkgDABAXhyfieLly0kW0wVwdDtyCRl/FM2dJz/jQCDJnxlPCk7GAx3TY3L2nZ4FHslP0twxCZK+6iP5NAEIpOqH/iXgXXez/+23shOTdLzVFptJt/0GGtWOhM05wRcZJzO2CwDt/nydYJGP6LeAr+/bz2xgsX7NQfGXbLaNNAclHwA2H/nOm3nBavcDzgVLxgtfLcnjFwTSJ7C5N4AEG+xYdGyfAGjtWAFMvO+V4bVrHNUOWUebQnL3mswBu5Lo5GrrlOTU7wItgTJbFaQWqMSrbTnip2RJEtQ5xZTacF+yVcyhM36b/UtGbPdQmwXJ6czTIeZvMUPt2lYhgDe9l6C0aq7vgBzzFvuysqWgt3NkFz9WUdYOAIA/6HyBW3NEgKpAGRg1wM8APMZKfcZLdHZdTwPUf7QDQpKJLX8qgNQH/5XMa9d4ja+CRS96q11Fp9rsvHnMfCABSR7J1EsnxTRWGgm8FQhaec4m3300xTkLRJIN/YzPnL2HP/poVmbtgkb6EpQac4GzEmzgA8CDfs2v3ZscFM0Eq+kKUJksA8+3f0wOwBQxWdfZkgk/0ZEMk0/6U8wDoERHdl2SmkxPoH15cqAEBt3pSKII1AaYd40nvmz5UTsSAuPuqy9nuxBgTH2X8AUu5ruNTf4XeAvEE0/GN7BCMuPpBXGx7busiDQXd585Nj66vjHgZcV9T/fmqsae5C59AD3TT3RJUKI/+rITYJRYwfze+AhQ0/7v/d7vHb3nZzy5wecDd6Mj3Zx59M6bAyrGc9fFW/1mG12X3rKvAKtk58mQxk7nFRziP55sdZYteQpC4i0x655sp7bbYqDjXbNBJQWcrkuHXet7QG192y6jfu23nQyzV0/hkV881U++GAgwsfYUg+sbAJLt1Fd+MT6ThXyne8xLFrhEq8RZ/JR9Zgfm1O43x3efAkhAZb8VmdORQi37zSa6RhzeZ22ffO8CPvDF2WLX9pmtKDrVVnahsGJ1d3lO9/IZycjYSubJXgzINsxbye2j707R1DyULCTE8pJkVjvsKRnVZr+9dD5dJhP2lhzoSZ6yQSZzVP51x1m1eRMwNO8Dk/vtqbsA6P4mlxggJX4APfGiCMrP1J95LTmKn6I3GuMhGWZHYvrPP//smtumH3pO9l2fztuqEK8AavFq7eQnGrfAU/4i2Sc/AB85e9eALd7qM9+Tv7jGo3dn+6/4B7KIg7PXL5/Oe5fyZYoQyUkBsnPRHm3pOLqzoX63evvp0wG/6Nqq+sZU/Tx6NE9F1kb3RivbPMWfl2Mn0SvPqwhkDPQS7GQDNKvN6BA3Ze/8s/Gd/muPXSRzRSMLc5pD8p/m/HSW3+l3ss5G8g/pTgyU/OILPfkaYCLAjh+xjU35G4A9+7HtpaKB1cYwC0XVdDC0zVzTdfx8Npg/hCUFqNdHtMiLkm2/P/7ezx9Zdu3GcqzQVvj56ouxc/lB/dUmQJEP6/gZf3dmbx7Fmo6JcZJXY0q8WZsWQpyixmWbp86TV/SkWwsF4vFsNXjnnesTg/IS8Z14MbsBzvc9eSVnsaZt+7IZclLAzR67DrAHZBcDwZ0UZmFwXrQcvex/Fw88oQffkEukl/rc2ERyFNPzN3iqP23xY7CT7K92kvfGWrpnx70KokDuxlt6769xDMSPZ/EasFr+qEjLLhUdxDe1FT3Jt3Psq+P1J+bJLwe401N0y8PSf3ZSvKIwE53RIN9ly/2OT2B07Vm4EU1yMFhP58XPxp4YJ9uJvuiIboVyx7seTqkADFvp0+r92ug735UOxBK1WYzf/fplW93DJ5ovxAttQdXYqv+97TA9JfPkFR18QnKon/zV8+fzPiSYR7LMDvItYpjoaEyJJ8y9Ew/+8/F35hDFX/npw4ezOC2b7hp4lmIcHKc+Og8nPItj1vvoaiPaOmZhmqKIrQpt31ffgPxsLdrthCTuELfCFNJJ982cNE+jn9zgnSlIRRecsnsUCGAk8AALm+Rk8eepWbG7sZL97CI5vFCe4FxtbXy7ucl4gc0ll2iBI8JcYNMWxMn3xI+3L/iXHAut6cfizb11YLTwpV3T9XDMvYiFHhWGsykLAGE2x85/8IMfvBHAYcrg6Xid1QHmOAwDCWMGEoAVAGkVC0UxQIOs8wawAI8yBXMd774Yjpb6BmJ1LdAc3SZrzl3fG2SVSAB3N9g1AfesEufctoPru//kYbIwOXcsngRO9QGwA8CaWOP/JsB9AM7Ldl6eoGmwA6kk9fFVoYbzZLiSntpliIBZg6hrOg/olNz43TmgY9f2vf4lWniqPQGfQdy5/mpDgFK76Et2EjV04GH/7pjAal+/6VARr+0DVF72+8OHQFP7HacnwT5QUjGIw+EcyYbO2FNtBmBvJ4ZHwZ/AoTY4A/YpYEhOZAeUJT9Oi91IaK46vvN2JcwGmE3gjZM9kbH3ziuY7WCHQ2tlVPc2wRfAANo5G/dyJgAYACngjKM2TvgPn+yn+9mm5MiYjGfgtOJE98dv/HB2giyyMmYVZma8zNMW3TfB4th28qBHCfL2R+SNX+1EB5vST9cYP9roXG3ku/oE1rWFi7bJhA31yReybUUe8sS/NoE5Jueb9nIm1QcPrjQnw4IbhVirJLpGn/Ul+Kzd5MQ3aovd8Gful4zFiwQdf3QueIsGgQHArWN8R5+CIAkC+oE15oZs9gAkHz4+tBrjil17rHgCId7688SFIO4kKi9nnqp9gUHtSj6N9/juOxCmcSL5SkdsvDb4KvMfv1B/gsraOSulL0GuZNU41F/9CLwEkwLuAs/6Mtbsbw6sTS8F5fUj0JWQFrwms9qKd8W26Km9zglIrCyXtLPN7pOYpUNjQWBbYCLZBA5EW7yVjKTHaPbougDOatb6LzGpDQC1l+4JSksIgQABCf0NT1MUtoJHkQVvezUScLgnYAJB4uPpp59dA/B0o4gaHebcedfI7QNO9FdfnjRgc8kovqItuuKpT8UQ+uh47eSbs5d4DlAqGW+vYYtS7t0fP1dfHevfWEkHtoSJ99qsvXQqcE7P8SLRNKebG4Gi6Skaah9wtxPK+AHKiC/jvX66vv++m6fMkQA6fkQ/7Ae4G4CsQGuckX19x1tjNBvr0xMP6SFdK37VftdbragQw6ez0c7Ha9cfkPLF26dngObpIX16ubSCpniLvSkMFSOYJ5KVAlp97S2/xFmSeABL93bPjrWB87YrAOp0D/DQ6qzG8ClGXOYbQFF6Sg7JM14BA30HTJU0A9Nqb++vXTvZRjK3ujuegcyBGx//3IDrEr9sXuzDP8afJ06An/Fgla6inzFSG3u7nuSWPcdnNIqx+nx4d+KA+t+6zVZqgw5bRdr1s23cgJ7ZYG13zLYy9pvPX0VHdhN99eGJNO+Gad756KN5sWaFnWgQa/eZzPq0+jI7AewkB/Nln9FUX/K1ZJiO6ttq7r4rVLEXAI3E1dyVzgF5jc9kBwDm+8+ig4v/kBfIE8zPbCBbsnXkkftlpeK/f/LJib8UywAYVl2ywWym/tEbPenr1ptZUCauVSRxbfexh+SuuGIMWMXZNUA9AER88p/RCxiMRvFv84C8Ui6ygcbuk7cqSGQvFauju5d092cerQ+5bseixXZAySJ+skVPi8UPMC/+sqXGo5W4Xd/xN2/eLtjgvypGRHt2BgADtBhn+I/GznVdcredYdc1TuNZzCLG9DSXeLjPbCqeAOCPPnj/tGWO6N54yl+dJxTuvd2nv/4Bx/UVLVZ2KjqJlYyH+/dni5lkPePto2thtPH4C7/wvet2T12jeNM4icZ7D2cHAgBYtlsfAKr/87//8eirGCub4svYabKRVypU8W/ZhVhSQbq+vMw+m+Yr4yc5sV+rtYF6Ymu5U/cC5uTO2UF2k99S6G8BWHTIF/NBzovJ6BrYm5zMuRXWzPf5AwA0fMa8aQ4Rf8dnxfMKIOJv86R5Odk59/WzeZeK+UP+IT+oXTHMyRvvzpOUYgH+Ib4ttuHX+F3xc/zHS9fVpq2G+P10JZb8ue9+dMZD/cRrbe4cCLZmMQh9ZSfkXuwmPu3+5O0pz2zBSvHuVRjouvTD/mEIYmM52inyf/vt9f0HcmV5DIwv+nZuqEC+Y/zaiW7bPuE5vqMxH87Hs21xdv1EvwI4OmFfnasNebF4Nf6St7y737C7rhEn1g99ySEU/Lu3frve+4Dkkvya7X3jz9Nv8QBU7d7+4Dk79zCfwRviKVsC0MIq4tnCEHNEdtsfv5Ht993iNXEZ/EOeCUg2JpKdxQfi9ugRGyWbvmcP+yldeZ1cFqAsloSTeMooOaJ1cIvZXSRejUm66jM5e8dg/UaHRQpTGJstdjeOUlvZZ7Fv9uSJJDGP+TdanzyZp8TFnYqbyWf87duF7N3vCWS4ajaigNux2q4/mJiCKvuVxyaD/usjOvvznpbkYZFSMsim+UV4jCd6xBRsehcf0mlbYPFd4taugQfUb23Vxy5o6I8dGgv1k4z63X3988kwhFP4v/jaeIH94Cn7iga5Gqy1+6OhPnexKRrzb9Hf8dqH8zz57Mn1YQfxbjTKM/mBaO5+CwXSUzRkU83Vftc3O8yG6K/xJNdNl+aB23/yJ39y9kIQyAAnDEpMShJ2kB4jmI5xTkVAKHDoXsUAhrUBLkYYswBwyXhbUZmsBSGYrD8rpPuun5S2QWaAe3QB5HME3WMVgImB8Dgx4NkuKpgUTLAA9V0UMfEa3GeEXP5cf2R8qeyZCIDVwMFe4ibRBTKatGoHyKGf9McRo71+OCNy15/EhxHTLyfW9SqDBoNA8QCkd0bueGcv0SHQMwF0jSTqtH93Vs58+fWsXPIH+Aamkz099lthYMur8wDG2nIdnpzvk52ZUOJf8lbbro13kwDwmX1JePq9+wAkbLoBkOxtywbfnF99+25VxE0QWCW5dsmOXujShHETUMd7n8DJ7ml8CXo5ToWM+omunfz19MsGM+sHaG7iBlIArJJTbVhpUAGPbCRKQHbgXzbiMT4BJTr4LjxJ2OIHiNo5gHdt9Rs9HY9X16B/T8pd05/V1EAhwGLn2E7t8CFsdOuXXbHTVmKjbU+C/C/gQVFHMsMe6JZPMcEKSvyWVLP9fEp8Axr4O7bX9f3HoyJ1dHYd8D7dsx9JJrkDTOOjvsgsujZQR/75+HQCmKDn+s+WmgCBCdEAAK697lWIt9pFwmXFLbrIUYFIgJGcBTldW3uCpPqzAqwgwDzS+QKYeEsP0cpOtxyjnb4AytdVYo8GQOi84KzvyaFrrOySBAAoADIvXk+wDSDqe+MYSPHq+eUpkVezNUvykcCkG4BYNCTH2pd0xB/AsGN4TLaCkT7NpckpurvOqsfosCoTYMi3bFkmRzwCWRRbOpfNJN/olEySm6Sz9tLFWVn48cdXEDTaowO41FixQjkZdJ8A0bns4ezfetlKwSryAq6AhPquD1sddb520l3n06Ugkx+TxNRuSe/xWbcGTBBLJFsFOMBm7VrBBHzgx3oJt7k9vrM1CXs0mav4vPpS7On9C+ypa+MlGq1Wj5fuS+7ZDTC7e6KxP7afLCQuPW2TfLrH6uDsxFiMxmwgGdi/uD4VGK10jeeApYC6aEln5gh+TKKoqBS/XROtI+O3TxZHkxhyFrlMkS2dGj+1m/7iJb7FcVbBGWuepqmNaCgBA8glx9oDSO+EwxwNTPjm8o6iro+/+q2d7k2fyRrAEC213XEgnDgu++4+yVi/GzMdE3cBMANggZUSY/rCe31Ft4QfoC1OULTJPxhLtiiToInnGwttTxWtJdwS8QqJ9+4M+Bvf2VB/6UZslZ1bfBH90fRf5pAHs32VeDO7jKdWf//jP/7jaS/ZJgcxobmCrUSPGEoi9fKrkV1PniS/ilrkfsb1o/H1nz59co2ByKbroyebVNgz/ugY8Ny1gDvJcDwGgCWzZGrbwt/5nd8510ZHekonTz+blf0AtWw5G619hS1883/po/MVTkv+zMFiv+wGMGP7vOy7PsyfbP2ry1NOG3CvHcmuvEAeoZgOmAOe8n/8b/qoDQXL7hPXdi5fks0mhw3WAIYaJ/H3ySf/dvTX9elbuxL41h4pMOEp2shur+aOr9pQ/MiXBKDXVrrIjqJXTsH35mPwHQBtvprYa4DQruFj5bTdo6jbPdlbY0QsIv8GAluwYf6w8jR6a5Mu0lU+YLYmmTxJnC/2SKZ7YUQFG/7Xoigx4wbfk4HiQ31ky9FnHMSPAozcSrEFwJwNGyfRbK6Ln9rsmHgymdV+foUvFI+LnfmG9JvN5E9ts2Q+rA9zS59i/mi0dUw2xR/2HgVyz4+JjeSB6cD4Nxai2VgFOokLrYjni6IHqB0/6XA/VSg3zgajL1vLT+x4GQaSjIDgANbajIadl8mD4nkvMBKnxU9jpbYU8+Knvtmu4rmnljxFmX7kIsmj3/m25NkcT2ddE12eCohPxUnzGNrEbN2DBjKTd3bcYlR5S3KBA4l540N+Gw8KYLXtKRJbkIrV+a7OG3vxUcGZndSmIk7nAOlilOwx+QJ5gcMd9+QGzCS5dZ8YRNExe4a5GQN0WDtdz3d1PzuxiMUTKIDNfGX8WOiw44iOKbyIeeVSxW1yxGiLbn4/+uTPycTCJHFXMk3mtd+2WNFNR+K0baunOHpZnC1vFgfI5cRaXZc9pBPbKSUH8ZUiwM7Z5Jhenh7Pyav/eKvNeCJ38VI8yv/xawFpbXaMrw0UbhzFFwxp41m22TJ/y4HNg7UXXTCVaImv/tid79FsHkrm2RKfgY/GXPoyh/X7vfceXZ8gQSNw2pwNoJ/rZ1eg+OT76UGRiz8enzuYIB7hyPCJxlLn5eKNk9rPRqObb4WxKFhl0/LpZNJ1YsnuT4aKz7CO7AGOlK0oXGfT4sJsS3swC35T/BfN6SV+y0HST3Nt7SlsKvLzXXSSzZ+55/XIRMEzWSpAiBfio7bZjHzLHGNu6zp/9QerOb7yzmyNlqz4p853XfZisUt9NDYtzus3WWhbHiqGh+EfnOQ/nly3IPMkZPL49OnbJygVHpNnfaUP8TH/TufmNjgojEXBz1zT584N+72LQrf/+I//+A3CORKTOAcGVAcEx2DMRUxCcj0QjkAQWbv9AdVN+p1XSdMXJyTQtkdqAu/+jncNgM1voLMg3TXbcOsP4CfAjZYMZ0/AAiAg3HYs0WlSQX991Q7QNBqST8qx1cGWyf7eHrgC7uTIGQlwPImyB6ckuT45PwOp+8kXGBadm8atZ8lS93FEru1TkKG4JKi8Tjq3R7cKaACDPgWICgHRSk/n8/atW7fvzfZdnROgb1tBu/4kFWjsWpM+R2sS4KBNAoB2uq4t9sYBs+Wb+hI8JQ92wa67Z8tO/xvs6JhEf8v/5n1dt+mvDUmdIoQkTmCEnw2874Ik+W/5bL6jn83sAqgkQBLCwTs+cn37BJT+ydJYxBPHlgzfFlYmse0aunU/8A3QaRxGLyfNEfNH7hFIOy5Q50e2r9r+yWRYX6rUHHk0dx866In+BafGCrl2Pz9kYtdOezOzw+4DjCUDk5BxYXJmS8Y3Xykwqi9BVf2hk3/iY7qfTfLVkkBjVbBfewB0E5/gzzjr2o5JjKODvI3R7bf5r+4XRHQd31lAxdcqBCar7oteqyCiB9gLfIiP7gUudb1ARiJx2u81qhf7j/aub+zUNgC0480b/TVXZHv54+xhgxzsI/veQWa8SfqjCxhfv7/8K7905Z0PNg8kc/bIzq3cEiBUALHFhEJEfQjqK4B078N3Z5U3AMej1MZaNOK7+yW9XW/lojkpmpKHhEPglVwL9Dpeoh0fBSbppjYlMOmC/ATqyazvHU+fyT+avEQ7mUdLAeVZef/q1VXniqnxmQzPyuDLiza7hx/qHB+1x7dku6SKb7dK6ptXA07VryIQ20herWLsz1MN3e8pkPi3HU732JLJSuQzJm69OVtZlPyhMznVdnIryLZSN/uVhF0Lfa8GFJYI2GqrvmoDkOnJBivUJWJelm7ltEA3npKLcQYg1573cwByJPTZIH8qZlGkiCaBtvHKvj2tBHBK3oqhtdfxjsWn9iQCtdH9gf+dTwYKG0+fzgtwFdAA4bVdwq7omi4KwL33xYpcyYLiHX8STQp7geOzGm1eMGzrkf3EhEJR9ytS1Ocn//bvB/zoWG1m28kpfxGNXhDffeneftZ0Y8Ue4EGArzjb8dpi+8DErgu4i4euBWyZPyWJ9SuOs1DJWAasBWCZk7OTZHVeMH5ZzQgAzVayw3TUPR2//84Uq8gNCFIBwxg1J4l7rHirneevpihfv8k9WSbHZFUhLrvuv3slPvUrnpPL9Jmu+fjeDWJFZbKKH09wnGTs4bun6PWz//zkyI5fjhZzrpfdA5/jB0CZj7DCka7Ntcm+ttNtT9gAFKzWUxyPh8eXQmSyqF/xafemy/puLADngUbRfApRFwDZnG2F5s5Jur/24j8ZpY/GTnJ++eLF9V0jVm7zzYD8aMqmk9sGrvMF0ei9R4BPRcpkaisxeaJ5vGvjxbzqqbh+dzwdj9zmBeh02X3xmn0MADLvQtpPp0iio3sXIU7Cfnk5c/JIRhVYycScry9xruPZfnoVm0whZZ6MBQoBpRUW5ZDiGn5JzAzIFx+kE/ln9q5o0biQN9ZGtjRP383KabEm39Sc0tzW2FFokcsCWJIboBZ99BHPimLx50lZCzDqp/EQHfnu6EwH2Uz2oMDFJ9YXkFkMKPfvvh2r8/HJue9iFXGr4kr3AIY9+Rl9FoWIxeNb8b97a1MBr3P5UTHAXhzV/cnDogzxd3qBm4hP9qIO+YP40yIUT9TIfQFb0Qu8jP50ISZIV7/+679+ZNv1gFC0ARf572yi/hU0xP1A9uNzL/vYd6z7by6YiD55a+fgJMkfCMr+rCyP/tpNRvURDdmAuMgc0n2daxx50nLP2YqjyVM8nB/OVhT+0mXtzvid/DobNC8oQiWr5inFQDpji33WFlwsvuUK2Yl8m06MEQBu92Ub8jfxR312jfiJPxVLihHqXzxHfnLAeDDu5BNysdozT0V//TZWAMTRlc2J7bq+8apQbD6WQ8vHzK9yOfLs03jn39KZ/LP2ayNaNjaYfug7nvvvt0K1omHt15ZFDN1nbul7/MkpLcqwMKTjnqBLPnJ1xUtPLhqn6QYmJe5J9vnh/KVcXmG2No2XeMsGo6nxmTxrX0xmAQJswNOP2Z2cgi2xReO2fvkDMWH2WBtkoQAi75ZfRotClJw9nXT969dTOIiPfndPNtux7uk4jJBfhRFaaJV9i4G8f0xM0BZVtSf3Kk6Ix9qIfnjtjn2A8h1L9vkB8Wr3WDgXrXJJNsb+zFvpo3u8ayJ/Hi3JqPjdXCfX7f6+R6MnWmobvhNfnbOgq370wbfCs+i5cawwmh7Pk/wPHp52bF9du/LD5M53GYN8TW2z1ejsu3ijz+S0MdpeQp68yDkd05s4QR/F0wqr0QVj6zxcJ5nDFs2ZZ9HnvQdn3MJXFdHu3p+tx+Tlne/+PVfpH28wK1hT1+NTLqCvKbLNk0jJPz0l1+g9cdtf/MVfvKEIoBdQRMMAIk4DAIFYjjWCgBwxLdjmMOq0azlkoNgG+Dpvgu98ASqQiSCApwYrB8wQgYcGegIQGG4FmZBUajcgLuFlRGjEs+ObNoLeIGJtbyPtu/8DHF4SJkF3SpGsDsA5++ardEkCG1Sca7ScZOSyxz6AvfuBfWjbE8wG/gDxN0FdwQgHGc31I8ihC861dkZvUwAhCw6kT/d33YtvpmBj4gaWowPdgovoSR4NAhNu926gFcCLv807W+EExskPaMtRkJ/AhP3E+7bx+mTPndOP8SOpTGd9B1pph51yGFv2xkbXdF4wIogWLLrOhMVJcCjb1tDIlskUn8ceLw6TPmrXBC1wouP68BL4+T5PUkgcFA4EOrXJvpP7OOR5uqI/dtNx93RMUt/92SEbNDELmsmRjUmANvB9kz9V9R08CS4c6366oo/alrR2XjKmEGicbT2wbfYxyfzXRyYKsngVAPCHdIN+9h8Nxu72g8bJAZkuwUT2x691voBly8zk3jkFlPotIAAq9Rm9e2yZ1NiTSah2AKL8bnplb2S2bVigVVsmKcB91/UX3eTqCYz6UUDgc9mkeScarF6q/QKctkAROPbJ9swNzXkSOPOLlS10BvyqP77nrA7+9NPrUxzxILGw+rrf374ZUN68qS2BiOSHz+gebR+Q59WsSOX/AGy1d4CA17MVU0B346VrPd7fPa2S5d+yH4mGADeZSyaN62jjS2pb0YD+a0dSaLwAaOlVUl/Am+6SiXluB3PRoV+BWfTWr/ktmVl56bz66QAAIABJREFUqvArwUsHARTxaRxIGgSE0SAZBWZ5muT+ZY9y80PtWzVfv73kM/4F7m1lIyaIr2yV/cZzgaOXEJ4iwJsBTNFUWxKNjllFG63xkAySVXQeXm/fOaA44K/rGxNoBBQm/xIjyUZ09ffg4RRB6bj+raYFDmSDJd/RoAgUjYGzHZPEZXO2/Ym32soWosf8V1vRqgBj1WHXsBUJ7Ozh/vSarBtbe0/3+owXq6KBBMmn422RpXjKl9Z3RaVklUzb+z7+bWNScp4+S3Bq3yPWOynKV3R//Hd91yUTYzGZ9g9Ujzcx1E7q770z2+glFwtxxE6SHAUcADGwJl6zgeSicJhsFRMVijyhIUlMr9FKL/2O33gxFwUo52e615zU/cDlrpW4KP7slV3x25jyxId4JVrrL10c//VsHk23Mk5sKPcwt/JvA1rPnuonafvm9bEbybitvwD+wH/JY31LprMthe3soL+uUxiPZuPFFnvRnx5+/uOfm6e9fvZvR2bZSvpLRlbJ1Vd9iFkkzvHi6Zr0phiYnMVAYq54ZTc7vxGXVQCht3hOlgF+7hF3m9Mbq7aLyHc9eu+9a75lvuV/k0e8AtHzbV2TbvD65vJEqNxDDMhmgcc7jhFvA3a6B2iNNgmyJ36MJXJBB9BFAU/OWX+TBM/ihWgWJ4rbp98Pjx16D44CQz5DrtV1CvoK3sZi8RsgPfn3hAewHxCTPbQqNN6SbfYyuV17t8/WOckkgKHjfgNSFFTpP7qiJx3XlvlWEUB+XZtyinx1hfZ+e6olOn/pl37hFA1rK/oVb6Kz4wrj3Qf0qT8FdcBWPjCakq3tHWtfPJUM2I3YDRgj7sz+4y0dwg/67N4Dolz8a22aCzrm/S3iX0UYT5IASvu01Y08io6jrfvE7fXZNflIxbu+2xJPzBgtCjPiux3zJr/0dhPAjcfojn5jFF9yIblEcxt/m24VYfim7Dyd2h6LnOozHtJ7tNVOffa9/vnz2qOrxoEX8NanVfInVrgsBBGDiOWSmxwpvcR/v/MB8lHjT/xkDko26Z2d8R/mDz5RrpCtkG+yaFFETyeZZ+T1teOpL4su6lMOLjcASnZf+s1m4qdPBWyguNjaUwH1IU9iN3KN+PUUyik0X3YcSU/JpmPpxftcyCs+8xtdJ1fKb8Q3H5EebC3GtrNLRY/sIZvt+nx2Y99TWeijz3iM19pUjFRgiA5POydLclCEyGYsTOKP93yz59OA7+SR3GsnG2Izcn1ztFxBzi135Ff4444DrsXn9NBn/WRX4nwFlo7XBjvd2Ek8pbuukYtlY2K8bEjBOPmkQ8UnBRC2y5ZhBekU0E1uyZL8s790Jl5LXv3LH/oUI8ID+cGNu7F9mCd/H+2eZrOAzriSr8Ehaz/5XB4ouW77CVuZc+P74kGB0rwtLlccMedZKGbOefPm7ROocAw5bnKsGFA/FgWxkehI7um98dj8Hx1dC5O0BaB2yQP25InDjkdvMknXjbXkHh1skXzEXfrJnuOxtviU6GAj3c8GbUXqifNkn531KXar/bNw570p9BmvbLfzyXLPy/AWObE4Ds7HfmA95ocTO9x7u4heIdHcaEzDa+h25yXGeLLmkxSNkkn0pqv7d6f4DVcZ7OvleQm6+FIxGHbVfbXJ1mERcAZxAtwmvXVv5+E24g41COf5ids//OEP38QoQIMDm9Up8+SA5IPRKzycmy6gaQ33D6Qi/AxFwhPBHQdIdrz+OgaIFhzFTH/tUdnfBIsDqFEoxQBrFTAoLloSXvdykJxq9wDeBIkboCQPyhDAawcIQwb9rs1NS/RE6y6AAAu77xy/rPgX7NQfGru/R6TJ2ADutwqXipxBLHji2PDR+avSLzoB7G3aBWGMWJILpJOgsRnJxJbDTtQEpdqV2PZ57Ov+ADA7qEVzfXFWndc3u+GM2VrHgU9d33H2qE26Ri96ALrbdmoL/ft8/Bl02ifD2qOv7let7Lvga8vQmHKf5KU+OLRkDJhjA5wUGyanbWuNNxM6eeBfYYSNClS3g8AHu84mTGQdm8B/qq/9RhNHyw4kt9oGRNb+s2ezPy/7zG454uRVux6FE0h0X31xxKrj7CC+BR8AWnzvCT/ZcZqKdcmR7xFMRx9fA/wV+NI/oLF+jB0AogSVb6gt+n3+fLYmEASaUNhb/dXeDrT5THSRt3HBhk0yZCsoNylZnSbZBEpGnyJ3wZPAi+8GkCQfE41k1jjumh0UA7bYFL9oQqy/+rUaKZ2mR6vLup5vpPf6Uowx7smAT+n+MwFffAy/BZh8995MmrWfzMlmB9Q7EJCokKnVMABP4yjZJpMC9OhUbEqe8YaHCiCCai9krW8rSQSSBXt0AnA8QPDdKQTz7RLG9HLGzmezmuXnvzdbZ/AHydZ2Kd0TrfHAz3ePx/jJND4A4IJ0QZH5WTCTfCVSkg2BGTDROyuyOwkBOQnosxfFPrxJgNJFwaLVRAWFbCZZKfhJ4mvblgwlhsZqumBbgGx+54P3Zi/a2q4dj6HXdnoKSLcir/YLxNlu22Rk01Y5drw2zBXxUQGk48kqm9lAUdfWZrQAprs2m7PtxeMPPjxJrvHUZ+1a9WUOVIBQbKqv4+duz7ssar97O17CXJ+2ZoiHEuzu7Z5kwF74sWwku+wcvypZs6LKHvad71g23Z97AJTiH4BOtFkJVcJeu11bO8nLS6mzp2gEciWnDz+cRALQZa6yL7FtuMS03eN78re1l/v5NUBf/Xmhcd/jpa2XxLrR2Pdo3jFVx6Pr+bN5GtLCAPEI++K3konVxTtmzt4aTwB1yVf0dm/0epIufvZqXaBybfzar/3aub4kLd7qayfD2WH3xouYOjuzFRe/Fp30Jb6MXitKgW7dmwyef/n5oVExiT9XGOgaxVHjO17j6YA/dyeO54dqKz107Z63Adjpvb66vr66xrtWJLMHZLs3ssiWFPXQ0fj96DvfPfp7+sVn1yJXfDY+480WB1aXmjcktcCf7FHi2H2NNT7YeItPRRbFvPg/vviyCrlr4jm/kE8KTKmvAPnk48WV2bu4Obv98jI/1qdk3ZNMfWaH/cu7FAbkK70DJN3WVn6y82KkfEOyFvcBXZNf1wFm5BDppDZsX5FubDuUbOJXnMsH6ktRH1DBL3zxxSzeqK1kiD7+9vHj7x4fZGFAtB2/fInXjel48GRA57PjdPDkyWzxqLjY9c4l97lmtnDMlhQJ2V4vQU/n8W67r2jb+WD2WFvpuE/21XXAaGCeuDeddb3Ccvd5uiN6u+9v//Zvb33/+791fYInPWRDCqjmcL4pmSQfQGvXR2d9J5v+sqHsC1iZjhUsFaf4kK6nX2BWfQHk5UTJsz4nH56Xkstbko0nPruue371V3/1mnfFN9A12Yuvk5OnTDz9I45qC54WFXRftNZH8sp31He/87nx3D3JOb7lAOklWhRJ4Bb/Je67POnceO36rjGvui5eA1izj/itj+iBU4jvydfcxScny9qIRn10Tz6pMZbuPGEIWEs+it7sqzboNv8hj5BDwiI6rsAhLog/86n4Vc5Vu7ayEXtHqzEY3/2GCdUmWegr20v+imQKcmJGC2jkUI0B+WQ2ZS6Dn4jNzH36rP1oTbZ7gQnMAR4gv1Dw6LM+koOXQfNhimO13TXmAXO9MdzY6Hu817dc0XgUe3WNLQvlUfGaXXjiWw4fXcajPNtTQsnOAlvyzGdYLGBe7X5+Ry62sZv01vjPZqLdPJYca0OOZW4UU9aW+d1ckXxqRywnfoUJpKcWbcg1ANqeQtNH98EbonWeghv8MV6iV+ym8Fx8me7IR06e3JIL3CH+5EHsx3xU/wpAPqPdExG1kdz5DP6/ftOl8RtfFrnkZy1yQQPaLHYSjwzWMu8e7E8hVD4AX+u3WDX99QSI3DIbzqdEo1wHplWb3Suer71oUGSAAXVv7b7Nc0YfCkMKOvETvV1nDHVMUVMcW398BP+bHTQ2FKbgRXJzTzIqPog54zOa6yc7EOsnc/G4a2uT/cZbbW9ZxI8npsQT8hzFDjlqfe0c+ND+aOY72IM5DJ4lZ4CLmPflf+KM9BC/5hdzhRzrze3ZhSkezd3i0HSh8ApDgWkqYHZPfXoakD2aO+o/OX791Ww7xj90LJ7v3J36AmygPo2PxmHtKm7XjzhW7rLljjYYU31bGFd/Yu89zm7/6Z/+6SmAAEgFwgCpXbGMgYjAiFVnjJZjAcgBHTfAt5MVkw2QQwFDMDEg6zxeBCjbExqwzQCgVEZTe8APDmIDiwYZ8IxyBOQmRQMhejbgbYLGN6BT4NbxDKvP/gQMvp/+Lo8sd4+JHq0z+b7dnkjgA+A1kecgBIcmln7rh5x34HROXla8SagZKx47z3HVLvCLPADEQBby1+840Clg9SlwFSTU77sfjPM4g+SyVRDa0AGAx5vjN+2s4/gGyAuYtemTbXZP7bJ/st/Xsz0gEydk8Pu97UD7BmP9dL8ADiDVeX26R3vGA0eLDo7cZAdcxnPtAXIB+1v37JA8jen62bJl/0BNCUY0AxxaYds9bF6BQTFEwlBfgGZOe4D2eeyZTXSsax2LJ/3WT+fZKz8kmXSP8V9/eJXcADrZfm0bn9tf8QHsYxdO0gvAVhJodVDtC/TZe9fkdKNX8Fh7YxOzioj8AGNWVSkW06N2tg3WPlmYqPQVDZLz7sGvlbQAKTTyr/jLx0RzOlMkYLNkgxbjnw3ll9i7iVRC2mfH2K4iVnxbydG5+u7TpJyc2AQ6uscY4ZNMqPy/1TxWDaSnk/R98fadFYAh/kZQGA8S2uRk+4uOF0gKoMlI0aU+A5MFrfFrTF99ybevrivFJf/1UbDdtVa4Cvy7zyOrB2x/8dbGC/bjm0yjr61cCiAef+eDaxBnVe3NMScIlyTsgkOyji4+VpwQjfxRsgaiCxSjpfYEfcB846nr67e+BIS+8zvJ0Vya/mrT47nJ4KwEv6wcFayzGTo1DqzqD3gRuAKXzMEA9nh++fWs1pVICBK9r0CCKOGKn+7vesm9ohOdW5BxbPrbeUJH0TV+4tE7EzboHS/AX8WBXsKe3G1JU78AnWjkB5KXVa2SrKOLr5+duU+A2GftSbrJqTZrL52kW8AaYIqe4yV5Ao74tj7773w66E8REkBDVyUw3W8VYzxl250XlMdLsq//jicn4KZVXGO/b+OOaOz+9HPGxOPHV11FS2M5vs3jwFW6Bxgkr/RU8lrfyQvgIEhPxrtAn36THX3G8wFC3kxc2BiqHSstATsKdl0fyAzA6He0ioGSq6SXDcVf8ukac1ayTQaAAfNX/UVfoGjHgGjJxNMh8Q0Mi5+Si65TnJU0Wv1Wv31vRXHt1L5EEsh365spPqe7+k0PgPIdn9JXxzpfn9339etZjNJ5YGs09fSQJ2uyx4DECmSKlfGimMgns/l89p1vJyn3BJbiEZCqJ6+OL3k14KxYVyGqttNV99NHuhcTmFv4P+BL8g2cjM78U7Txw8kvvTf2PMH1+WWBgoKXgrxEFJgBXDKHm9P/5TLWAORdb3sYW/V1bXR0b7JN1uaDR+++ewXdgBPJit3YUiJboWcAf+3HZ9dkK8CR9LAXZ2Sv5jxjEEhfW9HT73TQdj/JwsrlChTJVvzAX9TOzBWzTUQ8erKKndaebe7++q//+vo0RbLyxN+zZxVZP7xuTwG0UYSt3fxENL1d9DLvWJj4e3Ij9hV90VvfnkoB7ASGdd8f/uEfHrlla/GVvfYX3Y0BeVsyFRvvuLn26meeVnx1lX82Y85Crzkk3dSXpxcbT8k8GuXf4jB5N/C739l71xnn2VE0KYBE+87f0O0+AGBtecLKPJ2ugepAk2QQP8kVKCp23LFJeuw6xbWdQ7CL2kyHf/M3f3N92oa/b4w3XmAg0RQvYqL4jQc6jUdgPD9nLMsJFDqivftqQ/F3MJHZGtWiBbQroKTDM7cAny7bKeVXxGv13f3ZTnpLV80N0S8uB24rwIl9xCsKU+iR09qWrXHRXEwP2T8QFX0nRv3gg+vLqcX+9QFQ3QUm46m+bf/UeXIHziYfuZjYpM+9LaNiDbtgV/LZzitg85eAxnRCL/JkeBD9s7PmbQstxLTpJhtq/CTfZBjvbIBO4TpAO7GIBTByP/OJmEqeqUihkFP7Ftywj2iSF+98qTFkvqKPrmMH5q7OJf/OJcP0bq5qgVLnd1wl1wM21173AYHrU/zYp/wrnrIJeJeFCckmHcjFFCJsfWX+SlbdK8aQc/c7e1HkgQc15hsf/BvfJR/gb7Pvrs32aktcCWA392w8QP7UMfgmHEgu3u94R1/yMUd2TTIF9qeLxr3iK1v0pB4cUizXXBK/5qZs1NOq9dP14zunCBydO59RsLaQqfPRkG5rs6fuYSjb58CM81XJ6ePLk7TJoHvrq77FT3yQuDmZwy7Mb12bD4um2vRkr5iXXI3hPhUrkm32U/u9j6X7bTsqHxYvd58nuOAt8Ri9ybXv3RN9xWhiQXrMfuAe4qeuFRd2T+2mwxbgdH+/FfssMuh89FtU1P0dE+ebe2AuYp0dA8rz2oLKXNAxPvEan1+AUPkIPLe+2G00ZuPmb8VVccDBVm9NDpKNWFRytoS+PTsibQzbk1DwwsaxXCwZqlf0PXtI/rCMjmlvF1XiK92izRPDt//qr/7qTYRzgAkPYN3xDeYBfhirgQn4qpP+AbBdxyh8JkDA1gaJEyIAFng7hjOgZ/fX9gYQrSxKOASQkAFjtW+Lhe4HhgIRBaQ7iWQEXd95IJ+JBtAG2AZq7D7JkxPaYPrm+Ry/rGZxnPM1ObUF2AZPBa/1YXW25IFxaoPj34AeGZjcAFG1sQFw/JJN9wFS0SrpAlrv/gQKJpkNygl+jq3dnapg99JH3/1xQtozkQtatj7Q7/7oZEv19VamA9L0J9jB5+5XYCMI58hMJmjb/e0+gDV74hPgcMLA/a0j8iCTDRQbW67h3OMD2BXPAH/2u3VL99HVPUBjNBhDezx3DxC4PqNtAKip+pOvsY2WA1JcVpcbpyaN5Pj06RfXx4O7t7/6pW/gOn1JjmtTYtUn2wH4kM/WlTGbDgDg9I7+DfDyKV2brOhWO9FQEBFfwO1kkl9kM8aXe+njTApn5ckUnyVF9WlFTveaHJOnMal/YGPtdB+ZAfrQ3G9FJ3Yg0JBEvi1ozZN3eN5Atfb5YKCD5Hifr+/oJU9BFLBJcilwN+FawSxpQaeAkV1ph6/jZ6JdwNlEqv0mP7bo3vP7y2dXm6MHutvySw90kQ1KuAV+eAeGKLzGv8IuHQFxTuLzct5tYQuC5tgmdSu9rOoypxSE1o65qQJINAAszL/J5SST30xRM6C7tncCUzDafQCiztWf6zrvj4/gO9IDgLdzkjdBdDRavcOPNjZt1XBourzwbW+ZIekF1gOsJf58zy4qRXcBPPkmD743OXgRXX0X3CajdC+R85RFNmieq614euf2FKjp38rCvRigtiSqEvpo4ovSLTu1Aouv6x0gVtrWtpU1/EoJDt/SGLDin38LiK0tqwmTk6cbotk+tskrGVnpH2iUrO+8M+8aMkdZTfn973//tFsCZSWTIoQ5SLCfrBQ6+k5G8a0Qxbaiqe/13ad98Rs3xgy9dL62oin6JNFW6QHJkn99AWJKwNJHfFWg7zrgRro3hrKFZOXlnYCBxoD3cnRfduCpGMmHuVCBov4kyvUrUAduRAM5tiofCHD3zjwBLU6pbz5XQYSfr30vgez62qmfaOHfkk2/rX7LBiVZXdPTAWylMdjYSN58nfY7Xn/bz7JZc1E+CvhfW1a42TIm3oEN8RLNJZnx+OMf//h8v/Pmm+tK6voCCqbT5CUhVBAwpuLxJNwvZ0U4YIDssoHGTuMuOro22xMnsQ9buyki2pLkmxcvrwUbPlOsFZ/3784WGu9/OCv9rJjNntKLVcLmM4Bc1/FV9R197CLakrmxkG2lj/4sJhB7K5g+u6w+j0ZPIvC3ycK8DzBpjMilktlPKvZc4of8vpwlWpJXvlGxK/174a95tQJIujHv/n+67oTnsqNI8/hbi2svL9gGtVoz0yMQIEDiO/BRu2dayD0gBOJjABKCxgYE6sa4Md6qyq59G/0zz+9WuDRzpVf3vefkyYyMiIzliTznRK9Nc62r/k8HekwNu9D42nRtx+3erd/mzRbKR/n0+CD3iZd9jJ9eAeKSQ3PtDjDxbLwGgMaXnbecO90VGR+itTEBQxJ7u3/Tzwp6Eu3eAcJ+ig8ap/mJSW1e6Hh9d608oAJMH+sDKNjcomWCdc2na7vDoe/Gm4Bu49V/OhyfsnPm0zzSu+Yottig7EdLX9O5wN7sUtcA8+oH2BNtzSGb2NpNDgGccAGF4PgN9FZAqt9kA7CLJ8BNY4g56zP5pwudS1bNHchY34D6ubnAnYZkC2sQ/0ZvvLMBIBCwcXr8Hb9Z3+lf1ypaxDN3VAJf2EDxdPzLpyrWJz/ALsBuxoTwBXFE/QLH5fPWan0BwLuODxWrxEuFhmTb9fMOj+YLTGqu0WxntjiiMbw/SR5oTQMY5Sh0u3Z8Qm3gNPITtiN9ocfNozlYz2h156yYIl2Kb7VFf9c0TnYF1tE5hcAJagINo6+5VhgVb9andRGNYsH6alzFNnZfHixXt1kAP+I5XCXeZiPFbMkKgFrf8lgbvTovZ5bfzXwwWibQ2Ln4qchiE0jXKhQomEdndCiCdD6ZiXNbp81JMUXsofAWrXRQkSnZJqPWaDov/lHQLE6KNhuNat+6rJ/0K/2LVv6YP4t/0dY4sBHApnmI7xRK3I0NO5Q7s5t9yxcaZ8XzxyNZ4SM2K3U+W0WvgLXZUvYdCMtOyXHkfjAp8a0NGPKD+NDGJnNszXau3+k/nRTLpRvJj43gM5rH5Bd7kX3kY/nVbD4f2lgKCOLhztHL2ia3xu8OuG0bdozI3qWLzSu+WTfolpuL4eQU0x50bfQrgLz66mvLPysoplNiJblp340bPxTdolksgu9+wyGjUb4XjfxM/Gycxo3v+S95KX2wbmrbGul484pvEy+zuQ/GZY31Ozrid208RjeeRIvchm+F9YideweIseOX/L8+0ze5NJqaT33bmGbNNH7XKKTDcGu/cphH++lI/a+42ByjJ74ooBVLWGeNI7YRr/WdnbXmYEh9rwLl2X7MGHzPJqkbr277Jp7E22iur3TaHTvRhP/snVgSPiRn0X9ybX6KKLUTz9bfuR/96EfPI2ACwSkUhkd0RMVwAacKG2eVcsQ8QIwJWTQdp5QcQL+NibHG1L7fFy/u6u5i4lF10kcTAPigmbOI0ZgkORdUMeLRAADtu/6aq4IDZZE0AYtds5Koo1DyIqDdoDLDDjCSYM7vzunb/4xFx3fb/fiWxmSUBXjRx8gAGvzGK07VQqtfgL0+TyiXx3IdBwBJ0/g1dr8Z3cYFRHM2QBBBAVmb45d4frb1oA++CSonf/Q9QV8Jae0dj2b9dz2DFE14C3w1b/0IBukH/nBwxhDISrj6LbhqfPxCM1nM32TJmU6eTN3h9F2bPONnfLeYgW8TyOL0dpL35ffOTB00N8GugFPynOHoI+GyZvHuyZNdtBDYvtDbfZt6/Qh+JS3sxA7AXrwoG9iir2lEGciZENFPOr8T3ldPQGi0NHb9xmdBg/b9nsGMwly8FZTSm2hhJ2dgLpFjgOMTQ5/MckASMXrecbp29epOxM1FogJU3DZwv2sGD/Tj9wb69qOQut7uCY5vru+uNbfoAGDlMOw6ovf0uD6bs93eEvgZhEUfPWdHOyaJxDNy6JwAW/El/dAHOQOq5i4FPom+8A9AZsmHYJYu0zsFidpdu7QffeVaPsF6s8vC+uSb+JlongGKXdlAgMYwz/rIhyrKNda9+/vxJjNRAdTVNwBm6h59WvM82+B8fc+CQtfWf+84Wf74/AYC+ebkIFhIzvFEYBjv6xNg01yMz5bXxlwF/NFQoFcbO5Fmgdd6rq9554A5xlsBbm0lOrVHE98TT+0yBvLxO2QTPbVXUCzobl59rFG0dk20As9rG5+fPNqPL/CekHTfDpXoFfi6rV+y0/ESioCi6IyHdsZFU+BL31eubUCPX40OIAo6JYK1aRzPGm6Mr7719pdsXPRPW1EfHjVj139FkYLVQML0T5BubI/8atwSiHbON25rcD5CYgKL8RFANhNY4G68JHO6Z1cR2UZnbRrX3QzNRRFUPGaXqEKh9QxoEuy3Hr761f1C8cZPDmtNHI+k4tcUgaMVoJAuAVs9usY7T1pHQHW2OJoA25JaxRbJXd/JPBCuz3psz51950r9JZfmoojY9R33kt2An2htnHjo0VddY0d6usNmAYPFmICPZJis40ltrK/49O6775580UxGG48/k5i7db/+gU+dUyAmB74lgAHw0Ngr9niy6eDLgEoeG0d/2ZgAlNoDnV79yhtLpsm2uz6mv2zc/ho3Xeh/sfPaZXfsJm1egTPpXDKuzd3bu2iZjkVTiRedWDHY0x2zXr2+d/uJWdJdIGvX11dgglylecY3ADt/0BjusKL/0RxdYgvAg7sjGv/tt95a80oH5CBdp7Aj/icXcYy5/O3DD9f80jV0RZO4MH2NHs/Yjg/mmt6+8frrp0dVNCexh0dfAcayNQASsowWNnT6uXiWbOhoMgUMdIw9s+PTulQQjd7k2zW3b392uiMNUBMf7Q5+9dWd5MsBkln2PvrjfW0bL71LJ5uju06iq/7jwyqG9Ui7+/dPRT7FyOYZ/wDcXRef9qaHC6ccNv4EXANH+q7v7E88T76tfX6SLDyOyVqu7+QdzelK49rxWB8B9ds2Zm/2i94BWgrwM14GWGvT9fEp35a9CCCL510jHk5OgaTRyjY1ZjyEJ4h5gGFiEGC6wofNFa0rhWM5WDyrHTCOX5XvAtGSAVBH/qu47a6b2vzyl79cdiS9VRCvz2j3fpd0RZEkmpMRhrE6AAAgAElEQVRnNCoedZ59s9klOmqrICouVOhiH+IhHCQ+dd6mCbkFfzHzmfTPJqL6aG4edeaOkHSieaQPioariHw8tq/xFFg80kRR1DlrRa4JzKaXje1ca1os1hj8TnRnsxQfvIeuvvmu6JSnwhrkIX3zMXLP5ia+iM/9n756RGq6Hq1i9eyR3NbdhdHl7re58arr+O76jhdy2b67nj5aF9Y8Wdpko/gSj/jfxmzeNr3IU5pjfEtXbAhqXq2XPmhsbBsdmpMNI2ITORS+Nwc2tnPuZJAHxN/mVZ+wmOiL3mQhH42G/nd30oyfxG/J1N3Kdv/DLQDvcqroi7b4kJySKT8QLbVjG6Nb8XNtSDhiMlikPERu2PmulYN0PbC2fulx7Ruz79o3Z7awa+ORuBW+Ie+un+yCzQ+1k3s2fp/6nXfD2MHeHNIxvjF6+Ew01X99oh2+uYDs4510ciE5OlmxNzMXFp9k3/Qbjc1BzHb+/L5zTz9wq/rbd97t90E2vnxffh7dMAV3zDVP9mbG4fEVphUtfFljyyE6T+cUpNPP2vhj52vbHOTt/ZYb8fUK/fFMDiZfVTRsLjb6yMdhxPFAXBlf2xihz/prHvXT3Np4BH+WM0azwkNzdLfliptv3zltXmketaX/7KoYrbHprOKnOBv2HR3Wl7nGq8/v7rsfo41N5R9hCOkSPtcfXeq7c7Ad67g5icXEDD0Cy1qCs1mPMJfWeOfEOrAs9rBx8EHOce/BLryTsyJlc7KGYQCK0TbfLDv5k5/85LmAA3iMeRGQ4lj0DAIHbzFLXlTqIk6COIPeqcBNWpAgKTGenSEbKLl5KiYALmNu/XIqM1DGZEkfYKv2Heu8wCv6KVPKUNtoaJzacxy+aw/gdf7Jcfu0cQBntXMdw4e/E0yLHqC2gCYaFDcqAEVv5+pvygbfKRJACsCZcsZbSVB0TPCfIVhAzwGUCzoAXcAKzlFfXQtEwtuupaCcin5qIziSTC8ends01Z+FhB4y7De60UxeE2yeQDHnBJi1ODtev7MfidiyrkdS5hvdzaM/OhxfmyuHA8S1mPVVG+DkXF94QV/MZ35zeHSNfgBs6SMeSIDN1bp6We/QRmenfnEgxo7++m2M/hjPjm992o8Sojf4C/QVRElIAH3ZnA1m7mdP94kOtsVvztX1/Qbc0k16wrE0RrrUGBypXVN0rLlbd8ADiRTAl32afUSHIkvtBASMtECY3tV+JmMCaEFgCXTj2rE0+ScQbc4CacGYQLRzgDL2rT7YarLlqICEdvkIguKVZHHavuiS5HHAgM/Gs8OT3kaXtZd9tm4LqoB7teljt4X2/e4THYqL03aq6uuTY3b7Z23jq2STHtB386DP6dGNK3sn+rT77CS/Ej9W2+M9DV2fDwK2sQHWZ9fRmdp2fe3pDb1qzKfPtq3nY5ubF6p1vuS1vuio/tjQXoIeHXSAfrBbFXhWEfDZ3h2aPgi6mlMJCn+IB80/3kZLyY1Agn9pLdERhZGO1Z9kqLHqD3hnhw1wnu3hJ6Op69PDxpXApnMSlfoDYnq0St98Db/XN1vi+evWSX1JpjoGsIp+gTbgeN1O/dmnp+dLN1bX9uiQ6OxuCvxGt13dii2157vjX3JKvsmx9XH/4Qa8A5Mk1ulviXv6Fk8ktMnBLliARzvRmz+fqVgSKEWXnGu+8QaQ3m7cu/f2rir6GX39KUTV/le/+tXpTpIAuvqzAzo6xE3xze7ieAU04BPFGAoe7C+Az26jZFc/8as+gEbpSGOgUYDcWB4PIykBWlcAmWvGulCk6Nu6bkw7qNztYm3E4wpP4hk6lHziSbIJDOQXJeXxetqt9H3J/Sh63vp0vyjQXSg9WiZAN9nEn8C4AHS2BUAafck3/oiHaw+ES9btNky3+thJWvv6BEby53aQlXSLP4HS4gz2Tvwh/pG8Ajgay8uCA24AHfxGyXDjr9j7/k76xdVsOz8b3+14Bbwn2wC3ZZ/e3HfEKZ5N3/+73/1u2aMA2AXWHy975QfiV30AeOOxxPpSt0YdgEX6I7Hs2rWb7JUdk1+8dOFUkEo3rVU+vTHTa7o/wRKxjEeJfec73zn7/e9/fwJY4kHzB1jxG+xvdF85XmYvByCr1pRCgDxB7BUNQNS/vP/+Gs+O8GwaH9747Enn4zsAEfh29XiZc+3s+Obv7D6c8UBybq1GrwKGfIhtF2fzVcYF+My7McxTvNNcfDrWI6rkLOyITR/7Bbr7iQSBF81BwSw72zitw/jWeXEBf7gL9HvDi3y0/yXq9RWfkx8/GS1i2g007XfGAEMAz0AGOtn4YkqPnWLXbUxsXuwyfiT79D/bFb9bNwrg20dun9B17jRozObhkWbyl/qv3/xkOtiu+mjpuv4UPD3yLT4AvMT18ayxFBZtnASwAlpa843fcXrC9sq1gDoTeIqe+gRK1wY4TA87tnz7eNE0GwUfyM6Sa7aqv3xq/Xd9upQ8bJQQj0e/Hd3Z9HQnXskTok1/YpwZO2+d3e8vUwTofHJ0517nxWL8nQJl4zVWc+u769z1mR5GS7Ys/udn6gdN3kfQugBSpdeKS+kmIF4OJvaMbvhP/IkHcubm2Zhdr4gjL6mf+Bqd4vn6cUc0e2aXdvRGjzxLrBqd4qV5xy1wzPoTn7Kh8bhx87vNraJncmNrxFzNp/PxtXm5C4XfVJQQX9oA1PjkK5btGsV5eWryaF2KI4HsHbf+4hm8yntvgHnpi2Ka2FxsKp9VrKFLyY4fkF82lvesubMrXjQvOWI08JnRUWGwedgI0LcY0qYLcWz0Jovmx2/PvCTepqet/fghJo7v9avwJKZzl7m7r6I5u2pT2MYYdlFjFnHigfjf+OQUXeJ2+W99NNfmJX9lxyd2Rrbpp7v5xJTNx6Pmmmc6kozoCp2wIQFuk9w71/osdsuGp2/NvbbJpnPWInyr66MnedYmOuFW5BB/8u0KTc0J3/d63MU+eGRyaf42XTx+vDfYmuvaVNW7yQ4sUNyabtJleRZ8gH+sbfmTNeWxmewgfaZL0dA84nU+IJnXl3dMuhtJHq0AIb6Rc5Jxc2ffmk+8IZNk5LGWCjxwB/SLMxSam7OCZdcoaIrV5E5d37FkE0+WD7l1+0ubH1sHXT/XNOyGH4z+WZThS2sXD6M3WaYHNoOdnd+YSTyj/7UXy/P54hP2rLb1L4aFM7Mp9CWaFxZ4/8UjkGFQ4qRoU8BWAIEtpUvpYbyis3zPouFsbyZh81wHZ3DHiPWMZvnzuR//+MfPOa9OxkCKIhhokTG8kq3aqLbGrNokZBW/mM3pS5h8Az8wD2jVeJgj8O4RUNoD9iQ59de4DAXgl+PtG90MniSCA56CBOTXZ2Nxvoxe1/SJX7Wtr8dH4cDcmovgofOCVgkesKLv+Nc4nIQxJcdbDvu9Af6iqbH1m+LUF+UmB8CSJM64Fh9nqlKnX0GmeeAPAwqwB5bVDxlwjPSn44yNxLbfEp7GenK2gWiOSuAhSXWcrFfSeSQR9AFA2fj9D3DqvN+zCCCRkZDjrcQJfV1jYQkm9dmC8n+8wA99SRDNG0g69Qq9FiWgnEONjq4zH+sl/tYPwJ++0nE8igaBDcOJ//QDf42hcNl51XDJC4M6AwVFF4AsPjsOHGmuEtrWNn2TNDOstW890G9rTRJPZpLG2nE4kil2B7hhrvUxjW5BBP1o/skUQEHv4y25CKQkp9aSNo0j+Oh6IH58zIgzyhwo4GcWZcihMbvebf3WK3BAYEFX8ZMNlAADIyRRL+sqENIa7HpjLcd13H76ckADSMwF9cEDcrOOBXiCpvqb/Xdt8pOoTvrpW31w7Mk0W8dJ16+ANT4Di+h9/QKmOidwdydAMpdgSPzTo8azA5B9I79ojI5s4uUL+84ca7ljtZPgs8/1LXjkI5t7/wuSBOTN126I1kXjA6mbS8FZutuxHgHDb7ILXW/XyOs3dgL18Sf7WcMdn4WcAgS6z0ZIQmrnroHGAyDWR/PvWrc0ixVqj8/xpWuSgefvF1zXVsANZG1svrr29c2u4wEQNx0SKLc+upY9jIfxXkzTtwCx6/ot8Ix/BdnobJzkB2hIjlcv710+tWHjJYRiiPgFABEX1N7aSn7WXXRHh/X4xb19V0B9JFsxRwmdANva6jt+Vyyhx3du3V56MIGI+gKAWNdiO7EFAP/Bw3tfeqxN/U+6k3V8iSeBQop16W3BrcSYLxZYKtR03Nq1TviWxun/krrmvd69cP78CQyp78bk+8WZBevpVTyqvUSS3jYHwMCNG/sOh2gA4qYP9PD+/b1+yM9mIIlifIxuAb61nz3v7x//8R9OcXBFK+seOCkOaM02D7sCoyl78MH7f126wOcHVvXpnQPuKuJb2ylbglkC3P/shd2WjWXcdEzC0NwksRIBa1S8kl4CCIBXS/+PO7s7Jl7lV+c67v/OpxPscElp/OzTejamx2Yk3/QPf+1Sr13609hiHDENuwMYaW6KE40TD5pL47klP7vSmmF/7WIGpE6wkR3q3UnpEX9ip2Y8al5XLm3bcXb+xfsxkmn2vu/a93887Ld4cYPOm+b+F++kw96V0rh2QTbPwOuuSe+jT0G4vi8ed3+iOx5EV+Pzy3Zes3sS4vj+H//5n2vceCQ2ipZ4wzayf+lAx1s7zSd6/uuDD06PmVj0HDpjbuwwgEws1bzqp088poeAP/mR5Jbd7njrrrXfHNOleBNdNnzR9Q2SvriLp2JGtkbftZfYz80aQMm+a5PMozUgi21sTH7G5pr6jf70L/q6PrrnXTPZEePaadt59jJetA6iS9GlNR9/bOhpvSt2xEd33gGAe9xY/QTq4nf0uAto5V3H41Wnjal/dwvEw9pHV6BwNHcuHgC4Aq7jR/zp/8ZMR2xMtGYbWxwf38iyPuOZQkfX9klGXhgtjnX3hbh/xtP1EQ1iD/lQv1vrfTef2qXT9QEslpN0jfc9iBmTQ/OvfefyRdG44r7jEZrNH/+jCfgvltIX+sQMfBp6GiPdSZ58ZnwWm8rlul7+1DG+Q65m80a6oKBQO7FffSseiO1q21xnscax6Eyf2Q7+NtmmC/LifhtDfGSdyVXS83jID7MRZKMwJibtvJirNul8vGfjOi+O5D/pn0Kouze7zruT+EsxfP3il7sO5GEK+c1lF0w3zmUzUzTXhs1IzuQiboMbpdPJ+Rvf+MZJT5Jx6ztbKibruuQ5gXXFOLGeOEXfrY/mGI2NIY+LV9kZBaX6FSfE28ayqSXZdr44rGMzn5AbN4c+7hKEH4nj43tjKfLRl+itb9fJuxRyui5ZuVsyHfrmN795yseTVf32DcOrfbrUGB6h1pyS77xDKH1irxV7gc3Ja4Ki8nd3LHQdOxZfFLSjV7FRAQI2Ko+hI+5Wbez6tSlLjic/AOY39zZZeSSXR0JaR/VfH+mNDQDZXP6hceNTcua745PiDB9Um/S93wqMjdG4sIfHj7+86UEunD5um7DjjT75AHrWMQW95NUcrLHkIS+DS1qTCt/x3Sao+NL/2gDxpx43//Sr+TRuuis35DOaJx1q7vXLnrv7Cs4JS4undLY1alODQqd4IFrqP5nYTBJNiivRHw/k5vGrc3AvMlu5emv43M6DYEzNgQ1snn2iJRmks9EJQ+mcAqDcpnPJjiysz8dP90YUdi6emQecBf7fuF3nzkI+PV6z1dYADHzF+N35eG1vGIiu2oovvOdx5hT8MPuumBJvtFO0v3t/3z1fnCNWd9dic41H04/Gc0WZldu9884764ULALT+Z2RUUyzQaVSBjMBF4FFtAUiKGF1HoXzXvg+goOsk6TPIv3RpvxTH4gcgx+Bo7jofc5BEW1yYJviqL8oFTBe8A/0ULCSPMRiYKwBctByFkGiYALz5TQCfoQXi2slASS0GCdMGE/Zjrsjo5Tm+PG59d70gEDgWHfph5Ccw4TygJn60aNDa8a5TEMB3AL3rG49M8bBvIBF+1Gbx6OLeZda84p951o/kp7YTsI9uQIR+u37Knc4JDOtXUOMa+tG3a+mShAxNEpDOAwWaS7RHW/QCsgQDApH6JmuFnfqhw9Yb+dPF+iMrspvz6Dog4eTJlIFCBN2z5qZMrAf86Vw0CK4kTNYeXkvujVc7gSdj1XjpCoBJQhzdaJYoAuunLtE5iRzZ4VF9o4ONoCt2HTW2RAGPa4sHQMv6YSMUbAp4zDfjqSKe3GvfN5DGfBqDg1f4AgTVF5kCDRtLoGX9sjvWRv3EWzbIepyJ5bQ59GXyJh4IrJ2v3+itnbXc7+ig112HN11XO8FfOyzp/rSZXa+Y9LLNn2u1/+3OPVXlj/XY3HKYwDzgbYGF4G7yJx4LwJJFDnzqkgAgeuqrfibvOUwFKb7QeiAj63wBN4+3vVPs8tiLnHD9CA77XxJLBvXXmPES0FpwwWHXb/NProDL6I1ucvjbx/vdFzN5lWxHZ4/AWkni4wdrvQWeCpxmoUdBJZ7Vjg+xCxRYER31D+ST2PBL/GTHAWt2/Ule6U9tG88jORo3wIEPAH7EQ8WoeGi3d/2nZ0B6tjV+SUILqIGP9cvGADCAuhLBruUzFsj9+S6SopnfArg1Dnkkq+Yz7a8Atm+79qM/3i8b+XwXTaPD424E/M2tYK3xa99Y0aZo1nw+/vtHp91XzUGgO+1i/bHl0U0OC6Q5e7qSKGB57epfAhVNEo6CZIBh/eBhuhMPmrdn7ipWxS9AYbTbxcTOdU3gdOOmB3wevxFv7Hblr9mPxmq9sOPxqEQ4eqJ5P0rh2gLTBOgSxfrfoPG+hZ+vjm+tkQLzdJGdSWYlMOmieey7nvZGmD7pYbysD37Kmlfs6bt5Sjo++vDvJ99Yv10bPzzewXswOtcjYOqv5Dj+1geQumOtByARsLrfaGjcgI2ui+YKNoCNErTmjJd2cQO+ZjzZHMTU0aWoXd/RxQZbd3PdA7jjz7J55/djotI5wGgJYPKjUx2XDCUngLNYo3MeM8d+uROpucsTrDm+Obqioevt0u765nHn033HQ/Pkb7qeLesRWAtAe7gf7YJPFXoBH9kevi3dBZKJBRurceO5O4UUc2rTJxpnDKrAHm0LDHv69PSSer5QAbB+ax9tYlJ5T3JbOn8Ux9j3+o33rcPWzSykTF8aD7MHjc8Gr5daHhuU+L7WUn2IF7yfQiJaP9aEWJU9FY9GpxhULihmaU1Gb3NNvzuePMRdjx49WMBM+iDuajyPvUk3AGR8Rjzio+s7O5OOdL1HewFTk6F+4x1woDHqo/nZUd08tE/OCgXxmf9u7fd/NInNxHrNLdlWIJCbWa+Nx3ZWMOv/aFXc69roc+cDffX+mnRNUbvxJn0AzfgC4G1cu2LFXdEbn8iqNo3ZMWBePEhfGleMSG9r00dxh51rbmIcbRW7yMnYANz6yB6KFcSi2ct40qdzCr9iscZqXuZaf91Jx6bXb/ywiaFx3VFDJ1tzHatdsu99WvWXTPtmHxo/G2xjCVzBGk2G0dfYCtD0Vp4eD5Nlv4FO8V0xRVGqOSeH/BO9rJ2dvsApMYR8KV7IG9JXwFP8FKfKYxUI5dCN5w6DZDF3rae/iqlsQHpTe3lmdCqmNHZ92HRDf8UJ2taHokkxOLmbn00l6ZZ4TFwlf6tPfl+8A5NJxo2hyCrWSKb9xYPm5bFl1mR2L14DZ8UHHn8lh5CzNL/GEm80PzmG2ItOJEdgsNw3HsSz+hMXRV/XAh/Z1WhRFEt3u7a2Ylk6Fz+zsel0dkoeBYuRN8EayJ5twbfGnSAnUNrd7nifHkSrGAe2SL+bf7S2JmEx8UnOXj/0NV7yhelr7TrXHMXU4qTmk67ZWNO1fLlNN3CXzllTZCrWhrVMWw3XIsNosH7JKn70yKTsAnxygrzNg88Reycb6zpbppiWnrtzgQ+W10ZD9Mgt/C/u2RvdXuS3EyODgd2+fWfFV9GR/xdvKbbDcsVe2bzsRjKiY7Ag2BDbKv+L7j/84Q/LDosbrDu61nf6nq50fbxLz+JVY9k80jl2WF5CToriKy86Nhw0H5glDITPgJEognSNHDBZNDZ/37n4SU5yuuhuPD7Hu0Jeu743ecYrvr3vdLP5wHr4LfgCmyCPo4tsbOOxicvHv7Yf8Zq+d66+J6YOG5s5ef/H/8ZUROcfFZvgp/LfK5f2I7gUcsX/7pLpOriCO3v4tOTfeM0lHa1t1/X/lWsbDzDvronHYiY5Y7JqvvJ4fFl3gACBAHeUqotjQBdLiAV2ADqgA+ADqCeYFTRP0AtzfAuK+t3/MSliN0j54rl7nYvRTQ7gIhmboMMESwmgCVPUBChI87ptQZbgA/0WOoPTd/RJ4Bm3rpNE45fEur7xds4dzzpm3K7h0HaBYr/k0SKd3/qnGJRccl8/eDEBkMYD4knMN6/3YhSANB/yo1Cuq82i6+IGAPqfI/R/x1UR54JlgC1G8sAHiU/f8df8a+9//JQEkydamq/EEU87R6700ZizePKyjPAzuTcfhnPqAoCl79ZEfy02DoHudlxR6bQIjwIPXe06uopeQSU5MUja0V9JBwPLMAmMrG3rZyXRx50L+NMY9fcyDZKt5hLt9SEhTy700JrsvMq0QHXqHv2U3NQ+HgtgM8aS264XdMxiQX3URiGCHBunfgBSnJq5WkdTp6YtEQzTq8bofDQtYPmoqNeP3WjpBucCYCDjBZYfawx41NjWSHQLYPBI8D/BZWuSnZ32YF5H5wVXAnfBIRlqN9egoEugJSEAAvTb+vr00/1+A/Oca2wGxPQwegpi+iQzQcpMnNMlckIDPWAzJG+SWfaTXep3Y5GZdW4u9WvnWTSjx3G+SH90rn5bM+nA0tOne/cFoLd59ltyYV3UvwBGooznBWQFTtmVHDt9ktzWnj7Wvz7r74sH++6E6b8UM6L54tm+O7Cd1mjDg3goeSiwL/iKJ4Aac2KP2Ta7KpKvXUXskTsIBEL1ISi0qxDYFg8LvICi0dsHGCpR4S+A6gKjxvdYhnjX2AKzEs6AsOhbhYzj3TyN1TrrE6+BTXQxPgIqo+fxw71rrWsk7dFR/xLd+EOn0V4/7Hm8YOvm8f6/fHUXyQDJgtHsVu9+iH8e99Vcoh+Y8Mc//nHtRPexboCn5J3c3PHQLuhoDERbNvzC2QLU524kiaLdS10LdE5mgA/PQbdjsyRjFwX2bnJgbrzvmF3W/U6n7XgLoIxX7VyOl/1mD5tb19Z+xpB8pIJO10km7biLhh6BlU40pmSx4wGz2z5tYNO5xrJLqb4l2/EqepurJCoaXntt37KeTthtF48qHHlvDL/ZdSVPwNP0qgIIm45uIGhAQ3TZIW1XogRAsSE+25kZnUDPpb/H47Xi43vvvXe6q4jtA0IqQjbGadfWjRun3c3pknhHzFuhIH60FgBAjR/d1ktrkE50PJrjA1v4yqW9Mcej+KytjqV36UxgQHNJvvHWDju7//kjhUEALpubbljnNjCkT0Cz5mWXLNt86+NP1njdaROPaisZXMD1ub3r9PO7+26NZNmnZCzdsgtVwhZN8cYOR760eTV38Qnfy9bwYe76iVbFmrW+jo0KjQ/46DjdjXbJf7REX7TVPr583nOQD/7LUzqu+NR47J84JFoBcvfufr700459BXPgEXsYzWxItifdye50h3v/4/H8ln/GC3d/JQN2R6yXbNPndLh20fsi/t12u080e4xK17SO+CLJceMr7NY+Piig1X9jf+9731vzFePxWcnUXR39P+9OBFT03fqeu2Bb43JggIJ4MZ4pUCcLGyrkbWgVAytezXVi/slVPNy8slGtyWi1tsSoc6esfDTa+XJ60XXZBiAlX9c649dqk4yzK+y0OxTTyfQ/m5/ORGt9JA9FILuUxWh9A2U9VsRGhs61Vhq/Y3yGAn80NOcVGx3vU5QjA1qAQRW+oskdN8kkviguAF8V5cRg6WB9xuP8Lb/E78ULu9fNkb9rrkDf2qQPswDijhHxNnDOphZxTTyMVrFtx62JZIDGmU+m+/Kd2iuoNO/G8x6eztUvoMqaie9ydo+FzKc3br9bzx6fVn/xRyzZXNFce8Xhrmn8fifreCFOjP+1jf8Asv3enw2I8Q9scLwFICarxu9aNrb+ui46bERqrp1PZ+onOvmZxmaXoisa053m2PzEy/Wb7WjM1n5tFRrocjpWe9hStItdo0fhUfxIrvIMcpQDtj7jU+tJPs+2dm1654Xk/HrzbJxo69qOxyOPlevOlfi83/3w4p0aimuKRPG4Y7CkxquPPvGvOdRHcnX3VPO20UBuDfuI341X//IKGwBaU2Qkh+wYP48v9W+jVHxIduKLxlHUlFu0IUGu0DrwTpFiEflf8xDLwMk65p1jfEvH2FcvJY+/cnBxRW2aQ/OFq5BhPLUZIhrkHvJcG3vk4rADegY7sV7S1WQUTxTfyTS5A8Jv3txxLRsmHo+udOXs7NyJ19ajnJ4va4zGs9lkgtHy9saOZnrDDtHf7gya8oom2CD9LdZsjGiDwUZ3Pn/iXM1BTN747r7of76HX41fYjX5HBsgz4LpwV/lSI3hrmObyuoLlg7vsjayHfFqfZ7sDahy9PghBq9/awHWyo7BQ2EIeANzkpuxhddv7rtQOu8OFXGSGCndgrvzmV3f//GOrOAQ9QengMNdv7o3Ys3cHl6MJ9EAp2qO/bbhEuZPH8Q0127szS9sRKxLN+BqMDk2jX2FbZz76U9/+rzOGAFV1mlMVM0jSAVHdXgCd0AiAKZ+Txn6Sy/Z7jjj3P+CEgWQrSgvHguRYKJTwLsS+CPJo5wJxQKQNNc3RelbUNTYZwfYJlmK8TE0PnQ9w2bB+BZ4cDhdD9gGRLheAk8p8AlfFh0HjZJhbXpJ9DwvCUGXPi0Ojnf2LbHBDzxglOM3xUCH6y1qPKOYAM1zr2x+C3wVxAB28UufaGeA4pddApIZCSBDK/jidLqmsYHFtVP95PkTJ+YAACAASURBVLSBlhxLv6PDvAW8M2jA40lr7f1uAXUdIFww0Tw5avoMMASK4SWDZv4SvI7Xh0XeXOk2gwGQpZ/m4xq0dp6R6hyDCDCnA6r+qv2M4NQ1a8J6ptdTx2rvGvrvOxoFx9YfmeiTc7ETtWvclhpNdLTrGFrBH4fFiXYcHxRVmoO1wS5MPneN/mZQlwxaEwVoyaA/vKtvdqb+906JvRMLIK9PSQSeCH6js/lIWKOpv3RZsFdbARZHIonpegEnGZozZ2mN9hvAOYPdaI8+RQY2xTql413b3PCfnY6Gzz/fz5i3Dq1peoj/L+tvx8mU/VDEolPNpzkIQoDcgAtOTz/m6ToJnaQJaKCYApSIFqCOIidb0Ri1j0/03C6CpXf3t0+ie/XD7sdXiQ1Ag42KZsF2dNqJFy0SPDqVzKwTeiiQ6R1KtRc4k33nlxyf72LVk6f7rkAJqp1P5ML+1z/fJzH0TNVoSxckg/22O5/NxUvJG/2NnsbM3rN38afxAMV24koMsgPxko2NnngvEWUnzKG1Y6ed3XiCVAF2vwHggqDoCFgoYAcMAjyvXbm85CTxLFFqHs03Ou1WB4LupGDvkFHUaEw7fIDoAtsKIB5xEh/EU40nmRE/AO1LsApWm/enH3+y6LPbtHnb9W8OzU3CE4/7lEw07/sP7i4ZlDx4r0I6mz56V0T8cp1Avt1YyRaoLXkPyGpuniMuUWqskgHFqNo3r/oQ01ljXV8yEEAqWWCbPEYi+utLQMxGNNeOA0yeP992uV3RfTfP2savXVDat9dHg93B4qV4EP0AL74LOBxt1eziW7TztckjPQKOxM/6URBqfgEhi9+P96OjFE+AaOJxj6GJT/UbD+cOJ7JvzTYfSYU18utf/3rxuTFqE+ghwWUHFUGTZXol/k4G/BLAEtiR7tmp7yXUCqLAYb/TN0WQ6GrutYl/167vx3QC69gRQEJzCkQTyzS/5CTmS87xPlraTc3+Nl66SKfiWcCBu1/iRWMoVnsERHoeD+5/voGwl30QMPjJo71R6MmzXdiYcSNZ8tnpQnxnmxqXLUwv0Jg+xPP6iz8zlhELiQfF2xeOTSNskjiVn+FLo5Xe2BUfr15/443TY448eqnx04m+A6qib250qx9Ayu1bn56KN9EILCZzMbGdmNGTXNyJ0Ds4mnNj8NfpUzSyD+kj8FWM5DEd6QIb0XX1750v28ZcOG0oiCcKmPhuB2L6AKRkjwBX9dN1jdM8vvWtb53uAODL5p2GM64AcMs5kmm0p+/Rzib1zfZnj/rNjgE3FGnFo+QZXfPxaGyhuDD6OwZITiaKEUBggLg1AYhofuJlMYWCWHSJQ9Kd5pZ9UJSIfkUiGyWipbULVO7/uYlKkZwPZX9sApDnN7fuiOvbJ9lbM7VLnmxf3+6mrChhh3561nXNhdzElXZg52vsGhYb7eL5flFxuquw2BjWUcf7XaHJpgtxdGOSi3wtPnQsHtZfRQM5QPZs+rquj178S2f4eI9skfNFe3REA4C/+ccj+bf4D5iUvsAiOpb9aiz+e9o2QHDn3GnVPPUJJGvs5Atb6v/m1TpI3+q/ccWm6bu7Lr3AuDnwcY0rTnI8niU/G72ApGxEY7G/9ePOQb5brpD9s7blau4MhZfEE76yc/FLMbd+u65+gb8TS4E9JPP0JB3rmLxAvqDYG8/iFbs4c5j0Xx4Jn7Ppg87AiWrXOApmYgb6b3c5e5RcOtd12el+A+gbd/nwo9AYzeLt2lhv7FA0uStU8QNYGT3i+In5TCxR/uKu3/gdj9Pv6IqHtWm9ufuH30l/6l+BUT5QW+Ao2uU1HuFUn61peRlsBgaAR+JFa7vz8dOmNrm72NdGhtZBPKwf71GBr4qH6He0sglk3jgAfnhJ/GeHokd/9A6OZBNSuh4/Wx8eubU3tuwi5cQW5CP7/Gunxya6ewFuoKBl81FzSB8rLlmHzbk50cPmVDs60NwUSa23jsEA5cgdSxes+/yhd4WZe9/yaE9WgKFEB/2KFjad3SAXtiu95FsaV85Qv2xfeqSIXf4B80iPGkt8Wd9yBhsMegcdX4ffE6uKZ+TUNclbjME26LM5+Iv/cpMVQx6PMHc+usSjcBV2WgzK9jdv9gU+3Jhi1M6fikT3Hpw29q+4+cDxa5N98ZFrwWrEXI3J3sOga/voycaHYCDRjxfpNL2on+TPBjT3dZdUL0EHMKRoXQTkJYCI67gEsE4wmZOQyAKzgKQdB4ROEBrDAFzAYIrEeV6+vJ+L6Xf9AhX1FzP7fwJzHYt+ibPgCBM594dHAAWcBnIxFAJ4TtAY9TsBPIGiwATPoqOxBCP9L+ABGs4xAMUSuXYourZvi8j4glngrMVI8IDc6NJPPJwOznH8NNed4O+dMp0zNnpXEvR0F4nMcVY6yXgmhxYpnbDwJmAqiJ3B5tRJToDRpmsCIzIQHNVOIlgbOtvY0e2cRQj87Lv54EGLnS7qW3/1KYlD1+QX/tELPATK009Olp42fp/oJLP40p95TQCfTtIVMsCbjnPEzcdtZ8aoT0nFBO/pG51ghCZYD/jFRzaDzIE7khoBBJ40nnOCruZNf+hKbfq//uNJ4+IXW8Bhv2yXGNT6bDzrxJzJgWG3nnKsQJwMZ9cBARaQeDyqonOCEQmi9RRN0S7ZnDxlrDtGtsBeNmHqqWPx386yeNHv5jj1A9/rG0DCadSPXSLkhnf9JlN2y7oFDty5s98h0Z/kTkBJ7vHBecELv6D/nHkfgTCdEHD0O0dsFwl7bQcLuw2MsibMod+SmplwRiNQLNnMwEvwyYfQhb75l/PPdtLSfNirfkdHfCjYYM9qI/C2w5KMOy7QaG4CNbtN8FjwLVl+dn7feccm8qet+46/eu36Thif7ZdUNqfGKUHoNwCAbsYDyRDQukQgQI6Njuf8dcfsuo2vEpbmpQggCex8x9io2ii41McMvgFUrbmCWXeW8F12kwDa8Tx512f8EiSz1R4/UN+d9wzr6CsRSgclsKfizFe2XiZvu7cA4NMGJDO7yOtbIskG8ilABMDT21/76gJu7VpLXzyPm62tj46zdYr/C0i7tXfsWfMFefQnOtytGB+tRyDUitUuXTi9b0WSPe/sqF8Bb9ev3e9Hkb31ZOd3tLiLiU+LLjt143384yclG9ZMY6c7na+v+rAbKp7Fk8arz9pMW5C+xl8AHbmn4z0CpzVkjRpHseO11/aL7buGjrGHjdk4jQf471j9NZ99x8r2Q9Fud2dtepdHY1aAsHabU7w1j3Tq3PNdRJzAtl3HXReoKyamI+1AB3A0bm3q00al+p07FdNzcTngrusUtumZ4l1tG6sdn9MfxRc7u9lNbe3S7nj63DPJW0vxIjlGb3LlpwGUFy7uJIn8asc3e/5+/SUfu4rTo9YC/985xU9rvbl4RwH9BcCJXZJpdKcnfbomfV1+7PHOKeiUBIx9uffF3UVPL0FvPcYbdz2w8V0TQFri/u67766CYn3Pxw7ZPZieBdh6malEVAzavJrjTMzXrvfjziixkUQdoAKcij523bqq7//xT/+05qjY7A4GoGm88liJxq5t9phefPi3D5buepxFPHMXSGN2l1prpWP0VMy445GHp2dsx5v0IpsithWzrLkezzWfwFR8aV7xpnnxTXK/3lHWPD0XOlrJHICkmKaYkkzivzsEaxc/6kNxz1oDZkzbGO02xSj4o19sVRtrHpCBv9HHpjSmnEO82Pl4a3NFY9W/3ZJd25ztCm69zLwyGoByzb2PfLN+ojlaklP+NXsSDeInvrlv8TWQUwFEHqG4O4GmaAfcNydAEr8hLwMQAnU7r6DUOpF7Rasdy3ShPqO9sdgN8X5tO1chq/Niy8YrDmjdRp+iG5AWCNm46bO1KJ5RTGUTFQPtmFcMao3KN/IZrhcfNTdxsFilbwA6vKbffEd0J5/WRuMAXuvbu0ySiUcq9n6Y+hEDdW3n2EHy7tvO4Lkmoy9ZNF5zaI5yJ7prDQHwosvdpPxvbdOvaMkGNVbHFMnyBzOmlH9oK2eRVySb2kcLYLVz4vDo5F+Sn/hRriauwPfaipvcwbaAswO4k/NPO2udRmPj5vfil9xWnGWdwrT4RnPiwxtL0REY3Xj42njsW/5GjtsxtqR5sWHNLVmwa/Haxgc4gbsX+p0+ek9I18Ek4hl7S1/kUskNTfEoeZMHPCXa4FbkKa8Sr0Y3HZfD8QP41/xthonerpVroavzbE1ymIUxcY+cGZ5UwQfQbB3BU8QD8UMRQVHHHf3Rza52PX/DztHrfstf0JIukImcrDZyGzm1fK429cOuson9ZoNtwFE4srateThK8Ur/N8cHD3bBRb61QPMDd9k+bj8WUvwh75PfJz9rKb7AOZpf/Gm+1ksyUgjhg7JrMLr6UuT1KDJ4mTyabBuna9MHOV362DyyeTYtRacx4XsKEuKtaE1/ux6eChNVzJJDVFyXK8RX+Xi6oTjizhjxvKJcfSqol7fHm8abeR/dj26b6sQ96UtjW5c2DPatiCRuZ3cvHBtEYAjWb7TD+OO/gpHiEKwnnVL445f4AXq7MLknG9OAq8n1FOAVjWAz9Cx6bQYxdzH+6vdsY4DkLodjs9EQTyq8rZzr2Ni+8o7uAMEMoGkXCy6aTMQIcCT9FG9WpRhuBk4fFscEpmMGwwXgZAiA9dF1/vyu9vUnCai9pM0Y+hBMMDxNksEhGODamsNRvaOsqlEWZd+MdO0pPAHqO1rRtened0W4VvAgCMOLWbhQRAC47LntuQJ9JYro6BzDJrGrTec5s0kj0NlcKKBrGT5Je+MC3YA4gpBltK/tRJQcJHT133FB88sAPwCbHNFlXN+d75ykMvoYfw4tvgHKBRlTHrVjhAXzzqPL3Oiw8dO7+sxotXgbm+yNKQngFBvLjpvGoZOdN74FCmDiAAVwdMj6I4OutxbxeIK+2ktqMg74AwhgBCQwkwa04k/90FUypstkyKF2bbThNWNGD9Gm6GC9sDdkAcwTpEzZA3rJvrbNRyIHDIuGSS8dqq0inWNuM4/2ruG0gEUZf0GA4gZbaa1GV/0pgHS+6wTQza150IE5J3Ngc8hXYmhOgm27HHKAtQVsT7DG+rY2FQS6VqGk8aKxOZNV7dGWnqOf3rE/AsFnz3ahmQ6wrbWPXsmjwIf943PYbQkEXyFBTAbZlGlPu7ZgqE/080XR3fXABzyIP8m8RIQu1kfXdk2BDfrQ05wUGdjf+ot38Uq765c3fe5GmLZIckDfBeONCSBvnnbU2iEjgUs+BZf1w+7gkx2Jj493SBR4ecwAO9V1vQOka65c3buU6SnfFE1AYbumrA+6zgda9x7DwcaQDd6aX7+jpTVRm65zO332UUAjsfEoJYlgvBE0uX7aEL7TMb7G2gP61F99B2gEXAie7bAFYPKp8bpAKrvw9ptfOSXTijXRDniLt/ja+fSD3Yo+BZ/ot7tJ8B2/b93Zt2wLyoCobHR9pQ8vF2vFWNevbnDOuk3mKzA8QPloC+zod/OMHrQ0fo9G61xyMa/G8+xxxZZkB/hX8G2udFYQGu/iK8AvXifH7hixKw1wlw5a2/Vtdzb7HziRzApcFVPqX8KZXgKNALf8be3i2a1b+8XFjSm4l0hukHk/Vqmx47VdQvEpveL3Oy8J7vh3v/vdlWA9fvzw9Egi/OvadifHB3Np7nbmAlij+Suvb8An/tafBA/w2fUBU/1WgAtIj/ZkVr/42f/1w041TnPvG9+sieaQjGzwsPNKbAO8Yp/s4M7OScKTTR9rAZgYzemPRKw27rDyLgA+tneApAfxF0DA5yi6p9PZ6rmzPN41TjLmw6I93QDQ0GF6AlRsbACy4mx90d2+e3Sg5Dj52D3Ys6g7/vqrr+2d8Rf3jv5obZzoIRf+OLn/9re/XQUZfFTs7hv/FNySjXzEuoiG/ugwX/dk3DUaHxSi6kOhNr32GDGP9+Hb33r77WUTPPrEHVLJC6hiLHwNICHTHoFl3oq6ALtoaA23DpJX7ehBfae3d+5se5XOxp/Oe9QUOwOU7Pp4/fWvf/3sN7/5zbrOpqDk17jmHU97H8vbb795AliSu2f0xwe8jMboEyPE59ZafEmGzdeuyeiz5uQGjc3uK0B3rusVObq+dkDR5kK2rXu2gR0X/3jnSLxYOx6PuzjFJ3RM7AlAiw8AUHeOdG4WSb1kVq7TGPHX46zyG/FBLh2NzQdYWV+KxXjQtXO3vliC3QECAb9aS8k3EB3IJmaNR3TBZoqOZc/i3cxvu8ZY8YjuN15xUdeIr4FVzaN2gCOAbEUuoBlwp3mymXyLPCf+AHCMU/v0edmS4x0mM/5S6BUbWt/GEGMCnhQGZqyd/kd/Y7pOTtW4/tiN5t8x/oH9r8Asl2httV774/vhCY2XvolP68fmFxuRFC6Sr7siOta1APjmJPZKZtEV//pfcaG+0ze2VP5rzc67WuR/8YDPU2TA8+xya6m1bg2ks9ERr+NjcwC2saMAPzGVmJfPql80129FXnmbWFssls6KMbP1zaGxgbfpbTKRY9EzcujaeEQeQEh5Qu3aaV5/fRTw3AHctemRu2htPIhv8iZ98kHwvngTfZ1vHsm0O3RrVz+Ke7VPP8QdyTH6+BJ5Vu0VYZqX43AY39HMP2rH1mYbojvZ4SEfH12tPyDyYshR6J2YVtfRQXGNdeLuwOQAo9C+cdnmHs8UP7Jh6ZN8bfp/dmTia7CG+oQPkK0iqZgo/rDfeFVfMBdYQ7yQdzUfm1jagBHf6o/vd+dvNLsjo3m1eYdPvnPn9ik3sbZmfvbo0eN1Pt1XdK5d6yZ9gTsoBonXk2W0sIPwFH3DleNL/FfYyafZFFib+Jqcm3/yUvBr7eVX3VmVPcdj/q1ro8MdWuJ9vhYmSS9sDqBTyc0jJemzQmfztanTWuC36FL8qW/jybMX5nl27vR4Mvh3tMrJxfOwIzFXfbTmxA/y+35HW7oTn074+NX9Plf2md+p/+YWzX363bXxID1qfv3OhrH9CibR2V/zys7V/tzzvUFNASo73Fi1UeRkh5pDffdRvOt/8R6sbxU7Lu3Hy9WPeEAcqBgEI0oeilzxaOXYP//5z59PZWsgQAdnKnAAhDKOnMUEHSXuQNn6qL0+gSUUnQAtgGkAt0N78cxHiQwQeRYMgKcMnTElaIK8xo2WxlsBzHg2O+BRsNa1ghzgJfoAvRY4AAOAN4HCKdgEALCjbPifIgou1iJYzyg9d0qiO1Zf+ND3/0teEkjOR3Iw205laVxOSgFogjJ4JjDFl1UNPV6SBFADPjIenFbXogfd+KIqSK4MtMAJqIFO+jcXOj0jf3KaelH/Fv7sY+qcxUNfADuCBWBo8m+O9J3T75gkiPHoGH1rLgLJxiDvSaf/0YKX6O+8wES/dArd1lV0M0gcbjKO/mhZxqkd4kchQTLL8TCo+rUe6AJwLmdKfhwlOVtX5A8kRg+AIRqAYvRfcGA9SxQmkFNbiVE07HWzbxHXT7pU381dMiNQ9Nib5hKt5GZN0+10SxFiyrsxuyY+A3s5566h33RzgvnRQwaSW/IndyBhfffhyLqOo3jZ3tGPCWYLJqMNGGtd5oToeuOx12ySJIsDFtBevLh30+ORtdsxgTEd5RM4ZUkje9bxxhXw52T5GPKu/+bfOQENvWMvFIgmHyVJ9c0eGi/aGzcekJWdZ3SWfcFniUDvAKlPd1KwExJyTpztZg/pbP37wxe7Rjn6GZTQkRNdF/fdJl5A2f/4uZK9K/udKwGN9WOnpARJMpxupIv0YoKnCr2Cc+Brc20tCX4FUmyrQE9SgraO97/dbAC2xonvblmOxoIXQFTXxaNobC7Nq4QzXtM/QK6kRQHGjrbAmeba/KI9IGz69JKqdKxjq1B4cQeUE+zo+mi2i1aiyi6TbWMqKk0wmA1rnvce7MKphL5r46M7D7puJjpstcDw/t39Ml22bRaMxGX0p74VQBq73/fu72cAR1P6Ij5JxgXAEplAktq1sz9elPSJCwXVeCSBtLkimurbnR0C0mi2G7hxybn27OncnZWOe2lsc6P38Tge1JeiZjRtUPOL06NfOlYfAZrRun3xsyWj5N610aQgGVCQjONVQEzto5PNja9ffLGfCR/tgL/0p2sCgPrsO1Eerf5dn+5X2Llxbb9XRILceOIFgKBHPgH44286mA5Y9wCk+nE3iBilfiRm7Hn2in/rvDiBfREPNFfvJAGwS7LTd4l3c6RnjQXciQ/RKB7uGqD/Sqiu792n8Xq+GLk5iDuBTV3rsUH1m46ICeN//3ddfEqe8cQjUbas9qMckr3dhop90dL/9b/ilic9fnc/kqVx9G/tnj3bj9u5+dqNJQugl3wgOfZ/henm191C6XLJuk0B9a84BeSReKY39e+Om76jP5kDLmtz89gE0Zy8TLu2ya/5A7RaN33ihyJEdH/lzTcX/Y3bHIFL6YEXmEcb4NUakKw/frTvlphxrwJBcu//eNHc2Yt4Hw/2jry9JusjwK45sKfLPh13YK+53ry5/qw3dj+9ULCMDkDPBjF3YUoBNZtW277XBoHjudQ2LDUeQCSeylOze/UX72wiEUckj3jOtqYL9WEdsKUd986N5uPl2dmx2gAqG7P/40dzxKvGB6IAt2dukP5HW7IiJ4l+Y4hZ+/b+nvqJ5/Ej3exj52zH6idbYZcqX9+4zTe6mxd/CSjhe5LN0rOD3/xZc/fYLIAqu8sOi9WTZ2spPgDwrJfG5wvcGdYcukYuISawnhQB6i+52+zAZk2/9gII3AVxfS3bdW0/f3zmmvWZXrAvZNJ1PuKz9AOAmR7ytclK/qDv5ht/kkXjyt9q1zrqA+RK5vxq+qYoJZerr+iK/8A9cUo6wFZHX3bDGu66xrDRpD6SFaC/dS4ubZ16ZKf25qt4V5v4JDbvfPrVJx6yj+lnRX/ANV2UryUD+U4yyt4me2B0/XcseuNf8geWyh0Aso3prstoYHfS1+yUNelOC3GKmA/t4je6gAaxa/TFH3ccAuuah1w1vsst5W7uoKG7YiXxbzR63FPyTqfiX3QDUrs2XteXHM0Gj8ZvTnJz66jz8vbiODa4tgpLzTVdS96NC4xuDLaUD442AHT9Aj3FkmyKmLDx2TWFjWTgkZFiIkWs6JNnA67FbexA/ODXJwCsQAqncVdlfHVXBj/j8anNvetseoEt8NvREv1ihWiQH6Uz7KI8UR7ZPLSLnvRbXqh41zWtG33EOwB061q8LkZhB7omG1C/cw3Z7LHtyC64AZgbXzy7Qfgdh8mv5M9swsQ+mlM6H202tMQfxcZ463GB8BsYGR7V3oYo+pau0a8J/DcvOG06ULv0U/tkz8ZErwJjdNqIhlYYmpgEXmBjQ3YyPjWmHCxa+Qu+i7/qONwAzsFv1aZHsFrj8GF6QMdm/N6aXBvqbt06FT/kY4qT8MR4Ec/r7+r1/ahCOFs6CtvBE3oH20mHo781wH+wE+KB+ut/udArF/aTdsixdRMNcv1o7/z0bTBIcS9dkutFfy9Bjx+wxvoX4zd2Y4h76rs+5BUrxv7Zz372HCMtBMnAdA52CHQuwUZc5yVSdVw/DcaAR/jLgDKHDlRgbLqOwxGANMbdu/sZiZjHMAi0BCASBtdyiDFAQgmg6Bsweu548SrAr7YxMHo4NwETIwFsAIoBdgBqAp3GAdowpowXQQkQJbQdl1w0Ts/IbdzZtzlK4gEY0Vl/QDo8Jt+XwTyAliBZYlb/HFDjAgjxmnFq3hVAOj4BouaAtq6tD4Z90kQeHBO5MGZ0h1GjV/VFXzgaeoX3EtX6msk8XtSuNhYOvqF9BrWAZnwFrjU31zGMrROgrQTduohfQILGbQ711bHa0MEX4MzeGecaybWkp7GBjjORtl4Yo8YFFFjbggnyaN4dE/A3N0mG9VOb+sJDel+fihzWcLTVzp/+Gy+DX/+AUQmlIJC+A/z9pkOz7/hIBgK3xoie6KO7HZvGj61jt6KvYzlFOh9dQHXOR2LpeP0mQ05h6opgR7WczWKAPc5pGmTG2xzro0/jpVuSecGxgLr2zTl+kz89pU+CsK4xX+u868yDnGvvU9+NHQ21TXYdC2CYzjMbkh5xkJ1ju9iVeBj9ChlkRc844a4F7An86Llky9oW6HDenecTrBHza5xkXVvrsG87iST99HH2Y01IjALK6is/E1+6hs3rWGMCrYAC/Gb6zabFa8URAaViBB0WYNXWLvizi3vXcX33kRjzO2+9/saS2Sef7p2c9MNuIgFcfaT7wAf8jlZBTn1Hb38SX0FLY5iLxyG4NbqdYp1LVvjT2hLwTbs2161HMgjoxSMCMWBydCsIxIcCZDpJpyTf5Cxhwls7x9s1nBwkHk8ebfssngASeuEnkDG+1obOCDrrN1paF8Dq9MtO8EdPNhgVjz2DvvHdRVE/zbt+JS7GWjuRXtk2jp8DWgYqNXbnPEKo6+lJyVw0NZ+KYwqKyXPqW9dEj92czbdEpUAb4CTR4PvsCOpaCYc5NXf+aAJ+CpPphIRIgleSy380Lr8AKBJD1UasEU+j9e9/389fj2Z3etGxXVje7zCjW8kAoBRvmkvXAZeTg4LdTpi2Hcx2KEgkbzbAC3nZG7vC6P7F85tHtXdXV/1KnjrWnKKhdo2VHjVWfUU7/QdyiuvEaXbftw4VCYCpQChyAaSIQcUffCp7HAgRXSWsjUv/Vkz48OFJ7ukYvxG/Ac7pSmM/P9sgk8Isf7p9yy7M1UfrwwvJaz+BxuY74+p4FQ2SL7ata7xsvXl6MTMb0bHm1XX/9Zf3F2griQKCBCStXdf39uPAegcIevCq8dCTbOxyBEqIPfuONzN246P5BsVWQBhfBlC7eDz+Q2zaddnNVVw7nnkMBE1n8NTdAeU/XUt3+F5yEi+6cyEedS49WJudnmw5pQsdEx9Ed3LpeLKMXvbB89R30WDfLNBy3AAAIABJREFUARJfPTpEXpBcoic50MvaJkdxfzysXfT1F23xlI29enXfkRMt7m7x0u0JFijgRRtwv/Z8dWuI3Uu3mmtru7/atXO+tZBu8B/ZjOhp/vlZd2eJ5xq//p2Lxvq1QUfC33zwIn5kqxXGxPFAACAl3yj3MKYYJP1orl3XsWSTDJJpfLSeaxe/0uF4yt81zgRK06142J1G0d/1rdfmzPZFQ/3zZ3xNc/FIKbl1dKdDgKP665wCZX1Et8KxseOlO7qBqY1DZ+KdedcuWTU3dx9W6JLnK+DHY2BZ888WVBQGTNW/2IotSefEqM0b0K34W38K1fjVuHxHYysQsfP8nHy7Mcnbuix+AfY3t3TP5gr2R97buXQ2XYkv/QE6Z94WLfJBoFbXiE87ny40N3dK9Zsc5BBsu9yp73UX6vHIOXdR8yFiEkVL/qz+kn3zUjyLrvqJJ/WpTcfrJ1vfeuwawF687i9fKAZLJvyEYlu8EEvJxdO7WahrTHlR8+Q74FX8uDuL6jt/XNv4JscQ/7CjrX2PBBSHsk9da1MJkK810zUKAc09XrUWK+zYQNAcxbw2jHlUHJ/LL8iR5VgT5K9t9M/3P9Svu0Nr604reTr/2Prh9xsjHjUnYLV4zvrjG60X+eHMazsWD4CkzX3HeTv/lxfJRdlkG77YzWjlW5pbxxXga6sQlm3sfL/FHMawUSS98E6K5BLPPJYV5pIfof/1X8GPT4pPClT1ab7J1jt3Vix1vNul9ZP+tPlCvjZxCros9pN3plfpdDbOXcUff/zRyYfLu5zbscKWYfYsXYQzxTt3WiQv75FUHIAJRBc/0jXxcr4PR8wYvxQvu6a5wnDEFtZyv/nSeJQ+xIuOuZOu/6NrxXJjw2c2yzqOnvqi/7VT9FY4k9vFA/YeVtP8m691BDuQv9W/dwV1LBsrl3/yYN+p17H0ie4mn+xGMlRkjV9iBfmiNZKMPGbMYyNXgeV49OOTZ/uuvsYXQ0RD/I7+PvGwefDlcCXxANvFBsvX4Sjpy5VLe+OYeAQezgawqzBVtqbj/FjjeMRjfFt6cG7nq9NWxBdYQ7QqTsPYuy6eLtv8r//6w1UAAT5LeIFmdWCBAFxrj9EXj13VLRoORRDHuCSc+mvxC2g6BrDHFIlM30Bvxyg8RiXYRc+xsyVG9nsWBxixzpmPJAWDHx1BBDBXMg9IYgT1JbiOqdFWAt1cJqg2nZmEHHAscKwNhyAoBWYKcCQl8Zpz71h/jbeuf7pBfEA+QJBxcDeCRcd4SL4CYCS39afoI4hXSJC0RWt9N/5Kgh7sZ6hKghUmBIUnIOmQT/RJ4igmwBlP8RK4bbwW/UwYZ6I/5yfpAsYDzmuDV3SeM6E7Hcf/WXjAz86THQOgL2tHYaO++1hwAKyuEzynD4zVXGf01VqrT0lf51SWH9zfLwGUJFnHtdHfdDb0RlJCb+g/gyGwFhhMvnByEtU5X+uWrVDcmOvG2lLIsTYEAxxYxxk2wS/+43W/zYXu913fzWEWa+uLge261lvvRpDsSbi6vmNshSRTguK4ghVbyAnVL36tCRzFNnZBIKFqLgGYNkGApvhzMtiHbcRDO6YAF+wVvgFBrHE7cOgPfTCXqdsd62Ne+Jos6ImAhp64PpmgRd8FH7W3m2fZiKf7tu/a4GO0Xbm070rjrPGc40yOnRO8N3+2kW7Q+/pTjACMW+P1y+bbNQQkrk36o7hJJwRX5Ol6oFc8JvPmZrc9kDc67TSdAZbEG+jE1jVX/k4SVP92u/MjZA7Ajl47pekHIL9xF5hx6cVdbHxc840H7E187lzt6ye6JOceaRPNgHi7UCU6AmEysumh/oDRkoaX7SybEE+7jr52XdfH02hr/I4JBtkbfOq76yXq+J8sC2b7Tc/njpIHDzaQZ9cQfx7Asdbxs70jSoBq3UevHbVsUUmOdc3m3X+4H83RXArS2W3AJ+Am3iquCIqXb7i3AWb+FoBklw+f2floBBSW7Ep0u16yD/Dnx/mms3N7h7wEIl43PjCw3/w4Pemcx6w4Fz2tf3oTANP/fElyEniLRcQw/Ew0umtv7ux0l0k0A00VJiUv8aDz6O8OjuQXXXwFALL5BT7wRz0aoHP1mY4Aq9gmRYrm2nh2kos5ohsw4k6kzz7Zu9973EwysOu2azumKAJ4qk063iOA+tipJlaJvnQ1mtMhj5apn2jqk1ziG5AqPUifk4FEms+rvSSxPuNR86x939ZgY1lHQB58qt/WAj8dv7yPp3eARHOP7pj5hZygY/Vt04S4pLHYxGQq+aVn/JwENP78+c9/XvN2d0Z6Vx/zmfzAgY6vYsj9/fgwcohuMbw1E/21aV71H78Cm5LZm2++cdK3aEifGqP5xT9jR3cgAaAxnWkdAOu6BuAZLTae9ag1/iF60MlOFq22Lj7/fD+6LFlXUIzO/diLDZKyi4BZwHfzkix7hItkv/56BFzjd13zTmfjveS/ecVvj8LiR8RxCpqSeSA3X/7++x+sx8k1f+/fqG2/FeHTUQAg3++xRx999OHp+f/JRzzd+ouH6bEd0/Em2sWlgI/mz4Y3ZnOIf31HU9/NOx6k4wqWrU0Ft9rEE3FHc4hWRd6Z8zQXvq7+3DWS3NxlUn9A+eTH/karRz3IdyZAEA0eHyWGrN3cVa+gJXaNluYB/FcY2sDtfi+HAr271dKn2tOf5q3Qo5iz/dguXtJ9xdzmLS6uH7mxPK/1tfVv8yqabEpQhOgawLZHbtQXmTTPrq/P4hlgmyL3yg+OzXtiAuB9siMXYDPbDkhMv/g2dqnxsmX103hioeRJDuggH3fiiBvFWuY+81t+DQ/oY30HgrvrQ2GucT0+tfnya/VZ/2Kb+gHw0rvoSYby7cYWY3UcMN51nWse8v/GpePRkiyn7ZKLpRfxMJmJYRpfbqCIFC3xrXcORXP0mk+8UIwxD7hWbeBT0dg6cFdB/8OJ3PGhQN5YcAyAIL+XTRfPxkPYGKxBTMZ+5aNbt80rWrsepqRgN4vXzdWjZWyKs87kaHZX8xv1ay5y5vRI3NsxvrV2+NNYiijNufbsjbWQnMXt7uISv7YmySJ+0U9AZnNmA+Uo6Wn8jp7WVuPwmfFQgXbGno0B+MwWKFDLw4whVpMbVTCs7/rqunRNAUxuSG6N0Tm6nZ7cvv356WXjHbeuPIownaAfYpTka8NM9i9ZFQfD2pKpP3EYHx9fxW6tDfF5sknnGgsdbErH47O7x6JRLJG85HRyqdlPfXg0p8KiO6HqU+7Z/2I0+Vg6Fe+2j986IleJ59sGbn0Ccndtuo5/+ZN0JdnIJzovDuejFObhk42FnvpnT+Ir7LJ58Y0dY1f5rWhJbxSyGpNtiQfyk9kHPCRZd/7h3f0It45b4+w/TKY125zwTTFeXtb105Y2l/gXnX2yq+I9BT/x88RPag9vaOwVtz7eG4XSqeiwwW8WHeiIzQboWXeFXdjFE/bORgn+Oj9d3/2GedIL/O2bHZOfwOmSSXNvHvGtcbzTbG0CfrY31ogptBcPRo8NbWIcfnThzT/84TvPKbGJTMCWUIDTjIHg48oRnACDE0zn3Hqius2Zp/SSdLtBgDoSxcYEoEn2AWvA5s7X7vxRvLHYJ0jlGkD4an8Am471DhBBaeMLvIBRFi0wm/Dqe4NIG5SfwDLaaovexuac6qvfglbgTH2oEAssokPQjn47IxagdHEroITCnMm0bzwUKAHBFlhztnk9i1Et3gmUzXlMJV5zvrBv7etjXuYM8JqOpHYcIYdMdlMPyYQDAwD3mxMVqDOqAFtt7HLo/OQPR0OWnDcZT33AF3KY+jUXfufpAR7VVsBnQQMy5lqzWLVh1DsO9OLo4hEeLp16sot+swCFrwoI6CEjcopmwQkeRpe10fUzcOh6cgAwTsCycaMpntEfzg1AY0w8pufO5zScm4G95JWM7f4QNClaoF87RQY8JZPaZYsqgNAjwC2+0TNrvXbknDyaO7CZflhr8cdYdrmQkzYcIHvR8Y7VlzUBKDWvaCJHNoo+z4AHkGKs6M0usw991zeAHygoCI6mxuq7NtZwfJ704isbgT9dG7/Mp/9LQiaY1LWvXN4vkxd0N9bq49wu4KG7fsipeSrCRYtx2FdOtHMCGICu4L82cw3O5KD+Z5LOLqWbgDUAbNe1Rn3wjF6gm4z6Zv8kqbWla4pn9Dl+STxrn7Pv+uaVj61/CVb8qq2CUmO588GajtcKMY17/coGwABVXWPN40m8KzFwPL4ClvkKQfRcn9pEdzSJARShJh/IouuBiex43+wCUApf6YhkSLwiyJXUAiCACZJtoCFgqd9inBKMjz/ewLBbdaOvtvVXYNdLrDvv7gLAbHNvFxf/BcgkD/K+dGW/iDOfDlC1rqPD+iSjgvZosVP18cNtc+3OEQxah9aAfuxKbm777oz9+KhXX93vEwokxtt+py/R/uZb+xn54iHFCAm+hMoOKrpHH5pbNHS9u1SSXYkfv5Jsosu7LuILgCP98DgOwL1gXmzaGP0Blq256O5Y3+lFfXoXQAlodMS3aA+IB+Ym3+aloOnujfgDKG2MmQhFi/4ar7/OJ992bvEB0dm5Tz76eO0eT6+bb3R6zBff1TpN7ul4NH7/+99fv//93//9lDR7NMOK6Y5YRFLMhyTvdKU+6rskM543HzYGIKiIJbmzLqP5Bz/4wQL4u1smQKhjta//HvWkGJhcAwD4v7nRoTFXQfzyfpRO/IheSTidSAcBx8k7/vZc6/qKVrkCvQTKiAsA6cmrvkumWwP9rqCVXQs0Y+/ZfoBhL0PnC6MD0LuS27E5rPbpVfOt7343zqNHu+gUf+yUBqymCzaCxV+FvtrFG0BJ/bmbrvm4e8+7YVq/6Qxf3zcgvPyoz927+1GCHU/+dlR2hzlQlq3q+vSwtdDc6z9aknXjJ3f0fPbZJ6eibTIFylhrfBLbv3Om/VgPPEymJanNU3HOjumHD1/s6I7O+mWjrb1k19j0i49MBj2is3l7SXTn7Oht/M4FZNWv/EqMmxwAwjMG6lhyax71xT+kH2Ks+BO/AvLEGgC95tt5xeh4Y3MIcKNrAn26XixlgwU73PjxQBHSjnQxImA3nqaX8QlALF4DXiukshmti/mOIWC4HccKZb1DybnmwP9FV/Qkb+B0NGTbk7OiU3vE0se1G/PY3EOu6Sp76d01bG0ymI9YY08V67K34oxkx7/HV2CYdei8O7K7zh2aMIH4k8wqFsTH9FP/xgRaA7TiX/NvrQF7Gr9xO+YO19pYO+6srC/90Z/WFh4BeOVXtfEYVrFIdMSv9K4xAaeArPjAvrtL3SNooq++AbXRnxzTcSCr2E88KeeZGEY6IC6Pb/zUtLd8gfy7edQHu1Rb+S9fBTPi48WB9e9OMGu9a7o+3qG5+URv4zTHeJ1O8Y/NPfl0nVyzMesDLX23xps/kLPz1gB72rc7yMQAja2YID6e+ae8X4GseTZHmy7SrebFfyjGiBObV2N6Afsudm8+imXl6O4WtvFEUbp2dCDa0Ju+AsObK/DU3QPxIz5Er6JO1zcOgDZb0BzdiSrWZ//7tga71vl0KXkpCKwY/JBJbdIZMUfHWyfNWR/iVHFyNoQuyJnl2tml6afiT9dnu+L7jj02PucO0fQhnuU74wO7Ht3NJ/sB7+k6G6z4EGC2fEEcI+dLD+IbXXBXBLsiR4Z3ySXIfL+3br/Tll2On3IxuEbXsWv1BeNzZ098cVdKeqgAApRPR9xpuXGS/YSBeFMf6Hz6dN9dFy3wC8W8xkjPYESuj4+NowDDBjSPdDqdEnsmA/EbnySvUpiKJvZWnizWl4dXKKtv798r3lKUi24FUcWl5rdi6ad7E6kiMPxEEURs2PH+JmYanfG4cWvffOu3TzxpXsnf3XtkptAlF6i92Ka+Wgvy8c9u77s8olvuJgeA58H4+GJ8W7p4ZW/2XVja8chSGGXf2SnFPDlG7eKd3Ju/JbvOK6h0jZoBGw8XXHnq1V1ogknBEfBHTq1wqbjVnKPr3Dvv/J/nExxZoOpxd0ME1VEDYDqjXpuVaI3H96jqSfwYMcAhR08JTJJwCAwDGf2+Ac+UnVDPjp0TnKdrGQC/KTLwt+uX0h0gcO0B0MCcmCWgFWQTDvDy3Ll99wVnAoCJTsAZsBjNEzTtGMdqkUwgXaAKuJvJJQMlyeMA4vMO/rfDBsRSEoEKvnMAXT+BcPTjLZkvZTgW1ZOz/cit2qCxcQXfDLBrBQvoEqwDSvCPLnDsElNjN2fAo0TYPBtDwsVRSJQnj5JD5+e8zHnywpi+LTLjMRQKLdMAdAy/m6Mknj7Hq46Tc2PQ0frluApoOAhg3grOH+/ASPI3K8ATUKeP5OZ3corHXR9teMkORAv68YRe1cYtfJwUOvruk44CyQRg+JecyBDP2JdpdLW3jqKd7GoHvLduak+OQLLmMddkv+vj5qt794fAER36cs3sU1ACfAc8JBcBl50I04Yw5PXdh6NnA+IZOq1VYFrXCJBdXxv6M/WGQwIqdU5/9R/9AKPoq319C/YFl3MNWd9zHXHy+ooW9jJeNF+BsgShOQM6VnJ2eYP6ZBy/l394tHdORRebWx/m0TkBiKSmtnyF/wW81pi1xVbVT/OMFryPRvK2I8gY8YgDnskX+6+v2vcHzJcE8mmN1Vz4VUXDzgMZAFH0zBhdI1kTeAEw2KS+43P02H0BtBEwLP97AHSSdsUY6zB5F1AC0O0ItMGB/gFp+NXmvnaYHI/mWsHK5cuLluhonoLqzqGp/+uzj2JT4Efz9Wzy6O5aYGQ0Nk6JyXwm70wC6KMNGcCOxiuxsSuvcYHj7cy7fXsnjl542Dk6E696hwPdag6SCwEtMA3QH/865y6oy1f3o0PtmAPsdh1aG6c2AI74qBD09PG+Pb5jdg61g46/AODEwx5PEu3JrgB/x1/u7NmPdUmPoiWQk11ofjdu7veu+MR7tsPzXAF04sd4K7GJL/0W0Fpf6Y1nSBu/seu/8YAp+mE/BNXNAUgo5mhu1mHJQZ8ZzCssbFu2H08jJm28+Nina/NvfUqqk4OdlQJpYEv0dd7aZfcVY5JP+lHfjVvfKwG+twHpxk/Hmxf7w98BSzoXfe2It3tUgt71ExhoHPxoHOuT/Ym30dMa9UgDvg8oth6xdjwihEy73vsQ2CW7EhsnHZMvJEM6LFlNBzzuJp347NYnay4VI5o3OcTz6G8eQPjAg3hQH3NjFbAMyEfXPHpDzFzS2tooma3fEnHgt7hHjCIuufB877CLrtawHeWKMtEZTUB5cWtyafw7d26d7jreQMArp4KROHkm4tkhQHk8C1BJl7ybKL3xgvloSHfQPEF8xepXjoS3R1W6a0HM3Xc7WLObyTU+WtcKqoopnXf3V//H/3j2wQfvn9590/wAkM0/ut2t0vpgQ2sX3QGM9NfdOI2bzsWHfbfMzdMueiBcsgDOAQfS3ehpTmxEevK1r719evSUwghgnX6JFZNdhZhoCKgX36TPzaW52fgnBp92m7+LZwDPaLJRAd8BydHnmubbOgQiStiB9OmgR8TEB/69OaQT/A1QUfyqoJG8Gtf7DcSQgCtxfnSka32agyJPMs8f1r51aH32BAR6LOa3ljz+r/N2EfO3ALgAsOTStWICvjreppPASsXN+BA/xKzxVSGgsfFE7MEO1r5xs9GNkc4ptLErXc+eRHcyyV6ku/HZ7vPGi1fxiI+w5uJZtiVeZQ8BptFjjjMGEncCz8TY7F40NRaAKr4kv+TAR3Rtejt9ON2Uv9vJb610rXhErga49LhBeaBcUp6XfjYXRSBxO73iOxTn2KbWl80n0Zzc/WYfZ84udzF+clM4tTM4nY/3jR2P+GTxgyKHeNujg4DnCjrJq3HE4nCr5hBNU9/4aX4928GPs9/pGVDdLvKZo4hR0g/xbjTHc/kGOxf/0vk+ikry0Ppp7Maqf7u4W6/NRXycHtRPPDRndqdj8Ql2l/wbr9iKDRFDdE08Rms0dj3bJfaAhyRneaH5R6/CiWKOPACeIeYTs9R/bZNftMTz9JfPZSs6D+S1ThovPZmbQOQcMCq+CJhbv3xW8218d5kkn31n+37PijULQxTjR1/nm//M9wG0Z2e7gA1n8L/1NAsg6Oxautm48UJOJAaX50ZzcszWRYNCjZhhyjDdUpwRh6VL7tyTZ2TbmlO/bV6J99GULnRs4nfJsY1W2cLmkL5bs22gaD5sdPNRZO1Yd1Y2F+/oc6conYMTwTQ67i7Exo3n8bTzNhc0NzYRHtK3u7KbFxsePfFs2qHOpQ+KnzZsyTcVMaLtH97eGx3qM3rkg3BNxeOuSUZ9rP+ulyeKAwD6/H3Xtx77o/+1iaf5rfiN140f7Xi2cIxz+87DxrQxio1Y+cmR00ZvtPeX7YfHPn64n7wx9TVe8mVwNT5OH3z+xEeiDcbZXGCl9d2nOfGB9bdyunP76Q/0rf+jGW4aX2AY9dH4+Luu+7d/+9F6BBZwpYMYRDkEe5xfHVlgl44XS3XO4tcuApvUTrS30ZVkNZ7EPoJNvG99dzxGWuDA6tpwtBVAKPOkvTk53v+KGlMQHXt27KgXAHL4eBLd9SugZKgwvMpm54zleoar3xS/uZgro06h7UqZxg0giTeqf3jZd30DpBsTj/XDUVDyNefjZZ6qgMmTswF+Agglw+mEAA4QUj/nL+3dy32MMXXB+LXVV9fPhRHv6p/cgYUdY8SArPURvwEO5k72DAP+1762gmSAkCDb4u16ssXv5jP/tLGQgH8WMR7SPaCBBGv221z1PY2Hhc7gkrkdLOjveznRxy90U2Abr+qbsTG++RmvbzvbJsDkWgA7OpeQj48+gZjx15wArsDnOdf6ii8TcDAnRlUwMdd1180guD76kElttZ9g/9S7l8dcfV7atomxZdsErtHCwDL8HJx5Wf+1m0mzILN2gN/6nzpKd+Zc2UB8cbeB4mHH47eAnpwFMOhge83beYUNNkwyNoF/a1CAFH3sdf3NIAK96ZIdPfxJNAALOVbBynKU13bx7cWOkB2c9G6D5uEuAnKoXwU7/GGro98c2O3G7BqFJPa//nKyzR3wVpuTYz38StcC1BoH+OwaztkambprrM5NO9hvga6ASIJAn6NFAaD2ADnJX8cKBvkbQAqwDz/t/Irejkk6+MPuAKmv+Fxf0cUeCySsdfbZNx9cslH/bHJ0R0+8S0eBvfUTfXx6yYxCVucKnDsXKNnvCcJJXqLV7qj00Y7MaPr2t799eqY522vtkrPf0aWQgdaCpuZsPgXE7eDurojOFaBKzqJvAcjHLc7TTzYWQBQgzua6C4rfuXXn9mknlgSsdVofrSdgcuficdcrQq3C74OHa7dZPDYnyVnzSxaezSsIlwTu3VwbhLtxY+/kYbMBHHzWw0dbnv2lK82n/0tQPEe8saw1cUQ0id/qXzIsCBULKEg15z52KkaPBIT9r8+AFACmJCcdIDsFOzxJHu6eiZ5Aq/pIvuLV1mD85dOiCbCSTjZe19Uu3ZDkSrBaj9GgUNU8OoaXyc2uOX7CI9SiE9AAJCjBak1MgD9a67Mx0gl6DRSL/vohd2CAXb/pXW2B6IApYExykUBFt0SGLkWnF7H2P9/BF4pNk0kyaDxFFs/trYjATt5/cHeBsm6Tp1sAi5K4+Nb6846F5iKO9mgE+iaxjC6ya7xozVaImdOp5B8d6Evu6Wif+lnJ//X9biPgBX6KPRqjdUQe8bF+OhbP/vrXv5w2ILGPimjxMX1oLbHP8dFuP0l2fTbnrpcTySnYyeTZWopHCmUrXjk2FFy/vjc6NK94BRztDouOsdm1ia7O938ytLMyWt2JpIDaO3b4oWivvUdLBMDFZ8ks/9ockq/YLDrrbwKM7Ej2CVDqbgt5ZtfZSRjP45NHW3WuOWTX4ndji1vSp2iecacYQmFGf7XBm2TOZwDA6RaaAINdp5gTAJWONw+PSWqujTnB1tYducix+ubD6zOdBB7EW/lP9NQ/G9t80/fGab5iNMUKcY4iIb/f+iC/+ouf3TUCYE1m4rddhNy7VKNp5YPnzy9+Rw8b3vHm1RjpROdfxGW7qC53nIVEjxmxiaa+o987xqZtFQOLuZsH0KjrPcIrvtSvtdDveOQup9pGe3yOztaCXF3Ma46tGwB/8/rFL36x9BgQlf2mox5/KT5tPMB/NGSfgDaAxuZU//Kl+k7PAPX12TVyYoUYtj3Zdj1gsnXXMYWGziXjfiePac/jXTKPN/LJxuMbAMxyf8CaPtKh1qZcqXk3fjuoFbb46ObTdf1WpOQ30lv6IaYHZiYbd+/Eq+QFpBYP1bZxxeLyrdoDRGE7K58+7ijn+5pnfbV+3SkSTcnI47D0WTvvwqiv5DHtjKJGuqdI4a5CeT+blJ7Xr3g9PouV5HdiXHGA+DWf2bhdK5avTTTTOzly/FEYp7fNufHoY3S7S1m+IqeUu0Wr2NFdIfS632La9EQBun6NNe/26DpxR3O0zuqfHxQTpo+NTd7xvWsB/GgQv8Ad2Yv4k37EU+/pEBOJ6evD7vvWRNfUpvVQAVhMrsgrjsPj5N0xBUrrceeg+11AtW1+/F7zye4mLxv9Oq/gQF+iW7FR7DLxKTl+focfplvF7vG3wgTbFu+SO9C+/hWc5Ky16X934LGB6YyCqpyXbbp27caan9g6WnbOvNc3381PwZyjO17H266JFr5Z3NH18iQ+ojnC+OTWtaNnsLLJq44l63knnTgVbiV/SV6K+IrA4kexU+vtjZt7o5McKN3PBvZtM1S0xsM2fKTLjYEuuBoMRSECjsSPu8ZGvugrL4z/nnoAd4Ifda6XoDsOY6tvWEA6u3Ca4zUW/Q+LXLn43Z0XyivYf7ovLtef/Ll5tvYbuznWLtrru2MwXnic/MZGhfRy4YzHO0zkL+Tuu74UkcUYtY2O5Yv/5V9JgSwtAAAgAElEQVT+93OgBEADAxokIS1GHc8b48A71vkegQVYjUiJcX0I4ibgB8xpzI53DTAGwEbZ7IJh/FU9p6AqgEhGYvrLoCAnYQyOsLmuBXkkcfUN2Jn91QZowoEBEHcysV8AGE3TyXIQDG7nOHX86HfnLRgGVzANELIY4lmKRNh4PYMEQjYG40UhyTZ6ZgINYARAcMRoEUhQTgvw8fO9Y1sQAShtXhIc9NamcSwKAbOx6J95AY3IgNPqG/3biO6kVXsgokUCPBLcMH4AFXNpHgCf1eHxaSy6QReAQRJeawQtdFhByhqxoM2h39pGHz52nD4DYftmvKyv589evJOEHqC3fvF26vEcW1v60W98AG5M/QKGohvNXYM+ACeQGK3krw+BOP3Bh9rRu85Z0/qnq/UriALAqiLnEO3cm7pBPzu21/92OABJDrh22pBFxwT0HYtGCVc0S2i1E3hnqNmXaWOaj2AJCMJRzsQ+HqjECw5rb13Vf8e169wM8BqH44z+kgR2XHJHNhxSv+28iyfsGDrJhIOOFxKm+jY+EJ9O1a5rJPq9A6S+JauuvXn9xQvfG0sBQUDIDsbzzqPPThuAB/vQuP0pIESfwLfj5PP/W/f4W3/+n3MUPHV9/QrcART8nCRu7nqcAZJkqvMCJDaB/Qf+GVOQj48ePSHokEBHW3xOhvWxrnu4Qc7oiw/oKymqH4DiLC4BO9OlGZDyJx2XOLce7dYRAKN7BnvRBtBRAIkWd2cA6fje5tAaKTF1q3oJzCpKHDtU0Be9Xd/x6Oq65hsv+G2BXfqVPjVuY73xxmunAn/zI0ePtegdXPUJkGycFRge4DFdid5VsDh2a+Fz7+BqPDu73VlTHxJaBY2OlfT3OYH/9/fLR+3AAq5K4uKB4mt8j+cF+NG/g839joWAQrTjcUDKCRg/20Xr5iHhKT7xLGegUGOlO/VNDtHbNUCwaI+GeEB/AHUlUAFckpf6tTMxmumk5CfAl94pGFlz0SLRWrHqcedR59mUdsbP9eR5t5JegHNjNJ8+8VCRnw55l0DzjC8KOsZV6GMb2K/rV/fL7d1l0Brs2pLSdmE2z4BMfkayJbaOJj7bDmQJrjg5oCY6evwGfey61ot3UjTvaLNjsHbJIdoCefuwreK2eAugq120Kc6UsAaeJpNoJ6d0yG7Ezl29tsF3vl8iGF8BaI3f+UAY9gAIK/aO/mgAiHQcIJiOSrY6764SoEnjs4vRr3DS+e4ASSZAyf7vPICmeQYkNMdskZ36gNzCCL6puZFJ8lWsim67lPnBzieDrlGAiP8zfqELyan/bUDgD1q7Hx4vqa8AEs3mF2/288k36MK+ymGSXcfjQTxv3s01G22HZeu8R+cpngND+RMAMPvbmM25sexE7VzrhT2tb3Zv56XXFl/lm/Ej2tLl+mlM9oguSm7Tge4AiT785cfqQzygOEqvGzeaxFFAcjFFx+szfke3NbsLAtvHuouMf4qW2td3dKOj9vIewBpforAqx7Dz2l0/0SB/ZGeAE0D/+rJ5IpvHzrqDrOvzt+IuYKX4rGsbv2ujz3fjbbBr3wXeXWFdo3jbHLMn6RigrH6yOeKHaOsRMPXVtQoO5CpPA6rJ67SN3zABuUb0xs/WBPsjthDbs9GNb4z6rq/ojU4beZKv+Cy73Dk7dZNxsqhtxdT33ntvjR19rZvsTvydoI7iiziYz2WLxGbZN3hDfbQuklN6lC43t9qkXwrKjcP/wzuaYzS7WyKZNB/+CPZQv4Br/7OlfF2yjW5xQX33yEPgpbth5HfRDbtRrPLIREUcebz8wKNnmnu+Sawj35SLACCbL5s8c2ZYEp8fz6JFPJse/ulPf1rrN57IARSM6Dz+9C1HECfLSdxx2x2Gir76g8ekF/UtZwg8Zy8VYhTfxLDptGIW2wOIzBbHO++ZS/bRV7t8LWypecrBOs6/4I+78Dw2SnwcX2vbd7qW/uXn4ntjdU4Mp8Aqvuy8zSBiE/aUzQWm8ze1b6x+x5f+gLpsJixDrl1f4ly5r9isfvhba1DxWKEhXWtcm1ryO33E8/wIPWw8sTRcp+ujwR1f9ano3/qvXeebT/9nM9IReKqYKnqTtVggu5KOANn5sHSj6+llvFH0s8bltmJDhazJo2SWP3GHssKoGIptqU84h933coLGvnv3xaPq9nrYfO+axudTFQfCS2snnuoOmMZs7vVvg0C65DFifE3X2WBQf2yzglr0sKvsDrtR++Yfn+Fp/InYHg7EjjT3ZMY/yX1sJGvtuRNGgSIdY++bw//8b//9VPxq3HRLgSlabUBOrtNO9z+bOPNX/9eXWBDWaz3So3ISuVH0yetgZY1/tmGuE8YvL2md4xddT1fEbnKs7gARC9cPuvo/vWx8a9wmCZsAs0vpeHztU9+NAWNtrdVfNIknFL+yR82zAk4f8hVP1bc+5YXoUOBqjuf++Z//1/OZIAsSMtwRAuCsswTLWTDm145dXpJUoC0gGHgKYOu3QJAx7RhGTYAV+DkVF2CB0U+O5wBTZn0BSyW3+gBsNp8F2h5KKGmQ5Cd0Ca+5JAQOtGs32Ppidy8QlVGubcoBpDMfgSQF5+QFK5K6ybv6omAWB6MyeYaPaJ7ym1U5CsxIMRSCb+frmy5IOoH5i+fndwGixQT4FaQILtEi+WZgJq1T78jQ9fVLbsamB/ECjfVHZ9Ek4IinFgRHDRydum7s2va/QGHyeIJmDEXtrImupY99T+BvGgQgmDGaYzyqf3rIkE+eTr2sANIYsy8ynM5H4iJIYgxm0EjfrBXymoaYHCZf0xWBpgCmsTn97Iu+FT5bX4wafgoW+xbk4MM0rpyY9SJY3aZ8y02f5MMw0iW2p5ewZo+SATlJ0Mhwrg12hcEVVAOkMq6SdbIDXMdH8+J0rM9oBpA2rxwrEAUYWxuJmuCvPnMs6V59cdh4iRcC58agC/i1HMFxFyBdSjaC5ak7kvXGFQg1hiBVUaFzzaN+7OpVqMk+SrA/+ezjU+BuTiuZv7TvVmg+1rj+rBGOn4MGhCh8dV4ynbzY3eYNFLArB6AqINVmJ+m7WNAHWCdYijb6gvd83cs2lQ0pCJL4ASv7To7Jp34UDdgCtxXjM90HQgqGOl9Ab53zSTPoI7sFsDzYj1OI53wgoPr/snWvvZYlSXnH697V013dc4EBZI8ZBgFveMFHtmUwGIy52Ja/BULiNhouQrzwTE839DR9q6pTVcf6Z+zfPkGJIx3tvdfKlRm3jIx4Itda9QlQAQoAALomfSW3ZOuajpnrHhPjRaDxLfmQtAp+7PJUuCSDxgE01C8/F3/1YWdn+rRzegd+fH79xJ+ddyUptW98QH39d6xkMNqniDPrS0lg5+qbvZ15/ur1de1rniT/+msc9mcXIL8quT8J36NJjOvbmls/HiNQf4DNbKGgv77tIDZ+19QPe+03sF2QXeCZvLKZu53LA0D3MmP0JZPkCdw/ccO92Rzg8RK7aNa4Jf+Nnd2W+CU/PjeZNbbd6RtItOMzfgGu2VIytJupJD2ZJaNotP5FX98bH4idTtJ17aLR48ysI2IUCWjAcPrsvN1F27fXTkIR2FO/0SWpdgcCMCM+A9+s6XaQWmc7vh8b8OLrucs53vq3E17skawC1tIJv8L2FS0bu/nD//Prdi2SXTLmq/BQApKd0DW/bGexwoHCczabPvkXRSZAnkJO+vcoMvYKpLS+9fmzz/5l3qVz2RUbkNiYjWPzVbQmD7v87FiNVuuV9VTBpf48Isq8J1NFFD6hsRSA0kU6z65OYfDpJPMKpvxT7bJLjw1IrgElPcqrOZYNjG97cx5Z1ljJIV31DhNAKPDlFIMuu7Wj12MVkm+6AGrUHihtzYgvO2mtF9bC15dNYbe3r4/vCKiJLgXqXoIe7c2f6Ot9NN7RowAlcU5ucoD0PQntbE7YBTqgkngYmFshr2MBhmxCzLvj266PxikizhMAagc09agKfopdy7v2Lsjmd3ynGwB2urOzOj1Hn/W0ORRf8UO+wInmZ8ftQiYfd2gASNmiPECeZn0Ve3gviX74djGANZZs0IH+dI3nvncd/wJIFnvXhzsq4kGxJpl252RjVVRqDHyLUeJDvB6v8dGcmdx2Hs3qUSXmbvOi843jpaVs107PbOGrr+bOpvxqtPBLfNvO14F95MuX8a18ZH0peO27GKyv6THwO9kArjrXf2uXu5yiK3qyr2wu3vgcG0Syl/6Sfe2Tc236gxHsXcfpGFAlfkr25owCv9zBnRb1Hf925AJ3G9+GDrviu7a+xRRvy1JMLkYRU9aPtRlY3lxQCAHM1w4wn93VXzz0WUEm/hQxFejEQPKz7EkhJl3RJfnHX3IHyMsx2S5MQfzY+WTXHxtNNhXmxLHNQ3dBiFfZu/hX3J8MFT36nn7ZD1wHFqFA1XE5Y+0rWMlxkw/b4b/rFx4QX9lYtCb7ZFK/Yr++d112Fx/ZaLLxLia7+5M7f2Hui2+TR7LJLtJ5/+5MSt6K99mOeErhqHXDO2iax/LA6Fa8IzO5pMK4vCbZwiYm5pxHu3WdoiTQU9zBpyaX+lHYM2a2llw9QrE1Rp7pmq6LltrJfWpTX8XBHsEVHR55JU7k6/HLr9QfjEGsLI5I3oH3+cT4BdDXzqMVk0Xy33cLx2vy2HNKrrzX2ObSxkT73jjZCPqsB2LBzmWbCu/ZAszu5NuXu2a6zlqoCNaxrjNXkn3fZ0PSv554hx5vbuadnDDM6K49n128kQ0C4YsfFHmy7ejomnxZ/30XmxoDhiLm4Ruab51L3uUjCjHNh/g1n+M3nqKL7eQXokn8ymewl2TVOPKuzqcHdwQlg3RbH9EAJ/rGk9kQ1/hsWb7N1/MZHa+dXB3uQldkaA71qbgGb+tT/BStvouV4qdr5ISf/MsnV/y2wlp/rQvxB8uCr7kLNL1cY6yXc9OBODxdxadCEGyt/hRh6qdr+JbOpfeOxZOYUD6TPrsGrkBexy5vxi4Vk+A85mf6qG9646Phn/f/5x/9ya1iAkApIXSsTlV3IrZOgXgShSkCTHISwRtEpLgNSAJOBQgWFYuJha1rGCFiBTgWDYAWYFDCDeQ0cYHfnXcOqFtFMqFEB/4BLfHSdxPOtRbxHegCtyQIAClgaLRz3ujlBDYorsLV9dFlQnFMAq7aCbBrZ3LhgXPWxnXRI+A8C9bLF0fP9AIMtYhxZABV/Dkv+PSb3jpe/02A+tgTG02N+/jRO9fbswUzV+O83N1B/hwZEKx+gJNdQ6ecDzkLosmEfo8A748z1Dfb71j0oIV+tw1oa2ImV/recgOwkBG7NVfMv66XJAF5+m1O1A7oXB+H5puhEU8CUU62cxxYtHFQ7JGDx1fHzX0y2eCRQJUdcdJsqmuApmwA0GAhoGfzCGjKxqMJyEjX+iCr6BBcm9/0TPZkYN5JUDhQSa6EVNAlcRegRmfzK9765GSPXb+eZ5EKUGorkWic5LPpYFPsiQ8RcPGvghMyY4+SaTZk8Y838j6A5cV/8qt4Z1fGs4OFv9rFjsaki7fXhM4JiNh/n4BAybhAk21HTwGQnWrdv7cLeskqHr9xuT1f0mBuCe6TT7QGUPcZnWyDD6uv1ilB315r2JyEsmDIeiNhsFBbB+M5eizYiuSSpx3ISO7YhYXXuifgNA+3391zaxeuJIp25dS3uwQVfYA8NjUIgPkR63SyODp5MLuPrdUKL4DQdMGn1UZCKnnvEXLRoJBEf/Gv2BAPgm9zsWNkEU3JtOCz4/3eds7/CJBKduxYsvsJOF4gWjtzOj6zmeZ0+ky3HksV/9Fd+xIhwXPX1D6aukU98MzOVTuvktMBW78ewCh6ko2CW3yw1WyTvfF95hZ/nU4BpOZWdAXMekyCJIavTQ7xW58Adzu2C+iBwWiPNnOvPmZHz7uXl91+cfjfAHL8e+nhV1/PLvn4TD9ik2jaj41Jh+QIrEjm9Jr8FMHEBvHh8Tb1beduba3vFR88O7gk127YxoiPZC9Z7VPhKB3Ud/yms2SbrOyA7g4QIKJdtZ1PZx4PU19459cUm5K9Xc98uR2XAnmJrwSrduk7oKM7iOyK79EVwIL44zvjvfH67zzwXOINLO9cwHtyBe5FX6BUu9X4wRLzAEA73ADMEkMJlkJL/RkTwCdONU52kGzsEksGyd1jOAJXk2vgt8c+Nd7zF7OzVmxfvyVifdpR7VEj1k6gUmPbrSkBTOYS0B2/AaD4uvroev63T4+YAVBGZ89wTj9d11j1Y3cZv588490de+Z7tHz00Y9PAcR8cTdFYzdX3JUj7gK08aPABmt65wFbwCfvqRJvyIOi45PLY2u6E0WfnbfeffrpPCZHcam+she+FugekMi3xBew9Qc/+P7xc/FhTQHOuAshuYkNsq302+/ol5h23BrBrpPnw4dTUK/vWe9fXdcVdsC/b6BXv8+evXfkn86sDQBgu6g73xyIBnfT1Nfc4TKPFuz497///UNHfjr7jD8AlbnvsUP11zjJln+w9rF3OyAD3Zq72XnXZyO1EfMBIxuD/SYrhdn8UzKPRgBpOoq2bLd57jEp2Y+d1l2XTBQgsw8+h975APGhndzJagraA6Ymp3hOF40lXuxcY6Kh6/ou7ko/gDsy45+TO/AyWUdDtNe+P4Vv4EfHkrE4vt8eYUWm8ZqfjddohW/UZ3QB+7Pvxsv3KViLteMv+Tc+WTYuMCy79jgdc6m1RdGia/Bm53iAaT6fn1H05RcVtMRFfI31Nn6y5/Qgd0ju4rrOF8dEA5C19p2vnbsNxecdB77LCeRg9RE/dkIXO2Uv/Y7++ktvYiV+WCyON7Fr18iZ6hvPfKrYJvlbQ+W8XVe/gdjJWlzFRvJb8v7WSTGF2Cp5KvrsDRb1Hy3ZeHpN/tEbrdGQvMSW/Y5mtoR+4Lf4tt8wn/ppPLmT4nn2p8BgPsgJ40OBoL6yQ+tFfMiZt23XhzyhOSQ26XqAO57afGCdbEx3IIixFX6SSbJJJlPEnA1tCh5yteTVsfxasmGz+S2boZKVYlSyiEe5gdwvurOBbMpjNBVwgajZQTrlH9DAfymOxRdwlPwVxdJn7cWi9ZEfiE8ytW7BmBrfBhJxdnwr5uJFnCHmyKaipTs9G7N+auOxbvUp9wvMb9xoYKNyDn4ErsMW5QoK1zAgOapcON47l06SL/+Rjq2B5pT5LI+awuA8KrPxza25k2YKDPEW3Y2jwJYOGz+9wiWy387X3l2mfbcRp2tqC88is+SiSKuQ21j5g/oU00dL/cJw0mmyi2a+OjoV/2BT5CuPzjbSTfZGVgp/HRdHsonuIG5MMTV8RFwg12su993GApsG+Vx4R3Two/WloAEPqj2Mjr00vpzIxhd4EVwgPm3wECvYQCUOEVcmV3d4ffV88BCYX3qxpiSDYr3OiU2jN/obN9lnN9lBY8itrF/RL9bKjsU/Noux6XiKBhuF4IDsVrvGNC/6PHPgj/74T29Nig0CWyhjpg4EcYzQAhFhwCdgmQXAZEcIIBcIsxOffU2McuYW8D4BlpwRRXct59k5gDZAXOBpIY7xeJpkeB59Rcm16c8xjq5+uwYgVBuBlmraBlDjDfAvIZJ8MxZ0S0ABTRanrgMGAXwloJKC6FOdxAO++w2claxFV3903h0cJk+fCi4WXY6AA4j/zkVjNpJeyDWaOg981YfJH62Cv+SZwT55PMG7BMe1dCbQ6Th51V4CbrLUbrclFwHjdmiC8+NMb55fF7d4kch0rnEA8BYgk8gkQ5MgETjFbi0abF/AQzcckAQ4fuy0AaB0rvbx1Lm76vmbe29ez+1r6NXOHOmcnUsCeuAcXXIK9LAXe0En2aAbKMyxZcN7XiVHRQN8bPCEPoCjkme+ojki8UOXYFcyHU3xgA+0mSvRqGBkcesaCfoGKLsmWvCufdcLwAVr+DnJ4qvZPRyt/QsKoyU9da0/YDiAm38QrEUPO0e3QN3c3HNM8ZnOBQd8p7EF3sBEyYHPfZyPJTu2IbmMLoFG9NtlIfjdc3TrAbhRv+kWuPjOpUABtLJb5snljpzG5T8t7hNgeVn17Hrkr+2Aip6OAzMVs8g82zSfJNN8YvIEAHW9dSrZR59ig0Q9/bOd6IhO/i1gqEXcI1okYxsEoQc+oGv7E6RkZ/Vrh4kdQIICPsRuxeixA2/zxA46Rk494z6erEF8HprYQ+3jMfrtXK2/b7w3u5gAYkDm+ts6N6+7Jjr5ewF6MtUm2UtwdvJVYGs3iIRB4hxt+bloaw7aER9tEu12XtemZDOZxqvdRV1fYC/Wia4pPMzOFHNE0lnSf3bXvJrbquPV3RH0V/8F1xKp1gIJZn323Y4jt683Tv0I6KLLHRCKCI1VuwATd3WwATFGthqvJQ7Jwg45yZ9469135+V5FRLrs3bRTc7Rce6G+erza4CpSJZcgQDWn+hw50/n+GxFkD4D6oBNtXen1ykI3N6e39ESXfmX+ul78kqHgffJT7zKNrNBuwTtfhJ8063EUmyVfpMFkCt90HfjxlfzCbgavda6aAOWK4gl/44p8vDFxq1P8/n4ppsBdPl9sVSJgyJC+vNc/ujbfiA7TJ6S1/qxuz4ZRGPjdT66atsuf7v7AAO78OhRB/G86S1ZT5+KB3Z2ZzPxl37Sa+PGm52V8STxq02/xSXf/s7c8s6XkYOiS797ZnI25bFCneuvccXrXR9v0esOgXQc3+6gFIdKGgOxJK8KTJ7hnjw69+zd2dEG7Ix+voAvB5rG93VduyT+n3326Zl/Cmjyk+iODglwPOUrvOckvWTPHeua7Lj2/fEj8gRrVH3Fb3QolHx1Kcr2MnbHrJcDKM1uvg145zOSe3RHh3UjPfC71pD4i8Zoivf0gJfoVjBtTgE9+kxXyb9P8ut4/PdXkpsdlo4pxkuu+UiAY9fTW/OhfrKVjncHSKBSPl/xQIEwWpNxdiTeESfsndLJPZlU6LJG5RcAm5J6wLjCbm3lKY3hjiYxUPI1R7yInr+yYz7e+bXOiQk8Yo4N0lG/d86Rbvgv613nxRcKX+Jc66I1INnFl0e71H9jK0p+61vfueaA5kW6lg+JgTdgKd6tn3YAR+MUu+al3I2R/LPBzqXPeLDpIVqt+/x21yqAmyuNWV+KGLXJpiqgdzw66jeexR/it87hW8zrGNCcfhWg+s1vWLPkms0XuXF2jAd0Zwf5fHfJyD8Ut82deIp+MVK8pc/6jPbmfjpLBuKe5Bh/7qBCZz4teiuwN7a1/JqwXHYDk03Hj0989ux6tykZZdPpMx7lftGgIGd9AJj3mY7Za3pRwBdfRBvethzrcxeK6yMee1dbPiUa8itdmyzSW30C/xs7ubrrNFvud3MwGfVn7cz/5YvqQ26vTb+zz2RS39GRbGAjySP57DimvuFidqB3LP9UPKdwBL9wh4b3TJlb8sKuzVZgT+iIFriBAnc+KNpax+m+dmKj+pLHxLfCiGJsbbOT9Ja91v9v/uZvHr13ju805/nH6GtcuaH1v3ausY4nG+t6uVP0uCu2PhqL/NK5eCR6AMPZYn3LU7ODvm9wG+Ae3WSXHGzmAlonE3J8OydsDP5TrJTe8p14aMzWtMapwJQ9/s3f/M2xk9plp60r2WJ9pWfxr5h63jUyOYa8tXYVTaM9uxWXNB7Mq/6iS0wQDf2n++JImzHk2HylIjicEvZAx/Wf3CfPHcwwumxIGH89d6R7XJ6NHgpG7g4WFygeR3NykR83TvLjM8WPtYN7wmdgdGwq+osHspv03zqq0ACbgC3AD+GtAH55t5gzWbFbd1c0Lj/RnI635H5yiecvjq/uGgUi8zU6FY7gEvq05lhT0yHbktvBseIpGWQf7tKCp4jrFSmT4/ZjXdeaW/+dS2a1jWZFPPhaNCko8gmffzl3QmmzdSIOqh/xidzY4/7giDDPPq1D4vX6jjebFRXOojO58rnpJn0pwEejNuwzHuDSBzP6nf/2e7cmTAP3bzEFinBchAqEcx3QUFLtdwNJUrfBdcyiBWARFJmMgEpKZqCdByLP59yKRMAWa4JGq8RS/4TFcADdFtqO46PPzu9CRf2a+JtmfHZMwFNfJmd0CA7JS7+cbr/Jp/62492JisVKQsdxoJdhcpwWGeDWCUZeTmXNJAXCNS7dSZg2eEwPyR1wKxjv08JBvsBqxmciPXwwO7ktMnQLEN+BI5lIBN8GDgV6FnLgLfp8sueTbN/evXdj260JLRi0aOew+uMoAWiN1fVd1zkAV2OwYcmLCb3tC297vNrZEWPOaNe5Y0f3H12DeUH9tjV2CoAgd/p5c28efWOu7rkO2CVvwULXNufMf3Zu3NpxhPix+L6tTz4FWF9fQOa+t5jQo0AqXiQ5r17ObXNsvvHMXYFsY+IrOiQXggbBJsB8A+o7ybU4N+/S+wFxvprdXEAxMgAq7xdQ1T5azQXgmsr1BqLrh7MGxLFfBRi6rD/BaufoNv52IfZtGVhoyLfz0bcXWnJWzNJ3bfAMALCAOh6/m9eu5dvo6+Flh76FsPFOQflyh0k8x1tjWKgF0wU0HbduAdEES/yqpJYfFRQOv7ObsLbak3e2smXDFjpu3QJ08peKi42V7uklfrOZjgM5+BEJ0+6XfVl34qkxS5AF3fUJYAYOWZMAtYJo6xtAhq/ovEDBPAb22tWZD1Jg4uPI8t0nA05bA60xtQPiNFbt7ehik2Rjly1ZSk4Ev67PRpKLR/CQn2AVEFv7xrLWlCRY75NL4zVGxwvOgDyKVG5NHiBpdhils8aJZucPqP9kHs0koRfUxm/9A6bZsLklUOu6aOm3pKiEJ9ux65N91jb91q/H0ZznoF52GaOrhCgZJKdorK8+9wYSfuLmZkDVp08HDAJYAMgBfT0CC7gBdEk+duYKmvvdTkxxUIBEc9hON4mPuIEOo9ddKwBVSYGYiV9RiIseOmuXnCDec61rF++S49pHRwpjCEwAACAASURBVElRMvrbv/3b8w4DoFE0ZwvR690Y9Bid0QjgT+bZcX3mh7LLneRH+05EJZX8ibYP70+cZT7WZwlf9DV2NKZjd1YA1gD3QOqOnw0ll12mCtLRkd7NDXdlpENFkcZPVns3o3kGbIoW9pW9R298Jy87/a036SsfZS3seNf3Oz3V3jzoHSASOrG69TcaAb21Dyzor+vFyieGu9yFE30SaXFGfGT75k509zvdeJ8OIMy4yQxw/PXnX1z9mEQzWbWLPPrqIx/CLyaTgI7aRE/vOHD7fr+7RjFPDB2N7liIrp2I1ld6ak51vHEUKNijPCL6ox3Qd+bGZRf7P/3TP55zADa7cj/7bJ7TPLRO8tlczr7cvWPtAcwkv/7mcT4DYorz9x1I8XJipMudM3xw/SWH+nN3k4S/vtOp2Cb6rN/x058CMeCqz2w8OUaTWLfxe7dRulRoEHs3dvKomNpYzbf8bn/mETnqT+xo7sgRfGZHzY3oSb7R7dEaAYf8krVJHGm9bTyyYdfW5Pry3hK7UGtv7QN8AfU7F50dx3t6FtPIp+WXAJJk4m6xrm3eiAEB2sk6PvNT3/zmt0+bdKJ/8bb8k80lx+YCsLCx9x0zcr/4TA7NpfpmG/VvF35tZrfs7GQ3vjs9xJHxo4he//IS4B/+zKF0l511HT3K8aIjP5ZO5XTRxP/Ii/BNJ4D8DXZ1XTTKe+q7O4wqbtS+edh5YE56TdeBpbXJH9hs0vFsN5ve+Vt0mLvRFt3y0/qzduJJ3EWe0cGG7Bx2x1C/a5cd1K5xbWDg26Mp/xVd3ieV3vg9m2rZhPwq2Vo/5UvWmMbh/9Nn9MEO0mmy6N8GFnLrM3upbXqIj+Rh40v2k5/od/30p4CUXOzYt2GgsfmlAXznXUrucAR2Jtv6BCIrvjY/K3iIbVsX5UDy3M5ZW8Qf9AjfEot1rXWjsRQDGt8d010TH8lZgSC+O5/MFKSSkYL/flSs9cNu+n53Pt9GdztfcmevAjOcCnjd2NrLDeornjpuzYNhmL8bm4tn+ZB4v9/NjXiUm/e7OSaGv65ZL2e9TX/Rk214XxnbTubJRgwl3zn0vDtzVaySncG/9qajxhDPV7iYmHvugpevwkKuseFl03Uxa22tS3xaeorHdNW1rQv9K3R1zAadaOWH5Y3i+WRik4HiAR+Et9oWE3c8mVon37x5fY1VbfbZuWUQbfMcXma9SYfRhi7F6saXD/FfHoWX/LquNrCQHWd3PNkpeMjpxcb1G+31YQ3aWKA4TA4PF7JJA86kyIiG5pQ7GuvDXfPnzuGfzV1aXnBen/kvebgiAbzQWpF8OybPjk/xXufEifkjeJj5QTfpw3znq6xNcAW8sq38ovg42hSFxWXRny5tfL3/cOJpeIOYsf5h1fICbaKr7zYmyA3E/x1v7inYRyPdiQXqQxG89uZc+oQxJQffG8OdS9HjTqr7v/t7v38LJGEoGUjEq8oQ3gbeIsCtYweIffDg3+yUZhxAJU4LsyYvp7WdmgXNuDECwOnYDrB6phxg2SSLj469DdoI3CUSDEzg5nfCVD3eSbiFW/LFeASPXaciHS12wnGK5GwS1n4HLPpPtp0DIrie7IAX2wkAniyUXd/5XSkVtCmcxPcXzyfh2HySm4B0T57Gqe1OZs6PS2EKP+jYxu0avB29vppd7+wHb3jnVF27dVA/0SKobZLUHr0SKbZjHPwdJ/N6ni/sH38SpT6BwgBszkOCzx5dy1kZ522ZRLdkyqInEOpayU+yA1J3zDXRbcx7t3P3kkAasFS/+LVI1B9a0PD4nSn0WVhq0zlyt2PHHOOQLWQtBts/bLC+sYD7QBH9m8fNxe282Av68EO29d8fMPrRg9mly/HtJEfgsoNVumRn9EyG/BC9uAVPsBC9Ao5D05sBL/uvTddtm5WApIMWR4FpfhEQTFcAfDJk2/TRb/R3jcRDwWgnZfG8g2+AEJvtMxrYNDnv+dT59Bs9fHz9RLf5ne8j82jatt81wAFFCvrt91mMLzvhk2m/3cL83uUF1focMGPuQhAARYvdWJLNjqULNEVfwRVfaJGN32j98MNnx5Zq11iKFILM2iUDi/EOwiQRZMkvsjcBE/vYdsF+7fBIHoI/NtZ1ja0YEo/1IZGzHvN/Ar5kKaCsTeuQOzQEKMCj9GEO1rb++28dqx/BXu3soC14ANb3DpHOAXHYU3zVr9189O0xJG4Xr0+72xuzfgENwBwAg50fu8As+Gr85NS10d24ktLaxK8kpUDIjp7ORb93iQD5rC3tUBXQA0itrSfZ+Na8BDc+7FrdhZhkap6zPeu/eCU+a2P3K3AbqGiHtLjDGgeYitd49miv+hG/ZdMes8EGAloUvQIYJ7GdXbASKklhtJUQ/sIvDnAhIWevjR0/xYLJpbHt1E/+Ch7ZbDRaT5rHHoUQQEem6SZddV1tNrDT+ADabMJLlc1lLxy249H8BAwoziTfEu0pVg2YHbCkEJcc3EkEDOrT2mVtMEdKUAPC07V3OtjhpLgmRhQfmssP7s3arYgSgPLDH/7w9BVA8qMf/ej4fDuzAR7JojGyO4W22ijWAVvpsR14EvrsKJAzsNhuaPMuPQGTRz5zp1TXAsm7LppL5LuuMdOhndTRVOLkTpjam5sem6Jg0COw8GRtsWvX2pE+szuPpbGWiC2iq7mXvUQP0IPfZQ+AEneFZQNi63hsPonh6e/Fl3fvo9m5imJGfKRbfjbeFazSS+/WiT8+K1qiL8Crx7OIJTz2IfrFYhLN5oRxnGu82gLDk0k2XLIeD3YM3r55c+QWHeJHd27NS1pvrs/kVnTY+RbAo/7zI+5ySTfJ6N13Zzd77YCM4kFrCTBX7Fj/bCj67c5WMN+xxfPn8+JsPqUx6te6CQBTSM6GrIdT+JrHi6QD/hf4IH/rt7hM7li/djaLBdKBYo55nN33t+MS64676diHAmJyiAd3m3U9MDCZNley5/7TfX/oB04ClZJH/Caf5Fj7vtcOuBj4Ej/JcYMbQF35tvxYXNGna6MJUFZ7RRz5t+e1V1xmP9GYXPLlG4iLZjva8+/5FnGznbRdJxeSL+48Kl7T58cff3TdABWNHrUnTwB6iPfrS3GlMfj8KabM41Ib1yNSAM1iMSCqAko+GvjbZ+094sUcdD6fmy2KqQFB8h/2uWNhcq/fbEMM0/ok1hazZk/1oRAAOEzeHqnSGtlfY7h7IXtN9+Z/9LQueO8ZbMGnDSWA/a7vGnd7RU/yV5TaGzAa17opZm+e1SY684uNY71Idnex2ADz8pzmkY0FXWtuirvZT7qb9xXM49NsQJI3inuTUbQpjCRH4F00dR07lts2Pvykts2RaKSf6NcmW2/NMYdtMuHTFSDgMwqciubpLR01XvMPAMj/dE6u1nfrtZjAOg7sRlf6s77Xl76bO+L+dAATy27jwR2LvUOoeWHji6Jt5xUjxLAwmvrbeEmyKS5NdnJX8S3dKnzHo/wXSN11tXM3rVgtGSj6AVbNv2h7dG82uZFx/XZN9NlIxL59pttsJnncfzxPYGktzf46Lhbmt8VgjZOM+kyG+j841NpgEg3xQxfxZCOKuwtq484Y6038izPoS95LX/FmI0nXK6Iq/sAH2B6biV7xVzx2fNbgx9eNEtFbf7CpmWvPr099EeN3HZ8P34KzmOvJNJl4jJYNVo7Du+g2uhW62Q0a0y38qv5hVvHB/0eHeLM2jWcNkFMaE97C9tinvN8dOV33wTfuHs1Wn2Kbxub/6m8XXWqTvKMznsRWyS0fVXt2rTgAX2vOkX/j83fZS3SK1fkQ8a8iQnTtDTmTG06OZ31sfWstO3HA83n8nTw3eda34uOZY5enFNVG/BFf/JU7r2xaSP5yUfbZMfEM/yAfhAHABeGd0Rd/1inrMD0f3n//D/7wVmBM0ACDOgQoWWwRIdBMMHuiS7w7D8Dt2pgF2AGKKM04HDyCAQXabUBYlbBHOKRo4NJm2MK0gcL66jdhSeTr22LXpyTK+foyWQmWoVB2Y9sxsRfFA/RdggTBYWPUD/BTEEo5ALxobZzOM2jBYm1vbqcgkXEZx+TquAqYwE9AR9eCZcFN4/rOLuhLwEAW6dQxk871fgMw2ZHkRND34vk8wojD5qgA065Dd+04UvKT6PaZ3rLBbfwSHn2RFWckwBYk1w4fJjCZWqAFyhVQdoGBDcVH11iQGouzsTj3u0eAJZNoYMd7/K6Lln+PRgGeRQvPbKdrLVbkqa8zAUrcvjGJazTYcUQOdGHHYrxFB8AJgKc9GXWek9qgsDmBP0k8Z6dvcqIDcuQE2R/Z6Jdcm6fsks8AXm77JoPoUeBo7OzafOt68wHwtXUheOUbLOCC6q4lA0GaAHKAmSlAWjwFd/ynhSX6AAja5xf4MTLdviB7AkDij//B18vLY7ryB4AlBY4COrZk8UBPx8/Cf3mmP93j1xytTXSgr+/98QONCzznaw/wdnn0DYDeuiOIaKHtL//Fd7N3CyiZugsH2M3nDgjxzRM0JzeJW8e3TwJYlIACxqIj+bR4S0oELgpLxz9ffJsgCYiWPAVmQOdkWL8KGAoijU/eXZ8sa0PWdOl3srVDI/k21oBg8+xOYC562QQZW6/5bvxbS7a/ffxgwJmSWHo9O18u7xWJ7s4bu2vttI1OoHTtSyLsponurmM70aQgUNt+W8ftas8m3OIsoDV3+V8BfXSUCPCd8fj2o8oG2JsdXZ23S63gr+8lM8/ee/9KF8CnMYALBap2FwZQ1mf6oANrdDaQvHdQ7vEe6S65ZJ/Rkh3zuUDdZAOgkwxIRBWy6FfxaRLdKXj1kmSJGrCFnzqF2fsTTJrnHbPT0p006aVHVOFpxyldmwzTfXoN6BffubUZqGVdd/3b4GLnSwTSX/wDlvjD+o1OdzgkOwmDWE3CUeHHXQaBfdbv+qjfZO2avS50LLCPPhvP2tF3AOZ+lm+0suGuq79vfTjPQe59F9Gf/KLHiyXFueTO/0WfHYX8DbnxFx1PBoF00ePFkMkisKH50h0mjSs+t34osiZjMWjnAFD1bQ6m/2xLvCieEQPyVeSYPjwu5b33pyhWH/xvn8AwidtOiJpPwBi+R1LWGMAV9poMAZbW6WTER6Yj88+dGJ07a8vzu8KBGK0xs4vk16dYPr49NuAuUZ8XYnqxuDi23z1SqrkqYQdkWA+AexWaAs6ab/EeAOOFlQGV4ov6s6taDPbokme8fDmPlMtmG7N+poA2QJrHvHj+uaINAK/P9GY9if55Xvnojv8RkybfdBLN5FUfQJvGTO5iu+hpnXZnsY0VFUACFOIHyN94fVesTk7xwp9n8/0l908++emxtWjd61cydieTApw1Jj6jZ4Pi4jKgZXQ3rnVu7oaZ90DZbQzE5fvcXZD8PRai73y4+dsj6uL/L/7iL44Pqh/xeeNal60hiql0lR3xMwAf86Jz8tT6jufocgz4mx7+/M///MQYyTk6O+ZxXObL69fzcnU+t7XFI+isP+kiOWUPySnbTfcVK/q38/6aU10egQlsltMDbqPXoyV7iXq04ctGFTkzcMVaKs7LJqKZbWWPYoFk19juFK1vcSogiN93B2T2kew6biw4Bl30OzlY/wGdByi7xC7xaKPPzhOiL1qBesk0uYvZxdv9ttM7OdkAZMODGCWe9CfGtra4GyDdiwmAf9vPyy35H0V+eU46AEjzu3K1bDxZFEM1TnaRLPMr8uD0Ht/RI6eP7/p0p5+csE8FELmb+QRErT8bncQGHdu7t5NL5+INWAc3EHs3vsJ//iA5yo/El9mPTTkHKL/c4ZpOs11y2Pl9fNNPsttg/BSbJ+YH+IlH67tz1sXmq9ipY4rM8eWuFmuWODL95gf73ZpS3+5gyD6AoOaadSx5yYvoaIDx2ZgcrQDSeM0PVzROTmzJuilvT7bJzMYYeYD1Oh7Ytk1T7jZR3CKnZKP4lXzzPeQUnS+fT+FPLta5dORuqvppLAUOgLI8/96DeVxx+kqv8ZVNizfhbniTx1tPxRTJWNymEMnP16dH5e68NDmIwwDlG7dsDJhF19kk4C6m+pTLKfbFR+Ox8ehu/tgEKAfpusmJ5m5H9m1jQL/TX9ePjU+RJ3r7b/5mH9GVzsQTAHS+sfNwxtrUR7QU02ZXjx5NfGWtaFOJNdm6mD7rQx6k6DF5/uDX0dJ5sVjj2EzTOXZgs4YCFRA/X5xck0X0dE3Hnj6aQk7yyKb4/8Y+RcGbF2d+JvPaNJcURpJTcmjM5GruirGOjX/59VXGbIyvlSd2PUwDRtD8EuMXE6bPZJheyJPfEzuY0/mAazHkXz4536NJ/Mp/ph/rDt+56wB77XJtuuj7xtrQbF0zV/hIcUE66Zw5bBMo7NMmPPPsbDisANIByRuwA1CqwmSBFawJyoBJAm4JBDCHkQvcgFI7SQJQAzY5V2CRJCFBAD0o5RvfmIojehsHSN5n7TjaDUZucNW1QLl+W4RNYH1aMKLNP1AvBahC4pdy6rM/YJV2FhTJsUDSAiEh7VrA67+R19N51wj6BHEWOIul/gTyFlOV1fqnSwbCOW4Q6TBxATDTrYVWckHW5Ac0Z9DkSRfdASJxtqgcwOVCz9vnJDZAu3TGJgRiJggZ+O1aNAJ38QRYNlnZxV6IyNm47WAUcJnEEvmu3wk5R5jcyOHRwwkULIQ70AO80Tvba7z6krBxVAAl+tGnOVF7um38eHh9O4FIfRhHUImfEyhc7hZAQ5858/70L+BPXrVvLN/rfzs8egWy7zmrv/pmJ3TQufqp7z7pnL2w732dubftGTitgMEWGmcHI+nSmH12HZ12bddJRMkmWmojkep8/e7x43cC8i+vhVBFiGiXPMYf32oe+twLkmRE0lT/dMNnCyAtVp3/8osvrrsj+F96kvzwcxJrej0+/LIbhP4EOOaaOW1O4dscJKvojy+Fqt4BIhjZdiAYL4iRcNUXHbBjyXQ8KUoD06092V6PwBGUsiX65nMngJsdJl3buOae4An/ZFufLbh2TfJF0Sqgj567AHGCCutlfAhq64f9S1KtkeRmDYy++ogObc11cqQTxV3zqPEFNmRhTQAwdL5E3w7op4/nMVyAB75IEJPc0lm/a2ceABQ8e1kh3q2vtdWerxAcAUP57QLNAmI7C6MhMDsa7eQBJjZubaPJ40nqzzrZtXbDJ9vHj+cFfuYXEKdgtv4/fDY7XrIlIIp5nh6yw86lS3ffmD/ZbHIW2CmKiU0aK3nUn7s4SirIUKEynhob6LNfGChYdedGNNVndhL9n3/+5fDx4dwlxU4Blck++gOq6b42nU/GJVHpNvAxXjxaJprtBuu4xLTP7E1Sas3ymCC7swTRYtOScgkdH9IYZGZNLAExz81Xxb/aFvTS0yQB8xiGkoAS1+xFQmBtSD7Ak+hOlrXz0tqu99guYGK6yLYbI3klo+SuKNFzoOv/3Xem0Jf8avODH/zgeldG/QPa0Ni4JUzx7o6Oktd47ZiCjcJ3c8RdKF0HbJNIu+Og/u3sza7qJ/qSXYWTX//1Xz/xQTLs007t2ol/kxFg3vzPXsXVtYv+6I6WY9sPJ+5U1ARm17Y7c9KrAha/LfmMDnNHUuyu9OZdYyR/euQHxS3uQEpuAIb4i+dsIN5KYK0tjRdfwHkFkORrrUzn9UEf3YFgZ3Q66fodq1jDvCyyuZJOuquo8Tyr2x07AcZ2YkrQk9F+d4B44RQeLklodzrFt6QRSPXxx2MT2S+bBRigtXE8j90zppv7FTEfPrx7TIuYq8/6au6mf49hiK7AQjlPcouObF9BUOElOdZHG9ysqe74kbOw9/TbXLHj2Xo/oMWsAR2Tm4of7ahvnHTtsXfAUbGrHCY6JmaY2IO/VWCJjh7pZee03ZqNHc/ZZvKTA4or6scz4JNR42d/FboAUXLg7Fn8J1+JD/4PEBqN1p7syN0s0ZQdWOfpBo+AovjMbqOVD7OG8IFjm59d35UBgHEXXzTVbzoGWMqNgBLJzJ0GycDuaTFzY4oLbaSI7/ibGGzi6vrz2XegTHaVXfBlNpdYFxsnW2PXihWKaeyYDdavPC669nojJiP3bKo/hbadV3atvLHr2hwRr+lGDCduMF8AWTAUcYnYCjgppm5dEBMlG7u/3aVj/bA251fgQOkMFkGv4mQxbLTKm8StwOXGzaflx+Qp8RcPwGX2ZG2sX0URdiiOMH+iq+/iBViNnDFZmrdA0bnTbQqeZB59jZfuycl8Zu82DLCJ5lHfk1fXJ5++N//q30vDvRTe+9fSRz40+TdWmxy8o0ReUR/i/HjMHvvtpd/JTCG5PpJj8y+dNbZz0ZiNm8/JJTuqL/ld5/MD0V9c1bX10ePKkoFYRI7cdY3HfoHc+ky/8uTGzy67pjGSZX41msk3HTTnk7/HOXYsezCvxbg2RvCb0dz48p0DMj99eo1d2RjayEbOnm7khvF08+L5maP6jB76byxFNT49GfB/6f75y3mHUG2TX3/sToydvBuTT7JJgQ0rIEcDzDP+4ERdH19Ac3lQvq0+5XEA39Zcc868aF7JozomhpdreOxbdtaGi9o0b8ROjR2PCiRd3xiPH8/GF2txdEdP/ew17cGlUARbgdmJDfmAeEg+e1NiNlH8Ub+d9yi/sfMHx949pqqNPeklHaTf6MWjTS0en1ibCiBy8GzDOhmd7rCOp+jtHUP1Wfv4s1kjectxozU9JpNDw9O5kwdeJ/cjv/C39Bh/6Uh8BPdVmNmYJR934rTHcweuIpX12vpqTey4u4iSDzyhT0UJdw4ms2ipj2TSJim4VzKRWxyc6vVsXje/2Js5KfaChcKMo7lj4gGxwsZM6wsWDMMTw8M9km02pABN1uyfL5Irs7f0mD3c/+3f+d3zCCxARx0I3gFnwBDEqrAJSAFjCBYI1E5VWfDIgUWghHYDT/Xl+KmQXcBwBnGIvuyWnyBmnA/nDkxmcIJEwSYwb8CNeWZu9DIwQTyBS9AJ3PHoSrluI+ZcTDaG1XUCEqBkYwCdASsAJvRIILsG2BtvfQeSd+724RR8gBcciyDbhNsTr/bAF6A4wLJ+yBMYPI7u7mXOgCeLkOqiSW3SAfgAqh0nH0H840cDApEr/USjwAtgJ9HeILdgsev34mFCAUM6vxeAbQ/AS/pBiz4B3WQK5Ds7Qm+nusvOgLH0tgHLt23zBFSP5qVEkuu3iz9+kznagLPsp092Yi5wTOQbH0BWNFeBNm/xVRsAVPLj/Ngyp8OJ6b8FQWC/53bX9c+ZR4ckYar4U4zpj/7ZRzYlAAXUAmHqQ7JvPgNJ2Bm/wYYE8eQn2TcfzaPaR0MOf4PBFvhk3Z+EqO+SAH7F7gz6Ncf6ZJ+vXt38mySi8RU/zJtdFKNbetcGvdt/JbvkK3AHBgnsOucOkGju38IokBbk77mYzPx+fPENjStIYlt0KcAYfz0ge+ckWRbtrgPeVwCRrABQ6wcP2kmY/aY/SarALz2av+gYMPbB9a4Odw+Ya60/jbd9iHUgWj1qaIOAduoXgAsiNgDYdQLV2liYJ5kfsA3Ar0jNX/P9iosCa4mvABUouANhIB7gS3Eh+fHzkqb63zFB1/KRAA1jff6zeYku/ypJMi+BzdFUHwW20V3AVqBr94uX5dktZp1PF8DFvkuSogP/BW7pwhouwZHY1zYa0y9wDJBU3yXpwAZzIFpn9+E8vkZRpE8g/kk8Hjw8QWt9WJfMgxKlAnNJmKQZsCiwlhhmLzYS2C3E/zVG/ZSUN77d/9a05G23nXWsa+O5IFaRxGMeknMJ++3tJKwVAtN57eipMT2W4dkHk/C7IyDAscQN4J9cKiBkB3YR2U0MNGC/fdoBppAENBbI2gmWrNJzttwxPk1ga03J7rKN+POy5uRhF1SyVgyLnsZP1h999OPD7441+SsgXNcmB0CcBISfw0vyaIxk0rH+O2Ze9Zu+Ah6Or3/x8tCMr3SQHdCndbC2tYs2/pdPSzYAEMBs/PQ9/hXR+s3HxJtNKvxLY0R7bbKzaLKmK2xEj8J09PjND3sUWPO9frI/ctm6aKzaPHlnEmigs/xj70qPv0CU7NjOW32a18krkCTZJD9+NfqAGMBWPiYZ5YPrO7qt6QDxaHz38dz1BGhpfohnAJDiQ0VWSV/y+fTTfz6+Idr44Prlm4ApXRsv/TUHogkolt2IOxSnsoPmhfkiua+fjklE31zu2vnOd7513ZluF+Osr3fPmU6GwAe2/jboafdkOomnCiDZSuPFb3TEf5/9x6e1WCzhEYHxkFybu9ZZ67vHnXz72wMERlvyYKPWanGveFU+o8gR39Ejv83m+36KW5fimLXLY+N23pOO6ZevSQYeZRKPXQc8NBZfN751HhkpNglkI9fOVUhqDthYsees58VnG9GbbcebBL+28W5TQvLIRsQcxpSzix8bv2sbWxy/gZF0lIz5kb7XR3zyQVNEmfg1mdWPIn/n3BFR++xKYaLv8ur4bg6wldrkayss8B9idHzWtj6z81/6pSlUWjflmJ2PXj6nedVva5PNJckqX6wo2/jtIvYoOTofsGze89BnvCUba9LGT/jEDTpuHETuYa4na8CeudC5xozO5NG4eEkufBU9d531qGutQV0vFovu/ArwW0Ggttb+vlv/+p5c04U56DGa1iexCyzIuz76rQBo/ctn2FwQjc2D/mqrGBqvAF3rnEKNu3bERPJ9cy2bi9+Om+fRaUcw0Mv87nf8FAe5C9CmpWy68RUeotXdcwf4u2zoSccK4V52nUyaV2IBj2cksz7l1Y1XLCWPS+YK5fVtM0t69r6prhdTKobHt3yzc8Vu2Wh/4vPk0F/0KjQA/LMdsR9ch7+u38ZXBGn82iiQyg/YGn2Yp13rbgW+AvgfrXTVp7HEAeactc5Gq66nP5hhv5tHGyerf3F2fcIykveJi+7dFVP5xOh3F5cNIsnn7/7u4sh1kQAAIABJREFU746vgvV07KOPP75u9EnvnjYgZqht49SfuDx5dX5869dnLckmk78YIFphJu5Qyq6TA9/JD8d3cmve1IecP77FA9bLaLFpic9MP9khe28OK7A157LJ1vquzX9Yf7LT7sC4vTd30zaPvvpy7pgFtvO7d2vDbCijE2trvDaOu47ShVgYmC4H44MmT5l3TyWb6KoAkny63uaSfjfHapMsmxts/M2bwQVhZ2LF9FUegY6ubX6L7cRzXdsja1sX5Rdij4PFvpp3ssGuPCrWxoMHj+bdXsnuPGr4kquhDyYCR+R75K/vvTvFllOMWy+Gl7+Tv0I4O4G/148crzHagJXusoH6qP3eACjHhQk/efrketdePKWjeJEjRZMiVJ/9RauCaefFsM7DqpP5tmWbWJJBbRSayCQ5RLPYU9ERJgmbcEfrmZP/+b/819uIPmDuZRc4EK4LOm7CA2Y6pr2qtUVKG4vxBiQBAwnd5I2RhJnAEEp5gpnG3wAnECr6bm7m8U/9bTBfAtDxaAAYAhcBOp2PBgGF5AaACrR0vbZotbuj/hofj4oBChsbIBLkMDDGwnE3hsUdiNg57enp8HtvHs3VX20sdoJpk9EEJzt8dt2ebP0GshtPQL31Q967PQPk6LXxe+sHz69u7u4MAHj2GR+qmgyc7roW2MVGGqvj/dYOEH2Ec/nDKx71g0Y8Jq/aCDDxyVleCxWPZtLhxyfem+zAfTZGX2dxfzh3g+i3NvrrmB0v6MInnTjP/vZiYB6bC2yeno4NPJoqK3A452E3BHuOTvSZT4Aczqi2dp1ZgHJoCm0S6qnaz3syAClkz89wVAeAuDwTlF0Do4GcyY5OBdp0Xb+SBfxtO+i6aBY4Ord9Qb4RPeTHjvsEauofQCCwcz2A2xwHMt/ejv3Tp2AO7ZJ1NiEgJEPzuP45/z7ZUYtvfDaGAna0WXQCSAQPFuna86lsqHMCEHI6NF18D1DeAsmHARH5zV0MANTs9YC/7f6VDeRI3DsvKEgWEtPkugGNeCSjxvZIonizKNdXO0QDViQl6Gy8aFfUMr/4gWS2CxnsMf0nZwm/tTJa+6dnyUU0dpzt0q/1seObZ75QUguw1EZwLSDqN/9CR+Zwumg8tlPb+Og/3Sanzhcwo9OaEP2n8PLmbleQwDa5ABFr12/9NVay3etRu19Ksms3Opkda0CUZKrAVdASP9uP1JcEvE/XC6gkxJKHxogvIAGb7Vj9Jwcvoc4+gPPNpQL0XaR682qSEtcWXAlW4wkAnN7QaP3idyUwfoutaifo61wBpiQ7mguW97pQ4CmxqD1AVtLTtXRRID5g3RQauwOkTzvukj0+09fTd2fzRfLh8wAVzQ1JbLJNBl3bGNEBKE8Wez1VLLQTtOSqfiSZ9ZsesuXO9V0Ca21MDuiJfrFV9NtZZ+5tALVrGv/Fi3khdrpVQOl3dCa/eIkHO/DEockpGjrn8RRd0+/4tHZZ65OVZKJx4/GsOzfzWACgeCBHvLL3eOJD+eJ8WWP1L4Gx+1QMFU3R2DV2XwKRPe6AX0gWzbfatxM5WnskV/xV+ACKidWt03KD6Pf4B/kAXywG89i7rlX4PWvXwwFksuXaANBsLNBvciXT5kW2m34Bw9ld/WVz4jbvrIh+cUj6bB4ozKbj6JfAWifzZfHbM5w7z/6ARDtO6zwgzLpfP/XZuzcCOPhaBZRkEH3RHwAbfR5dEr3x13kvgu28Am66xaf1smvTq8KKefHZhY/Xrwe89RJi8e2HH37r2JqCfW3Y4pn3lwR5y4fvnDtQ7u70lafVh7kA0KHz5lHjxY8d5I2h+BI/fa+P5OodE/KZ+gUoKqrXjg9hywp9/JqiTJ+Nhy8xU7SLLaNBTCh/E3c3J5pjHlHXcX7COz34gHhOZ+krG2+diGfrajpIrunMXRz8fNdFg7Wl67KHik3WUL6cz81WzNH6iXYFw+aM3FwhRcxAVo0ZzY2ZHxKvtD5bv9OLYmjX9whF+QGwz/zzODUASn14L0B0Rge/2LlktIuEYmcFAHmvNbHj3/3uz12Lyp3vz2e6St/o6zcgqPljN288RYdNEArF4mjg687LGoMtp7/6VcS0Dtdvekv2eBFXo8X6YT3JN7VeyomaC9FTP+7c6VxyYnvyXTQl42STT0i37M3aaD2Mr2SQvowxc27u0Ox4tMdX1yoC7/wnnTWGtS0+PM6q68XlCv61zR4aVyzbGB5NJA6PnmQTz/iIbrqQPwHf2Vzjy3fM2T7lPK0z9VP/6UQeH8+NnU6tJeJiGxmiOVnGc+3TpfXKYzj3O1aiVYGC3dW/DTTicLm0HFvMkVwA040VHdFu4wM9yOWyG+8kUhCOv2Rknfzrv/7ro9fuQrHLXj4FS4DHibHk8+PvZ+MfeaZPu/b7VFTLl6QHeELy7nd2KZ+ILvEc+e9NBV3rLhhrxM57kpM57m7bjtU22ZBLnzAP+Rw/8/Pf+fb17l19iRutx+khe8uf2fBs7n16KSrxO+mpvpNFtMPxxGHyM+tvd0bEM/7Tkzl/4o/LXUviSPFFc9IaK8aS88ZH49mAHv/WVXMjfcjRbQZy94w5HS8dS7YV9Bqn663Pp/jRI/Nvb45czl3gr2bDmnW1MZKdmPPJk/Fb8mz4TjRnC7Aqdz7Fk2K1eKRjp7hwMILB12z+8ji2fifX2nonhyJ7PDV+sn70aJ7i0bjme9fEZ9d1PFr67Q5q/kgO31j5lcaOd2Mnk289m8ekdq2YHtZdP90Bkn6sbWKIZKGIHJ/N6/QQPe7UOPnsy7vHiiXnaIdJn0c83b9/fVRi/GYTcP1o7RpzNZuSo9YGH+KD+BX/1O7Edg/mUYx8WXZP13SafD3m0t3Q2bP8g12JT6yl7vQR09iMYX1Vc+DjkgesH94Iu6uP1gbrrbXt/u/99z+4BVRybIKvBNQ5TmcHbozGItfgKcdujK7pmF0ECgISdoAPYAso0nHGHbEJY4NCHIoAOQ10bW0F/wws5QpKAKGCha4Zg59H3nRcMgHsAloKFCnfRBmnNM/v71j/Fk8OEbgCVNx8bufIGPCin+T49l/81e4sHq/HKJN9bftHP1kfJ3WpmmkHLHhwAdj8FjRwRCYmfvxWbAhANT46AcXAsn1ttPSvzcMH41TJ2KcqHkdtwTAGEKnjig74bNz6tCCcRPtyjI5cD7jBD1rrdzt7wdoGww8AcG8APfyQ+bYDssQ7Oo8d3Z9Ail2YD46RDbroRwUWeMKBx8d2VJ1Hm6Da7/rKAZMJWSR79LNrNtVntmoh3VVn4F/9pDeBF7AAkJPdCk7I7tByeUSXeSgZj7cNUgLs9dvvLX9zWTFo84uv3d+2T2OZ6+zNHGf/ZLkLTuRoIZeA7r76nnw6N+D2XZJgvrgeaMIOgdD4wSebA9rx12iVFABWgQnHz15ADjuICtoEudvPNTbAy4J1dHcJHABUEjN91BbP9NV1/Y2/mpcLs1Nz4+bFzTWA1lc663ufAJTewdOf3V38Z/0JsCXbfVoHajeJ2/Njd7s4xG6Tr53mydLcZKvmAZosvntxN+eB8BJg+leM6TzgdQdj0cKP+R4t6S4e+7MuA5aACtYCPgLwo3/AQP2no2yADde240ABfEgg7EZ8/925O6Tf1l+7O2prvXE9/9Wn3R0AreRnPsXjBtU7Z20oiBMM2QVSsGn3oHmSTUTTXo8kzNGVbgveAqEK8JNbwZX3VMw6O3eI8jnWaW0CsK1/0egRS8kuu5CoFETXhx2ynddGwmleKTzEZ4m1R/W0k1wCFq2NVcCcHMUDdnrVZ9dLRAoWPT4L4BPdjx/P4/l6F0a6jsZoTR7Jz3s23n825zcgIsHtGkBC1wBdPP4oWuw4VDQxR/rd+QDm2ijA1A+/LIi3K6027MguW+uRoBsoQ5adj3b9W1efP5/H2YlH67cg3hqYLOozv5i8rQ/uZMK7tQpAnp6iDR3ulmlXmbuuzosEX81jdcQI5F8/YpRozW5qZ0MFWvq9H6GQHSRHawjf0K7maO5fMlY7O5PTXzRITCV8ycG6bQeoZ4oDoZJZdh7NiiWS+D5LfgL20CTG7/Pr58MTeTeH6zf+otVOz+YbEAAgwebTT+3YBR1pz18k2+TReM2pdCpRavz6ECuKYb7+fF5E2RjAVOsqcLnj9SUWovOZH+MfrY9bj8nes8Ubr3PNAzshtQV4Jfd4AjjZpTrzd8C5/Q6Pswv4008vdxbMIwjF+elk7r64vdpWv9MjoCuarCX5mb7LPeInWn7+579ztcudu4jJxanZEN+bPhTcxB38u3nJvqOvc/FqR7M1yDss0iegmd3ZMNM7nBrXDlx3V+Xz821dG793BZfZKCKOBhKJqdMl4MO6oMDLH2ZD2YQ7i3Y8wCfrV4Gvft3FGE358foH8nUnSLx1rk95tdw9GXnUXXQoGojDxRuNkY0kd+26Lvtp/nrUIN8LTGnMaP6Hf/iHQxMwJ/1kC2czxKU4ZH6bn43dNQpMnd+PaQR0740TQJdoEheJX82l6HnnnbvHX2ygpLHQLL7pWHYhz+g8jMEcrY121gS5aHREd+P8yq/8ytFFu3/Tb74j+uqzglF9RLu7AxW/+t0f/Q4PEwN3rsf+8YXigvppLYWDRL/4N90B/7ZfzQYBwYqDYjE7cPFpnZIXpDeP82ms5irgzfqmkJjegbIKWI1nAwXQ0Roq5uy8mDq/ku755nZry7fl4dYnBbR4sA4kN/PTmiQ/A7Any/qv7+Zl/ADO4E07PuNTxK1di2ZxV+09NrN2/KvY1TG+UuzoLob6S37JV1EvuuVZChJ0GY/JWKzdHKlPRcvkQU7olgMpqkVvft5aFw2wB7vbya6+5BS14XfzH9HQXzvu5TT5EAVemyHlD4puYoDGTZfNFXPHZi7rtDgsv58/i5fGMC/05Xyy4C/kSPmd5JbM649diR97BFa0ei9L7ZJDfcI/xdCwQ+tXx791uVNOoWdjTbVnl41HBn2XP927dwf8yx/79P6TXjDf2tuY9eWuKevczhWtTTsHL25KBtmsfFbBBLYBLyBPd8llf/7lh/02Bz/44NlsYrg3PuxsNHky7+MSj5O994G9884ULqKbfrOt5N1/sve+rhMffv31sY/8peJYc1jh7ac//eiKH6a7rpUbmnfRlo7FfPWjIPvee3PnezLoTwwrbmleFiewv/ruP5o8Pm82kj38N8Uxa9V3v/2dI0M+lP9P1rX5+sXkzXzQznNhJPCibcPisNvXgwPL8RXdPNI03tJL/x4F2PxCc/qRs4oJrA/ppXFgJvLHaDXXvvz6y+sde9HbcXKX/8Nfoq0/d9uJZSoeRVO21LFdxJYDRQt8InrEAH3n6+4wtZlr0Wn9yB6TRZ9ynLOW/e//83/PO0DqJCGaaCajnQCAUACJIIIwYkw/TZYNeFiUEogAXHARURwLx8Y5mZiSZkALMG6ClQHAAUgWi/roPEUBRYBGnDYAToK8x7QACcoFsvXlrwpk17wN8tX2boyZXF3HAQPP7JQlz45TZH1KrNGt0FSbQ9ej4Z3jtVDtIlJ8UD6DMsbry10/Fu0BRWZhBU5L+AS4nPoBN9cdI4AgC6jrJVJdJzmNjpP03xuZAEXjZfPQteyK3DvftQCjruGwahtvgIkcH2chGAJ+bnBx60sfgE16o0O2doKVp/MYNfSz72gTLFqkVJYFQmdOvRow2MTkRMjanDBfakcf9csu0Gg+1Q9ghz6BsI5HRw6YHBvTOOYLWs1hvOhfAhGdOfecXLLg3CTC9f3vyQmQC8xvPL7HGOiNbwGeBQv/5mY6U1xh6+bq2/ZJn9EgWcr58jcbLK1fCVxjXRegS/Gr82Qmmar/+nCnQDKpb/ZcP0+eDOhLPvEqCObA2TOb71PQuv0eALkxLVoWTwuA9tF2gJq1Y8COYXzz+bs4wP8I6O5dHlsFMCJzdsp38gWCPwFDt6DGX7LhEw+I+WIKRGRQ/+w0+QHcvvp67nDhg609yVmgRXf9FtxJQr75zbsX2dJfPPa9oKtAwTwDkgk0gYvJKToLztlx4wggzAm7/CR7rpfw0pGAxvqxEyC+vMCswLZkJtlICO24lWjGh8RCMsTuBQJ88V6fgZ4SX+PWxp0aZ2f5O/PCdTadLGx8AKRtO5Y4R3tyif7kJqFPtuZpc128EY358mRajAI4s2Ml2QnWgfHAb3oQBEowk1HJ3FnHLoknmdTXgHZzrv9AAQFqQfR5TMtZAefPvOt7STYASBLptmcgdn0I8M9auHZ2psfO1Uc8Jmu7qJMFECyZmMsSpGSzH5fAVyXL+oxvyUc7wEtOKgTyKfVDT9lWc+27vzCPFyoIrn+goTnrsS4KTl3THCtZ6Vjf01HyI4/oBqoDeDoHlHcXkNisz4Ll9A8MUigpGelagEt0ScgBx43dddneHeAwLyE2d8UInff+BXIXu0kqxGdsNH6SXeNYC61L9eelkMDWZPj44cRZjZt9btnEk77iK/mzicBtSafk0aNKmm92qQGOPWKOzYkP7TiMt+hJtu7I2sCKWAiQJ4nqOuCBuRnNdoh1Xbt7s9/9DGXzrEeIxre7c5Kh3b/x13jZUkCju+tqY422zsVH8om/5JA8a5OOgDwKFdFcIUrSlYzSddc1Jj2duyJ+9tlpZ2eenfhA1eTc9Qpx5rCktkdERb85pbCDz3mPxvhoAGjn6r8xAcvxlW302RyIl+y68cWD6aE7d5JZbc/7Hi7Pna8QYydkfJm3PQJPES27jp7oaBzFP7KsPzGcnK1HBIr369OuvXiyu1zy2rju2ugaBVXgiNwrWQG6HjyYWKtztbMhqvGBbNktAICvvFsD5u5/MpbTeQa9ncnZT7r3XiO5ClBAPL5zla4FJHrsQ7oTT4rrsw/5mTgFT+L+7Cf5ea8QoJ3dJcPkB4gCQCrWKOyaixVMWq9s4KhdY7gbzBoQz+lUHpp8+O7GSJ7ZLMDBY8K8C0sBPX7IQ0G39fH4uMePjy0qICYPgLJ8sLEUGsWWco9kJN5JDl4OHw+920ZBp/Yb0InmxhXrAbEas3Nzfe+Zmfli7eL35hF28+hDsZF5aK0Xzyt41K5r7L5uPiXf5OhxiPGnWCs2Ec/EA3Cq6+SR0QQ0BfjjofZwgz7zY/JGPHqcljiuTzG1NX7HCew1GrLt6LNGBghmE2Jpj6ba7wdqbtaH+KTxFBzimc6soem38QPo5WLxnvzcNVEfYmUAqjs2koFz6YZ/A7ql5/jsnCK7WKTHvmTPHXenRnyLP9KXXc7ZgncjxE/XRK94MRlZZ+KttvFrTqBDDtHvzsEKyCj68db35E1ftZFv1ne/G1/BPB5dm066Xi4UX7XlP8QbyT5QmOxhAfXfetNva1yf7L/rFH74gGSZbSQHYPvWXfSQwy5sdV10Ne9gPBUa88nFJGyFLYrrzJOujS5rgbktbkoG8tDs58zzd2ad7Df/VLvGqp94l2u6o088m2/+8gLYFuOw9+YaELc+kks0tOaID2ozhckBjMVjjZWNKUbRTzzLk2E97szbQG/yPnn9hXbrMf2Lhzw5AW9wnc43ZvO2eQ8PgeNkd+4mmvj683v3H7w5j76Kvq6Nz2iwUSZ59X1whME7aucOG/ZcG7hBfUcTv6swVduKQtE1RaopzLP51hvv4LGmZnvNQ9hFstXf06eT67PdaBSLW9sbK5/Xepr9sCs3CrAHcUbjn9ywx5w9mQ2M8SXGNQebBxUQYETp6MScX3xxjZ3EyTZZdG26Sb/RFU4ilnKzgBjh2OflkbbJgE/OZ7H1ZGLOwIrIXp7ikWH5ZrFeMjox4P3BYsXY7Fu8MDn0O0f/tZd7w6OzE3fH8jHWo42Fy7HlfuLL+JMvKIaI/cQ48AUbAorvr/T2EvQ6kESb/ADwCH4bgBZwN6DKFlCOAZtw3cIsaPQJUDhA1+W5moJkzqK+KabxJZkAZiAOZwBoA6A2cfpuwQeI92lx75p3Hj+5Au4WGbc8CWY5MQEWHjsOEKpfANcG6oAr+OKs6yvje/5yQJ4mkUAPiNXxf/1qHmPQnRJAaI5GUG7RssAnN4E1udUH57/lD1ymP+ATMAQY3fGO1R5Qx2k6Fo87+DB5GaZgj41J4Bm3z03f2yCwNnQg0BO8XRPrS2EH3btv+hd81yYeLJw78K7fjrOb+iFToJXiB1uMBguJvs2ZfQ2bxQvZG0Niwln0W7/s6uWr2bEkYRPs9FvgDrxglxKzXRjLFres6VqCJSkR8JtnHd+gTbbZeHRsjm/6BH/RLXm12AlKBSDxbMFgd5LvaBb8s7HOAXS14/gajwOvL3Nw2+wOLutTQtK17IL+4xu/ghjFn2igK/LfdtJ315PHnqN22e0kh++Irvof/zbPP05+FniFGoCfJBf//MbIYopegPvaCmj3c5Cj1R+fED1Pn06yEY/ZBh9YP+mGXxcwR6dkqHHZ1ds+RbALxJYUWleyS8F/4wOkyLXCTn0KJthj9ta4gEQAZccUTerDXJGYm2OSdOO9eTOFr2ysayS2duo3rqSZXuzWlUhI3Gobv/Xldtv4TB/RVvt4qp/+3O6bbNKFJDA6atsxOy8FH8kVn9aIdNeY1noJQ7JxvV2EAiagHnDHnJOIlTDWf+3qN703TnQUMwT09NdaK+DqnGf7l7idW4RfjG+LFuuMQCm5VADrrz7qV+IXPZKwvqd3OrdLxjsuzKfkl2zdxSAAbFzAfG2BrWPrc3dl19R/gW8BXZ9dV1s7/KK76wsk+bveISLwNEckBxLCfgMw7OyJz8bvd+Pa8czWJHTJ31gn3ng+dzwlU/FCtsLv8SPxVP/1W+CffdS3dSxdHXndzO5NvqzxGsOOeMUxsi8o99d16agEt/PaNKb3BKQ78o/GExOtHaaKHiVr/ONJPC58d40XJFoPxRfdleCOHD60/uon24iGn/y/H593OERHsu6vPs35dpg3XuCBOJmc8yP1L5nf8YGYVrIC3JZERas5y976nbyyi2yz7+Zzugj46ri5Xx9s0bqUjYkfAdDmll3x2Zr5XeLo3S6SdKBWtEr049MuvcZtfncsm/HIi2QUvR0veT++9MGAQ9EXXc2j/eLX9FL7ru2cXe5d0+/OR49HTrDjeJKb2Fn/ox/96IzRuADv5B5YHNAW2FK/fG98PLwd0MQdBujp2Mhh5onHuyWT6OI7xD3RVwGo5BgAwI74ha4tOWsMBXVxXjSmOwDRjlPEW/xPdks2AP/0qSgvvoyneIjW5kKf6SrZxE96sM4mS2BsvOD39auJi6ItmqzTyZUvAUSIx6wF7mRBj/xBwdHmuvq3Yz6deMQccNSdQvxgn+5uSjaNrwBbX/GVroH+1uH04H0QEuRoi8707VElySH5zpp49z6h6J/3Ks3OyWTQd/qkS7x0/p//eZ4hL9aXo0U3f5fc8j3WN8BM/aYrax/bkLMc+71sNLMeRJ/idXzb/SkOkxPFmzwSfeZudADosi8vle04/8/H77g5PuzC7Xj8eQxcdg/AFcPt3L45238yjLZoat7Zldq10dI18ZSuFIXExdm4vCb/FA1iKTFpfacXAH98ANhq0zngsfkgdgZey/nEJXybHN/6BLwRpyjwivMUnvadmxvkjx4bLcy/7GjfwbjnuDkJ/Np4QWMlH3lgcVh0Z199z2bTXf6hdvVljVVQcJcYGbYeySmzDY+Ns4FFrm6ei5XYW+Onp/qLL0XB5vAGSGvnOfZsmw8Q63RN80GxoLHldwGqf/mXf3m1q/FnsxGjtQBdcrrsHYDcOGKfdCDfEPPlZ8iSH+THBxOapwHUh13l6SAa4DrpS2zOF2ZjCv31W5vaW1Pq22PsxIZyNDlFety2No+Uu7ujKPl0TXM0GuX+9CM2SwYKmvyWHDGZp98+s4/mZTL1MvJsEO7mWvY7+eXs4lZQFLtl99nF9773H49s3LHRNckom1CQVRgRY9F9bR49eHB0aSNmdKeHaKiv+JbDREP/XZ8fjR+YDNtoTYo/xWr4R5/1g6fkEV2v1mP79CFulINGg7wm21D4bz4oWMczvyR3dpcnH7d5yTdNUWIe3Vc/ySs59Dve8BFdjQtzcGc3X96jsLqzQ26B7vxcNMmtYWhiJJu8kgX8Jj6tn7MRY4qS0cXvm4/xn+1E98YvOybvzlaNn514x4hiZ/SJJeX9ChoeIZVs64O/77MxPZ7UJoOOa9OjKvNdLy4bzjquiOFRgrCoPuOPbcWLOD2Znlj18fgWGHHXZGNi+Gy7Y9FZ+/ee9Xiv2ZDCn4hFxbjR9Oy9Z9eCD6wt/dtsePp67717xc711bxwrvYVQGBDipzR0H/2A6+RI5tTybpj2ajCjPklTrCm2bjQNdFujos7rfvxI4+z1ubPkkvX5RsVR9LtKTr/8Z/8r1ugIYfHIScIQZjADABj4idUDMcsMBfg1EvK60/ibHIKbo4QL89bF7gBArtOMUBCCCgTZPQJVO4TDQSsEGLx27weYODyDLiuA3ACBBgOoQHcdoDWNQJ4PAqytAO4p6jotXif4OrNVOQpU9LQuRRfAeRcf38AILKxeJNzNKZ8k5AxC8JrRyb7M5lzOAL0+HBM/yar8S1E/Qa2cxJbt8BXRYF+WzgBcMZjY+yJU9MO/0CCPrOPjguo2SVg84q2vPWlsdjKXqwbS9Bbn4CA7bzJonaCFHICcja+fve8MD+ML7DZc+Tf4197vNP/oyeT6Kd/+quv6KUPjg9faO24BBcoTpf02hyg8y1CfABF9rk9J3d/aJcQACPIh+33aS7FA7AOHXQcvxsU3T6hthIW/dFtn4Lo+uCkuybHqaiSbDrfsWhlj2w53fcvkRIgoEmgJShN1wIioB5a6KhPPgs/QCZ+BAg9wf3lTrDL/CajPZdqL0jXV7/H3989Ao3ft5MA6P823dvfVkPxO3qTXTzY0ZRsyWV/JpP8LFsQ8Jvj9dU5ty3XL3CFz6X/SSTmdm2B1OeXQKoZ5utvAAAgAElEQVTjLXZ8juAs3gScjWXe9rmDiXifnS5fnEDZ3GHv7hDIVuiLvwIsAvi0Sc74c4dax6JNMm2u1hcbYxt8Xe3pih0Jdvdcic/+3GpeIAlcrW+JJb2RL0ASP8lCUMJe74CgKfg1V/imdCkJyUYA/ckD0GZnENnxZQCsXiJXmxKLeKqPvWO4R6ABAOPTDpGCzfiwE8WaHE2eQ9y8KKiLB4BXY3Utn9B4EoMdTPLb//qvPzsvTe0vvsRDdtrbjVQf+aNA5uRvl+lXX8xLR5N1PEqo21HW85rNB+u5R2LFQ0F2CXY8p0eJoESrvtg/8MMcFOPQ0ds+zxqX3po/td/xC7lUgEp22WFt+54c4k/yC+gAoFkX2QnQt/Ye0aKgmB3wh8Bxj3eJJn5G4XU/DkP8akdivz37vV2fPc6lMZNJcxuI1jhAsE9++vHhXUKbriQBybd3K2RH9bPfwWL+KQBlD4A0ST27zd7iU2LVY1DqOxkHtgCdjJv98OmN07X1pSDWZ7qKnmyiJEBxzzq/Y3uxZzRKIIARyaH++er6qiCUvrPtZHgSqWfPrndylOClR6BVfWS30bABomT2wYdz19xea+xSTy/AiI6deP3yKJ5+9x8N7KjzfTevxZ6KAHbxRlfzUFxQP42TnNOz4nVgeP6HT47n5LLzo5/7uW8f0BzgxrfnDxqnsSXFnXN3hWJAtpZ8+83fRoPnKAOv0nntxKGdT/f113UAoq7NjhUUxaHuuMv26sccyg76Xr/ZjbtEmg/JT8IJTE6PyTdZ5lu+8e4U1IAkydS5+oo/xUmJqzxTYd+6INaU60WbQqgcrM98dPz+2q/92pFt8m/8eLPjOrkng/jHg3kS8Jf+8QHEr095Un3Vpzsss+/47DMa5Io9gpnvS14Bc9kI3cuv0pM1BshTu+5A5SvEC+RjvVHcq515n8waK712XX3bqd8cIUO2LDYDqACNuk7hKl2JxRW4Op8e86FkUh/sQY6+44LGcqdgNAOSAV9dY12O/nTReAFK0Zve07G7nRrP3aT1lXw8+jGdWTPjGeAPZEoW8gBybnzvlkqejV0f0bfBNPF9euLj02fXWweiN1kcMPPVq0OzOwwV3huXb0q+zbd4SGb9RR8gT6xWX+7oSy7Zrh299cWu+Ta5lIKTwlY0NCcaiy9iu9FsXWPXQM3mVON37d///d+fuWAdV4xqrOxcDCov67y5Lh4AsMpD+qwdPxhPgWHZjU1K1naPeJTT1rbroj9bk/smI8WF2nZ9YwDiyFbs67rsTRHbHVjdmZ9d8mVyj/TdPDFnFDMViLJBus0WvYycDaXvaLRZ6Sc/mRdOW9v4Unz1mb0kE8Bv9tT4sLHo51PiI757NFWfdqnXxsafdJp8sivj1X9/9ctXbIyHfXWMz9hxnTzf9Yos9Rl/zm8sxBrDvyW7vtc/eyGXxt35PJt4//0Bx/vdeXNv405sEWYhxjnHLxuz3AmebNNZn8kyXaZzsk5vdulHm/y0dh1v3mXbCnIwlmjzFx3N5cPT5f1vChjA+GxVPA0M3+uDWE1M2Zh8djqILnNBAUiB1lweeuaRa/EvHrKBQ0wHz9j5K8wDRnbuNr3cmZ2tpJM+41W+2tyKbnxFM5+hH7kAO7i5GQxO/m/+5Z+SubshGjs+6rP2jZ99i6HjvWvRnT7FybVVLGLT8IFkkZ74ar6z+eb9P9mKHNIapCD4i9/97vXOKZgWnFbBUo6QXtx1Fn3RLP9//HDendS17vJkh2KM6IShv7iZTVr14ylO8AX5fnQ/fTLrP/uzRicr7Tt/3u/y+vW5mzu608fxUTeDu2TvtesdgvVl/oqDxbGds94qpLibvT7NG7axY3j+ny74QPadDth8tPfPJs152GT0nA1Yf/THf3qQ4BSfQIBICX4DeRJxYDVhA0C11w6Ie//+7OADGgqi9J3AgQbabOdv0gnootFCBvThqDlXYEHnVast1gJlINd29hwkMCYBNklUAAW2CZkzAvABNvHiNzDCotV1QHWAVvRKujMcQGeT7IvnE8RXAOkPECtplZxxNvGlHYPZ8okOfAJJgT1kssF2CcFxlavYtI9vXXLcb9sDnowpEW9M4xlDH2SI5njkMAWnyVJAbZHFb5+AOuOjmx2zU7azgUP22FgAVP2ZJ+aOBY782ebR3YN5vEm04wGvguP9mz7ICFDC+dY3u3v4+OH1DhVzcgcZfc/2zZvNb8dzBOQM4LpL7sbe3paROY4nCzv7eFvW6Oo42swlYJjFQUECMEVmeO433utPQtIY0b0LAHwandcWaF47oLtA+jjEC4h/FofLo7F2AYRDJ087sqLFPNhyIXuBcWOyPcGRxVYbc5rN1R9g264rc/vFi7ktvPHTX9fGo7lMNxYUwOTZVXASsAkso6UxGksCvX1bbSQVfPbwOetG3zewx89L1CzkAJl+XxfRy4v6GhefFt/6IZ89//XH10drsmFf3QESXYKx6ONn6ERQWx8SRzqon2i105EN8K1k/Pjx7PQk3/qyI6v+AVSKJzuI5SMAa4oENh2Yd/HAB7w9F80Lu8QEU9GbPPBAPvpWeJGwkE/jWNMlavW99UcWdsZ2DZ/Rta1bApCuFZBKRDsWcGmHuPXenJc8JY+Pf/yTo1NBT3oS5LQ2f/jNubODH278bNyjkiQ/BX19Tx/suu/WwrdjCsFn/UnIotMLjT1a4+uvvzxBuLsS+K/aFrCKN8Qfyao2fGWPQIp+YwicARb81C4+8dl2DAFngKgluHxBsogGSXYyADDV3h0Q1s7koZDTmB6dBPQBKiqcf/qzu1ubkyv7UwiNlmigQwBc86Xj2VB88PMSms4XdNdfbQJjGtuL3Es021Gfnn71V3/1ACfxoGDi8VESf+uwBKPrO9cYdCYeU/RMFh/9+CdX35ocgX+SxO99b14SHr92psezeddxAH39ZSclggAQ8y1bUXAHnCkSewcM2/cM5hKbEv/kAwAR83jvhnkbbfG8d0rvWE2RtzHd8VLb7L129QfYYndi3XQnKYum9BLP4glgs2fjWwPr73v/6T+cOzD4UP4pnrzoG4AS//HTXLFRofEAxtHR9RJ9he/odzcVHdqdHC9A5fQOuDUPnj6aHecKLY0Rf9EwCdcUreOVjUn2+DPnzfkpnM1ObTvtrXPWKPZRmx1/iE8az3oHJOoz3sXDfA964nXnLQoc9R9glnyjIxnUj3ip6+obyF2SS1bP3h/wDa9snW30G03NvfScXXUM8BvPtWdXHqUTr55/Ho21i8bG679kPB1Eb+M3T9wVpQAdnfoHJClyA36Sj9iluQxEBArku+KjMWrbZ7RO8f79UwAX80an4gv9vO1fxKUDmn12ZJGexeFyweY2MNUdhcmuPzKNbvYP3HFHVHJR7K/P6BLn9N1dFNY+a6U4EMjvWf18mXjEI9rytemW/ScLa7I1Jn2JLeXCCnEAEOBYchMvpWPxstx326bNHEC1+Nr5UTx2nRjSWil/Bp66uzGbSB79Jtt46ToxqfU6upMZQCj5dC5dAl/imX+JboVJ6zHflD9KLtuPdK01Ug7Z7+zco23kVvHMBqN7g/7ZLHAt2uxuV2htvUnH0YR2hb94zG83phwh/STPfgOd+h5/yUKOnIzp3R05CvrA5XQjd8ueWnvgK9ESH8lYvhKf9Z8c+5684g2OIG6Sa6aHaC1uyN4ayx2B0a7IuOkfG5o8U9xpzooR4k0uYP1PRuaiXDKdevxLPCjkiecfP35y1nB+RU6I7mQa/W2OUfThA63Lydia2vXxlz/vWOt3PiDe0RlNiu7XjTiXR4jJ9xu3OKW57U4TdFpD5Vd9WmM6F7/psvHFz82NxjePojm6Op9Pix76bOz6FLv2vTaKsOmnfibnmbtevCNM0Zy9yE2ycXOE/STTTy/Af7RlM/CIxrSpgU0DY83L2ounWnfyt+L3rjXv6ovvgIUqnLy8FFdbTxThekF9dtln19k44g7kNshkAxXA2wTApylmwgZgHfXL9uFBCr7dAdJ3a4ecTk5v/U2X2Qb8QdzSddEn9t93R4ltk32y48NqC5TvOJwVxtDY/HAbPOmrT7kN7Cc6ii/l+ckCFhdfrSPpIR2K7fAgvs4P0BdZRAN8Qh7kzpvk6663+uWzYR5dGx3J5v3LkyrS7/abfIu8PdvMrmqnOJZc9PP1l7OxUJ4jtqifZBH/CgvR9P4HUwzIF+xH+cKH4iUbe/7V+E8YU7zZAMjfi73iy/pgs8oXX01sWBv6boztG6IjGuAK4sXGUnDpWnOj78lFEUy8L26wvjdO9sD3iA8UO2xmYJ9wfPHEwch+9/d+/1ZgmRDsZtmgKcIE5wlMZxa7DSBoN6DK3KFhoSO4DbYCGwTyEcigARsmZJ++U1xtjOn8poFwt0OOtsaJN7S4doPYOQ8AOOAEQJjSo0FS1vfao92ibEJysEDbDQhTqmMAgduHlxf03M6LvAEQ9aHi2bUmbjQCYrd8toz2dyCccQVUyYKBkkttBLkds6AYz2TcsuX4JVO7/+QSD/RATwwUCHm86+XP9clWMrfbbyBPgIZffKCX0wEqbroF+RI6dlibjtG7ia4PSURtTNiuQRfAdttrvAj6Og6Makw0bbkBug79D6fqa3Ghnx30S7xrQ1b051rJkQVJUNrc3H9bhuahsd+emwoSFqv6aXy2jjfJM/AGr/wOx1Y/e3Hvuh1wx0t+a7cXsOqbTW29Kjqq9jeH47vx8ofARDomu/qyqLGHLU/+orEF6hb2ZKNfc4+sgSEKNNv3CcTrM1kUAOZTBaWASkk3mZAlwDteB3ifx+9JWNmvpK5FCBBQ34JAiXS3vwpQ9rrAz0c7+XaMTQBp6k9f8YQ+PpZ/VrGvreRHG4WT6LCQv1rPdzZfJIiNER3A3xZIPkECQ48FCY29CzPxRN+PHk0RLh7N4/rDE2DDbpP4pV/JR8GIwFRi1Dmgt+CcP0mOEoYTxFye7wnM40t2QCBILiGK94AFAU4ykxA1VuMYu77tfgMIxBsADhDjtmMgHCB8+54Cn5KYZCwZ5PvJ1Nxi+y++nMeo8bt0VzJ21r93Hl19a3QCptkdMIeOzLvoK1iX+PJ/BX+NlRz6o1M+uTGyG7b6ySc/vRYb4wswofBlTYwOO+88wui8/O3m1dXfizOivYROPBat8R0N/Qt0CyqjdxeAsuMSu9oH1ErC6svu8/QouCf3bCXZ5c8koOKY7EqMIbFPzwcouJ0XTO5CijiuvuPbrlwyjMaS62Tc/Kgf66Gkt+PJqeN2aCWfkj6PgPHeEI9fEoOKNRQMPD5AkhMPxolfMVCfHjvSmCfe+nLuWuja9GtsO4t6Bv1OXvjKdNP1fCNb6pgETGzEp9emeShx67gkVtLfufST7XTe87LdlVH/ySw6PU4umuyOBXqaR43Jb9h92LySOGYDHQeOZ0f+8Fdbazz7sY5Y95K5OSVeOGv5o/tnrGyWjJLnKW5++OFJNKMheUaX3dMKILV1l0jXe1xMY0Szwk1JeHLJ7tNxcmhc63yyzI7EJtF2YrabV6dPBZNoyAazn+l73qHgkQqd3/lGst/rUjTZFJWNAX3F9hLg6PRscuCWR/h0Hb+qv/hQaI5XSSRAJ7rir7mgwAkUSZatB/WVnLs2nuMrvQGqtn/iNx49vH8AL/45Wvngro9mSe7OKfg2wBggtbkrDqpNus+HKaJaCwCh8VAfydGj+uK1HaK1iefsI1/Crq3l2UE2IH6gj23jO9+wtiVnRZcKIHZPZ39ywvioP+Bt8yAaG4tviZef/exfjryzJbKof3yJ82pb3/FjxzSQQPFUDMP/JrN4FXeZy/UP9CELO2LFFXuOZxPAe0W0+so+u64CZutV/SoyJXNrqkdbKSSI2eOJT1D4jl92Jj+w5iRTO+qjW5FbftX5ZAKog000bn3KZ5Mff8WHxa+4JLp65Ie4B8AF1I1Helb4SZ5iV7kTPKC+40GMV//0ax4p3Ge31i30J1e7l8U1wE6FY3fSJms+KvuPJ/LpWnHVBu3qq7GiVw60i9zWE7EMcL727oDIpuu7/+wRf3b5wzOsV9ZioGef5lGyEtPs+Clbq+/mrfgYhnDArEuevYsj9SXvzY/JQc0jOVr8p9/84+Qcd48zrc0URWY3uz6TUWN6Rn59wA3EjWJl64p8MfmMP3l59a/ZT/JXGMRb/PzGb/zGscf8WH0n1+Rlw4H43Z1mfEA8uzP17R3wYvQdo8WPQqeNGuw9OvjpeHfHHH+fnPJj+YP4VGjjd9NdtmR+y+WsTdlOMvDIsPSQnuRS/Fty4VO6Uyd6FbiyTev7jt2Lj+SLjRcdbZz5p3/8x+PD4q1+46nf2UH9tu7bjNF1fK/41x3LySod8/HWMfFbv+vb3E9m9d9W1nSZbhR95WpijuRh42Ljt76bF7UR98IA5aYbZ4EXmrN016Or4jc67eKHkcQjnxgNin5izI3Bmf/ZpzkSPx4Tlp835+vHxqjmTPPnyOLyiDr0Z0MVQKwT4nQ+ynyOjrsNnePHxXpi8+SXTq35YqD0Fi3uAMrGTuHi8ohFd/S5k9J6xQ+zFRgBH2hDxf1L8Q6tG7/FL0yIj+Ejo6G/gx189fzYSHYM+O+3fFkhin298+48kjR+xIuNzWd1rH5e39y9v5h+FQ5gRuxD/FY7j5ms0AIjsL5ar4uRxKSN1/WNb+z0wd9lU94Bo0hcfxvfE6uI+eUY5BBd/G0yY//xyVatBdnDiSV/+3d+9zaDO8K4VNoFhIJrwdAGmrvY4m3h2eAmsOn163nUkPaSH9dYXN4OEoCdApSud23j9F1Vsmt30CqZFjRa9DleoAt6N+ilSuUcWSQbyQRZSW5q23W1zcg6nxEAGjhwMomuJr5kuesA1pvvjOPlmxm3DQmSpPQVv4LNfuuzz8ZjHPUhWdiJNlkKBAWbZKk/zojD/fcKIFvvJ2m82AaHJckkI3qzIGh/DHK9BJdOnZf07TEYNPosBnRssdMH/owDcNz2s/lJN/1xBsCV+gMwdq0A0u5cOug69rgDUUmyYFmgao7h1dyz+G+6z/x8fwAciZogO9q2ozBnBIoCtey0vhUhO8/RmRd7fuNHMYB9AOcap2P10/V0T2ddb4GV2KOt4/RhHtSeLVt463fvbgAUObaDLHLgDGsjASXTTS9ZcObkwr7YyZ43LRjxQiaNBfjpuD6TdfaI/47nqOl6z5voBoyz2Y4ppgK5790bMH7PZ9/5TAstAJKvnV1BszOHP+oadN69uGx2f9QPgEcCdXs7tqfwEi10LIHjnxrXLgk7m9gjf1M/29ebV/FkbnmcTH2RZ9cA46Pn8WWHlsUU/QKG7EDSaocDn8pv8bN2TtmZacf6BAyzFlms+9687LM/8uJ779bF0T0eFLG6NhoLDrpGwYl/iI++2wFSYEVGfH+Bff1IkusDjYKbZBnNBakCVY+NaoyOFcxuUDB+7RByuzU7cKdAfQrgJaLmbXSWjCkOnALG5XZaSVCy3ztK3308ia0gpnbJpoTnt37rt847QDpWm+yi8a2L5oigFigNmBFgRm86xZPHWiRP8xcI19gF7M2d+v3ii9l913/XR0e6Sc79971jdshMUD9rf0Hkl5/P8+mjqWQmmtJvwWPzL9okqoLhxi4Qjp/ap2e2DNjvnLgC/43d8b/6q786Muq3GMSzcQX4zSW7tNx1AUiS8GYfAdjmSeMku66NnxO/XB41l14BYH02XnwpPiajZJyezS/rpjWxndaKA9YF8WHj2UXZdQJuO1A7llzTXfT1n714GXJyAI6bg8ffPX5y5mnXA1+iPRA8Gm4ut5pby5KZ3YjRQHeS9NrFR2Okf3GKIgPwp3bxA9xtLC/RTEb9Ac16RAkgTIJu7XBnCDokZu6IioauAWQpTAKQk1n82P0GEIj+HsEmeUtn6aD2gI9sQZE3mpOfd9Zk313bHSDRkj48cxkQVPu+R3N9NkbHzHfPEc/+xKWei+0uGXKj0/ylHcASTjqQONeXouM3339278/+7M/OXOnOh+Zu56I/eroDqOsCffbmAmB6fbO7ZGBd77jCttiic17QaK3EKx/fmHRcv4DV+MxW+h1fzRPFqHjvGkl9+mQv0VHhQIxCz+kfqAFM4wv77WXhH34wj4cE/PAZ9df1ySQ+2bN8r/meHjzKRPxkHsWbtaq2dr5HrzutGkMxurbJyuP64rG/+E4m/FDHFMnEE9HY9/gAPjeOIkF8AKmsydbam5t55nwyqZ/mW7JVnI52O8BrJ36Lptr1DpCu9eghhR4gwfYh8av/8T039375l3/5elcikD+Z0llybNzotbkxfy63F68nu9oCHAD8YnhxfuPyLWzbDnS6bqza9Bk/7tKSi8mbtu+WT8nV2Yd3XBhXbJsePcqDrtJ1dCsid40ievSbDz3+0COyoi969uan2Rg0xefkJPbIBnY+Hd+1FeeJna1/YuETj17uIDKPs1s4AlsSmyqc1Lb+a9u4HnEmb6k9UFpbsZZNFuJR+pd35gfrEx0A0uYR4DgfIP+p7XXX+mVNz7//8Ic/vMafFVGjLX4DFrtzxG87oLN/QHRj2lAiDxATmM9yv2QsnpSzNo48or7iRTxhruE7+TcPt102Jryn4+x64sO5Wycdyev63pjszWbXfiuKwHGy24DVxmDn8s5oZg83N3PnzM6fAZZyG/aw8ST5fr5bAUtsal1Dq5jKpon0aAORwnk88JX5x67NJ5lTHpdVu+iw1jengIvRK7ZOduZw9Cf7bK625lpzC75mo2H6Brgmw9p2vXiu9vxNuv7www/O+Wy1axU3bWxJrl1rU4BH+9Q22X380UfX/MLd4WJ9cV+6lRvIafkHflYexCfK89JNuua36Q19n12Kj82X+OCPyN+a1G++yPfaFktaa+XOtcuWo5mtysnlWza9ZH82PdQvjKDz8bCLPnJsuWfjt97Wjv13rDEaPxuDxyUfNiO2UgDjU935kJ1Ysytw1T/MUFwDmxC71kZubDMevCIa8kVw7vQhLxeD15+8Qc7NP1k/2at4wTtIbJJMZtkQvx89713yt/pUBFF8gjfArWpvExJ/mD7S4wfvf3Bk7f1LYkoxWXNhxzivb+cR+HLn2vMD+VJxQXeWJFN+3+aczovVsk2xa21hHZ3/5rdH/8mg8fMZxSTyBhse5WfsAK4KF7GWuZun+QJDkV/LY/mEziu4oQnO2Gf+zroB08wX9G9T2/3/8Yd/dMthcmYxYoJvcM7CW6eSBsbbOeBlBAN2vvhinn3NIdR351wHmJQ89Nui49Oi3rno2SC8gNnCHqOcDAEC1ABx9UvwJkltBIHGMaH6jU6BWmNYrJMHEHKPRfi1FZxyRBZTCvP7/7N1bz+WJVl9xysrs7Ku3dU9XIYZj2QhGBDi7zbMMDDGkm3kN1uWeINXwGaEkIVhpqdvVdVVlXVL6xuxPydXpzul1DlnXyJWrLViXX4rdmxOr3u75+r9XtVcAQRIKAg00SYPJINAXUC8YAutEg5O0nHjwwP0AWFnALq06/jrPoDF/GSs8Ut1MJ3guAW9TRoGE8+7bsq0a2sLAEIu0TWBYPRwNDNoNJbaYfTprmS0fqKHDs3+uqe/KY9ZWHA+3qtaRlvtATKjW5+zvclnfXetOWluCaqq9Jrccw7gn9Wm0d915N790RJ/GTe647e5r5gh6YpGiZmAL/okU/Ux9YIOoUnfgkDydP/kq3mBF11LT8iE7aA7dIFuTCDePdqbMu76qbv9zlACCxoTuyF4tuJM8iiZ6TrFJPaL/NHZ2Ky0lfDHO0GIBIzzmuOM/znbFy/2FjfmxdS5SVP3Rhs9bWw7EdlgO2cZf4G7Alby6ZpZMNty3e0Ilmq3MTUGsqpf8zh9nImhADLe0qXpZ9hBdpo9Ycud5xw9cfH+2NIRYMUWK8hNO+Z7PKUD+CXY52AnQNCxtsCKz/mzfqcP7BXwQPAmGOk6gKS5IkBgfyXKc07gFZvd72yo+UTfzU/95lPm/NSm+9nhQEOrHEsYuqdkoHYE5ooIAvvobOyNp2OACk9CJFN08H2S7ujqH+gD7O86W1tc3Nn+XpHR0wbp5nr56ov9XpbkZH6Zwx2f85f+JlsJOaDHGOMJHUom9KXzARBW+nRN587P95MVBX6BoI03HZ+r3bqnOVFw27nGWeBW8nJ2fWclChL2ZFPi3LV0Orobb3xL/6zOtG1NPOFX6suTEdEo3pLU1X7jSm6NveAWv6yE82RGNAVyxxN76/NPio2Pn+x3RDVuoAW7B9z0/odk3X1iRfONrei8l3BaKdU1kkfgpm2f4ku8YAtq1yrkrmGX2NbmTe17f0J6V/sSS6snuy/5rcTn/X5K2BMVHcs+Jr+dpN3sh1/7io3Txln1RO+SwSw20jdJmETLtlL2Re43/tVX/Eh+f/3Xf31a9ZgMgV/JA2/jZ/dL+AIMxNfNI4A2n5++Wtk6V91KlvFe4mkFXbZAIapxiNX7VLSLR23jkCw+/d7TE3gs0Uk/4zkd4EcURhtzMlUIkDQ23ujrM/krDij2akfCR/a1w8fyJ927bNedswWerGT2sIXdzz49efJo6RxwtPvZRnagtq2ElFMA1clAbMQ2235MAVUcp3AlPk0XgXh0I32z2rH2xTriw/jVWMQDCo8bUNr7nfdul77HB+9Ood/JLZ1cOvKbe2uDZFM/6Viy61q0A4TRJz6LL4qi/F00kIEYXvyoOMgXp0fdn/wapxWmtUE/bOcGfOx4/OGva8MiFNvhpNvprlxl+/nt46OTL9oFnK9OutH4spf9paMl4I3B9j/JVkGPLn399V6VrmivUCe+Fx+4PnkrNvKFwIRoTPesEpfPiw8AtnKe5JqeKcrLh+Kj/hULo1HBLl7zt/SLj1YoEs/tGHVvvcZW1F99aDueNpauiw+BIIpfxtoY2VQxT+0lI+1bLY62aPB+G08xdSz9zf4BqzxNIAsXeNYAACAASURBVCZjC+qPDUrHFA49NdR14mEgGH7KtwHyYvfGQU8VuPEQQAgDEMvX5sRX6CBd7iXe/DI/bNz0Jz20Ura2steNj8+TVwKXoyHQ0FMZ0ZL8Gwe8wVM7tdfxFt4UAzWuYhtF9eQTcNc4ojn5KC7ISaM/XtWf+TsXd8S3+N/YLd6YNjQamm94NvOD+oie5kV/4ipPGXrqFwhYG3fv7uKKPGDGws1juZnjYm9PkCSHdCNdN6ejVyzYOOq/Ffj1y4Z7+qH7bBUoP4nvyS2Z9T0Z1wZa1kuXr65OcwLGIK6T+xk/v1BBMHrTv/gGzGx+Ngb5w4xTu45NjQaFDXqUHeya2lSUMKfFno1DbswmyZnkbfjP58QXPrNrPvlktzG3uIJ9NX4y7R5xqjhjzatjVwO2UP7LbscL+MxcYJNuptfyi2S8CiqffXbKQ2CojUHsLx5jD58fOYFYNVu084r9/oboop+NAQYhDwbGwxvijwVRHWsOJsP5BIN8LPldXOxt/if+2ZhgBwpa8o7uZcPkwuz4Auo//nj1pwjBtncuOfWPJjgTHCoZwyHMvZ7EsigsvWXHLcqBY9AfuYdcRPG4cXRv89OT+NHB14irLKJQTGi88aN7u1asbp7Uv7wfDmMx2pojx/u4ph1OV+FH8YM9aQyNKzvGftXvinEe73cAJSt+yvxKJ+i88b/7sLcm797o7ztbXn8WYPzb//23UwET/cnDO3WSYzI1Z+JZ+iXuund/PxWfnP1bRCUmEJfzTcmisVp0wq5EY2OHRyiWw87lBXxu/da2eCWdkQfXt7iw69P1+m/sneNPz/7Dn/zkegJlJigBAAg4johktICJgvHuoeQm+KtXew9DiZVgj6AiqHsAscCdCXwx1F07AVCTtoFJyDsWHY2JMRaMaLvfwOfehd09wJNpoIxP9RmQGm34YI86bdQ3Y8sx1S8HJ6jXVnT3JynoE1C0DMPxkuPrD3vlQe27HtjadZIbRZwJ9Equ3DflRSmikcwBsPguMDZuAB/HsAi6tQ2ZgEwgDcBU+BLwzoRwG+SbAgfjgme1CaBsfOggb/TO68kTjcbis2vxm85OPqWnAJLJdzyVjGkHDXTOfKCP5Gcc0TfpnXQJDgHDnYseIMty6O83wFh7Vsg4L2kHevUpaDHvop9jjTb0RZegHU3GYp6bT3Sv83go+GrcU2+mrteOeYiGrm9c+FIfnIc5w/4wZmRMH+NR90iqcwCSDDpjnvl0XuEWzzquAETGaDK/zZcMreSJMwAysAv1Vx+SBkkcoNWcFkBrB88FVcAFyR8esW1dbyVD98zxoVsyDnRINmyDRIIu4e3UC7rYePCgT4F056ducU6u3fq2C3H4Q4frz7xk99gnzlhxly5HvxUMFUA4WmMwj+dYogVoSi6dt9JB0AyAoPOcM33ipDtfe3S4YKcgItoVIdAfvVaQexpEMAiAMWZjFCibH+yTMZJP99GxxoWf/A3wWeLWeKIhWmfiza/N1Xd4Yt7XDx+ZvL0DYRYQ5somYHq0Rw8dF2t4MiOa24LGkwTR5QXo8am5c/Vmb28hvpAwFfiWOBRQRhO7Z7sQSWmyAICQAZlazVTbksDaSr50XOC9nuY4gtPsQIGrlT4CLquarMBbtuByr7plW0pwA56Bx83NZGSl1QqqHzw4AdadJzcAk6dAapee1ncgRABlfPH+jH5PwIetBw6nvx1De7KWBEnO5lNBybJ74/98OqlxdTze2cs42Xz08X7Zn6Tc6tvGb5uD+inY7bcVP+mEVVyNvzYVJfC7caVTnY8uQXtgdHyMH2x5QX68kqSbL22B1fj6t91c/Uoi2gIvMLj+2ZfGGY+jZ/oqviVZx5vaTEaNOV4AZqOjvz4rHjV+tDc22/k0jxqjYlvt115jKL6Kns5bJUdOfF50NI5orSART4Et6bltNurbU1HJL16Rp2JetCskRIeEQxwUzd1nFXZ9L//z8PK0jZt4pf6MV9wcL4AczYXuBdA3/mjvGlshxb94wC5J7oB/jds98YiPaQzJo3sX+HlnP30A6GiVc+fowuPHD9d+6+zutun7nQOecEhm8UlMZA71m86w9/QmfUrPkoFCVtuEBdzycfWl4AN8AMoGXlrR2tjlTp7GWE9vHe92iT7JJfA1GucqUNd37R/90R8tWawtuT7cbGERXeYcsNMYLbITQ84cEiAz/W7nk0P0eIk6nyWu0Ff2EhCYXrB78sp0jaz77Hf3WF3LbgJkFHDwRew14+qbQud+ypkf7Vpxc4AkYGUW88S9jeeLL369bFA0Jy/8Alx0jC+I7vqNdk9x8H0WIKRz7IuFKF3PJ7HlCvliftvlkX+8Tc8DJNi+DQzveK12ApUDvMU25piCI38eP4HZfa899kIs0b0KLGIyvKAXdBtopMAfL6K1+QFcTxfjfWNvbOIeQCAaPU3Mb7F/swDG3pvbzcd4K65Lt9MVhQqxYv2nUwr/jbV5Da+wKKixs9uNuXHyv/FErijmF4PUXnODP7Uiu7YU/pJ7dpeNi/8ArNpJLuYfYE2uYNzxRPxX29GjKJ4PSj79zhZlF+JD92SD+ut3f8ncqtzklQ8Rb4qf6zN6+Il4HT+jU2E/+uSZyS1gMj55AlcRKh/bWOOzd7aJOTvWf/01hv76Lgfo5cvpQO133FY4wGm5kjigz+jzOz7DAvhhflShZ8ckNws8+av0QTEMUApA7ndj6XdPfsaHaGoMnlCsnY7VHzwoeuvPAgkL0aI3/hlj46SP8TmZNi7zqv7Em50XYzfW5iMdTS+No890hH1Q1LQQSowq7u88EN/46r82G1M09bcL0ruwgV+NOzrMo+SgACS3hnEsuR8LURXX4m/9N6fYfXoXDbVfTAbX6jd8gZ2MZvks/CMauifZy+kay737ewvNWahpHtaGhU3A/O7rHH8F82x+01NF1dvxhxe7Nz/lQhv3vb+eIEz+FkLAtPi/5BytgHBFofxbC2fqy9MbZNE8t4An+yyWkO/VX7y2GKPfsAL2Mhn3JJYFJelQNGfPxef8X3ak+6Jz5pN8T23xR90bD+Jr+or3/E2/o50e1UY64N1k9DS6aiu6bcGWbDpvAVv7QMidFEbiAb2W29ZX9zQ2Ty/DsFa893bvhJIOeGdWOusdfckOFpAM7l7srXD5TJiLNqJpFbRf7XfG0WeLPvpMpslWfAM3guf3uwXYfGb0kjWMA16l6KRg50l87/mLVnruaeLara/G1b+5r3+5Kh8JHzT3xVnxWE4SXXR0ye+nf/bn1yYswCmG95eRrdMJAAJrOXHV6NqglBP8633NM8ClPKo2ERtTBJQT2FbpmQC1QQvEBNa1I1AQZANFGHTBqYRiG+ZdgcMs4FjHUiqGu/FirKBtA/LHFlWHIRWcabOxJzCOSOLH6EtOXA+M4GjvXu5Hl87ubEArntQGgMsYa4+DE8g41vWzADCTkNpm6CVJC3ga7wDhwBzrOm3cvufU0bEtGWMTH/rrN6BBQD9lZzzaX2Mf9JCD8wJ4wcZtHXD/1Ak6jC/ARPMAKDIDVyC+JKl+gWIAXHpfX+TK6XN67tdnhi+5+o1O4ASdbVwA5+gzzqu3+10V/Zk7DJJx0hVBnvslLvVtXhm7BPgm0dvFzdt/XRct5mjXTD4yVmQ/+5H4MbD0rDbMk+2k9/69EjCJSNewOwx4/GWvugeQjSd4gK+1T27owZfoYgu7b+oc+dSfog1Qtva2897z3twGznYdR8S4Z4wZewk0G4f26JLI4BkwgAzpIvo4PnMouoDogLboEwRkOxoTG8MekV90C+7xTgAW/eYJX1A7tQl4qB+OeQc02y5wrsBbAZG5QSfwWjAzdVzwsWR+6HTjn2A3PuAPfuCjfswZwUFjlDgCYtjZ2wCSYCQ6kpOg1ao7yd1ehbq3njR/BAx0QdvmQefNE8mhBHgG6lYtC2iiBZBi65wCDXalcRdIzGJY13V8ypuM45enl9hR805yWtvihL5b4WmFyAT/9CPIrc3au/NuJ5LGbO/1kr3G9PbdDib7syXFTJo71zit8GI7BEISOwB5fO5fQciKnwL96LAibvv+vcd8fOuv8TU2oGvji0arABVIGlfB5VrNdLlX7bJt8VoBBK9rU6Ded3poRTI7w2YC8IAqjS3gtvsmcOPpCau1CqZro/7ZHC8hFdDaqgVoLyYhg3gf74wB+GDbmnjWueSZLL/4cgPjEhkAdOfElsBZ9jd5xuNZaE0OABeFOUkne6qYJLk1P9n5aIonnnKon15SbwVjMu5aCUy8evp0P2Uj+TAHAxU6Xnt8l6Sja6OtcZfEkGNzpWvIRSLFhwU4JkM6l41sTPN9DWxgc0F/0U33klP3pU/pn33P6ws/2PPGZxuF7ld04tOsEG3MiojxUFv1myyiJbkns85b5buAocu9YIh/WXP+SFZrp//Gx95Hd8fMtWiUINP75KuAAZRpHMbevfEtPkqmOwcca1ydj653r/cCpdqLV4Ef/QX87iR+b2WHx5Kw+jNna1sus5LTY7sk4GNyENcC/cneNnjRWj/9Zg/iu8JUK249DWKudR0AJt7URjSzZfQK/Y0RmBmAodjc2Gq/eVt768m7w2bdv9xgZYBr46r9eKBIJv5P9pJ+87ZrAW9iDoCAucAW1wefI1/omKK1+7vGgobO0S25Gz9av9GmOCqWAYiLO5K5OEkeyxftF0N/WKBvclWA7Pp0O/6LhzrPl9Dv2mkLTdfb+5sPYv89XUBPFMD6FA+k01YZR6eYji1mExUiJnAUbcDb+AV8lxeKsTsHaOwzn1I76DfHAb7pfDpW+/EayJauyCEbKz7JPfgoczZZpJvxrzbEEelY7YhbAuSsXJVXyb9s+eMpQqvPAbX0BM/F7IrWnU8OZNiYbPPSOYsi6Ep8FjvDEcS9ClNyp+6tjcZVf2hUiI2P9V1/HbOiV/5pXvW7fgHg8pjmPXBT/BCvFcmjI7qjg82Y26i5lt/oek+HZwsU0xpDdkEO4ckxADtwMro87che2N6xsRlnNseTdY1RnCxXUBwnS/yMzxakiMFcW99iu85FW302Rrnc9k+78NTxbEA61r30WZwnFunaxhv/xbzmmHiYfKMfmP7mzcaV4CKAWb4bsGwcij3suNxbYSTbEs9qhy7Utqd1zOHaa5zN++ZxPEwmYq3a5fNgRI1DPJNOJbMK8t7hQOfFJPGo62qTn2U75Rb1v+Kse/cWHeK6jovf5HzRDDervb0QYhexuiadbKzmDV+VX4omT/jBP9a8PRZrALPpQfy0XVZ86Xd6Vf+eomUj2CaLc5pHCq3yuWiMf11bnNr44//Dw0fHRzm8/BxW0jii3XatsA6+q7EFMNPfdDQ6o4Efle/S9eSw7e7Z6b1q9Q+glhf22fijvfaizXskxaHd1zl+CV2eOOs8m20hQP13vHbjA92hJ9G78rujEBmtM3ZSQJG36dscY8c8DSkXxePmVW00VxRiYSXyjvqPtmiFD6SDngCMx2LdFSseiynri+6ej2362C+60D3z6Qq57cQ8ku0C8C/37hTZBQtbolssu3ORp6eFHq+u9vup5azZBTmcHHjx+nrbvWRmkRnspuuixZwUg3dcEbIF2F3DB6Y/Uz/Zp+RTTGnBXtfUbse7BiYsV0rn+ZL8ejTJp9hVeRfZWnQlT5SnyVfggWhdcc3P/+N/Wug4wAvYGEEdk9x7XDSGA+cj3qoyhnWCqRF2//5++ReAo+s4hNrhtDBD0oRxfUpOYoL2+wSmRYegr+tjjIBX4iFBn6t1NnBw80JB7UdTfMBQEwMgyUh2fyuYAcMC86lsAGCAwgTggINdAwCfgN5Sglf7Bb0X5/udCv1Fm/HeXn0EaDfZJGQMeL/dL+gj/9X4eJKj73jQtQJUICE+Ma5ol8xOQFkg2VgFXjsB2JV8clMF1JakVh8C2q5fBvRyg1+unzSgY9ITTVMW+MS4Sj7IqfP6pqv1DfS7uHvzaHfHJFac45QnvekcPX/4eK8MlCRE2zTWknZ84KTqRyVfwtE1DNCkkSPVR20yjoBPoLzVB4xY7ZineF875oS5rb3b+kNvgPeAR0ASnTa3APzZn/6Bx1Pn8K9jaxXFAVpa9ZJ+C6yNHf/YgeifesH+SYQFExJC+iG4zy5qm8Hl0OkXUKN+Gj9991tyz9FwUMbO7nWd8XNOjUciwG6h3Rzvdzzpz7W1k80WlAgo0Yz/EmuyJl96LYABWHPagsv6TAacJnCgdiWJ9fXppwNsOlZp1yfAxDzpmPlHN+kM2xa/ajPZvDoeK+/YlPWUBZ3AA85XMkiHJuApIasdiUvzrz67Pt5GO367N71RAKt9YwD4sRPTPtErbStGApC2f723gqiOBcR0j8AXYAPoqq+ulSgXQEVTNrfjdCvZzpXwkqfuB5J1H99WYFNbgv3GLilpDrQqJFpqpySlc1YJ8k/sbNcJMBeo/HKvBtfe9rk7eI+W6zvvTwmJ4k28Tg5z/OYiPWaXlm89VrUJmru/8dSXAqjtr+KRYLFjybr7kkV0AvDoK/vmMWEviMTv9rYUa9UWn2nVee3Gq2icK5imve18CRSQoD6ju+tLnJJV4Fr8LH6L5/Gn49HVp4AzuhuPQofExbyuX4lhAbs/MVhBtT32S9jEk/ypfqzaseo3+ZpTJflsHrCiz9roXDTGn2T0q8/21ho//vGP15haFdm4raDvumTcvAAY1w6QNBkDkLqvv2STDsaXT5/uR8DpfuNDW99/+7d7EfZ+4odPbvx8UnrW8eiP713re4F936Mx+ppHwCUrsICe0VXSIUEVh9c+v984kp33bDQfmnvmW9fa4mQCdl3P98SjacuAbIGW/IsVkOZYPAQEsS3RS4fpVP2L2dP1+Nc7ZOJL+gacYocAAfHGu4M6Vv/xwSq76GKzyJCvsPWUlZfREI+s3raC0VzXjm3oXnz19WklcDLpfxbf2sJoARnHOfxNbv0D8/q08IqPZQMBuNO2kWvj6d5klCw73r/CTrxly+zr3+90UDHFlhO1IUbpGitdJZKKZuxhcojPClZdz7bW74rlPrxb+udFu13bH7/rk33vPqCC1Y62PLCKmz9Pl8wpMk5P8nPi3D67Pnl5qrxr6q/244Ex83MWLjQefin7KZ7LhjcPajuexb/0qLbYvM6113U7HFitLI5Lh7LbS7+PJ/Yam5xSHpAd/Zd/+T+nfGwl5Gdn31p5mu4r+NleR7wH+FV8VOid9qhr0zNACWAOoCOOFJ+nY/gT38RwYmV+Jb3kLz11JSboky8TLyoC1LZVotHAl3fe/fx2n/HfytiuV3CBQXRNNAFL+qxPixDE9Y1f3JsuxcvuE2+lP9kCT1Khob7pHt8QzzzdFX/SHfF5+pFd17an6JKBnDW9sAgGVpGMtSHeql86YWFB1/S98Shodo1jtqCreFCb8IB8MXsd/Y21sSdHdrZ24htQURwX3Y1RIQUI3vHmRWP21AVfGj3JyOKn2gRAydnEfo2p62qj++oXmCyPUJiK1voVG/e79ro/XvdnTPFR/mNBwooZjwIJkFLRs3ZvtnLc7yPr/vioONnWgJ72rM3o5Pvld2x2NALl5VO1ZZ5G65MnH61iejrTfY2zsYg3+vQURu13XTKK5vjZmDtu26ru7S/blHzTgz7noqfoqo10O1nWR7yYtqB7ZrETzxtHbXWvJ3viqbHL781Ti7OA4ulK7bbtVn1EvwUS+fXuiz8dZ/vjs6cuu6c+onvHWBvLiP54QH/kbtE7Mcn4K95diwye7y2kxYPmgMKo+N+86zzANj6zp7WpIJ/epC+KSc27/htTtg//a+vuxcW6Vrxg/sDdkj29qI2JGSg813f2SA4+c00+Ir7Fm67pmNylBeByYrEnwH/iRnLlaK9f/jfa2oIvfos5OscHKNzNYliy5E9qV+7ADsFCt+x2UZX/gJUqQrFhjVnOJQ+svWm7Z84tfjGP+q0YQXfErfL77o9WhQq2p095VPckyz/8wz9cc+zXv/rV6SlQQD5+y3PTl+7j0+QrMLaOf/+3vr/0pPHw5V2XLMSKFigtvONYqyy3hDPAtZLB4sebvQNGc2zm7/G8Qh2MX9FAPBNPOv/4o/2UrlhHzEBP5L/1z0cr/vY7nncN3YNHKODKTYy1e/qzaICNir5kkD5ED5sSPQr73cc+xMOVU/7Fz//yGpgbkSYgRgEhTbYaiWCFDw56CoNy1+69ezux7U8/MQdgEEMVRVLifgvwTDJALyOsL2BwA1RBdIzyAB4B01YhoKFHwNAlmeAIJOXRB0RDn8nWBJU8AhEZ6a6VkJ2YMF7Y7jrJQffjk3Mv31ztJyA+7PdO9Kc4JDhQeAHSCqRMJEGoxDJ6JWECC8bOJxni+e1+8RVw1ydgerbVcYFrbeDl1LnawoM+XUcHjW/y5gQAHRN90nGb14LcKR/XSMi7RhLQd31y7B3TP/4vAPR6P76uf7zvWgY4PRYAkokk6bpN4I8/9E2w1/zSv+SpdgCiwGVARHMVYCgBMCb8FVzTUQFln93LmU5AHO0cSePqGH3Cq6mP2wbcvIgREFkbbI3EcOotfaKzAI0pS9fT0e6Z4Logrk+Fnfrvzxg4n35HR2MHJLqWbDve+X7v1Ql77pPlTPrjjSIUXe2z+wXxjH2/1xw/VoemK0AN8mNvBXNslN/1zdnNezs+k8vGyYYB/5IP/fguOyAgMefjX8dmcZdc6888wZfTXB0Tk473kjM6Ro5shCS2sUoauqY5K8E2B7pHgBJtr1/tFRASIMl29wOI6Z8VdQI7OmB1gsBxjo1jn3TRaXrSb/4m+Qmc0VDwZc7jET2USLCL8Yu8zLltN/e4Gx9QmS1je/k1wFlBR8FUfwUu3UfHtW3udE1zR+DdtdFhXtMnc34mV3wYO1G/AHXjMifqR8LQMfQ8utxFNDZkBljJ5ezu3t5EMpeux+tojJYCoe6xgKPj9Q089ThxiazVSa1EE/QqHkVf/cRn+9DGz2hOVvEoeqwQ9Zg4PgGGWz1VGwL2ly/2ikl60Dkr4vhBoBMfkO73VzDY98YWnfUPJI+HtWs16AT8+QCgcNeWfFrZ1W8r/7sWOJ3skjP9joezcBY/gI7RChgG/nU/m51MzGNxViBL/OxJh/4aW2NonGxxxxSd6uPLrz5fY7T6vTZrpzbqP+A+GfCHBe3JsXbRA+iU3HR9fSzA6s1eES05AwpF514lu+PhaKiAIXa1elmhqbbSm/QTP8gNwGo7kH7jX7QpfEkUa7MkTCLPR2jfSitFTKtVkysAJ/qjif1KpiVoeBK/69f8jqdAd/5DAsMXSejEEslYQXAmPWzbinfP9mKQvgdsi12s7pbQWBEarwFbEr7kkHwab2PyhFRzIZAmOmyDkx54igM4NWNb26M19gUuXW/aAsbij5WiN6DjfjIkOwIA0T/+dLw5xN6zfRYFNW7FCTZc/Mg+JmMxZDKzShHwFQ30ZsaYANb4qhgTD6NN0Sr9iEb6Yvs6vGyuKNJITJPL0su7dxb4gv90oPPiYjbBdinZV0/2AG6ap9EDgBJL8WHJDWgsvmErayuaG5OtuuJVtFoc0D39NzdqJx4FArN9yTfb0Ji7R3zND9VHx8Q88XCDmTfvfOr8jMX7La5bvurIIdiWfn/zzfNTzFnbyYnNYM+Tj0UTCpK2ieh45+OXGCiezpfY80G1TyfTabEve5fOWenOPjdG8yN60zN60TUKurZ/SjfpuYKDeDpao03xdcVpr1+fnrqLpnSF33CevICXAODGPVfcyxXYjOiYuZAYMHq0FQ+inZ3l5+U/ne9c9/L/cteuAfSK37pWzuZ9DfIS4HTjbP4C0jrOxpvnjbnvxjJ1vj7T8/7qV3yQ7NLv5JMvBy7FRyA3O9z5/uhncumcIrd57Hc2qu9eiGs7TbGl3EXO3pjiDz8LqLOYwxM54kaFBrbRwlv+lp2ItwBU6QS9j6/0VQGmcefTAvjkkOLo7FE6xDckg2xCNP/O7+z3iQDcGl8xRX3x4bWXHOIhTAygb4V/42J7xE59itcrgNQH3y9uAyriSzRGF5DWoomA7OSfjPNnuyhwb23LWJvZ1fjVMXhaxb6+x5dsXjKd25SZ1wBeflwxsP7kNmLA2m++KVqLEWaen0zwlA8GaEdLsmPr4pECldjVu+3QtwvoO4+hZ/ElWmyTqfDC1sF4YHYvDiC4+chfdM4TceazXN58T59ri+3o+8Rq5Bly2+SWDjUGufyaE8dCxgXGHgtz4hNMQGwk5649hT42vGP8PDsVH+onniYX7Xhy3lNoPYHUn4UCcjB2YeeYG2iX57CddLjYJXnWz8wl5W3RF60WigHftR3f66NxK3qZox99tJ/2hefWJz2GbVhwlAzFgGL+xiH/9DRSsrTYQ05T+2JO9rm2xHRdF/3iAVi5OIVPhBFYfNI7QPAfNt29fEffOw5Havzxuv/4V//1/cnHnyweG0/227zmB2BBC0c/3k0K8BcfwOjkwPfv7UUmCvDixPpMRyxS6X66ZSHPynHP93ZiYno4kBw12mb+jl/GF5/6u20no6lYQ+zCtytuybNhUzM+lu90DNYih4QxyevPfvLTn613gExnW2cMU8rAeAr+Y8QELSW13SNRFTQ9frxXGzdgjphREKgLFKfRjB6rTGLaSkaPbU36rh+AqOIJ4DGaZhArMZ0gy2LqnbvferJhgo8MC0ZyuMCKfrcClfFbCd34E/C6X+CE5uU4z27e+dH9xrnA9ardD/Yea2/f7MeMXMOZMrqNdQZJDKbARAI/AeCucY9gqD79k6HgTh8dr9/4M4NoOjTHd1u2/QayKUrNhE3AlRwYPe029gm8du37610wmX/4DBiIHuAtw86QCfjpnuP4Qbc5QLyZOgCwE7z5jEcAeXKiwwylCflduoKPDJxCivHl5DlygB9jwiCgnwOko8ZjLnVcgJ4xjE46RCfJ0lxSse6+/hln2JzrDgAAIABJREFUOhZfJIzGh6/k0RzvHLCrviTitSl4pAvAlemItClp4Uz6PeUKQOg4fuCDewSgfQqiBXGMcPf4AxIpInScfk+Zd88MkvrtOvOMnYivHDgnKLAE0gt6u9fc7loBs4AIUB8fFQs4EXa4TwGXsdEfdshcYovpIiB3guLGQ3/0M2XNx4QJ8CfTttUf/pj/AvL6rj/BUuclTJK+q8Pf0FXzlkNke7qXX6v/+JsuRqtiFTvZJ0AvWeJ337tHcEEH6rP+rEgDCKWHfC5++924tJOc4rdkuHEDD4Atr1/vFx33ByCavtm5aCmoqW3Bm+STTVXcE6yyjQJYwSUbXkBpiyQFHiugZ0CZ7pHlXMzAdzjHn0ieVwHqzX4XAR5EGz4sQPjeTZEj+mxrEx8LiIGCCmbxwSplSSWApYDOVjIe9043koFHneNfOiLeiJ50zlONtWUVJjsmuIu/JaRWztbWi2d7a56+0wUr+OOLVcoCVos9gH8Sp5LYCYDGy9oBaJccS5i6tv5sF1Kb8aTzbHYBdrwEACkk8s8CarpGzyQWgLL4qDDbXLN6dL0/4NgeLz8WrYF26ZPkeBY6mkN47OmOFaw/fXICMBSSokX8Vz/AHQBRCRM9/YM/+IPTaljJBpu7imDP94t5AX1WO8avPV924pZeBSw0vvqJ31bFxjNyZAMkFPGX7aoPyWX8Tq/6sx2JAkTHokMyHpBTOwpKgALXeyokmnr3i0SGncOLVvJ5YsYKKbGHpxkai/mgH748+ptDwJza8OSROKT2rUoMZGgLLKBN4+T/AXX9bu6h0dMbM8EPtBL31Fb3StLENRLddA4APe2yAibgqjYrFv37f/ej09NXtcVvRNcGLr9Z5225wpbyAcmx6wCe4hExi9XeyaU2JNnTlidb4zVOIBQ/TJbRkh1I99j8aAbw9j1azKV+W90cP/pv/snVmo9dY9VvMut3dC5/8P7tuj6+Nh/Tre6JP4oq5n/zo3GYG/YIF1/WRjagAkltR0vHxLjAar65olP2mu/VN5DIthzpaef4PvZbwdvTeYGBHesvmdUuMF7u1Xn2Zc+//a4iT5/QC/mRmKLzfKS4uWt7ggw9gDf+FigodpmxFhBsAnrxLD8RUNt37Yqraq8/oGDHvf9AUS1A1UpNsXZ0sduNuXdtNB7tK3iIDcW2telpHwDJBFcbQ/TWVi/QtmVS46yNjgNw0j/6WVtie0X+jtFrPqlrsqfJMT8gzo0H6WB6Kx5kC27nuH73qdBQe4AZcRte1Q6gDe3R1TuWgDpwheSaXkUjwE+OAvSVn4kx+Vf+1rZc7CX7lLw6Jj4ATMYv9sCckG80JnOm69ns+qT/7KP3Z0VnbdqOpfv6zffUh21ookf8J1YR28EhxMtyXLyOLrF3PI5f/CtgnSzYxmx496Qb3RNdnsCQlwJxzb3a6pof/GA/ZWgxSue7B7AJZ4pexcmFRxw4jHeOzHxQTELXdjFlL8ZInla6dxxQaE7Jd+pP4Ww+hZR+WFDR+PkJAH78nIWihS1dXJzmXHLNniaPmdc3HrEf+qIhHYLbkJ25zRfAjbIx8YicJp7z4MEGfPUzCzzdb+V/9/Dp8dlWkGwjUFnORbfjBZ8LS4g3crtnx/Zb4rH6qc/4wN56asNCG/FPuq5QmL6LxxSCGncy77p00Uvqo8PTHF8cRdratBDI/ckTrtO55hH8Jh4o7jbG+k4ucjx4iWNA7voVK26cZj8Zgs/Nt+41VxUF3V+fXRtP+d7aVMSAA8Q7ixEUqqM9HsIBoq1x4zN/UNvpw465X52K5tErPwF8p5tyunIOuFq+BIbN56VbYmQFnYlp2+pO4U3+Ru+MWz6QrrBF7Dc7Iw67d2wJ27XyzMbWdWIkPJPTwythRvnkOx/uLP1ha7snXtam6+n3sjPXe2Gy+MDiQ0+qiJFrt2v2dp67iOphgvQw/qRb888CrhV7fthYRnT0yYeLw83txm/bsXS08fMF8bd/8W/3yonYGZgiXIssYI5sCoxy+s/otHCT721MK2+rAMLY1ghl7mSExnDJbkanDnM8NQCwYHQoJaAwoi8vH5ySUYanfjgQDptzAABJ1gU7AOfurW9gDYBLoDANBjBTUQNwA/hZgMP5TuiAQpRTgKHSy5gDXhneErgJ7gIxOXB0uo+g3BPAA/gAfAHQF0/O9grD3gEyhdw9AluOnyPCU8FVisZACnYmMJxc0Hv7u/vQL3GbgP28F1+0byzAfDKoXUAXQyjZQSNgrPP4SpbRsYLOi13AmjIwhuloGQPnart26yv+Ra/kVXAbH4Eb6L/dV/NlBsmTL8CD+ugaf0CE+p/tdo0AWD8CwO6lJ67rHAMocYuvyT29ZZQZha6nj12jL3MuuvqThAveupYxNtfRgn7zY4LYAqQ5puTAPphj8Zuhdj/ZCeBnooeuOU/wp7YB/WQ82xSkCuroqWvonMBTsjvHTW4ctYA1GoD9DPBMcuhuY+NEO5/sFMo6hwYOE3ibbAFkHZty6b4cVp+KUYoekkBBoaRcQNE9Ap5pG7vPo8hzXpvD7CsAA1+mDek+wakkWsBWOz3CzH7NAh868KBPzm8WiPpuZQldSXZ3x1Z3bAXb3vgXeH6smmyM0VBwIFEQGMUXycT2Z/tpnRmIaW/6KAmnOS/Q674JstBbeino6rjgQ6DQMWBg12153rwPaPmJo+giyWWbrKDjzxpL5wS+0QSET0+tUkqX4o+EOBronkQgWtjMrouGaIlWIAC+zqJK9NcvYLFrkvEqfBxbWbYCuzai19MGfNGyfXf3PdFcW1aGkK/AU9BV/9FtP33+LRr6PoGlftM1W+b02+O1QK5WXUaD4DEeKcTEg47XLhAnvieHxvjk0d76wdxppWX9Rk/tC+gbB4BYASN5GU9zH8AXL6KzNnwHRtZOwKOEhe+O/ngX+Nixv/mbv1n6QS/Z1ILxdKJkuTE0LtuUKCzxDWJJ/q/2ojE+1E4JVL/rk6+Id2I4/oEekXPztHEvIOH+9ifmZMfa/iGe912wHv1WTNU/oJ99Fx8AOuqzcXz+2a8XP0oQAAtWNu+tXDZI1/UVU5JD4w2koMfda/UknYleKzQBK1YJKpbULh8jPu0+c1F8F31zO4pkIpZKTvG2F1dX1IrnfLAVrQDR+KrvabfSI4DXXHXNfnQ/HxDfmw9WeKVn9Rc9J9D8WN254pSrl6cco74lJnTGC65rT3ziCZeOKbY0bxRHrAqv/XRAYia+xpvGpUBhBSSQGDD24GKvqAUui93oXAXo5Jt+pVPdD/gVp7Fv/JfYQgycDv7DP/zDkrXkszkBwGscCpnslMUhwIR4Inawv/7yg8eiKvM7OYlFzX12RFIs1vakDeDWfBKb1U7vAGn8tjlMD5NFOqiILIYGrMU7uq1Alr51/T/+4z8uUF7Bhj8TB68+jyJOx5pnfKF4nW9TtGEH2fOuY+ebowC6ii98EJnVn60rgKdAnK75jd/4rZPtttIzXQLiW3moqGHuoflHP/rhKvpEkznjSSMFEMCiWLF+rXSOb82BjjW3+1PM7hhApv5rp/67V1Eq251OKOKnO2TD3gE3oicaANGNMTnNvNMc1h8gDlBeX9Hp3QbySYCZGCza8VP8ZZziNvacjzQH0dQq+PqPluwS2tJ3sfHKIQ/f3zVic3OULpGFnCoeeepPoXquhucTYBX5O6A7EEqczKd6iin60FH/crx0EVjU9/xchZV4Fw3yPvyonWiM153z5ETXy/HShXgUr+snOwIgZZ/EO/E3+Ynn5ZL0zLxIP2qrPhQMxYSK/F3rfk9ZwJoUOOMPLEN8KleI5mxk/SQ3wGD8yaYoXthm0IpmWyLKicTfcsl8ZNszvX+/t+yqvdrqPsX9fFI8yobE68bCpzT3uge2Qf/EYcDE7ts+ZT/pYL7EX7xZ+M94ikwMF+39iWNqS+Gg7+hUZOq+5ru52Gd9iqG8yL5+O2c1uJyQ/xGXRrc8oO+zWAYXJPf6thBn5q7xdMfo50t+fY/exhzv5DrpsPyi+d817FOffBz/nRzoU3ISf8jbFGLkK1evXp3ibH6tNuMDfouz8DydYq+6R+7BlkVX/SbT5NL3tmYVo9l+qnafHu8hS89hnfSpPhR4O9/1iotshCfNG1+6V8zQdc2B/lvEkXziXXL1NKbCQU+ARGNjwGvzG7YTzz2dE23ieIsy5jyXA0dv/eqHDRIzJofOmd9yBriwgtJXX315KuKKuaJPnKQopIgir4GhpHPiwGxbesmPiW/gA/XNvpNf/dSW+L3zMDaxgpjKwje0JOfLi4sl9+SUXkRDfG7OZWsUWOuvdvADHtmY4//XX+6t7hoLPZNfdY14OTn2u631YQ7Rr0BOdvUVnY8e7Kdh4YUwlOmrGqeCkbnOF3z59ZeLrnQgGTdm2CL9USewRVXnYU54aU73G60KfMnMefY62rvWnFI8k0d3r5ype8U7/BD/d/azP//5tUA9QgVPdRpTGWwVqxQ8AiMAuEEBgKQz8e4dIICVOjfJTTiJr0SPAkq8OQGBSowDhvreZ7QCKyTDlKnflBxtMWQZoO/95unRyOjv2CwSUBhBRb9N1kXT+c37JyimidpvAKtzkgsgztn7nZD0u/YI2L33Hu6JUQEEKNQ5YNespHGWjL3AFMhDhgD/2pEMSXglRYKz7k1WwAhAt3HMpNIYySo+MBi+k7tEQHIMUBQIkFNOqHsYTI6LPHoJj4mGf3iLRmAS4zz1dQIvfSeL6OEIZ/tTto03+kz4qZvGl5Oov/ruPNAZqMnQSPTo1wzM8YIumcwdJ2PySuclDJykMUrCyNj40gvf8WoG4XRk6o35pC08xUNzhEGec2PqR+dzSACS6FA1ZhzrVyBTOwoJjF2/BaDoBrzT8fpkh/CKA556Y471CXDh0FTqzYVkT2/Zyu6j0+7nuFShG4sVUhluuq1Pxp0tiKecCPlwDhMsTBeM07ztGGdHpzvXfcAhTk1VnewE43wAG2V+6eO2bWN/57yTnEns2KieoaMj0STQSI8BnsB4ujF1LxqB+EDlNU8O26a4ZwxAANsZND/NUUEVZ9u19Lm++xfQddwY2CQJRuNn5+hhn3xLfGl85iMbIJDueG2T8bRn0Tj1JZfB1rDT3S/BQZNV9QVckrGuiw7bBrA9+M6fl6D0Pb21OlSwxzZ1ryfS4pECUGMu0Oy8RLr+AOp0tvYlOgq7C/T7sIHTviviJF9g3IOHW5cFtQJtq4GAJJJKfigaFGs6JiDjV+hNvJoxT/10rHutom58VjfXVvJZweWxNzkfQYcap8D88mIHw1aoAykA95I+c1MgCpAFNtgSAXjQJwA+etMngEjf8TQ5di8QHngsWUou8SZ6SiiB+13f4/R8ze3Vh+YN+dZHfFK8EPh3Hj3RBHzp/njSP1AsveCr4lO8fvzkZvuQaIs/AIq+ix8kMtFBHvWVbne9rcMA2LZOevzw0dqjOx0QwDdvzNGXL/desv3Gy2iPFiBY4+KDa6drrXw1Hskt3ybRMSf5IEBGfQFM6VX86VhJYfe37UdjBW6xD3TDC2BLimtDkbl7jTGdCRSN311TApccA5473vn4ws8AJ7s/WrLd/GYy6N7ow5veAaIwEG+6vvvqrwS+cfd0RHzo/uQTDeyjmMQexHyaPbjFQ7bDib7aYRdr7/Yq03RaIfXls72lBuDEqk4gQQWw+Nbv+qbXjaW529wB3oln6Fi/073G35Nh8bLxRl/y/fu///vFrwnMiBMB5pL75mK6XFsV4qI3GU396V6L2viIZEh2/EFzXjzTOCZQAYAFzHzydK985SsAx+wJ+9n5/ud2ZV2T7vRfe2Q46VFAjrba9gL3nkLw5EZJd+M1x8XZ4ii21epXtrWxJXvzZ8YojRlwniySjdW15k/9PXy43zHSvye15EjiFTGhPLS2u37r5i4+RAu+80fdX198k5cUW8nqnUH9Nk/Fv7UlrsrWpIvxIz2JTu+AiG/ZDatfLVJpDtS/+SMmiF/iknS3wlf9kKWx85/1acV6+6LXt3ircUU78EWeNG1G/TW/ejpH3j9z1nglFutz5u9zCw087xPgZ15aGJYeASKBx2LcaIuOmUOy3dELgGq8jSdaxZxeItxY4BvxF36Ct8kzXvER8QeY7rsicr+bA+aneN48hG/UZgU1MUcFk+bNLGb0PdsR/yxiQAOdblzNB+/3ghOJp7pefHd74YP8oPZrp2uzk9Eq9mxORmNjipfscuONj+KifEc2+Mb+7ic0+51ezfZs31J/tReP2PZkJz4Q83Vvdji9uXt3L9zyBPC0GR3Hn9pMvnxbtN/Oh9IvOaDYQGx2dbUX/MTHxl+7crr0NJ7b7owNBJBrkx2MLjGKGFUOyc7Fk+gtvoEd7ULExdKB2kQP+yF3sYBH/iXnb871b843XnZ/Xgsvqb2bgtZ+uiz+6UcsWzv58fqROzfGviuSxBNPg+i/MdT/LB4orrHxJ6zs2LIZlhAf5NryKoXV2oju+BD/shfJTO4h74u+5pwti8wReWVtRGu68js//OEaj9hXXCLn61q0di7asuX1qYCYvLLnsJSOZ5srkGY3LUaI/+lOOkaHnz/f8Q8MgOzkY8lFUUF+xj/BU8RtbK/iX8ct0OI/Oxf98hi2n4+r39oRR/aKgWiWI4gla09MvfKA4z2MfcoT+MvmhAJDPEC3XKkx2po4mqMF5sJmm5/R0Xn2J3lYfLPtRosi9tMUa/HoUXyXg9Ve89m1ydF45ZlsuFxyvZ/qX/512UxF/Gxscm5cXReP4Gid++R7e1FEY01ubDy7D5tpa63mvQWfCgrdY0u9+COGkQ/Gx4XVfnh3wgbkgNESXcmK7sJ9knd9RKOFGHwtG9U4kr+cV5FVUYp9bNzmmKIs+8lu83tiMVt/8/Nnf/qTP7sWNPVpUklKTF7nJLaAyJlkf1cQ3BMgExgXsAAsCW2BVkehgqEXWM6AsoFEA4BJ21Z9dK1jxlJ72ka3iXTvqIBJMmp7jn0mRwIsQOACTs92AQNoiNZ17thjs779m1wSgsu7eyK733lg+uWjXQ2/vLf5qIhhEjd5gGmTBnw2QYD03cdBxEN/k0a8YtDRikeuFSQz1toSJNIdQCHQhxHqOsayNupnyophYBRn8YABfPl6Bw34zjijmWPrGjKZ46FPZEp/ABEqhSa+sRsjh9WY5hgA9qrg6Oh+AVvXp/9TTwQM5MTYGjvHZMyCBvIGCDQfakPColDCwCsqTMOebhlHxyUkc25KQpzn9ABdjBSZKQIIlhhEc5yRnLo1vwNj4tlM7lxjHtN9fFhz5kjMOzZlP/UPv7smXagPwbH+cgD1Z3XCDKQbT/fhKztUe8ZuTptv0YVPAn8OsnOAcUGkhK/f3Qf86btVMJJS4AH+d228w3fFGfOkNru3Pzo7nRxbMPV/6ogxCRb5AAA3OshJgEkeb9/uraxmAI1fHa99oIpAs+MSNUCheYg/vQQ9x8pOAjk4bslpfXWvojd7wJkbn3YE311XIMymsSnTLtR2uiTp85ttb242FsE9OpK/JIQO4kn3dL7f+769N2v/3V9wBWhOrmQL0JOgGUfyjT56z8/T4wKJeCoIqj2ASrykF+mXextT4+6e6AJulXwXzBUARb/Hx/GY3gNbo+HhvcsVME+wQBFqgciP9zswABC1XZJen7UrMOq8wgrbF/3mX/Tzo5IlwIpgLl4BfRu3PpO5BGbRfGxlFF2tdu2cbUmsTrOI5Ox6+zwrFGu3629vK4JnQLh466WDJVtWr8Z3iSu+paP1ByztMzmUwNElQAMAR1xmm4WC/FZcpkeA3q5tjCXV9DWexnP2jE+3KrH+4hE9jHd4nyymf7DIBrBJnoC/pcOPblZzN6fZ8D7rs/YUqoHGfGZ0K4SKQ/hNINzHTz468Vac05iipXn25Mneo5c/an4AYuofWANAca8EPvrSY/4AGJOMFNn69JSB4N8e1/xwfXrao+/iGfEKXU7OjU0CHb22UWGfkmHXRGuy5lPijZdNeyoscFhxhj0QL5BFchFTA/AkIL3DRfwDtOj+5lk8sbWUOW8eszV8ee1LnBpTiVGytTKs66z699JRSZk8o894Xb/R2f2f/eu/nV6Anb5Mfd9FxGcn0K25LsFUgAFQKn70aSwKRHyOYnzARfyPB15i33jxubGm07bw6zpPUiTLvif32u9cbSluxKPmZ3TQccBkNgQw0rGZcNZO/dd296f7XX/neudL3cdXuVexrmtL+IFF8VWRrj7iabREOzDI0498SMfjbXR40lUyS3/S09pBhyKOOeJcdKTbgUMdy55ER/wEvALDFV/5w8mzXfTaK5kVxsWD0RrtjSN6a0fc1DXpXvP1s89+ue63q0I08XULYDhW5rYqPb9oKyXgbXQDWAFgja3+xXjpfcAyn5OeyuPjmYKxgk/nAMlA0egFribv+FC7fI14V4zMJnqf1iymAOfFfcmrfuZCF3lOxxSQO1bfCnvb/u497s0JoIm4RVyLrq6t8Nu4FaEnUJS989RAY+7P0zbxBcCWjKyAlkPJf8XAtdsYLTrhI7XHNwI0G48tROKXeUWPFVa6v3a7no2OBjEq+9v92efaT07d0xNWfM/0WfKlaO5aMSpw2jxoLPGg68xDsbSV4gp6CwA8tt+LPltqAtbYF3oUDV3TXAc0N3Zb5QFC4QLxg11QHNeHvNuTTdEbH2AayTLbmj+L143TAp79JMReTCZu6ikt8X78ac4ojimIioHJLtnwF40NL5KLd8998cWXSxfn0x19h0PZDnXmZPqNN2IDc6O+PSEZnc3prul8bTX+dABu1/VsWtf2731fYul4gBeAe3mkvFxeUF/A2a71u3bxB3i8ffdNwWcCweZQ/SgYNJ7knP6lM/VTm8mu8fDdYpfG6p0u4lx6Le+7OBakRCvfLX8Rv4hD2bo+Fevjizy/NvrPNvzu7/7ukn0895SCnKv5i9ZHB7gMoKYLjae/bHVykCd2b74UbuTpa8UY+W85QbwqbjdWBdt+3wDU+0kAxRlFi+6dxafohfFEi8UF8VjMHF8U1ZILWyIXizf8AJ9lEZncV36e/Deushevyw3Z0myceTZjCNiwwvHc5pePoH8wi9qKf3ycvA72B2ONxtrQd9dbVAE/YJP5n4+OxXvRZeECrEC83L1wu66LJ2ICmMxnv/xs+b2uS6+abzABMQe8r3teXe0HGMSa8IHkCuNMh16/3E9KxKd0NrvUX4tvyDX59R/d7KfC2Jt3b04L83c8vLe34gMsqJCHRDPdtG3iLOhGu1wlOuRDsK/aEWv13RN9ClMdS+ejVT4opxSjmEtrPH/ypz+9BlBHnA5nESCGRVhM76a+u7ZjKTqgS0IiCH3w4NHpMUigF6Mxk1SAqMSNkNzDWZtwFDFaJJV9+gN4TzCx8xJuE/T88sHpMV6BdNfEE0ydiS9HdAL57+5qob4JmpLjleDX/a5vhaux4b0AeY39Yhcs7p7t96BMILHrbzuN23RsI7K3icILq7jwCMiJdp/RDDifPCBjgWPnpoOe7Rhb96TEtUd3OFz8m7IBbDJSZDMn0jLsH/YKXc5K0I//glhj9Nt4OD16pz9JseBu3o9eesepMg70B18m74EJHWOs0WIcjGHXTBmZ0BJJRsEE1w5AVFCsCjrlBQQE1gGmJK3pmYDDXKRb87cVaslH+7Ngwsif9P1Wsao+ot/9eNYY2CVzmsHvnqlv0c7+TJ6bv8m4P/OKYxDURa//qYOTJvOOvnB49R0PcwjAIisL6BKHqg86KGEBilphhlfG0nXmObta2xxScmY7JJWdQ2O0GTPnDZihI+zTnD9T59kQsiLX2hPY8gNkF/30iL1V4CGP+/f3llL6VQgRbBpv10tiJcrx3qop95tD74498QEBXct3CK4EggAo9qm+kkVzASDSvRJ3c2cVx+9s2UTbDIYbr7k0fYEVPdFV8Pry1Q4YjNccnoUrvK+f2wWQALj6snIDQGrle/wzx7ofuBFt9IZPJxPJAvtE/+KF4Mtcn/NKEU4Sm95FR/8Fb62yiX5JarJj4+gVYLTjK4i5u98RYOUSXgESv/jy1wvQiG/107XNp1nw7Z4CeNdYAal/QWL94Yt53vgCU+OrVTZijq4XGJo/kj+JW8lkyVrBZWO3Slsge+98v3fG6kmr6SXB0d544k+JLZvUZ21Z3cO2ACX6rXBrRVoyszon/jbGADdBZzQ1zrmSx8tDFV48PSEmfPt2P+3AjwhOS54Ui2xTFB3RVB8SqIcPd5FTgUCC3UplILj9fAMr4kM86djS++89/Zbta4zmkOSncXbMlhklxfEUuMKHsf0z7rt7Z6+uqg1Arf77/YMffP8kB2BD7TbOdLB+ACu1m840D9qeJRmUHNO5eML3A2nTJ4BoMu/a2uFv4kF9dK9H+tlEhbR42nXRW7/e3QEcSmf6nh4oCALIk7NV9/HQKtD0IL22kvS2Da9vCXdt9B0AHV8A6D3BVZ+Nu+OSzD6TB12xOANAz2YBZTveXJOYRVf0TdsspjTufpdApSeNTXJYv/F0FQXv7hV0Vq5ZtZYu7YLci1N83Ti7lq+NhhnbAi7FZ8kevdHfvSVvHespjsZDtkDJ2mtuAaqiWwJdf+xmtLCFbJQ4sf49QcX+kmtjbw53L32Sd6R/HY+W7MKag+82IACQBySlH2xR9zR/6j+Z1J6V/41Vjten/KAxNk861vzp+IxNAZ7xLDmJmRqb7flsNZKf7S96Sr4l3rUH5KGr3Q9g4v+jXVzRGCT1e1HA3oqma8laziUmizaxJx2x+OHzz/dTB9FUH+lz99VH9/W79s03divdQXttxtd0QSG+7/Kr/Be+iqOiJ1l1jQKD938oIqQb8Sy7kG7VT3O1z3haMSYaawMYyR8ZL92L7u5rHICleJ7uyg3lTY1/FtFrSzHU+Dvvqb2A7OioyGMe03UxneJttiwUvI4iAAAgAElEQVQ/wiaiX9wkLk6eVulGZ/PTKlngcX3EVwBfvPIkjXmg8NA1bGTHjLFjQDO8qu/6NA/lHtFmGxeLRCyEiIeeBFKMnL4eflNb0Zzu1F56E2+ip2vEF/FFkXwX+vZWgoAtPrH7LRjx9Fs6m3z41WgGctV+OlQ76X1jrX8rdrMr4jD+S1zXvQvcO1bQx38FYjGr/GcuesiOxCdxaTrS2GzDFj39x48//uM/XrQ+f/5sgaJ0P72JD42tuWf+sqUdt4Bjxa3HE9xkGz312zX92bLwl7/81QmkZIOiU37LXgDtagMQXTvpj7ghfsyYJp6K0z3hE52Nj27L0bKxYpHO1W+0W5zB76a7+Shzci5O6XttR5+FJexFtDSm+GARzbbdu9jDNzSmbMttnIRdkf/ABOJL58zF2he/iSXZl64B3kfLuu/t29Oiws7xb7BOeQZ8qPFHQzolJqxd+UWyiNfNLzG5vKhz6dMusG0w/aOnT0/5mff0yZv4k9rp3niSn0BTsucHay+dTt4dy8ZFU20WS0d/spRLKIa/ePHNkkl/8UP+oR2FHoUdx815T2Y1xrn4IF2uvfQcbc2V+MvGKDYni9pl9yY21xbZzitAarvxy1fgEPCGPhX84HLN566j34v/H3206Ol7f/GHbyiOqC96K/9vPLUjnle8lA+ah8sXX10tHnRNbac38aC2xT2eYOUfYT3m3CqyXG09Tf4KcPKVfneNJ12yAV98td+BAv9gw/levvz7v/X9E13sYf3L1dgbRW+4aH117NmL/WS4nEd8x5fDENhnfBPrpSNwjR1Pbdyq83CPaIl3bHjjyteke3L59JEN55OiT+EHTtFn10bHyvv/4ud/eQ1QjFkml+oPggEKFA041gApNefaNYCMEuSUiHAF6IJqwJXrBbkmS5+qXZhWn5jTfcCjBifQY9itduA0/BZUvLve219IGGoXYAWkBhLqk/FdTP2wAX0GUgIOdLJqi5EHfnJejy43OCvANhlPCc/ZsQ/mnQ1kRZtErrFHtz/KxmAIwMnQaoYmEcPB0Wpj0tf32jA+nwI5zhVQ67yx0REOibIrLk3+1pZKNB0QNGqvawS0aJsFEIAz+fU5Qdw5NuONN991DefVZ/eRn7a15XhzQLFEm/G46+nnTE67RtI2k+TakUBFozExZB1rbjb5p2MUwBszh0kP451CQceAKPgAeLGyIGPSdbUjmSEv+meuTHnjJb2aBSTz57v0aeoWHtRW3yfvu44ORIfktONsiaKsYN1cwn/6ChBmaxjfaJ7JAKd6e47WDyBPm5Ib42cPZjBDp4A8DL75CiDp/NTT7mPfgPZsLz1hewVwjZktxyNgU+Pq+hxFfaVT0TkTePdKKNhiY+BI2L/G3TG2uuvNB3a0/m/8wF4NqTCiAEKPBQlT5+IJh9oYohc96LAFFj6Zz+Yc/2Pe0k2rhGcQlozjgwTFCoe1Tc7bXXQH0PVdAmQMtQkkEIQVsETbNy9vwHpzXNDFJ7I/M6mu7WTVCnSrd9zf8fhu5VZjr6942PwGbBVUFCTaIsdK1voTWHQPYLJ+6KZCzgSwJDkAxvotscKT9GuCKwIWyR0+KWh037vXexvO/kvQ0tP6tmq1AhJbakWhhIie0LXF72M1nK2y4lNtdQ16ar/jgidJdToS/QL15C/JMu+Nt+vSmWiRDCfz+rDlUHy+f28DDzPhajzRAEQXkwFiOo8P0WblqJV8VlV1P/A/OiU6HevPfsBio3S0e62K9M63dE1BKB50TTxbBcCz/TL1dM44u34Gn+amQpOxbvnsQJTdYtvTy/qxrdTUUbQ3pu/9xicn+TeOCbILhAHSPYVT+1acAumBj8mha+Mne/r26s0CWbIBxhwtVhZeXu5tYtIn/LMyOJ5YpV97+O5JNk9iiGWAYsm5/uJ1sgCqW+XY/d3Lf1glCjCzarc2sjeNqb77LxluHrU3dPfVJ/C08Utw6ttLF1uFyLey4YGqXSMZUeSKB568qV+rnmuXPosfG2dbmCXnznWNJBMIUh+KDt4BIC4w9/gbW3uIOSr01KZVkbMoHG3R2b0Ap9pNjl0XyBO/rr55uXjYNSWy9RHdAIS3b/f73eJhvGTzkynwS/zBl7MrAI+ui2/oE5/1CZSKzmxyxzzBEv2KH7WRbeG7o6OxAEyiMX0wj82B2u06eYU5bG50HnAk5uxY8qr/16++WXRFu+2Nkp098xujPCWdkbiKsQDIQAa+1BNOjbfvwNXkkpzwQgwjTghgAILFG0+wAa3ZyPgCWG2s0c4niyH4imTNPySn5pe4+Pz83mmeJCugjHGJh/GuvrIdySkePn++QSlJeeOIDuB18z9ZKYjIJQCp8svuazzeZxJ/J/3xgm0FCHWPmEHcEz/TLz5BnCQH6LwXp1sVnD6wneK/rrf3efOmYh7QWB6roAB8yr52Px5Hn7kWT/qtMNJ10amIIi7pfH/GJWbqePR6knL53vv3F1+zOZ7Qie740/izHz2NVRuKSeJAcXj3TUwBoL9lu9+1Em+iv0+xtlXrjSO62PzaStf780QWgFthm/2ITqA+fCb6arP+oiHblV7I/RWcOtb4ba/Ed9Jf8hQHR6N5Lvbs/miN9vxKbfQ7eXc9jAU/5aArrjueuu4ehXfArSfB2GVzPFrkZeLPaVP1J84FdDYXkqu4WjxPp+R3Yqq9neAXi/+N9fd+7/dWDNC40n3vw5JbKTgpzvGj8V4cHa/4K/F1dLYFloU4/JhCVvxq3kR78qKHcqXO09c+65f9j//xERbUPRYypIP59j6zg12jwBAP6l9s4mkKeVR2snb7vRYIHO9EzH7EN4tn6Fk8kb+w280r8nv0aAOXCtldAwi13Vo8b2zsBP1Dq3FGEzvXPXLydAReI4c/5aQH9meekoFFVI1PTFQbnee78BbuqbAE96F3Come9IqefORawHTkx7XLprPLE6/qe/rSdfJ3eIAtpdIRhcnashjLnFGkrx2Y7Pn5ze4BO598ssaX3insys9nLBANtZe8LBBR5EvXZ0EqmYiPLNIwlsYKI+h+emFuvnq1i1tsWtdHXzKPf42t/hSCakvupg0Ft8YhB1EQ8JR8Mu662vXkWnLSX+dnvBk9zSF+RBG1NhqHud87Zmw/mWyKT8ScFp2I781zeFT9d6y/xw/3bhFskgWB9cvXTTy1LbAsbKCf9SM3qM3o+t4nO29p6z/Ynzioa+hMbct967u24vlHT3cBSV4g1+8zHtdmNHriLT52TD40dcqiKHgG/U1XxArRqrgup40O2JncMPkUb0ZDdLPNcvyTTfqzn/3FtYSEMxHsJHwgt2RGEEJx2+IK2MroASV1pn3B4PzNuTE8Eq0GIJiKWAAvsKP+dzD4/29tRHFrKwGqpHUcwxvj6vPezeP5gFeBosQfSEbBBD/6MUETAocAyJP8G880xMZK4QEfkjagAgMuGKFwnAXhcn7AQkCjceMZR8JAowPQTJmjx7Xodo5u3Lu/t7RAG+M8gUsJKf2QULgvfelY/TOm+plgcOcByiZY9mHq7+RR1wgWgQwSPc7sw4e936CgLFolFY2dkf+uPvCkMZsf2mUIJv9cT08EFcm7sQH7gR9dLyBNFgyaR767nq4AxSaQZKWasTe26KnNeC6QMs98klP3RQunBCRubOlY85vT45jNVQF58gS8TT0UrD548HjxXiBXHwoTAkvJR/Sp/nPKDx7sAon5ZW5GNxCy8/FJ8sER7rm5n47C52jhUCRgQI2upyeS5I8/fnwK8ARm7GfXSiQApOYku8o5RTenAHDu3voEYAFCzQPACrroe9fRac7cvOgcIApgwrF1LbrojOIM/Yre6KqNeJY8JLQAaEmpsdZnY2JPyaPjcz6iu/P12z1kxt6YT4L96LKqhc3g3Grv+no/sVh7+CbhWk78COIbQ/TWfv9r1cXxfgLBZ+0LhACk7H3jwDOgs5U/9d31nQc2ctodo7vs+vwNuOIbrKhSsJTYAtr5x6mnXQv4amzRLLD/8GFv/wWcZ6NsWTKDU4msudu8JidJeueyO2SXLtSmfVH5ZMBd5+o7+vtv7AVCdAM43rgKvDrHD6/g82IH0Hyx4LtrFck6xlb23aPEEq3GweaKFyTw+ET/O4/eZNp4u9dWBwD0xsIvWwUlwcCfrnlwubczq50CUqDMLDgAK7q/AJi/iBYr9+N356KJTrCb0V5f9QNYsy2G2KLfABtAqVWb0dY8pFOAJDpT2xKvkgIJrbhG/KQQYc5LnhpDbVjRi69dH18dB2wAiheI9HhvA2iF1QKtxwvgreZeq5WePTslW7WbTjZmds/LODvHlrMv8bqkNZ3p+lOcd/V6ya7+p12u7fgNtIoHANLa97J7sopn9WFO8dX9Bk7F73S3e6wAzi4C4OqrfmrfUx49qbCA6qPtzjWmv/u7vzsVumq31dzpQHxCixV09UVn+X7JJRlZIV4/PVVUYaNz/Z4gLZ0h456wAIyxPcDuaH/1dtsTtjT5dq/ty+JPyVt/yeHHP/7xKVEL8IkfCtddA4xonJ5qAvbEZ4UctrwntOUP9RtgJHZKf+3/jsbkrjggdo12CbY+u2br237qRvIbr2ztZD4qVth+CvAI1K9tQFvtz1XRc3usEkJ7hQPTuq+xNu74ZEV4sucT6y9aAIQVqKN5rfZ982YlmrVBbxRILQqIr9GqaFEf6WA8ePVqb8+SnOh1fOUzybu2JjAOuKD79dF/v2sPQFdb9adPNkneSeeam/R0F3b309eNyUvQu6a2G0vt7KLT3qMdj2qj8fOVtaVYYgxdGz0beN17wbNpfQ+8i9fxXGFLsUaBEG3iOkVrecSMy+QZXdvcSp9tqUdG7Ap9CLDAq7/9279dtHYPAKU50x+ZJM+u518UImo/26Doyx7Lmdg5PPT0gC2xApJ6elKcLLYSf9VOvKw/MYhY23wXD3ZPutr1ySeeNm45GyAt3gJpxQ4dA2wDR8VNdDndAMCJn+RbYvOewOt+tlosjK+1Ja4W66aD0R1vzYv4L3aMB/15ikJsxcbUZtcnh/yOomJjA77V1ly00Xe6buW4FdH1JV6oTdvjmb98UrJVgE2uAMR4JNZuzqZXsCKxaUX3dCe645EcBVbR/eKuxpM/kDcqCsm/knuytmp/MetYCQzPajxiq52H7F0BOsZXeDrLddtf7jwIsJq+4h2dbw6z5XwCXtdHPIr/CrfiZYC2tuOfXFdRC22wFDGmYk88Sca2EWv+W6TT2LsPb2ceDbRNpsmfDTen4GeNXbE7/sQ7cyCZ8p3JyxPBtQm8livDGqJHsYMdrQgpb4AViCE/frK3i63t5og5Gl/FveYgGxVN7F7H+g13smhIXtOnglmftZ9c5xaX8k586prknYwUrqK3tq3g9+4vOilHg0PAIMXO7Fv9sneKuckGdiR3bp5naz453ksh9rfYovH3Lw6YxbD6htkkw9pWbOu6ic/MYlTn9BNf04d0QRvwAHhfOhBPGtu0790rH4Mzz0K3duAJ8aGYp2srwhXLRgs9m3hOxyzQqU1+dW3neWzBxyeJbaPPYpnkpqjXE4eNrTm/seizBfR3vj5XTnQsbKmN5r5YQNvxS/6qCOgaehudtadoLK9dfu3txkzlfeRZzNI4KmQZf+0ku3igIN8WVux2eq1YxmfCE7Qfn2yLmU0RBzSGxq0gEy/TtfqLd/J2tn8u7ts43F5kruDUdY1LntG52uHzJq/iO7vAL0aLOWHhhZy849o9+8lPf3YNnKkTCXGNAiHq1G+BHWN5cbH3tAW49QmskTADawxSctG1Mb1BA32Aw/oBlsdIoHqKAMy/uNjO30QE4DGQ6DFpgHVAz3fXu8rX9ZQYPxQSOCbgV/1huu+MYJ/6RieHC8Rzb3yQZAD6gEBdK9gDcDI8tdexyTd9AOKSHWPdMX8CZvS6vvN4h8944vipkePaNZ6LveWEySr54Njc2++UumvJAujtt2QEvUAruuH8t4H4m6c86O6kU0Lk3nnNDqZuttByn4ByVj/rE+/Mh+4H/JDX5Cc5OdY19BEdxsroKxw0p4DN6Uh/gn6BEBniI50QVNc2nYvm2jSnG2PtSRbIq3vSG/zqOnOLrtPb7rFChP5IkoGk7AbwXv9szcOHe+WnudIY0B/t+JEco7f50bXA8vv39xjwyLw27uiqDSseJDJ4eH6+t2AC9ArYOmalLfB+ygzvHz/eq2bNTf0z1D6/a852jk7gLefG9iQLchQc4V33sL3mrPbYIU6ErW182RrAnsBMoCwBYwsFV+Qq2ROg4F3nOVor0CWkZM720g0rTPBOEEgv6UR9sCN9n3aaLZ0Jv4S265482S+exF9BMLqvjmSMj6IXAsD40z0KI42Rf+uYVWoSjlm0krhpk//TJpCmNru/4FjBgz8VoJP9tlnbhhqTwEaQQnfo5dS9yccdcOzVeIDX2o+eEiDBnXuSoyAFYAMM5rdrC9iafIG+9HOCMdOHCrDZ9nTUapdp14BFgOEXX+9VQFYxxws6Et+nPeMvAZKA/mlP6TG958/6BEAD2eu3NqOlT8BIwV18molt7XaMzpQc9PsX//t/nYJDIIFVeQJVyVz0SpglOvWVPkRv8sIfSWR6IsBWjLJaSvDKtgoa41/t09/soCSenRdfzMRE+3yZFVV8nsRB8cULkc0Zq5c7DhBhE2oT6BFd6cZKDB7sPa4lXOaYBBewFL3A7+ghz+yj+KokqvlsyxjJW/LmHxQCoqXrbGEWPdFRUmQONN4F4h/v1qqN+o2/koLa6LxVlexsNKZTwHSJML3sHvs/d6y2mzN0D68lm12fnOND+to+4LUfmA10qM++x5OulzhEky00up9NAiR42TD9Tz492dZYFfZca67g/9eff3EK1yRfgY+2Qvni2dff2qIhmmuTX2t8txNQPAB0Nq+srpTc8o+dE7spbtzEBud37rzbcau4JPrpUboWn8QafAtgsTEmN0Uw4ANwZOvCnrvirWQU/cCb6JaYdry+mh/iqvqq4GR1dn3VXuOs7+Rp5Wm/+QZ+v3YqIKWHEuyOpQu1LX5KNt6LMZPMN0f7nZ+gNx9en8lBf+ILQr+4uLtAg/acrt/k3ngV+MR5klkxg3iVHGsvuvQVP82drk1ucis+NJoaI1CHzRT/1re4KDkAwNIPBafnz/fq5WlT0wlPrUxfHW1ySQDb+fnN4huFrUCuaK7v+okf2Qdbn4lF6Hd9K1ADGIB64ph0xNzNxomju7fxOm/s9W+bol/84hdLl+o/XYkPVvLWPmCza/qeDWRv2UvAS4sB8FQBv2vkGPLg+N33gDzbe7IPtc+eBfAUYyR72zo1R+Jv/AHemRNyOHkhgL7j9Ydu+Zd4T5vxxbxQaJg5Sv0BrABZzSuL0bLZ5kDn+U8+3hwDGDV+tl8Omi3O5sY/PDHvbS9qnjcuBX5PZtSOdznJvZs/0ShWjK7G2nysn4Baiy3mnItf/fHN9VeRtfEo3rGPQM6uB+DHm2TXfAeKszX5gQBNsbnisbiRL5EP1X5txINAc3QDsWccLHeNtvoRgwccNvbXr/fCHfN3Fm3qp/HF44cP9+KZaMvmyav5CT6xMYlZ023vMaud5JPu9d/8En+7vs+ua47Gp+7PLmSzrW7v2NxCiW4onien5rrcWYzXZ7YqvZtP6yn8xbN4lc/x/r7ajgcVqZIPu1IbFsbBB2tHzCMPq83ojbdiz46hzVzr+s6L5+Ec3Ve7jf3N662n9V0/tgUk39pgJ2vH4pjuhy90zF/XpD+13fH+LeLoGjmQ+FicpvDd9ekPuyP+6jz8a84zOZp4Oh2ozfiTfs3csTY7T1/IRo5SW4qRCmJvjx0dxCJW4vMvYr4JgtducpQT1u+cm51vLOlNfJoLTciavzQfxLLwLourgN/yJ3gv/U3nFBzlXfFEMSEeNe7ai8eNr/lce7CrrodB0Kfaz6fWX+dqIxvab3HWxg+eLNWIr81l+uU+AH9645h8ZOW8R7xP9+VjaKtveZjcmi2SM0cH/K52+t39+ZKrV/tJZrgRWzgXuMnZxKKwinjRO5SzJRYmdb/8CGbX/eYLWXQv+9R86Z7mYLopbxR3Wqwkz5OjmQdyksabz+jPU/YzN+Fnore+4Ev0ka1uLNFZG31XmGOz+0Tb2c/+/OfXAJkIV00ShGN4nXEIOtyBwF5B3R9gdAb0ADmKLnDl8FV5Z9DNKQMvajtGTCA8pnXP27d7BWtKIbAwyRIKoy/JZRgYvzfv936N+uiToICqwD6ACuPGeHHwDBLj32/gd7R23xwbII/xE9jiEQFLvlRKJScdb1KaKPVXP/iQPFIyyVC0ACFdy6kwGEB2ASlnfxu4r58FTF7sJ3DwRlJRu8ZH4SV52tIGQJSM0MtIc1AALIBYehaAPfXSuOhjOoo2oGLtSuLfvt1BpKQIr7tHoEe+E8xGO+NU2zO5XLw5Hu/D28YloEYz524O1gaQkJMVYADR0NE9DDswvb7QPYHWCRBHA2NrrnCQPs1HczsZdI95xxilz+iiM4zwlFf0CYAlsTuh3FvK1AbdEww5JoGtL6v9JSHGb56xK3QdGGHFFZCCo2Y39B3N01ahdfKJXejay8sdCJO9uUd36QFe6FfARbfYyW3T9rsaBNQSn46jg57vObCfTInHU254wuYAciQU7hVYKBLVljnDHhpP18Zzc3nOvejtt2Ssa+d5dpMeRGvODP/ME3Ni2lf2U7CSPjZu9qyxTjvN1lYA4R8AvF2XU2y8L473RUybNG00fYrm7s9WdF7h3nzmn4Am0SXJblzTTpgfQIvGlmyMSQDCD1ghxzYUeHQOEMdm0Q/Bdu1Fn/meXNg+9u7+/b0dmSR72h7+Ix9KZnw8+5d+6H/asu6JF4ETbEZ9mNt9Nn40NSb2Ix5PYEC79SPQa4wrUPp87+sK/PA4PBla8SZojP7a77dEsvbrT9Khv4Kx/rsn+RToSXDobPTbaoGtxEvFH7xujFbj48/zr786PcIdDc2HgHj+s7b7Azy1wr32uwY/rCYWs3U8mQsw0z9Af+3VT8BRQBK7Tidrm46YW7VXsO0lwfQa+NL4Ag76i4clxvEt+c5YKH5YPRcvJITxMrqAatFmPogFGoPkMHokOVdvdsErvV0J8bFKUjEQTxsLcDTeiFG7V4LERyhOeYqoMeBLOlqb9bWA7TsbaLVdQy8rJo/Op5doApLWXscCQQrUJXRzlW73Rke8rr34hk6+AbAPEMCHzrN5+BDd2a8SxJLKf/qnf1o003E2Ld7OwmP9ewJHobXkoT6SZ5/JjY2pj8ZxfrFl4ok3MWr9mHcLNPhibzPSX+3UR2Pve233BEg0dr9CkVWvfC7d5QNrj20Vj/L7xiCWkOhHf7Q3puQS/+Ln4/s3q1UBUekmu0av2MDmibgs3W0czRsxMp3vvv1Onz32ZAtUqN/6VwSUq2jPlm3RI65KV9M1QEZt8AON1Xj6nkz6S64lkvExcO33f//3T4BTMpD0dk99dW3tkv/aDuzly6VP4rHGoPCpMOCT7LuWXn/66S5ABbBGh3cckJtYCJBG9/nKPrOp0ZU963o5HnutwAHoTFaeYKm/6I2ejvG5xiwGSYae7ol/XbuLPHv7mOjtvJyzz4Ch5lJ9APnFQF2/84P91BbfwVfIdQECXYs2el779dk457YUFicARsRV8SUdivb0hE6I52rDC5Rrw4rldD3+y9WBqeJIgF+8UiwPgO47wEQcVb/piAKMbeKSG9CMfkRfbYjB442Yx7Y48YA9jue1Hd3smeKhc+iIh+x0Y1X8iO8VHaILoChXFGN2PSA6EDq65VozVrcKt774WfY4+hpnvG3sYu/obU5n281VhQSgbzyNJ+mzYmRzs74VjsUn+FH78b420gvxR3KY8Vl9enFydPBfivjirPqrb/OCbvD5bJk8OnoVA+rDFqTRbMsvheLORx87ldzlOOxCPO1eALWnD+hQesz//PM///OaX41dvtfYajO62LVobUwb+H29QM/ayGd2Ld/R93i5ZbfBSDbRPO28XFUO2JjiS/0l03jArgHvbK8F++Hjkmtyz2+bDxUfxLHkw8/SZ3FL/XaNhQ1ihfgXHY3d6u36NO8UYPvt6dFkQCeju++1w2d03nvb+t4cER+Q18RU4me8UXDoOzvO3kd3NOJX9y9w/PNfL/vHnnjCawKnfY8P8nbjFMvL9/tM9vKv+vA+KdfKj+InH1D/wHI5BIBeTmyMQPf4YntLYLX5GU8Bygou4od4EL+js+/RFa/IGUYjT3tz5Dn97h66yL/xO/Q5/nZMLB2dMzaxuFG+HH/Eyey/Ina/azd641fX8T/ircbV967jr+KVGE7eHA3Z02yCgre5Eb0TK+Njo7H/dKM5M/Gn6IBti8lgHd1vYUt0aANmgObu65xtpJvv/TVXkul6mvjwdewZ/ZXHNqeiP72B80VX/fOzzXt2uv48wdL87x0e3dt587v76tsCANhWfPUUYfxaduTDxs13LHPzLkb+J1sVrV2bHL0TBuYH7/IEMX3vs3lRLmgRWjKWh8jH4Qjyu+iKr3yzRV3sRmMrzotH3SM3kgvTg2xD98Ybtk8cxEfHr7P/+lf/7bqLJpDURJkK0zkABSPCwPSOjwYm0QXC1HmDA8IB5xjoFAXgIZiNicCdGTBIUoGaQIwG/fr1Xilf/7WtvxTNOIC/k9mNY1Wy3+8VvmgV7JiEAEvjSwDAFzQai6CVcwZ8CVwJiZOMV1ZCmMySIU6//iRAjDxgFODAqDlePwJ3yXttaFN7jCdDQTHIquutCAK6+6QvDx5t2aNbMcnY8QZQJsCfQQ2AacpVgkC2ZEce5HV5uR95J3fjlCQYC93pfDQ25i2nvcoDn9OJxqP9xjn1Bv30IUMhsQAwc97dC7Rh8DqGd7UliRWgdS9nZy6hRTDASSmYGbMgSkGnfuga+ZgnDF730BFBEePCOcRzsR4AACAASURBVJK5wI/+AC7M4znHOUhAU/xNf7vGPG0c9+7thMic0YbEfp04wNKuVyyJn/4Ex+QmoGGr3CPQR7fEUyDMQaKdw0MTm9CY6MX793uV+Zzz/U4nBGwKqtEnAGdz5ryaOofX5pZ7u4au0nlzDE3xaTq9zscDwB9AgN1gRxS/BYD4C+SfsgNMRAMgtGPmivldW9P+ojUdYKfIDeBifrBH5prksT71JYiRjOOreVQBRPJi+4fsd8fW/BoyQVv9mFPxTdv4zVbb5mDyq2sAKVaSzLnWd7zj67pHcRQQ0Lj663qAnyBbsgMoFDgD3BtfPIsOtNOz+hLwbd+zV3RbXUeW6W/n2Q18XaDkkUgJ0AAp9cGeRCsbS+f5hn4XSBVQ2UqhgLuxl3R2TDv1P1dws5mNoevP72xdYNMnAF7/EmJJEFslwO/e+CtAF2sobCiWxNt4aWUmOcejacPrX1JY24puVpoDO9ieCiD9SWobBx9k3gnobd0lYQIASFLEJsAVtqKgN37H9/ggyZc4daw2zJO+k4d52jlJrm2CBNG1X8BZf82JkvT4YDVVusVemxt0O17NeScGmL5P0h5d2qqvlUw+3Nu51Z8nSCShyQo4233xIHBHnEQG0yZLUMigMVjpJAGINgnb1au9vYQkBh/QED9seeJpMdsJZR+shAT6WZlb/wqu8TeeGzO7aFGSZI2/a3y2H4i3JanJKh1OjtFbYtN/vAusjO/esaNQwg4rQjVPxIwAE77PE1hAoycfPTo9HRe4Lodgw4H7L5/trSKiV4zWtcC+l2+uFl18Gp1rzIACgHd8SS61Ha/NxXjQuPl3NjF+1k58tB1a+hEdHev//vnF6r97FetrXzEkXokLrCBc9x3v5hED9M4VNqp7kn0J/bNn+7H+aGls/JoYpjFZIeg6K7q7p76iJbptM5ieizf7ZIMksp50iVd8V3xIL6Kx8ZKPgoaY0xZH/V6A1evXC3S1LSvb4amAromu6KzdaOl7Y6rtp8ce0o07MJtdbvzJ0DyUczU2vOfTxIXpIDAGYFe78Tn6gCmK3dFWu/wnfWFXxanR1PfannresUeP9qpq8QY7qfiSXPgH+QEb1zX5X+9piDdi7uRiWy6rkTtXX9HQ+XSqc83f+vf0ADDRUwfsBN42/nRNXNH1fDd5ezIkGsjWO6Pki2I8PnWCcG2/0n1WleN9vJ75ikJYeqdgXzuKMuKO9DE7FkBMtvHBdidslFy7dsmx9qyub5ziI7m+nEghG2AmZ5E3dL2ncNLVeJO9rp/0nR/LTvB99ccu45Pcts/mMvmKB2vL/fmc+pdzKIqIE8WHyaa+FOanbAD/Het+IGx0A8rlZtGgQO3dV9Fv4U/f+SxxZL6pPvAA9tO18RaYhj/xX55Qv/3TxcZgMUSy7a9j4lMxY+P1VGJ89AScWIFtaDyKj2JadhYIXPF15sobYN5P55hz0cEH1Y6ndb/+eoO6XacIPdu3HY4Yr4UsnY9nzX9AttxNPpPNYofFt3PuoKFxemK272JG+98rggNI5TPxBIif/ZBvxksrpxU2GpeCv9hzxd7HNlPiD3pAXrVvi0hjaLyKfZ50E3/KcfvdtncKDOaJAlV6Kwd6/XLbhfpqrOmRYqBcIb+WHZYDRx8f6smG6FIkUbSLl/1FZ/T3L6/mD6IjG8Du99k4FAfTjWQrZ2eLuz86vWsMBhEd4oT6A3bL5ZIJfKKFQtFsi8aZT3bvWlx2a3eW+k13PRWTDiY3vjkds/jGIgFFIXOx42wW3xsPbO9l8Yp4Dg+6P96Qe2NTjJf38A0wsK43b8Wa4nU6nXzjwyxIsC8w2trvfhiHhW3NA/G9l5F7Aqhr1iKPV6+WrbEtHPtdH/UJpC8/q7/oU/D94fFkbdeIy+IDPz8xtsag+Fcbc/s92IO8Wnx3/X7vBpG8bbW8FiCdn69FbvwPuxo/o/m0yOnezfu7+Fq2XoFN/MyW8P9yOrlaPJYjdA+fXF+wo/roN5lGC19V+3ydnLa2k4NclRzN1cYTnV3vSY+umQXCZN419d19iplL1/77//if113gMfKMiUq14LPGJ5ghMaqxBw92JXI6CsE7QKv7+we4AfomuFf7DE4Kp09O2/0xwmA6pgIPqOFogC21qaIm+AHgrsn17tvvlWhMAjlAcOM16QTLnDnhU1BjrA8GA+AFkMCf+o8+NFISwbSEjhJ3vD8J8PwtCQOK15fgiOwkr+gSkHFkq/Hjb45D8GUiANWj//LBBh/8UdDa7A+4LfkCejYmICT9kQR2fMpoAr5ophcVQDhOvJm879gEVBnYeLKBk/244gTc5oTuu8Sz6ySMK/k7Xpgqye3TxCRzSSaZm6yAJcarMUjSJz3AAAkBMHgG04y9gB6/ops+cD50JmOBVgao8ZCt+cT4TKPPUAoKyAvfzQ1AAv1IFzrW9YCQq6sdJJOLQJT8GXzGEYjHHtDJKb/bwCteAUxmAsbudMy8B64I/Omqdud8ePdurxT1P+dq4zIHAWv4b75ke6dusAmKWN2Pb5JUwZqVhxJ1MhJARZN7gMFWxtb+DDxri5OZOkun6Wa/OcBZuOBY8dE1EjVFbuCT8QMP6EP0CqgFXlY/s1P0jVwkWkBuY9sB7wZIp77EFyDA+WGntc2Os1O1SUesbCkh6Lxgnk5L7CaALQBrvBJ7c5EdJ/Mp62jUd/0AErqHrLTZfR1n55qz7Mzk0fTjjvcOEElvdESjFU3RAAgTzFpdaSUQ3wWIiyZJ7ZyH7B27bRuYeCrpA5IIigX67ukzPgj0u+/y/Nvbo9W/OMJKXfudC4D7VNhvHIoTgM3uBwgISG2t0LnusQKS303HLAQB9sZLK6zX48rHu7IUmZZverMfmTd3053O14fEKT60lVLXWA3UdwU299+OJewzXJslG10X72xDIoDH/9rrmpKy5KmgQC+SYf+Ce9s/0hcrABW3BNIlEfEiHliVY7u3aI7/6YPVwrNAS2fZOPM02tfK0bMPi052SQAdbd1rq5p4wLd1LVA4GYhH+fcZL4kB441tbTzlEAh2ebHfzZWsujb+skfRCgxLtySx0UXHxFkSLIUVtjv66luRrvusNLNqDOjR2O0Pnb608rUxBSZEE9CArlk533jFPMCyCW5IYLMZc3xWpdEJ+l37z55/tYCsaC8Rk4SQR/esQufbvRCJX+h442ts6UsFEAWg6Og//bPnczretXgikbaqtbFJSvkg9oONFf/wkYoo8b53lJhf9ZUvYo+6LpkDaqyWTgbR0/gCoho/mQNKPHnzzTfPT0WY6Ar0EyvLO5qvgM/409yJhlksYDutHIz2xmOLCiCdwgM+Nwar96y4tqhHTAP0sSovHYmmNYcO3aE3/N2MI/m9Pm3vJ3Z48uTR3srh6uoEZqdnnsISw9qyIF6LH9ObXUTYi7Di35qTl5dLZ/CczgJtbDcH+IhntZFsu0Y+YX7VXsfFDNFb+133wx/+aPVj65p0U85QmxYlJB9tx8fo7toKYBZkyM/SDTG2ovfME+IFUIHtNQfFzcCLmy199pMR5JNs+7M9RXzur3ajky8ALMab/r3IXiyd7QX4Rne+Ixr6bvsdPjMe1C59kqOL4cUYjbW5RIbiVDFOcsuvitHqSw4RL7VDdxpD93Rczqa4XN+AHfZggmW14SmL+lCYaCwWFXhK02pTT5CJD23PA0OYbdZnbYppk5siFDBU0bFrgaIKAtEWPz05gBfky1fLMeRmCphiBrk6cL77PeWi4DhzyOx5suy6xuUpQaBd/ioes8fRqc/mkRzXXK3t+BD94hqFN3Ey+Xna1It7Fa8VAOJhfNKnHNr8ApCxkY0zfqK3dj799JNFo1xEXIF279Z6/36/E6h5ymfJN+NB3/tTKN9F3/3Um3gdVqJIUB+NMVspd5b/NwYxA8CTLYqG2rYlJdmKx+Xy7JM8VxG44zAYsWL60HnxS2OJP9GR/veC+GyApxyBoo3J9m21EQ21ne3kk2s3+5XOKFrwwY1X7MQuyyGSa/xcdvzufmm6wvcEzMUwQH3zRzG/MdbGjAvkHOIROqFwURv1Vz/RNfPD7lEoikaAuBgXblAf0Zt+VMROLo1NDBuPPFVeG/Gne+OVfCS64IW2CKzPaKjt2iz+ezXePwn/zH/YRjO5Jr/G10KVaDM3091oggc01vrvWLRXOBSfsnXsqwIbHMPcrr/8ghhD3EKnoqP+67sxxpf65Fdrl4wcSyb0q++eJDcPk5V4I70SQ+NBY5k+KlqL9aJNkaVxxjexh3g/XkS7ucUHyHMUQDwRxU8rAhWvKNbXjiKn/EDe48mNrpWfRMvLFxu3aaw9GdH4LdTxZBvfHh/76/rTNsMXd09PgDWmeNdYogtujmfwLDrf8XgCW2k+mUvxwSIKGF70dn3nsm2KG+xTOpQOw1O6r/lE52Zhhg2ZcZGtuOAv6gTR7el/tMSrhdf85//yV9cu6IYG34kGYkIyinVqUgjQegm6v9oxKSWWDCLDCZBzHthPMBFYfzGXERLoABc5ha3UeyWx9gFpjJ3ARwJGeQDO13f3y5L+H1v33mNXct1nuJtk8z7DuUtJEBlIxjAMG7A/dS6wo1hObCAGggD5BIL+MGDDsqM4tmVpZjScITm8NNnBW7Wf02saboI45+xdl1WrVq3Lb1Xt3biipfsbGN8vX+QMGRewiXKNT/0BB/rkKAjeGTqBkzaMB2gItOK8NOH1n2CZVP0aLz7iH2exBdTYJ8hZuxQcJ9GczSCQs8TJBXQDzb4HuN7ZhrwygCf38TraBEG10VgYYYvKIjUXnEXKVkBlnjiuJUDQx5EmD5U1B3g9Hc6tGHf20JhrC48FQngM1KWsgcPdb57IFAel8kCHKf9TXuIZBW1Rc444RJwoyhc4Yi1aY8YK3KPAJCIFqfVXWcBN9FDkAJ/KMG59amMCusB8Bgmf4s8MQhii2uBkme937zaAycm9KWNA7eoKmGaQXdv6M//kLxlqjBMwBlIrY94qO9cu+uq379aHte3a2dn1e5PQoa51XB/NXTyda7z+0jEcO3rUWGunubXjqvuSMpxz4CSZr63mo7qCQuOqPn1lTZIFRpSM01FAzX73vfrpFaDCtBFz3TQv0ZgTIyDptx1ttWMHGRuA13SJnZcZLzsFonvqMM4sQD66MoQcwTdv9vM/rcnG0L3aW07Tobu7BpjGk9au4Bff8ZAO4Kz1GS2NeyZ9yf6k2doi6/EHfZWXwJq63PfuRTf5rd9oQ1fjp4eNMaej8pIZHKEN8u/EKzvQpx2mtVu/5DN6OeL1kwNcm9ZGvKqOXfqVsU7oaAFVdNdujlDzm1zkdDZ+8k5/VwcAFT12FK5E1NnenGGO64eTaEc7kK8+OGl2QVaG42mO4w+7z15MUCu+Vq92JSsaj+QiALxr1ny8FuhYsytAvtynXuIV/VVfjbO109gEId75wMnmB9WfBDEwfOruAqjqdK+xRQcZjYf8BOuX7uZ7RAv+0/WAD0nY6lYm2gWWdkyRVzv0qmt3cm1zsJWjm8hF44z26jdvyU00x7ePPv5g1QeCJ0O1aU3Ea3XoE+tD8JU85fBzyNnV+uCz0c3mA89//c+/PJ1uiV4vSg+Qiq5AiuQrsIYPxN72CUTngzQ2wQ65bDw57HzQfvfdcfTmFBjlsVTxwWkMchnPPQLNOpv2oHKNOT7Hc35JZeJvvwWBzXd0xp9AUcFksrX0/rP9LOD+d82pl34Drav76vmLExhQv9HYPNR2u8ifPn+22hDsRnc7VgWU/DqnKvggZBfozsZU3m5hjx+jfyWwGg+f4fztTlZVNtBLUBw9/CLgFqDIjuIehya53Fh9j58Cxzdv9iMsois+JTeSzHxePgNfMR50rzbru9+1He+ijx6tTHMKlKYT+G3kvzKtka4LnvkB5qKx0Wu1A/TtEZKt906BNE/JiXLRDUy35u0+leD9+OMPFx8bR0CM54mTxfqPfoBE5QAcdlfz3aKZ7WY7xBNs1/RBW3u1LcZIZugWayY5qJ/oNufRVD+N+/Hj/TgSJ4eaQzoxXWAHdHxhFyWu6u/rr786vX+lducpDnEhv1JMKpaw45Gvxxcia5WP9mjCj2jy2AixV/3wx/oeX5xgCYBLHsVHlfPIj/jeYzjETPUh2Q2YAOw73SFZFQ3xMzmSaKL70NA4AV6tC7varU0xzIwd6a7WK584OuN1fRtnbTQPrcPuRQ/95nGG1efrVrf+6FdzWNuNIZ5LkFXHy2frr7adikhG49e/5GMB/PgvU2dMkLo2+187/L9oxk8yzm8wz3Qg+1b7/a98fHCCgy/bPNiQMR951RjEUd6hArCmy8RJ/Mf64UNEl3YlSipXm/GcjACwjLF57n916Hd4Uf0mK8Bu+AedkIw17pm4gS9JbLeG49Xmx5PVV+1OvcJnbyzpsFu39mZNurc2G6vNDjP2oG8lJuIBoJA+qX7jriz/rmvZknhkc0rroXa8w4sPJHbMPlY+/0NsL/4Xy8cPGwf4pK17OpffLfkTvTAK66ey9VEZfomYXL3awZM+0yeNu/XisYXJb39OwNYGH7N+s718A+9Zi0fffL1fpC3OEHfWdrIkvu+6WJsMwBWzfckU/zV+s+XiyO7XT3XJKX+1td4YkyO6mi6zxtKZ9e8ULj6QZzpcnFtb9ZkeowMlIuqv+2JB/IbPNq7mOB6/Op5WEW/FZ/Ul1rYxSFvwBj5EsmOcN8HmeNw46PD4SN9LwtGZEsf1DUcQL/PZzAP8VVwQv7et3Y9Ggw/wj2qPDUkG+fetz+pEQ3Wctiu5KIFU32LG1hJ/IB0eP9lvWAxao6f5keR3CsXji837Dz/7bNEm3uRj1rbEtk0pYnAxVjQ0xtayBI+1DP+5fb6xbwmV1oT1oM/KRj8dOHG0R+/tzVuejpGfw0djY6wFciXZBWtaiZgjwQm3pUf5ps0JP6tPJ2s8XjA5F2vXf+3Ey9q1UYXeSkfFfzqEb1a7fB48JGNwmOQ9W5eeWdhFCRDONMMKsMNslTmIDY5zce/ezkjZpQwMp3iAsZyU+UlZ1B7jwOEAJAHzgGWMoMX+8OGjJcC1YUKASSas+9Wf4GNCs4Cdu/uZd4J+YA/gQrDBoKsH3LwJGOLVVEqCZ3RZHALhxjSBWJNHAQA81EcDx8ACF9gAlyhVtDS2CYbWHjAO7yQtBK8cDOOlAIzh9sVOHnFWBPKM3qRV25RYZc+CsI4EBFBPX9NhIAddQxNQkeA3XvNRv9rVHgCBvFfm1av9DFTzG+/IVmOwsCffyOCe121sBCuUGDmPNv2R9+gBNtWXMXEuOFxd56ThjbkUBAXAT/Cvcv0WqJMlxkIQfQ06bbCIM82B5UjgtfHvOdsgtLXSWKYsCZbwYgbwxpheWGDk8agcPG28/Z/zh5baJTvG/+4AD/ATHQLhlKMdMkDK2iC/jS/dgGZrrOt2ZnHGlOmea3fubN1hHU066BVjq0x9Vz4+TOcMOKZ/85VOBtB0TxAzeVQ7tWdMeGAMaOPk2NE6E2D4SW7pCuva2K0pc06+yV10SNhGhzUq8IwGtHefrKKRfpHsS145TPQoZ7ff5DiHpv8Za4+92cc89ykc4IxAq75XAuCYi5yQruENvQ/El4COnuincwV41oI5iv74O0+LkH2AgbVPlsybwIdeITcTuG3s6Jh0dx0I3vzHk+jov0QHHu+gaycw6E1rY+oZtgFY25jjS7/tGuYTkNf4acetJAm915z1P55WPx41ZzkmHHI7POcawfvaaWxL5t/tF8R1LX6w84Lo6MQn5RqjZFC8tsPcEX5gTbJEN2ibM5js4LUkIZBD8qLPArfoLmiJH8ZtJ2xzEjie3NU/oCWHVLs/+tGPVnAZTyTpGvsax7ffrHv10T36MVrsrmsME3SNjkAxx6DjCzlufBJFzamgkw6LXkBgNNssI3BrHjwaLp7xI8wjMIYsSFb0GU9qB0Bg84BEJB1VGSciXh/v8AKqAEcKZHKye2cKndOcs4f1n20QKAe8smmTF43bTqb67X91mpv1qI4n+x0xwKuCqH4Hgvcp4PESWb4AAKHP5jqAQ7K+stZcbdRnYwhsbL14nA+wozb42dEGeKAvaqu2C6S8BDP+kJd2ITb2eCWASUY8JkGgYe6tfYnK+BP/4ulph/etq9OjcwTDgRzR1omU+NLvD997//QYBMCPtbYC4XcbVBcM1gfgl17sWnIar/ps3M0t8Jv807vdkwyrT6BmOs8GMHb4zXcb9ElHBLzE+8pZm9ZhPK7Nrreu6rP5SpaiAzhnh3RrevNvxy0SknZHkln+iQQB28Dnbk005x4XVTk7nz3mwzxOn7P2G2s0kJ/aZoclYeKZ9VBfBaXNT/p6AVnPnq02PBrKY6wqU7/16TRHfaI7Xdbfp59+fNL5lWUrGkN/kkLxviDfezyaj74nC9EH5E/G6y85N252FDhfP/jtsRcBGLXBRnjsSf3w29PP/am7feKdjI3vzS393vg9ho2vG5/rw4nWDVS8XXysvhN19RE/a5+vyZ9vl25jS+/Gk2S3cjOmil5zXZuVjwbvTcI3wAg/rLkH8qlPdzSu+FfbtRffKu80CjDRHEuyJ1P1Q8YAb3bS97v+zXt6qTY8ZpFe4zs1txKXfAB0ezxVMhp9bAHeRAvfg7/G765O980x/w0Abk21/s2TTUC12cktyT5rtnmOn3QynKM10DgaU+MGGtY/H6s2xFm1bz7IXnyrfXysTWAPuREP85MBmGS4/tir+vOeCXarcq0t+rX22Wkxh0e8ibEr0/w0No+Jqj2+m+SgPuA8dHbjIfPWXXRrX6yc/Fur/F0nIKwHc1wd/h7wm/8enR4RWR+tw+b1yZN9ippuoQfwNpo2PzZA3P/6ad1Wn55sPK2F/vgM5JFP1DiM0YmD6unTI3nSZzdjhmUjD4zBJghxJ31OlpWjR+OJ+I7/z7fj35Id/kD0wZ0ar/XtnSv9bnwlK7vf2CXW+GjkStwsZuwznopLyUaf9W8TBr9ttfdiP+Y3njdOa0VcMnFFfgWMo/6Axa3N7gPZ+b182OjyzrbosCGDrMGJatN8ijXJSrapvqOxeoDdrjVmPgx7Qi/wWySO6CTr0VqbJ83i2VojB8YXDc0Ffzs5dVq4+RBX8HsqL4kXb6wDvorYYeq82pv+crrU6V/xKv+XXoH32PwyfYR4Iv7vuw09MAU2QfwSX5IJPlz0d625gY0ml8VkEm5kMt6yTfyW7vGh2Uq2bOIWlUsmJUH7Lt77+MMPT7atMcy5Zo9sjHFKQRxqw1y01nblqhPvo2Mlxe/uR/TalGCzV+NJf0SnxGS2Y260W7jS7f0OxMp6h5lNn2Kd5DDabBYgO/G99o27OTZn7Fp0SqRM+0rvJA/WXLpF/M6fnBtoba5y2gYmFR3pS0kRdsNmv9ZCdLpuM886nfuTP/3vV91M8BGq4X5TuAZLUVsonQDx6ALCDESzs7BJn6A1AINzTfElbIA8RkLgPRU1wKaF+ejRzgpSvAA6OyYAX5QeZ48Sf3u2wRROI+MRDzgMwEjBB6XYZAkUgCyCOAG+Bd9vbQOX6lPbnBXXKFjz0iclJdlEoWujsTIgwPsWYwrg+0779cvSAd+UMieNE1Lb5lXwIrkRj3oHSNcZqwkkTyEHLrRIKqv93gHRmGcipjIAbEBrNERLbeJR7QiAXK8cI4ReMoXuyvS3ZWLvDqofDidHkrM265MjjrQTDJWtXXRw1Jqz67I7E20tUbgSj9aFHQb9JnPmZRqSDZxeP17O2pzBECDF2tI3B/T58/0MPuu8T4CsxIg5ra25O4kxMLfmzDiWgj0McN9TsOQZqHDrmC8Ov6AFcMb4AgQAtHj37OnTxXd87j4Qe8oBA1Y5umgGlxw5Du4Obq8fpwOQB0jVT3y6uLh+OSU91icZ1ke/a5Ps950DjP903Wlsx4tv6RK8jCfVbS4kU2qP3lXO/ClDB5kXOjzayL91OIHCyteGXREc0ek00L+1GW+mjrJjoHp2zQte8BntgFzySddaV9HZd7olozxBVHNAfu7c2ck5yYD4xqlf83GcygG+Jju1wTmpfDSxI5yvxth1jpUEvcAMv+YOm+qSZzqMXERf9NQmx6O26KKbckN/sTuc5NqJHzkxAHk7E/FUP1u/7Ecu0UHkiAPNPqCj9gE4OSkcQbrZ+mysQOocDc+XZyesn9rLaWtXDh4DGzhu+Ba9dtsKqt97uB8fAWisXbvR7Yi0Ozo+NI7ocVw2Pnbd2isY7i+6Gptna9NtXY/n3bMji20FuNLV01bxsdhZQJnrHunTOAJOc/ysF2BcjvBNMPPs3T6Bxvm0/qLN2okuO6jIo2PzHE5gdmVbC5Jc9EFJGjvI4lHzzcGubnMNYHO83aNtPAbGPNKlfZLxxs9fZLMEvXRzY7OjK3sbbS9f7URUbUtw1CZwPBoau93YnmMvyKy9+ksGo5veZueAbOy5Xax2en3y0X4EDx2UfFV2gpnVEdwKHugZNjEexdfWQQkQoHzlC/yq3/iVb27jX743oIfOFYw1tsabjNV2QVnBX7Le9+oHenksUWOOr33Wj1M6lbdDix86fcJ4x74WYMaLr36z3yPROGsruY03EpJsyg8/2c/vtsuffWWH79zfm0ta13b3su9A8uaa30126B5ggWR04+MX2MW97fgG2aLdSZmli5/tlyh2305HJ2+itbmOrhIC1ZM8BY7y/8l+fcb35GP7gvuUDP8GSFbbJRMkcqpfP8lF4y9h1piB+vW3dyRfb3LCNzqLnqxsfc64pvajp+v8FyAn/QgAikeSUJ0AAR7x7eOVXXrA3+rER8mAaKqNTz7Z8l2fdnr2Wf3kqnWbrBo/O8WPM1e115rs1BB93DibW3RFZ/R0nY8Uv70XKNk1/srUf3PttAsb0Gf9b320n8neXHi01vTTGiOZjFZAf200zkePtq6qDY+k6zcdG/2NM9A2DgAAIABJREFUOXCrMv1PJti/ZKT2o5HPwy/nx0eD9UZmgYWNj/xL+FtP6SJ+DL+lseFv9+irCVI2znV66+nTRbsX5VZGAjFZiq7ajabsXW03F/l0/SeT1bNjN7kg1zPBZv2LidneyjRXbFf8//zzzxc/4qnkXO0nG/HRS+sbB/kBRvIFkzcyDjepH+udjmIb+PjmhJ6RGIgem0ayo9riu1tHfDf2q7mYsSGQS0zkBE/1JLyjhf/NjliPzU88aG5ad3SdcQEogVZdj6dwh/qPb3zQ2Rf7Lv5ufkvoNfZkz27g2uN/Nn8SiWSJH0uWosUap9v5cI2L/XVikV7jI1W2NivHz370aD92Np3IFvINrKFtkx6cHufCJto01TiibW4YEYs0Fv3SJXx/oGtllo9zPDo6PtVea8PacbKSjo7+xsdeWpfRnK5Ljj2Gpnv0G99YXNK68L6SAEexH7lurPS22BFoacNBNHqUnfmRLGosxm3DDd8q+eHDwXeaV0AxrGWByQ82/thYol2b5rjx9SemgLOJ27oHt0lWxDn0M3moz+xDdDQvXa8Nutj7L+q3OeoTcF2dZDjb3Z/d5xIgkph87WiUTJj+Qv3XBl8ivpGn6pA/jz5afvyRcKG/KgfstnElmponvt+U7wl8N24nbSsj5mLTxYpogV81n2wS+RPvVpb9gS9Vjz8WrX2PV40repwasi4A2mwInpnP2hBLVbb2nI6oT/PPr6kvJ6iax2TQH/tnzNFQP/wp/mb8XI8CPmShPiQWKmtjJFmCkbA3/W5+9VNM0D1PP4DJ3bl1ZxxG2O9hig82obXO6q/yNsfgd/Py8vXLZe/E/WRavNF6qA18ih+Svc0dXUe/wMPjSfWSVRsnKjvpih98RwkTvkf1xEjxiI1oHPxltlBCkm3iK9SXk/h0H1+N73v+H//TH18BCGq4ARNAoEYM63/3JAZkhSiI6nRfQH+SmANcY7QAnRQi4EFwOx20GMDZ6ZNS08cGW65fiCTgZ2g5/sC52u7P+JbBebN3c/cHbI8PwEHOrDLRMR1qATTggdES5AsM8ZDjUXl9UqYELfoZwRaKYLxx177sdvXeXu3g6TSh4/Fh+qgfgYNAIt7YWYcObTAOAiGfjAxecDYmqM9pbe6AYfEAWNuCVn/TtHfyKsuYAuwBe0BPToNAfMpR18whxTrlUADDCM6yDL8AMpo4d2RUAooDF9/NGaC7caMJmNRvcgOYwfMJkAsG6qe6Ao05xgnEmyfKiXIAHPZbeWOfbeN541DXDhz1ZlsMbPfIQvfjFV6S8zlmRgH43L3GnVK6OoB7+qN7wOXanUC6Oaqdvvf5/JtvTusoPuCZ+cdHCRJANVoYYg6+esaBX93vmkCLrJm/6uGZ8RnH1Ivm/2ZixBz32bjpk8pxXgQT5rv5YKi6N9c7mcV7vKMj8aG8H4fKPOJt4xU0CaCN0TrlcNYPMHXOfbQmI/Gg742n9jl77A1+00/K1i7ek+G5HowPTyQlGN+zs31svnbrw/pEz90jARfvBF7JJXvTONPHfdJpdETt2tHJia0f7dgFyQGxzuIHp2uCNEBCtFWOrNMX1WMTG7t54UgJTIHz0bPW2cED8ks3vH27EzkCsr7nmOREcBq0KTEnqIhnbA/5EnhxkKObjEjOcCIBmNZotGXvcjhz9nOcpvNpzQD6oqeXFJN1MikoQAue9dnceGxDbScTwIHqc5SjWzAE1MR3Tlvl793fQHS0210T7yoDnItHXvxWWSc98Mjur/hRgAOgBBrWTg516yuaBCELMHz+bIFGHvtWmeTOzul40Bj5bY0hWbVLSmKEUzv9sOSx+4Jtcp1MBXw1JvrMI5f6DeSP1uY+3gBE8KoApPE7mdBYCgz7E/wFfvIvG4cArf4Fgue39vqOd54ZDrAuUJpAePMQL+NX5ZMHPm0yXsDa+AFb9FSf0Uc2JDjWfL/bOwerJ+nR92SsOjYzxBNrSvn45xEyBXd2oVe/HcXx3qOS+h4f6ZT4Qlfyr8hLZdkM65IfO2WrMXtmNWCPHYs/8dEuOj5kY/dS6+rY1RhdteXlrRd3d6DCn0juJG8EjdH75NF+iXT09jvgtD8g2qu3+5G4gls2rvbiTTIBTGk8ToDUh91w6RK77AVaPm0OWqd5PvzwRLNE4YOL/WjT5K8yzbHHItCLkh3WR3TFxxVgHkfuo5c8xIef/vSna9y9A0QQ6TEZfNb4YVdvsuvxVNHADwbqNV98mr4Dp2b8FNjYPXyrfwlIQWWgZ+2IsbpOB8dnfoMEyNvjRHYyWB3PVO9+15LTxpB81xfQh92PT/S0xH/0leCJFs8rl4huvqob7QCW2mdj6q92kic7hae/H33GzH/y3hBrwM71+rDrMfkjW0ACvoc4agJC1k40SrrwEfgWle8RYPFVYjsZ7LvdjrUtOV29ZLmxAv3oRz4WG8QvtBM0XeHxXM1p4yn5GT89liWZat4CDZL17seb6KYPADvKAuYbL7nxeMjGlUz3BwBL97JF4lr+brLcuLreOPnCzQOgP144HTJBSAkxJ2nsoq1MvIg2MW/zKxHV9/WuoRcvli6rb+3Xp1NrEirJyGybz0YW2VpzWPvRBGD0rgQ+YHSRw+oGRunXoz2ckmV3+ZHVSwbjGz+weSIDjal+jMeJAja4dppnie76dwKhRHlyUPsShukUvkX8jofRwDbZ/CPpBNCHE1S3e5UD3Du51RrlhwIKoyd5kMCK7uon05WfukBsAI8B1vLRo5H9pZ+dsiKf8aE248v9+/fWuJrX6Omz++wQWnoCycRy4gmcqnbhHuyveKbffE/+fnNI99idL/Yg/9XzzgbxsdjLmk7OS154jB0/PZ70PVlkz+F6/YZ79dm8GCtQsrGIsWEB5o3PS7ex+xNUjrfsFr+TXko2xZ/oqExz3284AxtL13QCuvmxez5+xSv+cPRFmzjUo+fwv3bFUeKb6BT3w3roZ3YGqO/UWfJAd4nVvMMF5skXs0s+OgHhE3+oDydtaguQ2zjpDfhg9ZyIi5bK8JUXxnK8+651EY1d6781ZaOVjacSTl130iCZ5ON4VFK/K+u0V/Ni4w18j96oP/LRvdPcHaff2BIxKb9B7Nr96nhvhBNbTgc0lsYXDf1NrNAJt+jkx8N8JKdhEfBvcih2iqfit9rwDsXood/pWXE9/+nySGzz/6wB8y6hmE5q/MlV/ZPZ5jQ+irWSW/p02c2rrUe2zrp/2kRhPbOh9Z/ttYEMTn35bj/GErYlTqv/rpH/6klI3ORbfIqnkoytFTqcjEdfdhamKoZOtjuBDheW+Jxr3pjZ1towl7CN6vPl2fC5vporeo1Pu/TMn/zkz66mMiYMwN1+15DAGAgswKfYKVkMi8Cu9duiE1wBt4AxADiOv4COADIQQFfXtwHYzyg3WfU5gZD65CRSREC8yr55t+9TWn32u3uUUmPFF4uUIgdQVYcRNvbaYBx9GqPP2qs8B4uR4dAwKLVducYAUFuB48UONPFfe8Zg7uZ8VIbAM9aLF+OkTr/VIaycPLyiSPSF74AqcmVOGgvFzaheXV2DooKi5rXvspfRgd8354YsoDUa0A7AAFjOuTWPjJJ7gFRjwZNo6Rre1weDKRjrk/wDOcj8VEjkdYLp5lDCzG+0N+4pp+St+W1NokWb5mjO4/xOyUv0VH7OG34IHlOMQGWBy9wNUttkcwLE8YzTR3GT47Ub89hdX5uV678MfjTMzC3wvLLk9fWxY7/fQIvKJdcATHMHZLEW7VzKwDDWtSHpYk3hpbUejfiCZ+RorgHBg10H5JHs60fgjf76obPimX7JF+NaGYa0cgLJqYvqi8FgSKa+f/16O/nTuNDbjGf9NhayXz/JKYeKs4sGuspa4iQDOwCinOipd+Y4OOl2umSU+5s7qqy9eDjn57rvrdvJMz1L7nsElrmk46OHXswhqa2cvepIgqhPl1qbxhgP7d7AT8EQoCfjb87pVrZOMAiYFiibg8YjQBPcNzYOBIefHuo32ayc4PjJk/2oEfazflsLyZWkih2c5Jmdi/e15Q9Qbn3RYewgeedoejxU9x1Jbk2unTPHYwPiIUC7fvBJmwGoQH07XwB2wNHqx+t4Y1dfdbqfA2sN80MkTNia+EyXOB1hR/+HH+1H7JHL6tg52hhqu7pAsH5bL/FBEC7oImPWWGOyC7Ixc1yBGI8f7sd0NTfRJoA3LruKG5MgOhlNZvg1M8nZ9/7Hn5nomra/Pnr5ZX2SnehsnHYtJRd2WTUWoGH3m+t2NDUfAd61/dd//dfL6S+4r29yzg9t3HzPrjldUAKkvgLMAGvNQc4+J5kuIDN9AmAAnACSxmPHaP1FY/PpmiCgtqPp4f09ZmCEtZjDDQBqLHbyV0ei5+/+7u9O78MAjEnM2C3Y7+gPjIqW3n+RPAjAJ6BS3/2ONyUi6suz2wWVbLTETG2xj+zzBKQbJ5lvPtMF9AA+R19lqh8/o/2X/7znt3uSvPGDnEtAlMBkr6JfcGlX18vL6yQvuw9Es26jv37jc220HgEW/U4fsJ3mhC8g6OTTLJ/68MmXXTjbj9yaz3Dm4+F9fdCvxhdNyVnzWuAX3wRoyWpB3/Yrtt+dPMa/+gdQWTO9zDT56brxCSQba/zVP7+Iv9iar/94I6gG1gASBM/xnA1sjID22p6PMgHKLX/w9u21nrvPL6mN+E+HsQcSFdWPFr66U0z8DQlaSdLK8gEE6PxVOii+eZZ/tAPezLtEa9clYuJN3xu3eMs7e/rdeCQgq9f8iWWSjdaWxzHw/+iueACQAR4J0uML23J5uR+zIYkSj6Jrxnnxst/dS3booGl/a4/dqz0vxY6O5r//zZN22SXyX31xSe17l5JHXXk3QONNFiU+qxcP7eysXbyqb2C8R2Wllz3+qbmTKIuOEnR9di29J/4DQIkJ4x89XRseDVl/9ZPurV/2sPYkCZKNaLdBpHHVbv0mZ3zBrtX2tNW1kV6tjWS29q2X2qsukC4+REt08CeAtMlQ7dJn9c3fih485Is13uQjuehac0Nma6PxkbV4Zdd966f/0VmZxidJVx82Wtq93nitycpHYzLRX3OWTHW/sbY2qt8cAcv6Xl+1R+dUn16LtsYJrASk8dvZ1MYUr7ou5q4N/Tp52jwC9KKPLRPviBP6rA7/s7FFa3zij2VPPS1j6/MdzwKGW/s2AxjT5tfGKqoj6SleoAv4yLURz/gScI7KiSkbjzjXRgZ863pl+XH6lUyIvhLHrdG/+qu/OiX1qhPv+CBOlwHTJRXmBg82jr9J9pKF7omHmjNyxffEi+YuX8DJCXLUp8R9vAGYti4ksMiJWLL5aZzzxH9r5aMPnixd2v34w4aJ3fne/F9JRZtlnFbm88Qr815/4ufoaSzed0Lu+ZZ4wv52PR3RXNBf1fV+If2a6+h08iX+pdPYQZsGJCRqMx+yTTLiTz4OHwge8+aI/6NdUr05YyPT262j9HI08Au735jFA82Z+LIyThbTl8qS6WQBdjPBcLhb9DUHYjv4VW1Pv7nfbDk+0rt0OrtA/uIBenrcqhgCzgEzQKNTFdHSH71rDVQuGeszeiYGILbnL4iBYSaffPTR4m3l1HWi38nr6JXciif6nzg3/wKWJDn54N4+tR1fqyeuoRv4ZOJdfiFdf7bV++nxUHw2MaKYgJ3jq9Ruf/ARfpY4gw4Qk7Ab8SE+97t5bO33m2ypZ7OJuLNx97+x8itqo2uN2aNMJWH65PNGZ2UqC9ep3YUZ/9Ef/8npHSAGBbjoM0ZFXIuQE5oARDSwh+MqaxozBCe1mQBjkGAB6FUfQF/GtmuAsAbJYdSmutuw7qPEQBkGoja7L7ibYDjDupIAb78PLAvod3CyAe/ZNkCyT0EUetThSFKeAKKY3r35afyNrT/8iseNIYGbwIc+OBVX5zvRxCgzumiy2GsL7y2CeNKCpSzN01RSdg3ULwABgD0BeU5k/XI0aqc+GTFlaoth7V3b5A5AB4yzWDgQ+Ao4tSijZwnzwQcOkCBj0i4YU0fwzbCTQYYNAAn8J5sUjsAJ0CiTWXsc/Mbaf+sEUB0N8YqSYZjUBUoLyMm/Mcxglawaq7U727AuOf/17Qhn42X8Be9z7dYuA2EXRGN+c2Sf60dChJzV3zQY1oHxAxvmmjBnE2QABtsFon5l37y53qGIRnM7d2TXB0M5gbsC0JSlpIu5qg3rmzEQ5FgTy7gcWXI6StAGkKiOQFW/N9cXuWdYgTEMm2cz2j0AqCWLcz1HKxmYhg3vOSyCst6BY+2oa51xzM2P9pQjp+Q6/s55k0joPgC5a3STXSgMIN0rGODcARDmDgQJiK7hk7UnUNhzvt+Pwlbpm+Py9u1+xET0mbPoIDtsHcfA2oi2lbw4v35ckrlmG+kEzjiQVAA85aC60+6aU/qJ8wrYE3zWZvISXXbk0Q8CenysrN3Ggqh3766PqgK24oO1HC+9NA7ILRDlvNtFVEASvafdJUcAOdcSnRJvACGACgGwZwaTG7p2Ac4PH552PXb/X3/2g9PpRn4E557tb6wFDPXNiY3OnHjzvnXJ9fNiC7QEshJWfRbM1S4d8PDRBj7iuZMi5qP5FGRy1jhlBULVi7f0ZfwDogCRJCOiTZ/AqH7fOtvv8WKvJMWix3zzKxzrBnIAWjx+zK4vO1w59fEmuate99KVTqoE4NY3ANcaIINOSAHcup+Tn6xaU4DB+ND/maSyA74xcvCt86X/LjZ4wH5JLvzsZz9bcxIQ0/sWmrt43pjsfLajNTrsmE6+og04XJn+200ZfXaWLzDp/PpdY0AB+nMm8poDDnxtxA+ADbvEz47HdKskgh1M7Bh9IcCornVrh2GfBQb0N53FnjVmMse3a67tPmTTW08SRCVg2Fl2qLqtK0FH9b5++tWyBdku/hz/gZ8Zfe9eX7/Ilz4EiDWm33y7T0CzOfFtJhVq02kbfl9yQTfx3+k2MmSt8oVqXyIB8LTW7/Md/HYtOYrm6li/gOPGxN6JQTyuRyziVItHqvS7RxAK8rteO8kfXla3ZKF4A3jH3z8lko6Te7W5293J8D5b38DX+NL91iVwiF/TGJNt/nn31Yu21qX7Hmtw/wDv7crus/8AK7qNrzrBJfGNR+fVnzioz2isTyAyfSppQW+IQ+hAvry5JbvWSDqhuQnQjc+tt8YZnwGFbJhAHW18hfqIHj4Z37o+JI7iVWMAXvcbaAPwePZsv/8K6EPPN2Z0i48aZ3Kw1s2R8Ki92nIyjL1pXVQvXUsftE4lWtjy2msMTj/Q44AcvKxdeqP+PGYlOqO//yXqACL1UxvViSfVaTwSJ43XYxjpMgn36tjJ7PSGGN864G+zzXbJOuXS6b9Or9QPcFzSYWIO5LPP2uBfTcAnXk/wsTmSRKn9eNz6SFY8h7/6HuMV38VM8bGy8UTsmOw0DknBxhrN/CB+ZPTztSe+Uf1kun6iId6x7c1t9FY+mvhffToFA2DkA9XGjLmjJfokm5xSqT34DOCKL9T8JJttcqkt/nd08R+BaXxR8SB/BsYxkwO1U73ayAeBN2Sv4188ipbKxH/JKjFCbccr64z+lkTo9/a5ztdcpjsbI93NtlRmx7Z7czBd6r7kS9fp4+alMfHjpn9JJsWA8XjqIHXikc0BOx7eG2jrpzHZiICX3Uum6yua4jX/ca+77a+bI5hLfTi95XGEMIx4VPsbON4YW/f0U1/Tp2td8bu1GU9aN52gqS1+F1mlXyeWEE38cnV+8OknJ0C1fluX4m36srbqv/srZj8eLR4v+s6uTP9tYRuHXxkP+TBwoGhpDBJwlW/MrgFY7XpPf0R7YHjjjqcwm8qmt2xmqA3gt1OpE5tlk7xHq/E5ycWvget9fZysEcvzF5OF5LEn6PBDG2djSAaTJ2umus1v/GqeGofHzyV/tSkurt/aJqdOp9duf/RU5ZurPmu3+2IdsUOfYrLqtsbxnwxa//yK2ojG6Ouefo3bXNdnc2dzjri4diVl4AjR0fXmHAZujiprA5Q4V5JiJU6ODTXxuD485i9dxd7R6eKiaI1P/IZ+ZzPgc2RjYdF39qYnPjOdwaerbfFINDS3/IGF1dzafsyKJY9Nks39xHbwcPpmtWHjCtlit6rLzyEX8S8ap09g7cGM+Kva4zvwabpvo0DtNO5oLZ4Tu8bj+OLx3H//939/il2r39rhW604+Cd/+udXdUQ56HQGHA08YamzmEXhcdoA3AJrdQGIQFigG4dVAGzAMY5y6rsFwVEg9Izubuf6eXGMRIJD0RFKi8okU1AlQABPAkX01U9j7zfD3rXGIVizQ6RyQAeAk3H3OZ104+bE1S8eUja1R5EI4vCX0V71rt5+b/duZSUgOD34pR8LKB5zpo2vtjl/lRc0dB1o2HcOsQSN4JNszCCktgWYtS2g3At/v/fF3HF61go8ss74CPg+zd2xS0v7/1ICpLHO8U/wVju12x++cjjRGc21I+BvrMYHvGZs0TpBXEoI/zmOySjFykGZ608/M2FgbqaRMI7ZDyfAmu3eNOQUJpnCb/PYfPQf8MpJVa56C5A+3ttDJqbTMYPe6dRWN1qAFByyrnE8rLn6BwZyoqtvx8O9ezv5SW8wBrWZ/pjGvXLRrJ+9Xnfixzxaa+TEeOgTQAfg+ewA5qw1+qD78b52OMB0Bp1Ef0ZndAMvyaPAKd3bfcFlfVmnEgvoxje6dAKSeB4d10ZuBzb4R37JaHMkoGBIu0ZfzcC07+SAobFTja5jRKMvGtSnfwQm/a7ONKC1WXny3ti6n1FE55Srvd52wMWZij6O7QbWdgIDz6NpORYHSDmTetEsCAW2n59t51hgTodMHVe92mP/6PbosKssB4dubAwZ9Oi2VpyICLQRfLAz9GfX6wOQjJet3R0s7V10eL2d3f0S3HhVH9MZoguAEdZOPOpaYwS04FOftSsg5LBGl4QEXkUfW2RnFocXjxyxbj3biaPe2vF6uTdQAJGjiVz0CJUSFo03euP13JUFYDI/1nztJxs+BdHJkJ2uJ3v3Zu8a6l40T9mKPrvbcm6tO5/AmgL5eJPTW52AG3bAnJLxnDcgaPP82Sf7Zb90CPmLDo9J6V59zTVFn9Mx1gB66a9o7Vq8S4YKzIFdOfAXF/tRM4I/erR2zWl9AWKAKfwK+p5tsu4ab3PKLtauHfTpw+6vXZsfbLCHTrdj08mH+rOr8uc///kqhx/xiN1vjMDK1kBl+Eb8h8p2r775BLfO9iaGgJ5od3JDcFt/E5y8qeOjga1q3pu/ZIyTrh/Au5cesyXxz0mjKX+1a5cl0MlmBH6SdWFt0hHNtbYm4NP36Khvu989LoxvQ46+e7mff954vCPQrmDg7/Jhjg1M/Bm7Aht//PzuzU7sNPfTP7Cz2Rqt/rQl1nQyUl2JMcFWgRG7373aBtJUV0Ls/p2LleyIN5WLrsaVbukvXljHbF/3G3PjZaunDyNIa36+/XaDU4Lo5A7oH7/t6Ot7fHNCRvIWMJmc167d3NEWUBF/mrPaqX70NHeSX+K+5jyepi/5zLVhA5CAU3IO+FICpHlKXwBG+MrxI3mNH5LxbBP74DQBoCt6ojF+ib/oYjqj642l8VqL9d8c2sUcH8lzvJIostuTTrdjsLECHAIpkid6i69VHY8AiQbzFl1OacSnrpMt6wEfoxngvMHIJye7z77VdutqbizI7sczsWdjrUzjB/pGc3Xjf+Uaa9+jzxwlHzOuAyrUXt8B5DaldM2ua75P89n3xpGuqp9oSSa8W0hST7wQbR6PJo5sztqhm7yjD/AeLxoDYLp2tr25WPMMpCO/rZ+uVe93fud3VreV7xpQsu92u1uD/PrGwa+ontMb0dMcShrWHxmQsEBjvO9aa7W5stOXbquv7gPr+ariJDhHn/Ez/jQPdB07FD19t3nNacP6YXfTPfVFd9W3jSZsdOOtfcCmBChgik9jNy6gU0JSjBidXWvN2blPlmu7/vqsHPCNvQc2ipEAkpWlO5rL6lXW4zX7jE/1Q7fVZrxMRuBVkiL809pif+jv+Fk78fNaf9xbtotNqT5fPDrELrdu7Th4yrkxxa9kO3mK3nwEflJrBWhLvwFcJVfiZUlZybX64Z/XXuW+/Xa/36D5pmuat/rMVjQGu6yrI2a4joGPLeDHhk2na8RL7DCAVKzDRvSoMDpGzNNvp2vE5n1qyzrbOnmDlfXbHAM42QN6obajSQySfKyNi4/2e57EeHRAMiC2EsuyxdZZc8a/pkPFJv2O3u5L4NjkURnyDeyONslQOjqa6Jfaa00n5yWKb2JNZFeyyQYI+q15E6Nbf9FP/zuJGG8lsyv39ticFS18qOiPNwHHH3/8yTp5Jz4RS9JNjaW60dsfnVd/26/d+tV9/hXdBbOw7tN9rQ9rjl6oPzJZ3cYd/U4X0Xns/PQFnfbgb0o+wino0K7XrrnuszHUT/yOVuvTvKEvvja/zUNrobpi265XXvxOdqP9m+PUNHzTiVLz6ZQrP1s8Ap+LZgkIciwxvjCcdzv2lFiwvhsnW2csbH9tNu5V5ru9UaGxVN4Y4gkcGf7TmOnh6CQjNu5Ung9h45V1P+kyv10Ta0hs2qBRmXjuJDHMgm3qt2TP7/3e7y26ve+jMtEvbug67IMOqMzSKf/lx396BbQQRHNCKzCDKhMACCbkDDjAlrLijFnEnBeKHginHIe18oAyTGZg6gtA1bU3b66faQfIA+IJ+AEbHBEB82Lm2WYEY0gABYnumXCfnA1gnHKcX30BJC3w7kc/IQDyRdPNPvGXspz8jY5V93LvOOpe46cYBKQccco+QQdeopFDaqFVxo4AAIVxEUQCCPTEYwF7v5tXIB4gQ8DGMXrwYB/5BByRJTsa8BdQRsGSMQJdf5P3+C0QBlBz7Gs3/pnvaWiMcQKLwLvoq+x04vttjmofr/FX4EK5kJ3pTOhzznXYIQaUAAAgAElEQVRj5tCZT/3flAVj7/5cj5y4CZrHb2sEcFh9x08FXrUj2NE+gJgDcHFk9q0LfDdWskYeKONosMYnf9BZ+ymx/veXoeCs4Nvm+/UOXIFq/OUQ6cdc4B9j1ktIlbGGyRyZiub+7JSpXzRfHLJAjox/zvEE0ek6/FBPUMLR1CddZ13NdvvO8DL22gWQ0Z8C9ps6/N27HSBbz/RHdHHkOIXkesoxBxfoDcCuP7sIu4Y+DoygnCNgnNYkuckgTmNXm4wbOyHpao4Bm+mm58/3MzXZsjmGPa79OC8Of+3TMZIrdJe1IhhaQfTta1uFL9WvDodAss7uHM6Uuamc5AP7lvxzaumw7gHCPdaAPq1NfNFGNOAdWbFO2aBOgLTe0VB5x0XZTzJLrzS+CVwDrCofHdGWXNbmTZsOSOBgAZ0AR9UHknUtQIVuci/60gc5rR8/+WDJL/tg3UhuBLCQ7+ipbg5bjniBQmPqWvxJRgU0xhyfGp/3htD9zc2i+fYGxatrvPRrZVsXbA8b2Zjr047ynDy7kWszuoBgzff2c/ZjcmojGiVPP/93//60eaAygIT6dUw9OuzeA4rWZmNuHJLE5tcarI5AjLPZ3AIFav/rr/cpmuiyq7z+BBfdiyb8oefIajTkLDfu+rWGJYQE73zFyvAf+/7g4d41Hv/6Q5/AxWMtosmzku3iErhUP3nqr7EVoEqkRGc0CVxal5KyzUePIKOb6SMAiSQK+WjeAXdeFl7SQ3ID0CX4YfPZvWirf0F+wXJ9We/RKGhpLH2nAyoDaOmeue67pIY5rp51hO/xrPE2H/S5hAYguvYDbNZ4375e8p3eJWPVC+wATlTu0T07aXdAGa/rI3mKf2/PNwjPblsX0ciXE1eY1+lDWbf8gdpqvMlk8tMYor+ESO0BPYBdnVBx+iZZij7yTw6bB7773/zN3ywgLRqcGuJzdw3gDjQ6P98JNL4GvRq90QK4Z49rK2BwymTjRhNgTXDeWCV/o1f9rpXQcaqj/pMrgSd92GdywQ/re2ssWU0ePvv00xOwFY38ZIC4hGpyJCEbb71oml6qf3zSTr/jR2PjHySX8Y5eBfrFJ3YI8B/tgHptSTayo7WdLIhV+AFdj/YA5NqNx8nKX/7lX67+JR0ldMl57fBr+e7RXh/0hMRuPO0l6Mmk3baAqO5VrraaK4+vIlvRVBl2ofE7UVGd6gKEurc3e+zNOPXVOKO5R+Y0zq7xM9QDSiZTtWfTG5+1vgPR+Df9nmulvgBFtVl9ADPfXuIC0GhNA4zqK56iObtdm8qlT5LjxhO99f/bv/3bJ51RO/EUMNPaiQ/sDZ3DVseLeJucSRgDTOkZdfC1uhI2EoX8K3pXnN9ja6IpXR3tzYF3B8wYjQ0w1sZYWckcoH/3b/ot0W0empPajT7voepaJ/mizXxYz/RhfOg+8Cv5w7No6Hp+lJNE9E91JDclHueJA+uqOZWIqN0eCdi8VHfiUI05WUl+JMea++QuOuJlNAAArT36vjZrAzYizq5cslcb9L6TefGkEyCNke2S5Jp4SO0+f743D4l36ocfKOHVmOjPrgH+qrdA6mMD39TBlYvG7JJNHGx9n413Yy9vl/zYICRxRgdUrveBsFXxPFmQZG8DMd0XL60vcRKsTMxLp1mXvWORvWZ/l90+3oEH/zIH8Y+NqY0XL/aGKX5KMppPVP3aq168SJ7ZRD5i9Z+893jpreg0l2Ih8Xy/+fH8Ir6TeLs2bYCQyDAH8cTao7dqUwKwefOOn8pVv/Vi49g+abHxpsaUj9B3Oq3y/Mr6JGuNKf3c2M29mFB77GayQCdEG8zhwRHPojX646P1/eDBw5OeiwY4XDSnE5qP6Oi6x3ZFS/qr01H/8A//7/QeOXHK8usOUB0e4CS3eIANlFAQa8J2YJHWbfSIvRp7uqAyToHBlegOGyj4K94BYlNWbQHpmwv2iY1LPmqz9Ret8CJYA9scb6LH+ucXRFd65IPjRfXJfXXjS+W7z+ZpI9rpq8rShc0ljILfG//X2ny7EwEShckBHdj1dDC9DQuEES2/5MWztebhgZXve7IQT+gm/E3G4g3/0pph26MzmRHnKLfX+n4nVeO04cdJEWsbTiQW4z/Wf3TVvngNBuw0Ve3XDjwgPic3zX18c3pZnLU2OZUA4bQKjASplBIACbgrCF2a53BQOA03HVnCQfGbYPWABV2nXIEP6BEIThBHANcOXgkcAANHxeQpK6iZSv3s9p3TJBs3xdlvQaR7+rAYAXjR2j33AZDVFxwBrZUDgN0EXvFGefUpAwDdcmL7N06YUPSzrw0UX7/AebZPQI3DZzwDUjJi5tunfgmiRVrdCaYAzPCzdpuDfl9cbONn0eLFzNYKKixStDX+Fjf6yFqf5IxymfOjfGUYZDzizJBHCyoZExSqI7nDGLW460+mvX5SImSh39Eu2DXu62B4G0lrwqKvvjXQOMgeWSPnlasPvORQcw4Ze+tZwFN5feJNffRfEohTUZ0Uu4D0/ACXJ13mn1zg5Vy/AEsBdu0xAGQD+KQ+3k1l/N13+/FF/VkX8YEuAf4BVAS4jEAA8JSH7s//3asNTgWn1dzcaRfr8Wddz/WO10Ajc1YVcwX449hVlgGI1/Vl10e8AehGCyfNmpr6mB61buIPWaRbX77cLw4DeqKdTJkLMjh11/xufZEDa56TRyYBqnZ4cySqJ4nSdw6b3VX6ql3OEcBuJzL2qZbudd2ulKaH822cbNTWDRukxiuOFh0jsNWHOSPLt29dv8yQfgDWNT8SKs2P585yYutfQEXO6KToETQtQPHY5T5lxm6Mxtt1gaadHHNOgOZ0Fd0QAJeTYRdN8tSYyRXHLhrYf+AJmo2jPuzgaux21eCH4AvwDOSIN7U99Vxjk5BVX+Bd/5Wv3/ce7J0qtWGd0iNdsxMwvlbfC1qdDAGu0HP11Xf6j83tuqRN7Z/A00f7cTh2GtZe9wQgQPBopbcEoJX1ou+CvuZv6rqZfGAD6Y2czEXrrS33td2cFiw1B0BVjxyw+1ZQ2dxVxuM4ADT0TuPOGRbE0U0ADDrzzZtXJwA9OYqvjSP+SdgItgUdtZ0DTycHmsfbdkg2TmAMPd6nOa2N6Hby4P6D/d4IawvYOHfixieP7uJzkR9gOACV39LveEwX9ZksVc8poubxwyfvn3a+ctD5jNFMX1e3P4DU3L1tXbUegJiNJ1oCvtg9tmSC+d3bid5tk6OJPCQHzUc8k2jpnrmuj2TG+pp+E1mnM+NTsuXxU9XpMTONWbApgF66881OJvQ/PkafHZlA7Pp//+Gj0+7V2ufDNU9rp97D/RgnSTYy05hKjs5TFsl29EVHa90x+MrSabUpQAOoJePxxI7x6GsMy597uZOA9HFzFS1dK+lWUMW2xaPkjm3l/3TfDtDK4PtOst1Zv+1uBx7FB8DlBDvINzulfH1JClfeSZDesSMxZXdv4w4ATRd6XwIb2PjoFjzokx2bAGzjzPtpbBKE1QeWVAe4XjLMs7DryymueMO22uTSb+9YaD1EYzQ15troft8bD8COPWYL2aj6aj49Zqux2wntEXX0Jv+o8QBn67txNOfVCxCJ14COrjdm67vfyUVlkg1+2bTP0R9f0ls9As0aEg+IRaZ/LqgHxnSv9tkdu1dtSAO+NpbmI/mlC+KRJFpruDp2SbZOWlNdI3e9q6h11xjr00YOvia9V5/tJq5sdgWwzE/zCMbooCOBubXtkSC109yKs8R5tSthUp/xkA1tvpobwE184mOKMQDzfYpt45+4tTZKfkvSiifoj9YBO5usihPoJnIDK5BImkm+vmfv4kH16TZxn7XA72Tv60OcaLMMfnr/UXMmoWfjEKAxsK95jW7guSQLfzFa0tddBxzZ7CMZtGP2DWK3tpqH6ol545356hrdGJ+TG3FB5Zr7+paALwnSC3klA/l08SzfoE/6s3t7B/puI7q7xn6LF8RIE9iVFE03JkPxJj3jFFB25e7di9MjzPi08aDx89Eb2xdffLnGhFYywo9s/uZjm2bM1lxEl5eaix9qV9wnISrGZJdrvznqBEht0M82nkSrsnaZ1zdbICnw+vXecBSN9Uln0Rv1I65q3GQ2Gpv/HoFVW/1PvpKL5L6yyWdy3vtI4ErGBZ/qEfbJUDSIA+rDOuYDNob41IYmOn6t74vrR9EnX8lZbTcnjaX6lQPoN/6u62/6xRJJdH/1Gkdl54vjxcTsKQAaRhLv0q/Wnkc3waLgk2Is8Sg/bGIjEn3iR2vPZpbG2r0tC9+eZE3/9453aFjjlYvffLN//Md96jj54ePCpxpf88kPEK9ly5v7+vvyyy/Wuk5+YCvsM7nge0ni8FnJY/fpAYkI65VNJFd81HRoNNcW+alM8ta1aJu+d/f4l3RP44sPjTfa+NVkMznJHsAmKmdTABvNlvTpJHxtebzXewdf6W62QtI72ZBcQbcNBXTKinPfe2/JvQRFv6v37nLjv9YXOxJPxV+So+xVsmNM4ceNRdwp1qofsTM/hE2ej75KHm0m4Q+QseUfHpt0+UmtN/InphUP2JzHXpr77vdfnE+utv+8E4awCKciyUX9Sn5FV3LGl6rMegcIpV4HNQg0TCBqnKAhDLBC8AQtANjV8OHAA9iBfAxTdU0cg0fJE0CM4cxiJoWxHa/rd0x0v74x1kIGOtYuIehzKY8b7wDRl8nkqKGp632fgBhwACigDOUNTLFoAM4WaJPE+DHgtc/Zwk8LYoKGl+/24x9MePUsKDwWQE9ArHKCX0oFKCzQprDxkyONnxQ4hT3B1caqnuvK1a5Fd/fudiqSs64Bs80TY1Ed9c1r9YDBjDNF0O/GD4QA8Jsr/Jr8xjd9Rw9AlYPHcagfDqe2gbWUNxmqXUrHLtB4LEuOT9aKhS+Axqubv/+leZ1zTMbnfDUecghMje7KyBQDh8gtuTDO6OXIve4lLgeYr5z244P12D2yWb/xk1wbHwNa+3b8qGd9AHDsjDo/v34knbkhp4z3zTUfvY1lz/31S7LpJuvX+Dn5gN6MpjXyqhe5HwA8ftJTAM9T2eM54XQMPdB46QABM10FrKotskzWrQl0Wsfo6NPOP0FqtJO3xv/s2d7x5v90wmfSp/v00VxjGVlrsPt4ThboIPWtb4B35clb9a1pbUa/xB1nD38ZvcYh4JAoivbqPX26gUSBG10UfVs+twNg7XNoqiN4s3uw9pI7crzW2rvrd1gpb+6sEbum2SfOKx1E7qOdzqGf+105/Oi7taMdsgyU4Xiwr9Z/Y6/d/ltzyT9gMn6QMW1Em0QEgBPAV7t2nHD2Bczmtzr97y/AJzmgbwSS9TkDdnqBXWt8BVfxP2cmR6aAZD2H/s0GFwFQHP3axKecIrs/3Efv5GH9ADgBZ7Uh+W2s5itH+upsz0e8m7qKrYrPjqQ3BuBI60YirzEF0DWmxiHAYvvql3Pctfgg6H7/8X6sDRmtXGMsQBDYWFddZxOSAaAsMIzeo9+iw+Ovaj/6cmA5lVvv78ejsuG12641/AA2sB2c5Wiii6J/7cY5ji6TZ3LL4a1fwQHguRMgU5/Vn5M9Aq/krrbNNRsYPyoTn1o7/GAnRdShpwWYdsUlf50AiT6AeHMD8KfTAU212/wIzOsfkF3f0R3/JDTqF7BjV3sAcDJl1/NMkAtQmhdgQrytjeZYvxu42KAN/7bvfDDr0u/4UJ3Kxq9AU7uo+Cp91r/g9oMP9+5NQWZ0kmtJpwW2v99zxPeJue7Hv3gSPesRAi+er76tC/LbZzLjUUH11Ty325Wdqo7TR5Wv3wluCxbJarT3nY1qjA/v7kehdK9xA4YkJ+ziFtRJvtvBr26gWvWjqbVO1/cOHWMOKJKoBtDu3ch7A1O8L0ikxwHM5L9ydszFh9oKrIjWgOl4kQzUd30KSpMXyVZgWv0JHKvPp+Ljdm3tmP722xP4mUxKdNV+4+133z///PMTqAfAaozRbgd3QKTEaOOYoK/r0Rot8+QFmZDIAoqKH+N5ffAJKh9trSWPknHCorrJv13n8YBNBGTGG/zgC0msWwfVARBblwBJn1uX7x38yaKYpXnrd7wDunqMXDyx45EPLIGajNZm9ewQjVY+JN8oGtnpeGFjQmOK1j6dKrLOmqvf/d3fXXwPqG5+6sMJq3jceKOz+nQn3xbQ2NxL3FSmdvsd7c1/9HtJM9DDekz+66NxNMbaBqqLN/kW7U52qqv62oBlJEeNEV/jYX1L8PLZ40108v3qe8b51hH/xDzir3iPjMYzjwkTf8MJgLKNBT3kSxkxSHJb0qr+Jb0kBcTH8BrJRpsZJhBZX9ajx34B78gL31ncAa+pHfqo75LOYg72QlIeEMfOir2jIRpbQ/GRDJmDeMfnru34lxxEJ9kRG9CVM44B4IsT6J35WMTab7z1Xd2A/T77LV4UX8UHYOmXX3514j9cg9+Gt/0OmGXfmud4xUcUDzY/4vfkR0JKAhEWUZnkePPgy9OmW/5GfEnf9ldfTk/UXm21xpPhjSPtDRT8M7ahck7ESPBGZ/yOVzu26tGr1++oTSatk9Zwf+mK2re2aj+ZaXzbr93vHBPXSx7z0eKRWKI13XXjaQwvX2wdGa/rQ0JY0qJ+rDO2n69c2WSRz89ftp74uo3DSexkyEYYMXVzGf3dq9/knT2gr9jQaIgHlU3/pPPoSOui+vGavantZC5+p9Mq1zpJXibmZENA81b/6zGw4xGwAGTxXG0mv8mF5BWcIXvIjvC/k5Foa24lH1+9ennagC4e59fzq1x3Or25EmskT3RkdCXXYl4nWoDWfPTqJuP1g474Wz8wN3LjPjw1Hkrwtiko/ok347O4hM8ebzx2Nv/SOuHz80PMr2Qp7PTT431PHvNozaOzOZQoj7cSMc1xtMII4YeVkaRe/sLlxi/o2sYyE9NOGjpJL+bgI3/5m+sEbjIXD6rT/NdX/fKFmg++hM0++FE9djF6KkevwSHMKzmsLn7TVekP/hdfu/4bU7zDo8qLB+lnWFT9NFdoJCvRw29onhrb+Y//639bb82tEpA35jOedUKxcPIJSoTWEANVPQ4/hZQARTxjBrRVDmg0d0vUDvAUI6OhPwzyuz1IMbGBAd8AgAyrBcfgVpcxe/5y754lkF2fwCwwC73uAahMOud1NXRkvqrLKLkOWBPkUziNi9OD3ujk0GoT2FrZNYbznfzgYFWO0wtYwjOALECQoqegACXx3m6KrhmjADH6lDWO+ues4TOwB5DBcRJgb9ByP+cbYAoUlFwB/jSu7hm3OSRPnLPa0p5ABeAXrROsrY+1CI5d/FMmjUvwIznB6DU2IBswleNTu3gA5AKicE7J32q/5ECPYGmHRe+bKVHX8dqy0u3Q3INfLxyvnPscudqYwHHFo6Vrc/7QAOxNLjiK5nT+nmB1ZQXenLQ1xiMZAozHF2s1fllT9cFZiXYKsrIUKydyzmdlgSR9Au92MLDlZwYe+jEf5NfYkqGu7QBrP1t8ri8gMVCPXJBRNNTem+MxI2TI/Fq7wHt9W1f0QZ8TvGztNS40bSd1P5onupxs6LtAU4BiTdB/eN+n+bOblVNd3du3d0KIA1a78bDP2iQ35olOpmsA1cY+2wFw5IgAXMhmvCAnfSbHtdH81McEZaxTIBuDa/3TPfHZmkvfvH69ZRzgTReyVU19dNgVFx12j9e23Qz4H0/o4NrqEViCP0GFdWfHQfyzS0GChTOAl2QW/UANjhQdFq3Zuv6iWfDaNY5+Tln34iW7Qvdy1Ml/73DgNNmZXL361QadN/UvmQIGC87qp3qc+Jzx5szpjWi0i9cuJLYe+FfZxkP/sG/oiEf5C/Hk1/+034lSn0BxTln14lf/PaZmB237CC4ZIOPNQfdrH/BU2fjS/NGbEkYLcLvYwG3zVf/sNX+nPjitnNrqVa46kjc5yHbxNWfRDLiJluiKDo5g7S/dcW8DQtFsPQmKGn+8rH7BfvNQG+m9xs/ny0H0vPLK8kMkr+yYmwE92/P06W9OJzniA+AP2AiEpDsEi9E712Ljqa5HtOSE2xXcvPMjgTjxcs3prX1SoP78JV/9VZ+s8COqJxBjV8ihdSwgS7anY283OHBxzd/zZ0tHxM94G4+jq3p2CfMH+C7x0ykdR8EbY/wGuPXdyRY7mZe+OU6ICsTpvcZiHQmQ8SW+9r3P5Kh5lFSon/jU2JJBO9KaS4FntPHhGxdAozb7XxvmMhlegcezp9877g5cZUNruzbvHY8gjEf9Bzhbby8vN5hav/XRf3IixrAWGoeEpbkreO1aZT2yK9ngm09fIL1vrUZnPP03P/jh6Z0ZJRPY59qNL81XvPLokWgp+RBYA8QC+AIGtt+7E/8PHuxTi9GT3AKekp3K0EfmPR4BMIw7Oth8OqD2JL2aLzuw+97/+ome/vjptdHaaP66Fw39jm9AKGPyPPsvv/jidGoL2FPyVT90d7+7n3x5/EPzKki1e5feZPuj22mC+CwRZgekxxsIaCWeopeNbS6tee3yVZyaTB97FxP55sMlE8AgO1QBGuJXgTywV8wsTqRrtr+1dyW3vu/du1hAdvTEixJV9dF/vg197nFl4hu6yfqjX6LfSb/k1dqNRj4bEIIPefPUXnzsXjKQvms8ElrNSUCcR7wB/uqXfwSYB+ikX+zeBmTw5STlKmuM7KJYlvzTM2iSsJknkBq7d6r99Kc/PSWZ+UwwjeaUnwXk42PgU+1Ei3hUUkrMxW/j12VLk7V2btdWcxsQmdyz3fxlwHPrS7LZKRh2SwLRmq9cNMFegGSTX3RY/TU30dZ9GEF0OXEmzkoWG0vz1PxKlot7K8f2Nj7xB784eUl2432y0ryISfnycIbokbiKVomfrnUChP/dnDbf1p8ET3MlEVVf/GBxE6CbLqwdQCZ/hJ6LxnyjaIpfwM6A/fpN/unL6Kcrff7TP/1yrY/mhw9Svejic/DxxXTNidg7euK7x8xVhw9g80BlnGATe9d+NH/zzX4kZXM746r6lMCymxuNbMWOj/YJEDaSTALpxeXR3LyUWKkfp8bff/+9U/9wwXjbWO32rnx98D3sZu96L0EX70m+OHnA1ornAJiVM+ffPt0nmgC3jaPHzKWb6Pq+N6+NAcDeOMkHX8cO9PgTTY0BwF1Zugw+QI+1dirbHFXXaYjWkrLNWzrAyczkh469jkX3JlEblarTerJGo70+nPajA/nx1rs1tXCL4yknYpTWxraj+1SrxI4ELl8iXokL421zF21wra5FV+vEuo4/3SeHjc+7+OJ3fcNDbuqTxtw8xW/t8fv1zY+trk1XMBrYVO2z0U7owMBgsfGH3xPv+OnNJ18D3rAwngMHaVziwfrTFxyLLwKDbL7Oj1NTEi/JUeOqTSdRq2/OqsPfF2OLJfpkKyVSfv3P+/GU/OqNie1kEN9j+gKNtXniC/QOaT7sjLPpJDE5v0WZ2qa3+VL6lDR2ImbirvCexly/yXJ9Wc/1Ux82FsVjGzTioYQV+9tciw3ST2LzfBX4LHsFW2bTFl72H/7ox1cNhsMPCKPgEVwZAAClvRyus+ukRwyYIBgDGBMZD0FM7QlyAB3AHEFdtABsugbgoZwM3OSoZxH32SLkcJggTBY0NgFNSP+BW8ATC6vP2pEcMFYGQ72uSwZQuF3rj0JnKPp978E+Qi3AYLQACDJWHDDBNACBobXI0Xd+vncSAjo50+gG0sUD88mZ5yDiiYUYLbWD31sB7hcMA1glGCqH9wwuGk5IxQF6cpo5ndFDJutLMkI7/SaP5gzATEH3Wbu1BRgGLAH7GWb9Th7hI+CGTFn4lNzz59vRK5FjzdQOEK5kxW5/78YwVgpsHWe+end2ERBw7+7ZrbPzs1dvXp+9u3x7dnV+dnZ+dXb28vWrdb1yd+9cnH336uX63Z+dzeR1OmnNj0BbENWYgYfuMbBkXL2dINiPmiHDxobv7QAWtEYP5Vu5eOSv8dZubVb3Wmnu5If5Ip+VIQe1QfFqF83xhhMO7GwcXQOo9BvIQIGiLT6jxxgrX2DKaSPzFPVyZM8PJ/bs+pn01aejKiuZY8wCKWukdj568mTxQpLB+Dm68Ya8Vg7Qzbm+fLOdcvxhGMiBR1CQ9dYkHf/mcoNJU6/1nQPTd0BC7QmyyP6me+8kZeSqG81zrSkPdLEeBTaNJbqAvvXD+TQ31iY71W8G3tjjc/c5eeSbkZzBZDQwjHRvRhiIMPU/+cILzwetvRcvduK9thofG4n/nDlBkEC73wswOhzDrms/2uJZukGQbs3a0dw4a7sx1y9QTz3OtV3n5sA65IRxxGuPHNDb+gAS4kPzBux++HA/5sf6pQM3uLd3ZtUnOyYYp0fIQvSTTWPShvEJaJIJernvAitrXmBSX0BRDqJgsb6W3nm1k3BTpqcfQ5YF1+i3ziWJ4nNl7djha5QgkVDpWgFB4wJexa+Cj/gTjZ6rXTnz0LjWbvTjhBBwIZpKgBQI9efFxMk/+tg/TrDTDdVZiaqXO3lQeeumfvhYMxnEn/OYgWXPXu1kJf3QuPpPlgUKjaFrgB4BPH+Jf+Sz+4GsBa4Bw9EagOakSHO+ZObR/fUpCJF0tKu88uwavyZQKnriV45ydNWf/z3ypbHlhJOf7kWHBEGB6AJwH+wdja3lucvcaQOgoN2Ekg/xbO8M36cp44sAu9+AcIFotAuMu2en6pMP99zXz7QZl693Etuabpy1VQAuCAUQ863ZT/a/8vUZD5bNO04K8Mn73bs+7LoE3HQ/XknisClsL7tIP1h/xsjnpmdunt6qfPNjru0YTi/TK9HMbxD8A8+TuXgfSFk7EspTbl3rEV21KZFo3XaN7jIvtS8hJKFOL/B9Glvz3Brbj3baJzrorMo5ySf4TrYaQ2Vqv7b5odHvtBd/Kb41313nn/PhotlfNDh1VMJm7vqsXr+t577Tb10T997fMoQAACAASURBVCwddLxHA2iQXAG3o9Vu5/ptLumndmBeHCee4oHgfCYAarPx0DE2UtDXzUM6Ak+7Xlt0ePWq3/0+W7/VAV4ImPlHfK3WQmX4yzbYARvwzSPXAlFtBqgNCeL67y9+VIYeaM00lt4BQvcry1b6jF/xgQ2LpnQXeWZ/PcKHTo33jdU6A5wBFABSyYFYEe9stIlv2afmjY6NL63v9DO+AFAlVL2LRkIqGiUlbZqMR12vPafmuta4xKT8PaANvzIeVEfyh29ee40rULIx/fznPz/5xwD1ZLv6/D5Jjeak63Rd94GrfOEJVMWT+qW343XrZPn1H320xhAfotl4xKR2nydPf/iHf7jko7LJRzxojmon/YEfdAMfzk7+aGzOG4fHANafTQ4Se/SghAs9G5+mfa6txhYd2dnmMHpqszrJfJ8eQdYY+KpOSfbpcTTxhT8BvAaO82VaI12r3/qKr9FBdzRn/XZytnLGym+Pf/FdzATPEEvUFpvGhrx9e32ClR8QL+IlezTxg+rDq7be3ycPpp/Pt7Yhp/7Fg/xjeoTcelk9W14/yfGPfvRv14kXvnBrsHE0drFR8wAQjheS8/wZcRIMY+Jxd+7sUxPG3pzTGV2DwyTDbBo/bsvhxrvEM81T66x5bSOAv+iTtGKXF973em+aIcO1w0dpjPRH60D8mZykx5f/frVly4am1mdygB42ix2uPfph2YRne3NEvOHDmSMxTjyhW5u35uMUC718sYD72mrMc3NM8sHeSYp2jaw0Zrid+KJP2EfzwNfOPrcuSjzDppYtO9v4y9nVTqxHazy49qG+W+sqfbj8tePpK69ft2lrl+PjbtxjJ/7qmyyyZ+hm+3dC9fz0mNbaThbpeo/oy+7R3/Cv5iNe0bF9irmLgerDqUw01x+d13zDQptPp0Wqy4+TgKqc2LB5qI3mWiKOzLO/ZAEOUVl+vNi8NR2fYAj8SFgE+xIt4lVxCP9+zf0RO/Nb6qd++8+f4DNWpvHBiui3ZGyeWq98bbPvbAncJ3kQM9WHGJ2/mVyyFTaW0IGNGx4WX2AebCZ73jjEQGJmusC67jddVfnohuPyvfpdP81R/mLyI16wCabf/LwdU23sTpK7trpvLoylNs//849/cgWgE7RXAGjB2LZIOOImaynFh3sHFIeRIE/ATdDbYAQ1HA1OCWCCkyWJYLAbbNs7oyksgTt6+hQEAnQAZZSuRawfbfVJuBmKykR7E2NyJjjSfUADGginoJKwEC6BU/Ss3Swh3Mf7Q7RR3QlYoQ0gteodgBVhbw4FSRvs3S8+wyNjISyUB2XLwet3RsJ9ihBAR0YE1wIsyqJy7snoE3y8M7fGC/hMYPsDdFn4xm1eBOgCPv0BSQX2ZJexIqPdjzYLmNEhk5J09Wct1JfgF/170W9DcXYkAieta45Oj3bYINN0vpczfH+fYKh9AG79o4lzNwE48hJ9945HwAl69I/GrscXu0mqC7TrHkXIWeJURVNKg0EjB+aATPYOgTm/6KT00UouJii6ab69qlNs8QdYzPnCC4osWuJVf5fvrp/Zz4AyQpzO6gPc8Md6fvvmcrUDaBJkSoAAbSqvnbUGLnYS5+LOTgBqlx7DP3yoHcEPnVGdh8fR2QkEamsGvIxUtC7FfZy4eu/xBhS6NvUH/Zs+BiBbN/Tcun6+dwoABWqDnE/9oX8gNV3z6NEOTNA/nQi6ps/u2x1Zmf5Hm6Bc0GINWHf0PjtAnskt3eyTYyIhy4DWnuA5GUzOyKRgo8+uAZqBaZxJRj7+xI89pztgryzaagOQgC62CRAFwHp9vL+DU8RBFMCyE9ZI9+nR6CBTc902VvJtpx+b0hiqo53aUtaaIgvmTZLc7j56dgcK+3QR3jQOu6WAB/wDAXT14p1xkAVzz5mc9lXAaJzK1lZjAbjZMQX4pvuTtf7Ytuhdtv1qv5yt9rM7HPWuSQ7OHTl4Gw/sdCsAAkJZS+Tz3v2dzNIf3UWuayMnFD+ctuh+Dnx0AHrru/GkkwUh9+/eWwFIf3a5RQtQLR5Hn91/Ob+1x6ks6d7YC6wqIyCpHl6ZP3NMlzWuHgE11yRdzR+oDXwvcKwvx+3toqafOKn6E9SXsKivAOtoqPx6PFLvAPhs74at3fgYb+JTfQkAALONuXK1H10AL2sLKBoPPF6jurXXXAis7JZuHP/3//xi6WK6hNMfn71nZiWaXrxYtPUHTNxB0pa95BgfgGyCiPgrSAM8CdLObp2fQFUvyo3+1y+30x9vkjmnEPy20UbihV2J5/GlcuQO4NM4BZJ0ZQkQ1yUNtDmBvMYKsCLH3Wdf6UN+OfkU5NG3fJfor6xkznoc3hEjBMw2H16m2nUAGnsw7UZ0NzeeAx8vAlGi7YPH+/0g/HGBWfe6Hr88umfaoMrH82ioTnFOOqsx90c/3bmzfb9odA3fq5McRnNtVcbuNfRGh3bt5sR3djZZjJ7a2e+duAb3rac+u1+deCtx3jxLLCVX0UQ31mbX4jX7V9nmF2jffNkZWbnGSM8sOTgShwCwGfDWPt0I2JFgjtdksHtdR0/8EAgnu/FfAqHfxpY8WmviPPFNcoe3xg+oa31YL/QcWQQepBskbiQH4lWgTnOZbojGEmDVTYYm0FIdsZhkipiyeiW3AsDiod2lbJ1Av/JO44hDJekkNsx7a4C9qz3JFwBkctNY40v9tMu6vnuPAj9RDJq8Nc7oDrDhiwLKrZd4GI0AOwAR4Diao5MPXd8AOjFjNLOdgYS11RxGf3PQXDXfyZH4IDkBNJE7G3D4U9EY7Y2Jv8Q+4JnYOlrSOQBAj3KqbnWipTJO9FVOIr+x9dL26OnlyHjSuAKQo7nEf30tfXScioCz0AvdJyf8KoAun4bu4fNJ4EjgzpMH6Is/zQuwlg/gNCT5t4u4sZOxFR8dyQHrNn60nhqvx4+hS3zVKZD4Et3pz76zvdFeXSd8aoOtsi7JYfUA48nCSrgej35MTrYN2TI4d4tLKPBl7dSu/QXaH4+Pqv0e4dRvskDv9el0JxDbukRf/HfiRxvxov98jh/84LPVfr/7a+y1F6/ovO5JikjIzrltnM0JHWoTx/69N5ttX2RvxK0PNqp+sgnN69yQY957V4oNPI03OoxdLMZW1QffSULjyaP9Tor4mqyzDXAHMYe5sA48BvD15Qb88w2t78ZVOTKpffFHv2t3+Q5n2zdvbMlA37vXGBqLRGW8Tr+Ib52OvP9wP753+oZ8EjFxbdu9LpkYffG09VyflYWT8tvoptprLN5710mr6kfnm3d7rFfvrp+i0jjhM7/61a/Xd/7S5eV+3wcf/r33dhKmeZckEotax8mDTVEwvejduNVORKMHhleC3LoWu1lz2T4vCYf1kD8xAB3V7/x/+HNtwljjSTSLBxoXWQeoV7c/p+aaK7F46xdmAoeQ6Jg2bW1UfPhwyUN9R0vrTJwa7/ir1m7j4cuKP5q/7idT/Kxvj0d94oO1Pjd98H3FLckMHUAvNEabEST96jfasmW1G91sUeNJ7/EV0xfJKD8u2fK353k/1UYSuT74StHA92cv0WBTHuyJPqlvNrd7MAj4X+vL6SEbNuZmB3PCHlk/yQKs1lg82QJeLKZb8/Jnf/E/rziSAklGQhBNcQM+KMzVwNkGIACfglfOdHVjRmUIlX4Y1/qZgFX9TCCOswvkayAGzDkizKdZO75wGoGh2gZKcBaAXFUDoBKQ2tYPhguIfFYPKFj9xgxkmwAjB0cg2js89A3c6TdAHDBcvWvQbR95rH284eBWr3uXlxvoqm98x28BO4dT4CiIN2eTFxPkIKzVo2zrg3ICsEqYEUTKZgNn+6XxEzCtf/PYPYoY76MB//TByDAi6lE+AmvBUYqfQ1Ub5JYckB+AuMBRMFldBrbvgqMJKk4aSo9s2jYILMgwlteX+2REPInv0WQsxrYdrWuAFc+r0wkGgCtFm9KjSMlk45gyok+BFnmzLqybFJ4gt3sUNT61g5VTSH4bA5kH+FJ8E7jY964fwVB98muerXlrEG9OQPLd3VfjNe7rNbDXFseCIa4usKKTNHMN1/4OcDYg0NjMuTExrpNWzjfHA1BCFwjS+g2MWet+rdX9ThzAOgOPnxNUFSRwQO7fe/i948scaevLnFu/jQ2ItJy7OzuJ2/3abkzuz90q1WsuGMLarfyHH76/jDFgxtw3tilz0ZOsmVegj3mkS6KDoQJQkoHarl+6cBpVxpjOMBZOO0BD4Gyt0AHGyjaRRTrUWLouQIi+d+/2fHL26IHKsGmTF3QDPn315ZcLEGnuc6qSk/hPv9HRZJweMD6BV/3Fg7mbVFlJajpuAaTH89cF6dqZSWvfrZ/a8UeH9wxzOpL96Ded1NgAHPXJwRHoNS42DJgxA5j4IgiurfhiB4tEnQAwntj1SO6BLgKWnCmg/NL9b/auJQ5pc1Y/nF10pufpmOjsf7wGysRTa6vx0LslGCsbT4BK9QVcE2xLLAq6cnIbg0cw1LbEXeMlW+kv13P29cv/cBIi+uprAibLCX18/biy6vYnmOx35eurQMNRcfOwdNrlfmcC/ZGT3VgLcJoLwEI88MJla48O6RMA6R4fo7F6ZE48qp/+V67rH338wWknV313rznjqNMz9V1bdpcBjCafvCQx3q/3ezx+vECr2kwGZ2BYvfWM5rPzlTwiV/yO6rSOATnNDZtDR+9ge78/JZrx2uOPJK2AttEPfO7aAjzv7vXQXAFQ42WJMXajsURfc2HdC7KtSeCmkxPViZ5oFVTwO+woiye9A0dSBLgVLUC1qZf5VMlkQbNESzyq//qjhwJVul47gr3addpJIkucUT27A3//939/1VG3foHiyTffiCwZl92b8Xj7AOdnn3zw4WmDAZ+odgFOzfEEagVXxkp/GF98B5h0Lf1ZHcEpvVq55A1oRRYLCiXjJHvpruSgsbQuumaXcOveWDsZEm8CqNmFeDID175bj3hHJwNs2Mep+9kVclif0ctvIL9sztLDx2OUA9Irzw42n41Z7NjvaIlXyYGNQeml2o1vlacr+OtAg+isfaAYwL96QDX3AWFixtoHIFa/8gB04LKNJvxUSUNzKIaR5CpZuX2mDVzFp8o2Lv6NZJF4rfv+8hXic2smPgJklKnN7sUPO+ury3Y2pvpif7tHLgG2fBgAF9Aznpnr1il9zD9LD8R3c2MOG8c81Vp5vnD9syP0Fv+3vqz35gFd0UsmxHVi1njnPUlA8qUvj3iYHyLZ17wCBdlXcXD9x7fai6+1HYjXukoW4oHHLDV2L9UWE0j8ikHZPaBa47TbNxr52vVTHTrZ5lExpw0YdjKLf/qdbFUvWY52tpHfkl2z4aN6lSuJ01+bByYgWFvRaJ2Zz8pqj2+ZHP7BH/zBKekpzmUL40/9zcdE2pQRv+ON8dZPdMEW+JLmnJ/ZHOSzlOwDPJIDuqi2JA0rzy6VAKlO17LR4uDqk3v2gF/O129+e4STJKuTe+atT+tD4pM+oMeSuf5u2nYJgocPt22ABVSv8aM1mrom/mID+GH8STIB+OTbv3q1k+FOxsXveGHN1a5rdE208nc/++zT0yas+OTdAbXfeiHr8b+2xGPRHW2P7u1ky+RDY7WhSczReCo/21h0vt4JG3pEzMPGwCYqQ3ezJSv+vrU34jWHXef/Lx/qiOvqU7LJyajW6NKltzbtlSXX0SB+6x59Rp/wCfhW8UTsAx9If9qYxV+pHt9Rcu3ySJzEm8YMP6rN7TvvjTvR2/iurjZmVfvpr88++2Tx3xqH8VQ+20Fn1hbZSz94/FYJEKfE8I8Noqf5ELC95iHeVY9v6RGG1Ul/Ar/JK9+ZbaG/+Wk2f/AR66O2uu50BH9aLCUxx4cRh+Zfoblxx1dyx052P/1gncJ6zRkZgOvx54wj27WeJHE80pbM4z9/Npq12ZzTPWyu2Mn8iQNgI9V3etdjkJ34iubkWjJRfNB1tpwf2LjhpvGjfiR+4jN/X6IMHWKTidux5bDQaOCL4ltjLtHnZGjyXdt0Prxo1qsuGeOrN8dO/ER3tNLXy1b8xf/631cRb6dFE9UfweqTgQBQx/wIqbGHD/YEyXpOUB2AWLkMI2eUwid4HB1BAwcQ6IQWQJIgs+uCdo4hB5TDqY4J6Logo/4akwCIEZ+AKL7cbHcCshO8IHi1IbAVbAKdAZyrnzvXTq020dx9ATwgNnosygQn+hOO7kdHvN7O+PWz4KbyoJgZYsGOwFOgwOGJVrycPPbdeOsTyMuppvhvzkF10UTe5jwALyjzOV94Qs7ql8JtPgGM2idLABqyV7+Ny+6s6llAXe97PK1cPK0PYwWy9NkCZOQXoHYkboz59qE8Hz3agdMEGpYS6fFWx3tL5rqrX0rIoufUMUT13wkGYB86U4YUhHuAVYFwvxt7feARnph7QTEHlAJBT/S/fr2PyTJI9UdZ4mm/K1s9gSFj3lFMYJf2q4dP0Wuuo5Xjaq7eBcEcz6ucesP81840RvplkAKwBMvkbPH17XaSBcEMTGWi0/ySJ+CLBA+niLMteKy96ayVAOHgNH+cwQkcceK6Vt/kbvHj7dlJd7sXrdbCTEDTl0Ck5vXuvX36ozrmKPomEANUBXB/X/ft5/nWBpmVGGptMoS1Fw8AcPGJ7rErI1orgw/0PB1PPhsHGZtrOKenfuwmooOtmxn4cD6tJXThMQNK72pDQNr9nTzcxy8rV/t0AKeTvbl2QHfSl0wHANkRnmNykutD7uk3Tkq/6RuOa+0BTgRfzSE7E5+twRMwf4BedEz09b95ocfZCsEOfcwJ3bK8nUMyZ16sdeCNAA6YROZyIOuzuTMea0odj0vwvHaBPrBx6rBoixZgih1ByVgOPR0TH5qDXsLM8QOmcnjzWQIKmld2iqxGb7wGhAIt6nc6w2/f7dNAgvq+154dqsmQFybSWfGEYwpAmEnmeAuEfv7t3pVknQOL/ZbEiN8CWcHocvLvb3pzNgFG8ax70chhBCg3NxKUjf35t998b3dodNW+tS+4BuQaD71ADzfmaCYH8at+6oOPY3dvNElSffHlfnm8NSQQTYbtDmvnXu0kRznU9ZFjHE215Rh44y3wkgBm87teH10HQFdvBd53r4PLxtK4yHZgs0C/JEl8BcDRFT/4wadLn0dberky3gmQPACOZuA0fe1OQOojGYyHS+ccj+aov8ZbsqI5ZKfrH5BuTtiPgLD4E//MP5scT4BX8fhXv/7l6VEytW3HbTSyN/G3vuiGyvFrm5foa631WfvVbUx9AqMlDJsHcUVjjS8S5XS1NsxzNCUfySTdUhvV8+z1dAjZqx1y3gmx5rRr9c23YicaI3tTufgV7fPxUQDleC6IjcYdQO7dmvEoHlRWgMae0q1krnYkCNgLej19RS/xUW6um+a2HZr0efTGH8EqEDYeJPtOpcWr+sOnGRs1hrmLOjoaCwCoMcS/eMW+LH/62ChBhuuTveEj8IXEUZVpbMDdyiWTteHFpvWfTouXQITG21iSv3hgLbC7dFX09b9xBpouO/HRR6cEATvpZOC0ma1dQC6gqbkxl7XT6QlgVY/AqnygEhlrfM1v8wGUZr8CKidYVR82oAB/gQWdHGjOJMDE8XRu19M5zXfrofUeT+o34LbrfQe4xxOJj8rz36rT3CYDPT4wGam+BAebKd4WM4lB6LbaI/t8UHXNYTyKJ8mE3ax8Hf4CQLP1FL+6LgkMlJtASG16dFX92OwATOl+/1tH3fdYqlMS+rB3fDq+YPNYP42Lf5ytt5O89ro+E7zLphy+W5/sWXMeP1u3NszsDTg7PuJTJpPZnfqU0Lf+PTIMAFgdcQndC8SMTno+PjhJHG+T9+mrix1af9HUCY76bix8fjuaG4MEeEmL+pkbUOKHRIf4M3mOBoB0bfKvkzk+5Ny4kNxGK93fWFvLEnBsUI/ASkaas8qvmOju3SX31akfmwBLegH6xIW3bu14sLFX1vgaY/X6k2yoz3hSH10zL3zi5s47Z+Lf3jG+H6tbe2KV6jpNKqGA1ugDUDanyYfEHpsRrfyx777bMZp3H7Cl8bt5qK4x1R7fVtz1+PFO2FZP4iS6xeJoZ89heuKps8ud9J7JAb6GXekSLtURk9fOwjTe2yeU2HwgbW00n/HD4+iMWby21sz59eOj6yc9IP6s/ExuSsB4dFNjvn2xnw4DJzU+vonThpL5/A4xMj+CXwLLqE0n8eKdRBq/CubyxVdfnTCciaWJbz/+eL9fCIb33Xdbl9nI0An+5FAslTzxc+NFawOv+VcA7+Th3r27awOQdxw50dT4iyecKomeeNCY+Kh0Yve6Xj/RVb8eoVi7u5+9yQr2QOdEE33Bp0r/kYnmxUk6SUG8gAtJGvLf+k3vwmbY1plEqx2YIP3c/ebWyd/KOGkarbUj2bM2Bh54tFiDr7AxqL3hI73AryQf3tnINtVmvE4mk4PKNQY4lI1vTlZ136Oo6lviMh7R7eyKGAQvYCwz5l/JzEePlhw0hn73ydeDe9FT83r3JNj4KuJlj1Gr7dYyn5RtxP/qW3NkI96nA8wJfEs8ueb0J3/+P9YJEMAtxQQA6h4jCZCqYgOpobOrvbO8QTD2wAB1KaeI7q9Jo2Tqh7MjeNRP7ct41R8gRxACEF2NHn8WCCG3wx3AY1IFZ7UB6GmCORSVA97MNqtXmWjlmMf4aAWmU26MwMyM1peJWIDdxd4tOsFz47fga8ccxNOEA936FbBd82EvAmOjoAV3E0wljFOAJqBZ3Ql64mV9Rbd5mIq2ewCl+iJfnG+85uxxNimx2gLEAGPJGWWkXXMBbKyNm3KgP8Aco2WRCLrIDTlhVPpdG+SRgRVEAmWBrucHyNkWgcpYCzKk+Nv7PMhUfTQHAPZ4KEkh0JUoonxun+/HXJA1fGQABKnR0LXqCVy6VgLD/FLClErlql+fXev3BFO3fG3jT37xi04x3+aoPsxb9HQkM11QOUqf04weTg0nGH2N+ZtnGzDob+oFv8k/owBIBFy892i/KHfyjQzsdbePTNJZjaN1a/4ArtYV5w8orC18idbaowevjgRjdHJc7TiaIKYdWcZR/xnB58/2DiJJAo65OePY0J9dr93oW2vseIb+BCYErnMuOZ7WtfX04sV+HARwhm6svQxWbaSv7KCpf0a8epXvj7wC8LsusWwuzT+7ILCsr8ZEl1SefaJ3yF901i4jOMfVd0ETpxuYWd/0zrQhBVB2UtqRiAeAkbmurPE+lz47HjkIWIg+jkP1mqc+6wMQN3UrHR990yZZdx5/Yt027srSMRPk5qDRLZWluyQBOIaV3YHw1m39N58AutpxIoPeEuxUXmK1OUpGOKDVi37gB9m2PgBh1ZP4sX5rE905g60RvA48qFx9SSz9q08/+15iDs9tClnHzI8dg9NnaRzR5Tmz1ir9xh96/WbvrjTuaGndSZxEH3BB4ia6yXqfAC26Jpr6Hz1f/vqLxaf46ZnbALL65VA3N/GrcmzfWmOPH63rgmS7bOoXsEv3FFjkoDrdsXZA3t8nEehsjxYAWHXd7laOf/VqWxIkmqauMM70bA51znt1POYIELJAwS9/tXgRKCbhUZ1f/OIXp8RwgFN/8XkmXvl30RqN/W5s9Fl8SZ7oHwkCsrP81vN92skuLcAKkCz5rF4BBtC1Ms1N/XkJtvrREs/YB6BbPF7+9uEL8nF+83Tv7q2t6sWrtbv9SMx0/bd+67fW2JN/8s1meKwCOxVtjuo3BnKcHoiW5swjTBpPJ0C6Tn/Fa2ubnXNSIR5s0H8/J7w+68NO5OgPPBMExSP01obgk34XyKfj+o6uv/3bvz0FQ/wfj0zpd/I/AX/AUPTEO/5Fv3/4yQZQ49/UU/SosoLI+pmnW/hbfaKl9RRAv/2a/aiE2nHCqnEL2tIb0aR/j9ISn8Wz+B3P4pFkSzyWVKDrAXzNJXArXdr/aIjGxlq9+qtdOzD7bP7Yaj6/OKK+oyG6o5fO5DdXTtBK31Xm4+OxdY05OjwiJR7RsXQXPzn6+JdeGi5BaaMdkHSeemt80cMmsTONre/0bmBTcgmYJ9vRo+/WY7pi+qLiQCCYuA+vkosJ3OxYZAMi9d08kT860DsNmp+SJPFIwuemPozHki71LSFpdzC7PgFA/mKfTrIFTAPxo4eNZSfih13p/De6tHEkAzbnNU+NK57PR8VNnSoBk26JxvoMPEtGo0ksTi+kY8TG5KR+gdt8k67RMxLy0Rlt1ijZCiRDJ7ASHtG8NqaSO9UX99cOv92JwT7rq3lgSz0+iE8TH710WOxWHWugcfPfar9xBajFp+Q7/lhPEgvRDlznHyQvXRdTS2zSXY2dPyAJHa8lOCvPd433cAI4TnyRVKbXqyNGtr6aA++xcMqx8vGg/mxMaKx88wmu9b3rjRkN9ArfM1qsGcDfjOGbj/qZ/lxzeefOTqBHd7Q13nhdXY8fnICiOCXe7Thk+8iu07X0hwRCskSOgIM2jmULus+HhxFtn31vTIIROVUl6cKvh0PQu94V0Nj4fWQt+abrnz7dNlZikN6YMXFrRdKkeciPsK4vLvaG6RK/1WFnzd+ct+wH/QtPuHy5dTKZE59KXPRJLlofdJn+ewcIbCU6xIF4yYaJT2yoOenHx/tdEhKg0StxVVvV49Pym5OH1sOKOe7sx0sB6Pl4QHn2OR4nl+xq370UnT8bj8VX/5+ve/uxJDnuO949Pded4ZJcUrJoWxK9NGXpr7YByxdJkGTJkG1ABvzkVwF6IEWCki0DtsQlTe3OzM69L8Y3sz6nYxuEG2icc6qyMiMiI+Pyi6wqPNmAUFv5jw3PK0c97KW7PWcssWPPvakwficuRj+SmTuwxFrRIH/P1sZTdMO2xGg7J9wbDptP2Fa6xAbSy/RBXBE9/Fh6nT5ac/LA2jSuQjp591tcU0FzAtx9b+x4w0P82ew0pzq4bgAAIABJREFU44jGT+cUSmtfO3EujKf1Y3OFuYRNyNE63tjR5Vxj2cgGS+D7bUBd/vt4p5D4Gz4Cp5TrwkD52/RLXswG9smO0Kno6nhyg3nVZ/pCH/NPjR/PilzyDEVwxVfnowNW05gr5zhiznhIJjAzWFg0T7sdj/xL41l76Tnsl+72yY+5M73xFJflBOZY7MYO1Gf8T15XvP2Hf/pn6x0glD9mXFxnQIq+A90FdCtBvtyP70moruO8BdUmSLuEl5CAiYytzwgFcgGoKIBJjh5gw93rl0U+PXpo7+IWuFjE/RZEC6YkbEAzjo3jqM8J8EUjAz8LGMbnFAGznCNj1LXdQhcdFL+x/DcWwBS4Vd9NPEMnGccvRbi42BNurihCNJnj6RiXMR9yAnACpsnENeYFsEp/fFqoABg6EX3GmmARh8wQzLmYvJk/wVv8AV/6LmhrXHLWF5oB+Y3VtQJdOkWf+g08c27KrH4Fk3iSUJ4d743pDofpfCz4+lnGqRebHy99n4sXzdGnQMiAmZslgw/7+aAMi/m3htItQLZ+BEk7Sby9AwSvDGu/AfvWN7kb58OHXdW2Ljqu/44rqjlPt5NXfLsDBE90wlxNuZr7zumnHbASY+uOjvUZL1NnjJtcVmX90X4J+ByHrel6j/iRKApErW1zomLNpuQMJQczwJx6W18Pj90j1p6kud/JZ+rwan/cAXKy0Te37xeQcNCxacf7LrBmC9fafLADs/iwiweIR66c6tyFEZ/NQwWQaLIrLX8BeOXEJz1dQ1fR0bXmylruHJq7XlFo7l5S8Kjd1qX9PNjolIgBFvSHTjvCVxH6uL42tWdfBd/Thk07vP3CfjRRYyqA62fZ98NnkJd13e8FeB+Jq6SowGTr3X7WcP/WV/ok4RZwTh/Gp7JBgEiBWnzSJ4FV48RvvxXZXT9tG2BGUSraN0i3C+3AUeurTztXFFEEXsCIeI4PGycKGAsO6W3X2ylnfUw/07jTDyY3xbbkBmRWnCj4iSfBbWN/7cm+E0kiKagLrImOGUhHC1qT1Qzm0CGoA5IEENv11LVsrJ2EAOho0ScgRlGSbkhcO6+IWQE3ngrmgPtrZ9GxQ7rv8dAc1B+w0xp/8vSjtUOqPuq/fwlNn/0DnoGy0U6XegSW+LE+mj875eKpZMQt6CVT9eclkvUhGWpcRZBotTu59eaZ1emNNdDxtTP03n5UZrSlk9EQoFABpDbRA5Blh60TMonO1h0/Sq/4E/LgR/sNWH35/MWiCaDcGNHbX7zFl3PZlmRR+/QjffjN3/z10/rmk9iq+kC7gkpFLjYyuT9/+eIEEEpOorOXs9dfepHcAyiSCxmyncmiP3KV7KU38RgYqmBTElzfyUl83jtukl90RlfAJWAs+jwTPjn0vTVpjaav6QKQD4jZGPUfDfSD3U++irZd12/2xzP7+YDkUWKdHkRX7es7vbFTLfnYgGFXrdhigTKXeyeduMTY7KHYLV2Ovwpx6aG4lG6w+43nfLrZI5AAYdEW7WxDcipxdUeQGKq+gKuK/9mr2tY3kMxa/vTTT08vY+5cc2qnnxckWz/i/OiIrsZsbTSn7pRgK32yL8A2MaMYUSxHL+JTMbJ3gEhyk1XzFB+NXX/A6OhZO26PZ0cDO9hGgHLFr3hh9yS+XTfzoUC96EkfneO3rYf0on6Tbe1aG0ACsbrc1p1Pyd98AqxqA1jpfG0VhZ8/388w73xrOx77UwiIhnRfDlrf0RutfHbf48VLoCtUB+gBBxSa6Rff1Li1bS74kPjzvoxZiAdqmHNxL1qiOdrkYJ1vPDlH7byXafojj1JJRjZ/1FfjxFfrJf0ALkVHc995z3VX+PaS+fhubI9qiRZ3GcR7a79xbYiQiyluifUb3zpLD+ojuXY8Pp1nQ+M/WrL3zaWip1iEzwX2tQ75Ava3a6ItWgB04mPv6WqMxmb3FL3YZqCg+C152uUtnnQsmsVD8Ixkm4zw5QXdycnmy76nc+4k4xPEBUBQdkZ+744+MU50uIMD6NW4crB4SU+Bw6vofmz4A9pnH5NBx+kbv+lunvprnP76vm1vd2zuxx71vbGSk0dfeZRgY9Mp6z1+moMKIIov0W23NB2pT7azsaNvFmvkx7Xjd5LNrdz23UnJV24CR4J1sBnNpRjle9/73lrXHWNr2Rz4z85Zd9GfzeanxD7iFHeKNX+N57Ey3QGvQKo4le4ka/rTte70sW6iPV/52f/5+9O8TX/Dryms42viSvX/4NhAQE/q36Ms+UtrhT3m41a8dLPtKJ1TKJGP0vdk5E8+E9+v3+4NVwBpuY0YBwDNbpl/mCM7ByMUZ7C3sAsbEeQZrdnW3sURi3U+vtLt+LHOnj7d76cE7sMaayOXUayOP/EVH8F3tMa6hj/euX+PCt35PKxDLsmGd83Kc4+7o2qXPjeOzQ61cXc++qLNZo/0yiNsGytZd653JsE/xagwapgGjMGdKApM6VX+gk13HeBenhS/clIFOHmYPCv5wemSi3UYD/Fozch1k0VrcuEO4xHQ1mDyYsf4ErEs3ycHSw/kxvXfWGycuNbd9exmvEVXslFMZ9dqw76wp9YsbAp2Yc7jR94f/zbkzbgvmqJ14oT01TV8h81oyTfZK4Y1PntpXXbtzM/Y0MaLJnND/+F80VK/53/0p//lxsB2uwHdG7ALGwwYZSeaKqmkcjuT/QggAAZmuwaoMw3MTEgdt8Cnsem7hTGB0cbqONCB0ySEPoG5jlH0+gEGAbW6ngNgeABMjINgmcJw/JSuPifIpBLH6Po8AcpHAWQCa4Lr2iYPCfEEfPAqoCEfC/78/PaOGTTj2fxEQ/M7g1iLZMp/FnfIHL8Mc31FQ31ZVMmQEyRPhqV+AHwtuK4BlMZDBgogRDfQPeUjWQEOp7v9ATnSXXrQMYE5PRMkokXQLrG2+KduA1oAk2S1+jzek3FxsZNzRk1AVMGjP1XRKmB0ofaC2OgEMtAZuoAPYPIskmmbzO4CN8l5VmUXiPZ27za1huiR+aVPDIp1xB5YB1NHGOSu7S+eXGd9mQeBh4KVua1d9Er+gDuCVbx/uNrFEIWJrpG01Ld5JTv9clRPHu1HSrErp3V5FFAz8ltnt60RyJurxk5POQ1FCMApu9j4CgnRp2DSHSB4jwbrz3xkkwGeEp5kIvntDjzXTEAI72yIYJktpYMBWIIFwGX9WEP4EAjXr/mszeXlBtAFhQC2aduta2365Cfi3c408ukTDexcMu7PDrF+6wdAxYbSO86x3+wQexWdzVVJtDUn+LP2ZyKGZwVTgaq11+/6a66AHezftDv1E11syNOP9jOfAX1di/+uF+DxQwUE8buc99ilL5CWSNMP88+3WYdkFP3W7qSD3rKHrbv6VhwS/Dx79tGy3c41l4Bku62iDWBl5+hpB9WxMyp6rDW88u2dA/hHh4BaYpM8S8rMZ+uD7bst1Ny+zJQtW2v+eu9colcFpvFgt2lABlAyvoAYgMPmKPnFl4IXW7TinvN9VxF70dj0UpxAr9mX+ioIlCSVfMRHc0gObIbdZ3aA61NRItrt5JcAo+Fushd/XWdHk3UQz7XtHF+dfKPn6ZOti8lcHCnRBPZ5FIfHO3i0Uj6+ZKj2JSMeATR3ktkNG1/pmUJbYP6S/dWWS7JOXh5ZA/ztE7ChyBG9EyS3FqIDwKn407XRA4AHcFQ0Si5fvni5AOX+Sj7cmeN9LB7ZFP3JH0jGX5hPhSP81V/nGpv80aIAsmzavR0jRrfdTa3Zb31z7zYPNLOztd/1Nx/zxd8mu9p1Pp3v70c/+tGSq/gQoJcuNIZCM1BWwaLj+JIcZVvYg+YtHhbwNh4RJyGLjtrGb/LmSxRM03160TyJLdPfdKQ56NrkE4Bq3fJdtXGnJr9WH8mF3TiB+/f33RLR71EJClq1DYSobfPX9YE6gLzkAbzjmxSFrY02kNQmmSb3aGwd2OXYWJJ7dkIM5+4ZaxZoki0Ers4kVS4Sr8lIkaP+elySgjFf5FEQzUuyZ8dbU1274pjjboxkzCb0SR/ZRLlLNMabeUoO8s5kDACO1tqIfaIZwF5fyZM+R7fiD9vVvLJD7Bg9qW+PlGzN1F9yrr+u53/EGPIaIGj2rLZ2VfY9mYhjmhd3w/DTHgMnP+mzfr/8cgMW0dS/OCVZNN4q8h6bhToWr+LVfqd3wNyf/OQniy+5UzKKv3hT1GDr0pHmLLAyG9F6bqx0sIJZdHgXRLrkERnNq8JI+pFtsDEgnpNxtpzepQuKQ9aDGCf6kyFgpfmKN+Cv9atIKRdI/vI94L+CUePdLYQmX4+24SvohmIhe5VfScYKaPXfuga2A6877y6y+oqPaOp4tJhveV+8dm20xY/NNT7TEzTUb7qRXOl440eX4/HZNfIEcSnfbmOFR6VMOyzn5S/kAsme/6o9n5eNS+YV0huv+RGrN5fdhSVP5ivMT31Hu+JWOgK8S0biOTmMuKV+tO0cH2Zt8sPpol3y6Zz4WCwl7+NX03MFDfMsRoblwChgR3Kh+Pby92x0Y1mvdreLb+U31kd0NO94iVZAKp3yCMLkwh68ebM3ItQ2XdVvtIo52Ru5nXilMbvWXQkeoyS2l2PFJ7nK3c0HvRR7NEbH0quFHR13RClA8V313dzYKBItxUTpF8B9vTz95d5M0/8sHKMtfahgGE/AS9ijx3YlL7pML63X+LGxjx7Wj5hKntx1jVE/ck52t3UhDqu9IlzzZrPCtN1icHe1zFhcjJ3eoxW+pw8xjaIO/5DszFP0JM8eAQYr4muX37rYObb8ROzChyXDZeOe7bvYOg6v7VMxKx2LHxhBtIj3duH0ctmljs0CdvoAe2P7oj15uQN0A/Rbj72rCj4jt3fHGFxKXMbOv3ixH6klV4yW1mW8yUNrKwfHT+dtVGqzVPzJT8QqrZPmwLuf2FJ+rvmDSyhMJEe4ZXSJzRSvPQb0tJHh2AAIJ+PfYRq1r5+OW4u1TY7RzzfKj/IX9c0+pjPxnI7Fc3PLvsFcjZVtk99av9EvrlHci+/mqbbRRjfk/snHmms8BVK4h7lNznReXNinOD69SceiV9EVxtV1/cGU7mKd7GSfsND6gfXY7HD+B3/8ZzcNqlI5Ga7TiEYERyG5ELD02TkLt84R1vX+MCIZZGQl802eYJPy1HfHp8Gg2PXbpAIXZgGkfkx249VH7aKtvinMnAztgUkSvQmQTiAJYBkfALKUKn76TanneefqZ4G5D3f1mbMFwNa38bs+mizMrqOo5Ev+Au579/aufE5W/2SXLPqjOAIFvAJbaiN5I1901BdHBdgzxxSQTgjUAHBkV594ACoC3TgIQUYymGD6BADpALBzgVvHrZ31I8nkgCzGXcW+3a1k7uksEApteBc0Ng/mqn6ujztp7t/fd1XRl2hI73pnhUQmvh492o9/0r+A2W/gpLXWeYA7YyBA63h9m2N0zQQQ6EX+Dy42gG4tzmvqJ6MmqWxstOLLzgWADvkAJ7MV9KbPubZqY+zZD945QzTTB3O7jNvxjO7OCTY5RMCj9vVnrmtbv/EP7GJ76Jk1sp3r3iXbddHKbqBV0GOerSdgLflkyNm22jw5wGEJTPIlo7m20csJmePzs737ot8SREFdvNq5AiDk/NjVANqpa2QlkRIECAKBHPTl0aP9SAbBzXSw9Tt3piumSJL6nbwAW2TV2LVhQ4Ed9WduawsYF7B1jeQMSES/2Dl+ib5EQ3Lrt6KI4EFQNW1YtAJGOH60ksnUm/inG4Jotqf+K4CY234Dnwpc8B2vfMl8/IziNX2SAAlkG1fwLXCeNkNAYLdW9AGdJLTRIGGJ98aad6n0iDjAaPJI/jZMBBwIrMUX0S+JEFjRycZURAKM1Rfb3vnsNR8pkTN30c4/TOCl6+3c7vwMJO+f7Z2U9ELxXkEm+o3LLqC76+x6xnPHZrD+9Nmt/eQPgFDNk3GTsYTRnRZTdhKM5tgjf+LF44oUoCQu0SiJ7hzfQJ6ORZPgnT9XAOq4JFBRArDBDn37k2+ucbwwMTrFJnYs1jZe7awUqwSsAbrtSLIbWazZPJbQJFNAc7u82YYXL784JS7Wmbu87FLs2pJFxc703ftdgPjRT8/Y0+hPbnTAYwaA07X7zj/6tVOSCUBe6/oAecmbvak/gB9d7dOz/fmnwMdkXz9icuvMI3oa78PV9kWKSZKTCiCTToBA6yf9sUM5WjznOVnT42SYTMyzuFAsUN8lho3nUSHZowoAEsDkAASIx+gH0qfHq7j4Zu9oB6bS2fSivskvGXRtx/mBOXbjJAMFBo82YFvqF6DcGgeomNP4lNhGTzLNfvWIvMYG2k1QBD3Jln0D8MRf+tP45os9T+fqf+vBvsO3/pOHtZG8k2trpO/1D8To2uinU3KJ5N389u+Fl8kqUJf85Se1jY7aRoeXcsdLdHe8MZMr/a8vYBob5w6O2qC9eaYvdg6nS+ITCXc0BUx7RBCeur6XogOe67dz7gCJruTsPQX0rX6jG9gm1pdjNA+Nlx2ITwWPNc/f+c5JRtGlqK8IySYAnuJP0bf+7bzs2Hx8Fn8O3I6mZMpOXl/vXLH/5qHHLKHPOxs6zralV8mjfuMhuuO5ddIxOuLugXgUs1qP/KExxV3yhHaPx2dzHTgE6FWsFnfRO3dXdE10rp3dn3226JQzZN+TKX+peCRuTC5iCzbIrnEAEDrFePXfMWCGx095bJhiGv/uETziumiaxbf6U0xatvXDh7Pvf//7Sw8rrANNFeKiwyNGAVvpRXyuXO/IQZMLO5g8+l2f4jPrP5nVTs6efFvjiujRFo1dS67WRjrn/TeNXT+dSzaAKnoDC5Ar67Nx8wXmNToVWrJFCjPZQwXQ2iabZNk4duyz39EcLeypeRaXy2UVouT+8kwvNreW5WBido8Uapz47r9r+T6xuHinc/xWetu4/Ud3drI5U2horc34GRDcumvek1U6BeATf7MVZCR2igc6Q/YTY1Is56u2z9l3v4t13RVNPskxOtztEb/9FmPaqGMTsl3YbIod5LA0dgat0dA6AvbS88ZZNucAtNON+vJOrc53neINYJhewgRePt9PEGB74CrNB4yCvcp2sEX1w+6STTSnT4BeG34WLnM8tt4dZzATBcj5O/nXVzFYPrlrxbSAa3G7AnXX2xggX4vu7Fx/7oIxTueitX49jq/r/NdXehTtivP4M1crf77e+Rmshj3t3SbRnU6588ldD67v+MOPdp7gT/6j4KrI1rpK/uap+dxzuu/SbT2IebrGnVezKOK9YNkpudDbtzu+T6/j1/zSH2tMziUPggM0vlyHvjR+tJKfvFaOtHCjY7N2vDe2OLF+4SFyxWgS33QMXtG44oTWjbmqb/qWTORk4p70vT6am48ePz5tbqs/+BndbV2LfeUD8nCPp2qsfF9rrbYKZXCqrrMRSC4B/6a3MF44D0za2GQbj/pI55IzWxx/Yhvrgs7AE+RxsLnkCdvkz9P3eKmttdh3GE7fxaawIgVuejKxD/Ef2tmOld/+y3/9ezcxz3lFELDE5EW844BkoI9FKdjh4AQZtRMEUgxBCwA0YVFAAG+KaAzBtElg3KPv3r396C3HfJ9FDwKoTwaWowQ+zeKLxJRS7HFuwex4lSTd3Oxd4R2rTfKRLLUQ+x7ftWkRoYE831/u4o7JiY8JzjU2wCzZ+t5EK4qgszFuF/JHJ2CNQzC2xSqZiz48dgzwGj/917/EmuPtGoGUJF0AoFg1gb367Xd8Gr++VaRPFvgoykjQzBf5ASk4mfS274p1kz6LrTGnMaxNvxeweb5vBSTnaQDp1PykXwLD8wd7zgVa3fnBOXLy9X2zb4Y4Oz+/OLE66QKm4i8ZdX1z/P/7U2gQ0ABQyKG5af3NQpe1up3wLti5ThApaE537MSRqNH1TdvtHQjRi2f6QTeBtH7fBnC3L01nD9I/NojO6xfAHg07edmPwLAe6hcgbt7qg3Glc6e19Pb25XfbQe3dePXRmFPfkrGXo3PAxuc4BIuSD3olaWB3rLMH5zvAnWuX7QSU1Edy45TossCRTHJ80Wt9SdTYz5mQJqf4+3C5+afX9JjzlDxHgzmca5ium9epA4Cb+lRUAGBxVO/f7+dnCjr2Gtk2iO73WRs0da428auQo9/G1x/AOl75LXM7gwM7VbLVyc6OCYAd5z3lCMyil3SFnSRPBdZklvymn1oO+Gwn8dG15uN4VquACzhtbL4MMJlcBZmCrj4BbNaDhFNyKKmo3Zx/O5oE1XRo2kf2aPO8d77XX7zhpX7XMzaP3asCEvFAfUhc+gQi0qd4ANpKkutDgtx8WsN9KoIAZyRfdqN2vHbmiZ+9+XC52IlfQH28KAq5DftuLGBMa40PjD4gYzR87eN9t5a+yTodwzegoWAxmXUcrcA9Mu88PbILqD6jg7yAsWy4wNpmkcbOxjSel5UqYsZvdEtA9OXOiBmsLp28/LCSvNqzswo5c6NGfERvQTvfEB3WucTPLiJxpfViXcS7+Krvn3/xi8V7/fTbXRbAYDtz3WIPAPA+jN6PEY8lGp6LnL9Lb6IZ4Bvf5qKkuGv67xFYgF0xHb1mswFyydhuOYmUF7A2v2tDzDH39d2fJCt+PHvZGmlX2Te/tW8R7zp9tNbfvXm7gJBoA4rjYRYW6qt+PeaELorl0iGPMPNootaQpDPZu0Optp7rLn5z+3+ypVP1Bxh/937f2QfIqt9ZTBRTW+/1F802CcQbG2hHW+e8MyN9UwzveGOnn2LxkvLOs9MSw9M6fbxB5uST7vTfOUBP7UvYAMXR7i4yfShuAibTvfjfMff27e44q03X9wncBDZZ+xLDZJp9TvejA8gOsAlo6Hv05yuXXrx7t2h3B0xj1W88eGG0ogiwunm1Luk4vXp8PHt/FvjSx65NFsncXNWmfqKp9dhdJ52zFq3h2olb5U7ikvr2Utu5qcGuXD7QnHt8RXaELZN0N07tOiduUmStH6BB+p5u7R2vV6e7fvaxDT5p0zzIl8X02TbAsHbNRe2SO31vHdmAIEmPPvGMWINvBi7WNh6at+Q68+Rk29jmrT4URwBfCny1AcCLb6IpvUjufIb3raS/6X3n7LxXkAfSN57Cs7UcnelkMkj/2JrO1za51KZ+4yd7Wz8A/tauNcWvdw2fnY71L38Vy7Mz9RWv9UMfFR/ExWQrpuF36EvyAWIrMtVfutkcxlvy5QNnAc/ayX5HW0VOMXVzXR/xzlfJGaI/umwKiGd5Q3aAbaz/5rx24mEgld3zbGHj83tiTLE5PvjXeGaXFJfq17touk4MG23NbTwoNsYbQLWxKm6kN3Z5N05892eTjUKK3IUPYx/gTeJbcYg78pIBnCSd6rjiiDwxmfanWCOXSJ/cpSIXi1c7waO3th5RFs3iznjmgxRWolVsKafZPmC/F5NfE88rgAD84tG6ZFfbxiq+qK9k7H0R0ZdORIfi3cwr4kneYWMXXCNZeGSmeXHXZXf8NE/xCxh351A0d45emnOYGnwhmtKFd2/2uwTl/sk8fr0vif4mG3PZMbotB2an4hdWJGbnL7pr1/faZVvSz/RBrtfY0dOc1Iacred4m7FhfIsd+RgFWblgfXW9YinMig8QY/nNf0cLnRA7iZPzr+lJYzZP5ODuREXHdL4+elRYn/HG/65i+eO94cGai/Zsd/NWW8WMaKxvxfbaNdfv3u3HxonPYRFsnDyna63pxhMTXFxsvMbdUc1P7QDryaD/5O7Ruckin5AOfPHF58uX1J87H5KL982tIs/Dh0tG9VGbfptPOVJz3bH++HOYmDguOp231rIddLp+4SViE3PZ2PIjecFaE8djnLsO9mgzT9eks9Hh3Sf1mxySk4KbeJwN5JvMYTriHUzNS//ydfOVXJK7QsKMsZvb5Nn5/DsbAusRR9HN+rb5B07WOPFVG3lU/HsMWudbw/A5OV48RIu4orFgPjDErlVTqG+ylhfQT9hAsouHrjn/V7/7+zdA6BoATAgmQhhpAGi/I0RBQ2BmAgHjCS4GBPJAA8axfmIGiADg8Fm/lIZy9hltFsaDB7tQAjTjKPuciTaAvDHtnrGzUMKqWKH4gg+/Gcn6uAVSbnfcA20F69EpMO+aJqS+BBpLcT7sW+EArQJ+Sp0sBIjmwTz5TX7xfBv47ZfTcmgUGrAOiBIoASI6bm4bh1wFkRJtgDsaMiTkqKBSG9dP2jtm8fjeeW2Be9HsOjoGEOEwJTUz6BfgSmoUSyQmq9NjJ9WD+1t/yL/5SWYtYHqaTBWP6LzPV+/289b771gFDslGv+mmAsjN8YVso0Pww8AKIvsEAjNu6PZpLdB7hs1aTdcFTtHT8VnkaQdi5wWO5NxvugBgo9ccQ/28fbt34ksiydJ6FdwJApIpPtOPx49v75Qxt/RPAGC91bd+8f/u3U44Be2CnmXcDiD9NAfjGZnWxs3VBtM5qouLvUPLWp5zsgGW/Tg+dimfiLdoMu7UcboCAKBrK7G9vn2BfMeNGw1AC33GO5DemIImQb41x0YrPAB82RNAWwBUfQBV6TLAlpwbT7BQ+2iKH+Db/D6T965ncySMChPbyW1fgg9rh74LSCUBdx13Nrw5sivDHFgP7JX5UqxMX9grfqhroo3dN6bg3foBbPBtyUKwoc94Tg52fzSfU3+tqQog7FXXSpjJKtr4TcA6nbSWJenRXlvnG8O6ZAMay+ME7JIRGExbYy0WmKaHgkLrS0HjwYOLFTTN9ZJ8ul6wWVuAFECXXRIUzWSej+/TtekxfqOzMdmaHQh/sebO3PRdklQ/2qY/AuClfzd7/dITfPCxAvepP8lAnGS+6SWAgB1th7tH6PBrQLJ0or48xiOZ0Kk+AShuYw4waM4C7dM5yY3ko74ktGwauqOzdh5/1LqpjaQseutv2/T96KHmqvjF3My4rb4WEHdxK8+up0NAd4DpSJx0AAAgAElEQVRHcuVDJ1gTDexttESXHbT8tAKl56vz+SUFPUIJKIB2+iH5iYfGMQ/AgGgqMbLL0WPHSowl9HahKyIpGLXGll07XoKefJsbj9axs7BxZ6GnMd0pAhxITydwbs3Gv6KWNd259CQeAgQfPt7FADs5k+0CFG62L4oPu2s9YgzICwxq/JKPfpO/gkOy7TqFBOCCnY21c3u+jTYVVOqncwBc8WO0/fjHP167xFfscjwCq/XTOMlRQSlZWc+KG3xVfEmYVoJ/PP4qPWaPk2l9KQ7UlwQpuqIlvpKZO4DoGnA4+xCdwJfAyuYg8FIMvHbCvnmz2gHXFPsk9tFUn42XHvIFbaCKz/pKTxXJxCxiB7FB88z2kI27D5LBBLejySNbolnRCagYvelgtAEq0uHWRONLLOPFmqz/dKLzrbfPegzHsckmGjsWD/Xr8Se1j8bO0ef47f0T8hDxRHK29robYm9K2fa5fuNHXNzxdE5RyrwDEFo/rgeOx1PX9R/d7lzjH+VBQIrkr1jEfgOR91rYd5AqHIrl5YrxnK73Z52420nswgZ671QA6wIHj+IHMEBMIKa2Ftn8fosRkou8Ra5cu3hgH/no5C1mkwsk5/6iwZ1JzYGikHUUrcC4+lE0bn7pVLIEvtlQES0dZ6OjW1Ewmcmb+fzoED/HGz/G50drx8kSIDhtbHMEBGue2Nloc61Cv/xSXCBvoYt9AnLqSxzMr/LF5kTcQ4/FNdHXekvuNiSkT8mcza1N8unavgOF+g2wapz6EafJIdk8mzGBnUCk5Cb+iKZiDKBnc01O6W50ie2a62jqt5jZ+pOjmXcFLD6z+W2simfZwv759Bnz1W8+uXPNN9k1Tn2INTwKpjlo3gDa8dJv66Mx3VFn0615E/8kD0UbOiVHb9yui598FVtCRxon2f3t3/7t6W7E9Lj2drZHW3J1fbahOWxeGpcdSV/2+1X2RrXWcHIKyNx587Y7746CUd+jh/66Iyd5KsQ0X9GnmCcvq03XRavcJ7kZk28Tq9dPdM68vO+NE61o5ys8ItRGP7565exXt5uJky0/CQeDZ8mv4HhypmRSv+JmeYnz7FX81GYWl+K1eRHDyz3F5+J8OSOea8cfJmfrBIDcXLRegOCNmQz5crgK38IONw8zTxS39Bkt1pO7B1obdDN9SN67KLELnwDyCja9axiekA7x4T1CvHlvDHcObBxrx+V0Mv1UNPKOhvTt9etXS6bNgbhm7v4vTmTrFQrc8RmNjx8/WY/Qi2a5k8KOuCQ+AuDjTV5mrAownY+2/qMt/WpOOq64mQ7Gl80p2W/5qdhDbthvBTdxp6JyfcBE+CHvooLvstVij+Y1W2Sd0dfkfX68V0nuUt+KBvy9u75qz2/I9dNFfqw56rtYdtrm2rFNbEDHxBLJPBsLs+73zFuTSb/FenAAceyey71xOLnyDeKK+PI+NXF+tDYv9cl+dF301wc9Y9PhlnwbnwT7pT9wY3EO29HxvidHRf/zf/v7/+FmApoRImACQgHNKIGgVSDIMEyQlsGpP0rLgXcMANf3JgGAFtETdOza/ildtBH+BjZ2VZ0hYJQBALXvfBPIMQM7JcITRI4uDq3jErf6BdStwQ7gugRGQN11Ehf0AuYaK6UCVJ4Cl8t9i3L0CrrNB/CCY2+CTS7AEPhEBoDgs7O9m9jcATbRih8LyfjkFy0ZJeBf5zkVAChDgV6JGQCr84B09Fmss42FaDEzSI7Hc7zbHcJxR6OA1ELsHAPO0XBk9UcPjHV+fz9aDKjN8BlLgN2noEAgd3Iix5jmh34uY3lvy607leIZwEYu9GH2Ldntkw7c6tt+XBVdjl+8CMgE/9tBbaDQOqqtwHGuc3KciSCdmGuCMzaPgD/6bu06Tq6CZLosqANO0k8yMo+cofGAEY2nzz45EDoncL8FGnaRp9/9SS4v3384PeKBge3z8nI/rgOd2ThgYH2zEfpiG6wB8jA/1tXue+86X0H42bZt+Ed3jiOHY4en9WJdskvWs4Sm8cyh4HHr3y6udH4G7gG0dMJcsNPJkt7Tj/SRY+5882muGkeRESgl8ev6vls7XbOD1r2TrrFzTGxyMtHv1Dn6AWyhFzlOfJGhTw5UkgP8aIxosD6AXp0HDDUe4DadkVDNtcVPeKla7Zq3Ag12lnNWRDmtx+MRbPS042xP/aYDyTIZOF5bdsnu7K6T9NQuGpqf/uiqwLigPx495sGckhff3Gfjkm08NEfJpr7i5cmTnczOgKj+Olc7SUXHAHYC+NaUYE8M4Dc9pl98p6Buzlvf7eo2d7U3r9nA5pFdZEvXOrzcxUzrFJgOaIx3/q7r9dsxAbmCSvKTdNTP2m11s3esAAEl9PFl7bKRXS85nLZfIFpQ33zb0e0Fz9EC6J1+MD6TpxikNtGSvPpTYOHHJLzmszlujIJUSZ/HYFibHz3edzXFq2c11484Du2KK2IS+tHnb/zGbyz5x594jU2iB5JHa0qxJQBdgsXOmZtkWDs7YwFy0SYhJS9FRva8eY4nSblb+vnM5Np85T/Mo6Ke5L21AuRMV+qz/pI/X4RmAF/XsCfWX23jsWtrX8JYMrHs9PtdDCEv/q8CyF6f++7WrqM/QPp00SNPFHpqW7LJ7kzALLladx5nwL5F/wQRk13j2THmsSLR6m6JrukOqWgWF+FFHBbdQA8+UGzfHHS++e16u7rEIAqMbPacJzJJF0rIPGrAo3nif4ECHz1d8ugv/el4fDUHCh+tn9aIvMhdLx5PxJd13AvI2YrPP//FaTei4pp3sDTujMPFLvERbX0CopvTdK05DeDg77teobR+kxmfkW6Yl2RVn8BPMWayd4dGssouKrgsn3YUfdDa9cZcBdLDF3h8FX2pjUfVmc/Gih+gqNwGuCX/sL6s1WTqrrM+G7N5jF45QGPQ0dZKciqeax6Ti7YdAyJGf3Q2XrzGd+daK8lnbyTYdlTBojUq/xCTArX4/PqJtwrZiiFA+NZCyXl9N7aCBnASiBTvimvWGDnVl8c9BbCm2/WbbfFoCUBK47SW+5Oz07lk2Xk2KVnJV6Kj8wqh6bM7FhTM49F8A6GTXX/yTn5BTt4nvxo99dkYAUjpRrSJI+LXnSfmSaFSYYX969r4YBMUo4BWQHlz13XJTJ5Qe4/vFP9Yc2yvwnbXKBREV3LCvxgz/dm4xn78cmuf3UqfvdcAAMcniCXESy9f7jhTTgFsnbI3f/Lg6PMo1fqHqURP+huN7gSNdjhAsvPfHHatndNyX8AXPKd+3KnGjruTwByxSXKnPgPBokNMm74Cx5OV/LK29ZdexYf3Z6Bbvi9urD2ATtyWfMQBnoPvWH02z+m+PDt6YRTk0LmOlwNUuOWb3Elk3ShcRENrtPWZLtR/f8btc+9i33pLd9Pj1tff/M3fHBsddn6SvOVc8jx3O/B1ybQ5EIs3l42Br/QaiC7fcHdO9HesseajwuQK4rc++WFY1dqocuSebEs8r80WL/d73WrbnDYeujqePNN9gHbn3OVm/uo7uvuLB2tFEbjPFWscj2JTUIyWjqWfzYviYvZSfAWvsN6s9YkvmlubWOTHjSsGbJ3MAow1C4uZ+R3/Hj/T7sjjxErmoznpnBwgneNHP1x9WPF1/Mv98dTnk6dPT8XmaKoNuUZ/fbY2FHz4V7Hoxx/vOKk23m80H2fXvNpUInfq/MSlGq/++QJ4b/x3fXFU9l+OBg/ca3ZjtGy1/Lm+0pXk0lwqxslxO8+38lszRpFHRpu8P31lt2HfnW+OXSs/EmvUXiwGX+kTTvt23MHMv4nr6qN2/fMn4mFFBLZdDNx8JQM5bzrOR5JRNJN//Yk54mHiRNFj/t0NJe6Mh+Z1xmT1q8BrTfPhbE5roI1LNpi3CSb515+4y/vG5E5yRngWzMcjtuEacBqYQ/RlNyY2ATc5FfN7B4iETAcmTcLhNwMbAQkNwKLSxVlLeiOMEndNwpJQSfaBFICxJqDvAF5BY/1MAA9geHW1FQyI5rj2AjsBPaAyQSQoQI4kyeIXUAETOZHaScY7dv/+Lq50PPkxfgA6yR3wgYKlUIvnq72DvXFU2tEGtBG4CM4obWMJfAQPAv4KIBY7GegXb9OhM+Ic+5S/75J1CV39cPTmDH8Cj4yQOU2Rt8x21VKw2+8JngJgAACcLF7JAZgIdJ109b1xJ6gr6G9s8ro+v72rgK5xMGiaOkqPBGRAlfTIegFo9VkBJPoq1C3A5PJyfTZ+/2TTMeMuIY0Xk/ttHnzSSTotQSaf+p8gaHNMZ8jSPDDsaCSj5k8gA1RlDxrfd+uv6+MJf3hyvnF9F1gDgzg+spiA7NRBMgSWooHOCSrMce3x21j9WQMPLvbjd+ixOawAUpupQxl1tArYToDT+flpl1Z8AFXp6F071lytpO/+BovNJbtF/umZObKOrY+tV7ugo3+AgyQMKOX8pGNdd7xE15w4z+mwaebE3AIhzCcaooedobe14cjnGuz8q1f78UldZ2cCebCzAgP6wV7QA8EKHyPQi2Y6z2nyFXNNmWd2RKJWm/ogg/wkW2z+aqMQHF30x3n6Zn2xgadC9c32ddZw7aNDEC9hbgwBr/N0Rd90snbTltBhYyfnjkl+JeeS/c4BIjsm+Le2JUPR9PTpBljNDT2Ops4DseKXHYnXaAEyJNdooueC+a5XfMGzRBMtxRNsPD9Kf2pbsN04eJ5B5tKPe7d3jwqS3X5tZ1P0xkf9zV09dvKwH9ZGSXRyWwWeY4f+BL6jE9CWngjs45fPkcgVS0kQ5vwBX+Mv+hST6I/3MhR3JEO7kgo4PS+6a6KdrniGbPQ1F2K8+qhNPNhtDdR7/eXLNX40sqFinvq2wx5QwpdL8KNXwsyuNRadleygPxpKiqMv+f/0s79bQbf4hb0F6KYbXTOLq9GpMELXa+9RHoLkmUgDyqKHPNd837s43bGgwFFgrrgUrfQ+WgruG79r2WaP1GC7Oz4Lafxb13W8QhMf//VvbvCm33YzrmTyy/0C6foCCjUvvSgZgFNfHp+QTiR/elVf6WDzBlyRgLNzjbuKfEe8bhdra6x+FN5mYSteFc7TpdZHfNsxuV7s+fTpVwq/gOjOAarqhx9X4FIIm7uVoy16OgcosltWgavz0VRb9DVO9D+62I+j67xYtvbJ2G7vxrO7EvAoxm1c/Cff1rMYa9/RtIEbOzfTC7f7pzsTrGuO6abicp/pW3Q3zwrF6ZkcS3FLjtOnda/AG73R3tjxFc/pWWBeY6Qn3hUTTSdb8ObNV+76SlfZSMCMBFWBo777LsGN/+YkeURz3yXy/JSiUnMQr+4GA2ym1+lp10UveyRuiefOidM7X5+riHP4X8XpCbTiQSyQzgL7av/o0X7uPGCvdnx77RQl0ElP+K3osDFEYaq+knfzAZgDXgBDpl+Or+QkPuh3c9f1HpsnlhZ/oa25qH39Ag7qSyGn4lA8J78f/OAHp+KW91LMPJrM5W38Zscbn39LJmIt8ZE4KlrmY4bE6clNwScdYB/FQB0DeCabuT6t7WQpRpLH4ZNOyfWiS8wFFOw3f0b/kg//X1+AzpnjigVah+l8c6Jwee/eLswBKBUN4xfoHi2Aa3Frn3uTxgaOo03RAAYw7fKyZY8enZ7NHx9dn01NJoA+cZjYENCZ7OjQjE/JAaBrE0Ayq3+xS3NuLfHRnbNrWdzcOP13vUc3iUXF++xnMsgmKWZFa3qgwNKYYmFAaDoUb52rXXayuKdiZOPgV0ydLBUB4B2tBeBgvLiLjG12Z3U61Z2CyaF57Rq5aZ+KLWJLBYj4yrbswvwvTjY5PatN48fHslNHkVeMIaaWq9a28ftv/GhjJ+Mr2cUj/x9YPDeHREsxY7qYrKKL33OX2BzTWu86MVlyTU7R3vzQ9VVEff7yFMt0rr777C86os3O9I63Lsx3bZovYKbczgYfOVj8JitxD0wk3ag/Ma0idteLFxrD+kuHbEKrbXrU+MkRiNtv75vzKNUKEMnK473EceTcGHyQHFYM3XEFHmO4q7M2fbf2FP2bezHbm3dvVoG/v+ZQLtR8J8+rm5ulv9EE7IY7ik/Fca215NJ8kPvl5d540lzLj+ObT7Hu2VC2Kdl1Xf31yR5GHx2Nv/qNr+a8fvlPMdnTp/suermDeBQWJIZPhvOxUfL6rhM31g/7lbxmvsr/Rn++2QaDJcPjFQfsQzR2bb/JrvGsCYWe+vq/x5rif2FVfLGNfdZq9Hadgj3ZNY740voRx+gzmXtviHhG4aQ5lz+LxaNB8YTdhOs1Lx6Z2vqIzs5l89InNiyazFUyaO1HT/JjqxXt033YjbUIExfD11f/7Fl81x+ZWNuNn8zcuRSNCihij4VdVQBhoACSgpoaChBM4F2QMkUXTERkQoh4xYq7oLvdHYLzGXQBA/RXGwAfZy4AYOw+fNi7cyb4xKAsgPG4hZozTAj94bXvADWLhYOlbIygRNPi2gWBr14/gSxghIWB5n4nh6WEZ3thTIBXkpcMgXOSt+TPydRuAm0UYX/u59wxpHgEKgI8o6m+Jd/T8AKWzMcETwUsQB+yq41AhdJ1jD7clXfjkYvFBXzd8t23qwMBJBuCKE5BoiNIcx1whoOhPwKcs4tdfOJoGAJzADjtuMU518CpknvsJBdg37u/30WQ3cMXvaLXZB5Nd4sf9B69vwzAXsfOdvGPEa5vwTcZkR1dMcfLID+6fWQOOvSRngHkAGLJk/EE3KFt6gkjA7TjTDL+5rw5ustnfU8wFS0SIYA2AIhMJS4CiI4DamtL7+/aj48e753iQD9OkB6dn+8dWgDJzguOOHNOrt92YUwe6PxMxulZj8DqeLKYtpK9momjxGOuy8Zp/dqlwMh3XbKfBRBrYq7j+w9uH7tFhmRNT7tu0m5t0IX6Y1+A2OYRICJ4zO5xVlvf9p15QMG5jif4qQ2bULtsgUBA4kJGkhHz3riCnfiJdmDs3fU/bRS7AAxmY+u/f4F11/S98aMRGMBXsIkcuoTy0cP9mL9oo7t351ngEC+KFZLz5n0WjuhDdANJ2BY2Or4BJnybtQJoFkh6LNEEwRUY9rV7RfFJAh4xRUFr8gBIS+D4hhlwdm3H8dl3ATT6rGvzctde+G3N8/MzwNSmOfnak31nV+09vkiigge6mdwaX4LFBrEf1gO5L/lc7CKapIKNLUnqr7m22zceCzg7Z00nt4K4xuqYzSolBUCC5KTA0ziSiI4DjyXZJQG1EX+gub4F0eIKazoa0wPxkORq0fZ8v/yweRRL8BvALba049aandRAMb6JnyH7ro03oLZimTnoHUaAeeC9YDy67ARze7/4KR7s0nIsWtiF+hJMW9cKPIo5y17e7LtskmdjeAazXW/AHH4uXRPvRF809KJdO+skr+KNZDwLDl0rQUk2v/HdXz/dkUXu6crzz784FQbdzbAC/uNuO0UDCRw/o+Ba25KZEmUgObsmxhVLAwbjuet7Sb3vdvaRcfPuxbbx+Cu/+q1TcQ6gwjcCLsUA026zT4p2yRJQC2BpPrxsOF66k6G58hgUtkZM2biBPdGRvq9iwr1tu2zc4tcla2I4a7xPBTdJGt8346NkuQsOGzwBnAKJkrHnoHscUHILzPAMcv6aTzVfyZ6+dw6QKD8TB0jExSxrR+hRqO57tLBtycALf+Oj8yvWPQqR03fJe9K7rnfnRHqpGNQnoLJ5Bihle5sjd7kF2oirAvWnby4B7685jp5sZ2PV36effrr0v2R8+mS6Ya2ImxoTOBffHQ/oYA/sGO26jilSegeWeKNzcrb6i/7sZvxYA81fNLNByaH+xMriro7ZEZ5O8ZldB5BhZxR2kjHAIf4bl19tzNpb650HgCiGmtvkqeDXWOko29S5aI4f8QwZ8/PGBP4rmtHLmUfMmM0ctGbEHnRNAaQ12tj1rdAffWJoGxBaP3xQ68Ccx48CoDiKnwQe2VggVgJg203dDny7x8VQ5pNvMt+NlQ6nizOO3fb47PRieMUPPr5rujY+o5MPV+hq/CdP9mP8sm3eu+KdEPHetf3uWfLx33fPc49ud63QPRsF4r8/j4PM7gDQ+S9xp93PcmXxikdK1le8iNFrR7fqS/xlJ376CexPFuJB/hpQ53E3MCU7zxuLz+Kz6yN7kRz5JO+ryq40L8kTeCvmbizv1PBILflXskoG7mSJFwVw9kgBO97iWeFCfL6j5x1D9OcxcIrdr17tuz6jR86gmLDyriNvtF6jKTl1F6BHm0WjwgtfB0hkC8x/Y9kIlO4nr2RSn/Eg70pX2azO9Ttdat5m7is2o/ewwWQePxVAYHTyPTqYTvcXbex05xorOSYzwLm8UNFk2uPa9R9dNq/03R1uta0/gDyfbkzzIx5W9EguYsPmZMafYsHoYsP7zge7C5+esuczv2Sf49/jK6f92Dnp9jfylx5p3m+47IsvXyz9hWso7mS/s5OX19enx6+5y7k1L0dPBnLorlX47vwuOuyNN8my3wpqwGebOWB67izDt+IJ/9G8iBHSL/lec6QAwh507tGj/e6PxrOhIvsGb+QLk/uMnZIdHCTa6z/dZQ/Fmn3KUcR85laRx+P50jFFeHdGxgs+ZowRXWtzxJHX0SNFWL/FArAG+hO//HD2x2PYFJQU5dlC67vzdIg9TTeiDU7Q2MUo7tJIbmK36G7O4omN8g5IWJOcP9l5BJ0CGdsvB7cppTmUq/dJPzs/awRwhnio//QIT9EmN1UTmHcwsmfWWH2c/+Gf/OcboC0gTrJmAd4FvwBHAo4IBpwwtJwUghKWhQoEANYIGCeQN9uYGME45WxSe6eCyRaACK6mcxEwdUzi0EQCUiZIJIiNb+0FUpIHC6yd4gIBi7xr6rd+VBddZzw833+4wdXO2zHRbws02Qr6Ja8CDYApQJth2Of3znLBEodOcerTfE/wVzDHyVKurvtlfwBPMu26eJlJu7EYUv1IGsnL/AKv6CEnGp0tFIDKXBzmj1GTbGpLJxhuicLNvfsnveyaxhKwmgNz2TVAAMkzuQh2+1yB7cUu3Lx+vZPIvpt7c9BxIJq5IJtZ0MOTeReArt/n2xHpxxjmQL8dV8CZunh5dQu84oluCpIEIUBa9qIx5x+ZM254BpwxsuaE7Pq01ugfHtFqbSkmsSf0T6CL/9pLVgVk9I0819o+3+A+eUsAV3B5//566fnaqXJUuAWakikgAXAU3c0tedC1zpkPjqw7QMwrfY92BRBGm25aZ+TSbwWajhlXUplTon+N3dzidxXK7m3Zc4ocvmN2Et0dl5z5Ava+64xDPxStJsAoqJ8FkK7bNn3TlH1ujQOA7ArlzOcar287xeauALekspFsKH0rmOF3uq55ASZLOpKBYJgtouO1ifdoknBEN2DB/CVXgbx5jpYH9y+WradP+rJ2JOB8Z+fpajSQjfYCFPpBj6xTdoIuCtqmz0rObq2V5EgOotmu8G2n93yxHebBXFnr8RwtU58aE5iqsOMYsF9yBWxlMyQMnY/nPmfcEv1kwJ7RbesxOV6+3bsvxTL1xd51TJGNX2h8AEe8iT3iq4QCYG0+Xr3ewXXycGdJvHWtOwWSqXVbu9pXBKnPkny7hYFDjZNeAzO6tu9kCTDpeLtNu76kIL2mH/ElqFbMK+Hs2trFY9eV8LB/rQ8AWjQvcP/dfia5QpWdtNMfzvUM7LCzqLhRwibQbddk51tPfG5BfmM0r4DeVaA433dosWsSJeslOjzDv7HoEZurmNF1ybc+ozc5ATFmUSLdSEbRt4o+Z3vXkp1Y9QOM5N+7JtnFHyABSC4p7lPcqb9ojP/6BgjFQ/Mffc3F9//FP199sgPavnm1n4cPFGquJHB9eglp8gQCSiDiv+t6PAf7Eb12v9fe2uqz8elNyXbXKGw2rsJG/NFBPqFHxNW+cx3j1yUu/E7rQqGltdP5ZGKXdHxHv92o5rHx2QrrUPJp51k8iPMrRkVvz3FvTT199Pj0bPMZn7rWi1TZoMZj++U33tkTaOrOb3dsiC/YHY86ohfxSm9/9KMfLRn18nC7cKO9PvHm8UwVeZIp4J6NZnvqkw9I5ooJ9DCZSb4Bbx450HpKf5avPOxV/dUe6Bk/zRkgOXnVj40IzZ84pGsA6dFb8g1AkWjPHFWsJb4QLwFVAVvxAkjou40qfAVbmK1Nt43RZ/Js7ORm92XyrL/oja/tG3bSbdcnesXfjRk/0di1zVX6EA30fsafjZUOABM6hzaAmxwD/TO3FUsA6/iV9Lu1Eu1yIPaJvwjo6Dp5wga49vtb0je2ojVsQ0SyBvrWj81BO/fZd03aYa04lQ6yIeLHxhKzJnv+n70Vr9Vv44snPNO9/ty1ZpOFO3rovPw4HRSn0BG2KZphGB1TIFbwAvwmy3yruNJjgaIn3QBkxxNQrLbR1jzGd8WUN29er/M28kVr9ida4QFijtr1n4zrN1351V/d7w9pbSZfj+/57d/+7bXWAqAUzNPD+s+/Wp9dq5Dk7jegVPqdD/D4odrKv5sPT/qAc1jTjVH/wFCAU7bSY2RW7HXcGd53RZn0QF4vDpNjAW/5eDla44mfYQ2KQeYy2vlGYG3jdiw6ms945X/SMT41PQIAJnt63vV0WfwM7GRL5Kf8Xdew0fxJfKFfcdt1P//53intr2v6T8cCHh9cXJziTnnebNt3MT4MQJ7Ixk87HG90nv8qLly54rFDW66X3BRUon/FQ0c8QEetL6Bm57teMf/92/0kGb6mc+5kTP5TB5Jt5yvqRo9iEvsjJrPO61cRm82MxmiBRcRr48hpsnHuJEoPYXON29qim/HH1gOjoyndqu+OiaHrL58prlZIECvIFeBe+Up381bIEkuxCa1rtD18uOM6cdLLl89Pd4mueX7wVRwiXmsvL745nsRSWzEN+whEhn/Jja3v7Sf2uhLHJ0f+ofkBfPPv0Q2rYSM6Jv+Ltq0rEeEAACAASURBVLnZKnobJ1sIW0wnah+919f7vbb8Tud++MMfLp3KnnUu2cdDMmrsaFU04EsUZtJDa9Xmmq6VH1j7fCO8SB6YbW3sbElt6qMxzXH9i+k79vGzZ6dHVCbH5qW/9MicJBO2TzGycTse3elXaxR/+GXfFLHYQIVKtl8O3Xq2GS+a67c5UvTqd2ugMfFfzBBt/LOcpfmOpsYotlxYx/AJ8QpTaB3VLxvKdiZHxVgYjGJpMkxv4IVwrolxwpPIX4wPk2j88z/5sz+/6aKEJQEFYDFugimAE+dZB16wxAkarM/+GJCYkXQ3sROUFHQzUpJUxs+4DHfHGYteOk1gE2AH0AG8JHccgj4b2+K14AHKQCu0UjCgVrz1ElgGYQJ/MwE3FvCMsV+Azb1bGTWhAjugcUqnCAEMmAUfCbex7eDrDpDaU6KUHIgr8QGudc7CNxeAMs5UkkhJpy4AJAFQybr/+og+wB+QgjGa+jaLC4KY+gBUdKzrV9X0KFQIkrWZeko/GB4Gg17o4/JmgwxdG60S++TBoc9rJEe1o/O15SQssjfv9i4yDooO1W7J8LjToWcok4MgAz2zwND1/uf6uTm7fUeO9nNtSQCtLYkwh3lzvQtW0+jMotsq5hy7Rl07Hfb11eaHE9YvPaE/EwSn/2t9X+73FPibPDrGuJLdL5tnssP7AseOQiS9JB/yrk0FEPpIByVjm68NhtHxrknv8DvBVes7+dTX1BvrSxHJGD1iA1/kONcah2JO2FV2zHrtt6QCH36bL0m4gHfJ4Xo/lo4PoNc+yaxx2ItpE+LftQsQPXaBdF20ZqsmOIleTvnBgw0+zTmNvsaXFHS9uWSbBfuS3dqww+xZ1+Bd/wIQttEttc0BXzUBia4z93ZX1CdQTZBUINW/oJgvYhfoDN74h4cP9t0Y1o0EvOsaQ8CI3mkHuqb+8hFsIFCja83XXds3fX3fgVdkGq3901/AOoCSTd+J6X6HjcRRoFO/ZMofAFNq606lxi7ImUFx/Jhva2HaKIENXaB3XdPcN05BGnrpFzrpe+N86+vfWHKmo9HSPHbOLmVyENtI6PnAeFEAEaAly5UUvn11KjrEQ/GSuxnsho1mRXdriz53LoCuQLPruzaZJdOS5QL57Wf2C+Drk5zTzYLP5ATAER80B8moviQ2jS3ms+O9GI/Odq7kVILUXH/8bAehHgPR+B23k7tz9Ce5Rmv91AaYFF92igEaorvv2qLLDnU7tf7pr//jr+wGpOu1o4NsLp/ep5f3ok9saqcwfyjWA9hFk5358fjJN755iqskNgqgwBzjssf13Q7I+onPwB/xCH9d287ZBcm/Nc/uykiG3/knv7Zk6c4S4OHN1S52t0aTBTsMdK2P3/md3zntDq9t14plyKPjdvQqakaLJKr28cM/SUrsqgMOsPf8J0D88moXU1pr04b1HTDbWP11zXy2f32xzYBdhSbrOfrsOmUP7fYEckWzZNVOXXrw7tV+h4ykEo1sfe8zqd8KDmLD2nesNn3S3WRem9ZIcmlXdoCFHdvWSbRka4Bz5jDQKNpr77087hyiH/0ONPFs+WSWXtr1LHcgN3lDtiD6oq1z/Gbt5Q31owjW3Kw49Lj7b24mA8K7a0H8BAyxRvnu7Jh3sNC7ZBcdwJ/k7lzfG08uoLASfdEfvWIGdz/ZleidN4HMAYjR2LnaxU/gZG3YPaA1m5+8mhs5TS9BV/xjn8Xv/B5wu76av+9+97tLp4wBwGMDoikeFHTYoMYUw9E1sa04vd8KuXymAm6ffJj1CDQUzzbf8d8684geu9hbA42b7nWu/sRPrk8+ZGQNzqIkIEfsAozg56OrvuS85C+uSAfqT/w8Cz61oc/A5RkjNLZNKvmr1r1YPbn0u3UCIG0O6lNc2Tw2F4oN0dF8Rqv135quj/Sp8+TMFySvzuvzs8/2Y/3S9/7EgcCnxmf/FFvo/9bZfWdJcmneAbt27f7FX/zF4qH+3RHjToZo6U+RurlVSOKr6Yc74prz6Kl4E7hc4cBcyYXMg4Ijv5FOKYAnGwBZdIs3mj+5W8dnMUp+lX5GR/MpprNpxyMmGycw0hoQwymki+vJtOPxmv2vj8aNJo9QlUsAA7NX8oA+Z86RHKLdnMMiGlNMGu3J1OaMxmp87zPyPqgekSYHnLkL+/31r31tySF+gaYeyYSH6HH311z/ivfiZ0V1fih9UJwR39tcZjMOoD/51j55JQ/AbNcplPEp7OzatHCxN5pM/EE+Hv3kBSTtd+uw+aKTCqz1kYyLreSvNuzIbRSRO2+TlHxCjBHNfF7HJiZRW8X56Gzs/qKvvt0lA5tKv8wfTIzNttaby/iK9q6LZvlf8he/Ny+1sXlm28xduJD3dIjuLdt6sfWn7/XV2m2+f+VX9oapV2/2Y3f7g5HytY3LZojHJgZUf2/f7jtE2LX6Sj7JIVu4NwnsAgCstfGbv+hsrUU7v1X/5iOZTPtvLqyj+vSOnI6Jk2zu0G/tGrM2zZE7G8R1CjZ8k7y1z7mubURgp+tPjJqs4oHvSG71X5/xYINO9jJZtglixZ+ff36KaRU65ed9so31EQ/e2ZNM2UYxQfNQ3+lDnzAAd7UpALduJg6jAFI/9DuZtZazT32Pn/5sYjAWO9pv8Vh+QSwULXS5wqUYHv5Rn4pQ6YrHRNYX3RFTTB2VA4vtYVB90qFok7vKB5OJvH3Fn3/6n/7rDUCjhQXwYmzv7qqYlbbaqojNagzDyUgLzmtbu5gHIAl2YlZ7jpkRYygazyTVZ+N0k0b9cb7oMyGUqXF2wWLv8EwpBF+cGzoJqGv6I0SAPNCvdh9/vHejALoAn5TS4gcIxlP9AUq6Rc2E3QVCLbS90PezH/HTnAl6zZnEZQOg+3ETgKbaWsyCVfOO5pXQHGA3mehzyoZu1P906BYfxUO/IFSQ2/UC1OSDNkHuVGC0dcyOotrNZP06ubRbMncQcBj4HDBbNbe5qbrd7sIA8d7r0E7BjOu6Xfx2N1I0AcNmMD2BWLogmZb8c3J4fn+5i4q9o+aXzav7aSqAcIx0U7JF9ksJjz866fPi/tbnOXcCLnpM1vXfMetsGcEPty+qZ/hnkWnqg/4aD08Xx8vd8T2LDQLBaKMTjS2g6Ls7UNCPL2OYEzag+WkOzAnHJ0CzM4B9EXxbs5zncv4BiRd7ZwtnVr+CuW2kNxgw10pt2Zs+3eLKYUaD8bIzHBLQJPnuNXpx9u1vfHPNB2CqY5Ij68muydOcj2IEeUimG1cg03cOAj3JburLw0eb/8ZgR6wvYJXjU8cAvK3Jjgtu2T22tXbWfzKUdAoMegm6a5NbY3Nm0ZmszUftohPYZxdiYyheCAruJtTWAFuNTs6fTUx202lPeQlQBTr5rMYt2JvAn4K6oBZwYW2wc2sd3uyEjz+w5gFK8a7oxXlbG1PmHRNsA0zYDME/W2p3lrU4bZ4+rQnBh/XL57D7HgFpjs0hfY4G4wrwrN9k31wqVuArnZrJb22KTRpz+/zrE1hKPtYk4MtaaY4ADIAra2Yleh/2XZoKA0BV+lK/zWf/rSWPbYnWeJZ4SCJrF02Bax17/mK/8C95AKbs4uw3fSwozY7wa0CkCQb0HZCZvvFF8WGjRLqYPEugAwDsKIqmrvWYL+DsLICIkeLNbegSU366330viSgY/trT/Ux+d6mQtUC23wDJrgOozFgzvgFpHp8UnfWfjPvuFm88WzMVcBsjWdfnKmp961tL5s2BsemO3dXt3gXaWzvNh7iw66Yvie/OdaxrA2/WrqPjDsLWjTXLxkU/nxsPXi4+7UF64Zm5djspWjWvfAF72e9kcLrj49mTZT8lfUC+b3+yn8ULXG18oLWdkxVA7uomUMDazBYG9riVPWDdXQoAivj2iJxkmYy6HoggvvHyWkn+Ajvv3d6ZGr/i1XhSIHMHSWsxeiXo1nPXNeds/rSdirs7Fts+t+skx3aO8VNAdvP24h8+Xz5IYa+5i2+gA0ClpK92wPj6U+SZdjuZ1Fdz3Pr82c9+uu+kOt6PJzae+hRNYl8+JBroJzvvcUAKLY1ff30qyklG2ZrWiwKqsZMvsDud5RMk910TTQuAPcAVL4+PD7s900W2PtkDVWszi8lkbb6bM6B5bQFCQDx8da5rkwPbyC7Wf/PRb+/2MbdyUHK3qz2ee+dJfz1mqevT+/hOv5N9fcw4pQ0y8QgQtAPYOm3swOj0007jCiCtTTKR12YvABuABcBRbWbheeaoYhfAkTi+tRqvXoJO/q2X9Cm+A1zxZX24EyCwht1QQPqt3/qtNTf0Ivk3BsA+HpIZuhWT7IwXIzdGcgV08HdsFIAEuM6/NXZjePxRvEW3xxclC7tY40sRLt5taLMeayfeT7b98b/ojb+5luu/PtFdX/HPxtHh5i9fF63x3Gd08r/xFc/t8G/OFR5r23idq49AKAUTcQr9TUYPHz5aGySsTXF58o9nL77OPs14Jfpra/OJncXNVzTI+9gEd3eIWfqM5vSA7LIBM3eMpmTen3GiJzrSu4rH6F254PEon2Qa/RVGAWkdYweSa+MrPrHh8RgfjdG12ddk6HEu/Hf8ieW7tt9APn6iseIlm9P61Zc4Px0Qg3SNeGbG+M13oF8ySFbuaKiNfEtuGS/xr5DWvDcH79/vd4vGG7tuA0RxyMXxjo/mKVvTZ3OYPkZ3bRvXHRfiQf493es/XsTY/KrjYrFkNfGOZFSb+LFTv7nO7qTvHg2kSACglqesItjf713iMALYj0IHvCJZJJ94FD9MHC3di770VJt+yxG7PjpsrurTHFvj8ZF86l+s0vXNRXTIfeTHydBdsvNOBS9xzkY15soDjkcBN4/uPlC06xwco77TFRgBbMydWPyrOKs+uvblyx7xtwHf+uBfP/v5foyYMdKJbfN2bPnhat9t0HUwncZobuCdzRf7Vpv0GqbRO4gar7Ucn9l1Rc5oF8PDDOu7PmxgSLe6Ln6tgXhiz9gF8mjtN0dk+vz5zpvSn+ZUDB29bG/zGo2NaVw2iy6yu3RhPrav8aKfD4INokPOyH/I5esznujOnqeXp00wK5c9nsiRTOE2U/7idzFYvMCq5GbxEk029MidxapiWzZdEcI8soHmmE+EyZMb7Dp5x5e8HEbT+XjP3ir8Oxct4rT0LlrqQyyefosru6bzCrrstb7kQsnbnVJy17lxi7zluuxMbU9Y1+/++z9aWOwM6vrN4AAWCF4Cuo3zdv6ct8raVPL6BchYYBIZQK/FR+mbiP7rR8Ly+u2+nRZ4J+hnIAEhAph373aRpX6ApRavAD3aelQAAA8AIwAAckj0apfgGJlkcH5xuwMeQAg0EpAKZpLTPNfkP3++HangEyDSmACTJrw/u6I4CYEr4FwS1bWAROAZuu+C0XbyJVugD2NloZn7OV9k8/jxvgX8/v1d5W1su7YmQHNxbwMn/e32u7p5deyWqO1Kmo+EjKwlxMlgLZarvRsciLASnrOb9SzuXjg+P2/Oz87aCXn/4YOzh/cfrHb97jPgu+M9Qg3vzUPGQACWXMl+zfXxL9H2m6MAAgr+J68WdceA9QBI621ep4gB0DbH/SbXpSvH2u1aMpn627j0t/YcKp17d7wMLtlKTvC8A+ytS/3RXQmXYI8+dt6ftcCoA0HnumWQrD/rkzPCk/lBe+NY12zJBCYYavwAAeK59hluNiG6zI11TdbWJLtDZuZ92a2rHXAAu++ufc6vtRtdEgRBSvrd3wTNAfBs3ZQvG2pOOAOJhPMB07WJdutZ8JqsgET3bvb7UfzPuY1eu3NmYG9tLv292cU3zphzYW8ktIIDQGrnl614tx//Z+67XhDCHtdHMhGwAlvjbQJTO7HdxXA2N7kuoOjRBoN650ljSMyev9gByQxaost6kBSwT8mB7Oq73wV9fWZLsx/sABs8/Q9Z8Q0lODYR2K0E9J56Fo0dn4nuSgAOQNQ1gPxo6PwC+W9uluzQk9ysuWi7uwOVX+l6a8baAEiw4ffv7xegWQPRaRe2nZr665quT34KctZYgWugMpvjebRADLsH2Q9xAb2N33xB/dO95of9EwSTyaSza+PT4xkE5F3bI+okHWgTwPcJYK8/gV38Sx6tR/TOeKXv7z/sYqjgs4S54/172WH0dD67BQSM13RYEk7na1cAWnAJFGc364ed4NPtvE/+zaHAtfMAzOWrH++ECGDf3PLnkuD4Boz83d/973XejvHOCez5O/GdmCdeolWhrLWtsKGABMycfia9cSt2tIpblu+6t3cmsst3Y6YZvNvRCyhiB8SjrRmJMRAjebFBbF9zZ3cs27VizWM3HL2Mzw/vNs9da/eg4gbfG11dY5dsMrXjrj67tjYSQHZ/29xb+99vwE1rPhqjtXHYiRmjK2Kkn+5asltLchktwEfxdrQAEM1payv6k+1M5ntHjmJCMoqvrvVIAsCBBEoy5zFgYkEFCHkLoLq5c3dS59KDAMP4XLsQH+5kLDoVz/ttfdm0NUER9n/v0t/Je3/Jof7NSdcAh/m15BYPcqaf/vRnJ7vFpnZ9Gy/6Yyv5M37jixefL6DryaN9JwRgTuxaX+lrwESyKc5OhySz4p7aN55dtACjdNGOPCBOcrTRQuxWezmXYiofFV2KRdm1APWOpUNzXZOdIlZza6fjyhGOd1+1zvML8Z3sO072jWNXoIJC/CtYK2Q0D0BciXx9eARYd8/0Z37srO8acb7Hx+2YcyfryVuxnd0VhyY/4DAQU04M7GK36oNN6Zxd9PVvruTLjW/tyb3SLbtcA1ObHzFXx2svrhMHt/6SX+PyJ/0GDomX6psv6ho2QzFA3CP/EKOLA5IBHuQT8Su+jlbzKt6y496dTx1fd9598snpbuPWVPNH3tFpk4GX/YqXxV/xHn09gip/KQ6p/6511475VzAQz0f/jjX2I03Yp/oHbpNV5/kBcZo14H1fbA+fCCyegGc2sf7FiWy5HKu+01NFuNY9UIkviQ75446NdzFYvMuOFGdscHW/ZJ3v4AsbKxrFkn16VFQya/1Gr3hL8UbB1S5+BW25a9d1ffNZn9mNxuo6uVL0sovyCiBuawa+s/ncYHC61++f/OQna72KhXqHQb9tFGuuoql+6KX4JL1TSBZ3Jhu+DWCoON112ato65hcLX4UHnqEKDsWHc1Z/InLollsxjcnK76FTYqGdCkbGW/0sfGTWxtLxGn9FhfLjfvssY98gSKzolNrrDlorciXG3s+uoYfBUgnr+hQTO/39pm7eLby8zf7sXlyY/FCfXtHS3zVXg6UvLLr7n6ed5jUT33QO2tb7JS+NA+1m7FufTYe/ye3q12811806CderYv6tClPgcmndSLu9Kha8UuPs6x/7weqnflpLfCNyYyPgBU0HwucP7s+u3x/efb2/d4kLdaVb8ln4tcdO76/PnA1WAns1lprXLZSXgU/SC/TD3HdvGNQDCUWFMPKO43PZkdX/IiTbt9rccRpPa7oyE+ah/ornpjYAxvDHst3G0uO3Z0X/HXX/uxnu0AkXiU7eW8yZ8e6DhZjLjrWta0b+WF6BGAH4vOvNkdFT3/f/uSTZRtsnEsGzbtNK/FUv2KKiZ8oNDV+49U3/6SI0dyJ2diseOzaxohuY1srrQ85YzJKZ+Mz2lrL0cBP28jR2MkpvsQscvL4NFbnO472+Etv5CyNV9/y9YlViK3FuF1rg5M4M36iHw6SzagP85GeJa/4W5jIv/uDP1mPwAJs1JAhs8hNNqAgAdSxhLbO+tdxxKu69CnYiXmKINhivJo4AaRxJYbLSV7snR0UtLFnwAOAA6RdX2/QVsLU99rrMx6WYD7sFwgBeGozjUjnVqX0GA84JwH+cLV5AnJJzKeyWYhA0q6N/2itADIBX4lJSmfno6o1gMVkSl5nRcz4fTYuIGaBlQe4SG71Y2yf9IAh7BrzIcGtb0rV3XN7/vfOFYGmYFgQce98AxOcRm0X0DxegLyS/C+/PAXWxkXbSnZv9t0jksUHj3bg3m/OA5gUDbdA3S6eNc90YdNyu3s9edSefCfv9IJ+aQesYRj1H6/RIRkwNv2lHwCYSdPUP0aXLMivfhZwdtyx4BpJizmmm3YECMaB+d2B0rUZKI5jAXMHICAxmPzTrY7hD30zMOBopsw6JqCsb4mGNnTSGLN/MnZM0oeX+sW3BJ2esjsMrGBwOrU5FvnWp36tLTq+2t/c2hiyZ3eSKdrYTIEZO6tA3O8CoegUJEgw57jGppvRkJ4vsPbx49V069Z+XEJ9sBud0yfH+vBiO/Vbu7l3guifXmpjXuhz9pNuWOsTVMw2TT/CBtffCmgvN51sE1vJIZpztoX9nvMKJNmB2O14EuGVbD3Zz3PtkSvGWEDp+11k5ycEx8ln6gbAvnZzLeX4gcUcv/lrLgEebAE/o++HD/fjY5ozQU/yENTUN3trjviRBbq8fn2yZ2yqa4Bggu/okuhOnWps/suaNm8CNfOPfzb4+vp2o0HHkmm010/fHWsMNqVj1leJXjL0vge7uAQ31mlylDRaXxL3PulrfSmUkSt7VhvzKxC1dgAPM6ZZOnq+i3uNzT9Ee/QVXLJXQKQJWJFR+ilhjb/8nIT44v5t8VTizUYq3tH9+HFXhwKOxKxr0n+JSwBG3xWSJOfAAPYnm8P+92knaLFW40nuv/HxfjZt84DOfosJrImOJbdextj1iovL1x+FXsG8x5F0PPrqF2DZ7+ivsBEv7WD0yK+u79rkSp7Nhw0i9H3Fbo9v75DsuvrvuEd0ATokLyXbdguLxdiHPiXBQKb0PF0C4CQHCbO4pWPJouMS4/QkcOfl8xdrrWSjkqXgP/2ojaKchMMON0CmuzkkmH02j8mnR0HkB+KncQGMQKja8QPxmiz5KXPfZ3OOd3Fwxzs2X0QLuE2WABzAcDTMIkPjpLsPHm6fbU3PvKL5Ajx2Hm/JFfgmDpv6VVt339Q3MEdshqYFGD68fX68NcxHN0ZyAbgnz+TenJD7N76xHxnFtybj5GrtNo/1cdrA8+7dKXbedOx37qxi2NHPXje3dzUlZ7ESv/vDH/1gye2f/eanJwCiuQRgsukS/7Kh1rYdowB4iT+7bcd/NKXrdtNKwvmY+r/dffpyfe9cumWnc2MH6AGrATrRbR2xQ+IBfjggL9lFB3uRDgPT2Z7or13yk1yLseOp9tZzNqX/aFUsn3dHNI4+zGd6KoYGJHiB+Qb6NqDGNwAMxQuBIfUB6G8MAGhjrQ1c19drvSoYxbtHutXWDnT5M/1MVsAAgIc8OP2PBjpd2+hmf76yCfC4q6VrJ3jP13tsCh8GLzBHYjQymJsQxHb8M10Wn/Ol/ChgVu4Qz8k0oKW2gGz0o7H5srmo7wqnjaNgkN7V3k7ZbP3Tp/sxS8mlcx7hEx1yR2B7a58fbf1nByqAiMmTn5gjWvmh+hZD2AHcNelu60tRWX4sj2h8sZ91DHwmH22iUe7ePDeeu7w80onMxQkb5Nt3I9TW456SU+c2vzueru9A9MZPH+O9YmHn8mONl0w6z5f7ng4mA/FFdGQXvC+qdulJdN+NS7y3xB2gzZVcXy67CrxXV0tHop1v2LjNvpuk860puEvn9kadHdvFX+e6lrz4tmhLZtGZnMVv8QF0rQ+Pjet88hHTdlzhKxmwzSs+ON84TW3hZ2IodiPZZifSFRtKFDkUv9zlIn6xjumAjVzR0vzR1foTX0ZPcxqfXSf373zyn4UpMbdHF/bbS+ajfxbKWgvxEn/uhGrcvQFkbz5CgzuWPHpHPlIfyaDrioFrrwgr7wVuzrwte9H85bv7m3oud05/0r1p7xo3+swXOzUBV8Wi5NXcdH0AO1tkI4vcqb7ioT6SZ+sGxocX+UmfjWmzjBiGnVIQ/PL1fkQ+7LR5iG6FZvFc7fsnN2vkw/EeV34DOC1W0ne/+Zh4TY6KOfU7/Q4AWv7XmDYq0O34psviy/TNXNZnuvz1r+91JEfpeHOaHv31X//1knX6XF9isuypgq9CZ+tXMdxL4ZPVq1f7qUfe39hYYoKu5XPkf81DvJiXrq2NuFgeJI+ceRcebBhYxcsD905WYvrpM9OX1o08fGEWR8G6OUi2NuGJr8XCjWfjmTXROTGKHLzxald/4uz0X8ETjpDtiJ4T9nr4u9omDz5JgQX21ac7/ztnE5nCLuwxXtgHetw88qXoUJyCEcnT8Ni11oP3rzUGv+ZuqKUj/+b3/vhmTkyd1TCh2CnDCHWMMYvYBoqoCGqRW6RAvdpa0ITTBFgMEkuBCRBCMCyQXYHf433LNwcmKLazFfAZPRtk2uBL36fyWNh4CsADVgsuJtBae9WrvjuXoq9F8HAnWEB3gdwMUgUeihGNbZIq1Aiyk4skkgNSXaTUAETJR9e6zjiMNgdmQQG5BOeMUXJipMlFX5J4idwEN+t3JZHHozwEPPVL5vXd8fsXt8CuJG4ZPO9TOG4jjd/GtMg4xocf3b5LoOsESg+PHSzRIlBgrDomUQfS4vkW0L19H82cdwE74FL7PvsT9PbZXNNh8y4IsKMgfvwzmrUBBGydvX2Z1aQTLXiYtFwf9AiEOana9F2CdNL3Q3adXwbkSK4bn47pix5xZHi1hiZdzdMvkzHnwIjRta4VmOJVf1/h76Cr6/pLdmQbXZLPjqGB3ZA81J+1J/FQaEg/8DP5NL9sm/llZ+jB/XtffXktPgUei9ij8NaYC/Q/dvIDX3citZ93DygxP1PP7n6nLxxCY5qj9+9vX04MFI12YBM+rj9sQMa80E3zMwPAOS9d7zo2T2JSO7ZUMge0179rZ9B/d477Lamzrug1oCSeBQXAss5dXu6dBnzM2fVOkCXY7bxfend2+1hBwJhAmD7HAz7IZdm0I9k72bjjbpv8QmMDuSW/m679zhTO+8GD3Y9dPYo5gpxpF9in+jXXP//Zz74CYvK99Sl4BzZ/kwAAIABJREFUEljEr13KaACcznmXGNARO0vYUsHlDrD2YzuAHuKBeJ5Fx9oKamYMIVBnzwGaEoL46E/ASR+TU8mSF6xZjxIvtsJzWAEpU3/4uAm+fMW3tGvvy12sABTza3Ya9js5JSPJaDx0nGw7LoHoOFqW/Xq3HyvQn+Q+GloXK0A+kqbinALz+bgkQTf7SWaNVTLA3igIWSvWYtcD5IxjZ1o2KSAgvhYY8nS/zwA4oOAgAOdz669jz559tPy4RC4ZNa41KeEQU3UOgLJ2th+PXmocCYPHSCUbAK1HD0RvY9O7+qvdh8sNasRHAX10mpforI13MEgkGnPGEPQD+O0FyPxXcokPdDUf2fJoQJMELZmUxDrfWxTEeI3bNR6TED0SUPYyPoBBYvT0jZzTy/6jP9m8erUfuQScnL4ASNL1yRZoX/uST8lSO0Ojmx1IbpJpAO8E4uLfLu2Ah661g7Mx9LMSkg97t1byS8/kEApK4sHG1Ecy8tcuQDF/45AhO9Q1jQkA6jcAevnCyx1LNl7Xi+PZuo41V7X1jPTWSrKN5u6A63j01a5zzUX9SJajpfaKUP2u350D7N3X2bPGkB9dXu5drPKn+E0v6Oz//F//Y83Zt765Hztj/hUB1+PpDsB22Z8jvuh6/gjQlTy63h0eZMB/eVSQ596zwfEQj4qgivZsORsRb+kBu9/8Gy/ZAYWsHzakfhS0FR3Yi/qufTwomjbH4lh5ouJ656KjtdO6SpZ8kvjQo9Zm4SXeuqb2/dlhb+w3b3ZBQ+GruUzGHWueAYzxNO/wAqoC9cRTknw+Vdz+V3/1Vyc9oZPmkq5FnxxdfCGmSi420jVnCpT8pjzaXSHRDaj1EuTW+ve+9721tmsXWOrRSnxXfNqtHA/kDXwA6kZfc2998p1rs+NxRzVghk2Q3zW3dmIDjtgDhc/6AOKLZ/oUU9au/48+2u9H8j4YgFHt+Mn6QrecCuDz7t3Of8WVc7Nic9kY3tfjHTtiJY+Pslk0vsRn8hm02xwQHe4Mteu/dRv9Cj3R1vqKr+YnGrJN5AeYiserqx2PRmvz3Hy442v7tF0wrG0FkGjsEW6N1zh8pjhecbEx6i+arI144s8b090JYgJ2IzqTTUD3p59+etrNL4fjQ2sfn40R/dHQf/3i6eJiF9cVeaI/2hTknz372gmsT6fl6PSntskEMCwukBuIOxRGyDp94GtbA+yxuLRz9XX5fm8kiB6PAOIPxO/5uGTuLuhZyJVriWmaD3G2O9U8ik0MIS6HPXRcfgPAFcP02fXeXQdcTh7pSfIHPNdvbfkNGE5rInkpULBT9XH14WqtHzGAvCn5Z/OLzcSNdNr80WkAaGN7dBicrLGiAy5CpjC/xgkkbX6yZzNmFW84lmzELtHc+K09OtGxdC9+o5E/jK5oj7fWTdela/XPn8DQ+NZ51wUMqT7lEfyCJ+PAMGCr7iQSl8iN69+mp4WTHNjE9KO1Se7FgMbjb8Wj8Vw/zX3zGv3JqTmjQx0TvzRHret0MxnIbWCXYtqO5yfF3E+e7GJOx2d8pCjdeGxkPMBpbFZoDpJFc5v8o3XeVfjo0cMVm8BR2TrxlLXU+IovjcNP1J94pT4U+fouTmXXYDvwoGUPHz5cOiRH8VitaE1P5OWt7/7ljtHDV4q9oyvfoNhcm465U6rv1q9Yxrw0lgKKPAw+Vf/0Xn7c9daYeaFXClbJIHqTlVhO4bb5kUfVN36jUUxiLtw1xh83X313J5C4L/rrRw4AC7CpoX7F3sY8/70//I/rHSCAQcGHhDjBIIjRB0YJtjA3J6lzHG3CosQClQV+H4/HAioBI4EKEpLadQeIhMBnAs64LEN63M3Agd27d/voKwrXOP0DGte4Z3sHpsBVWzwLICeQTKEXT492JTrZqNSRkwBSslO7JlhCtBO2/RLRxteu7wIuBk2QVJ9kuQOYncAB4QFGgCQgScpQe4A0BQaKNrbkQqC4AJoBGu6Eb99OhNZkqMrKeE+64qPjN9f72f4APTJ6eLwsvbLC1JfGQGPXX9/bOyfqO/3gMK9udlGK4cOneQT0GW/1ddw9sT83WGvhWSAcpMSY3tJVujRBL8A7epzjnLqmv7me0r1pVOIPrbXr/+6Yjvd5dQAHQFhgwDQkJxD4dHfA1pdFy7GbWZtk25wnX/TPdY/Wu3TRIzzis/7W/B+8SL4ZT/Ke+khHO9eaIRPzxkYlu4zf3TmbAZYgjEPs2hkMALGMDwzpdzKMfuudAaYL0dUjTATwgEzAsWJm7awjToGxrq/6ZVPjdzpO4NqUe9fQP/bE/NOtm5ttJyTUHJ1gTdD47vXevTH1P1r0d3e+2QnJt8ASMNyY+hKk4VFQza7HQ2NLVqbuWH+NQ6edpwcdB/gk384LxF6/fnlKdJbuXW0wVmJ7dr538V9d3xY0o4PvWaDRUdic46MBYKHP6GX/6oPcG2/a045bE81FJZgSiY4p6rPDHZfQ5+zXej/sIp17fdxNINi0+wywwFZbf9aT4EkyTqcEk8aJXolndNmt2PXbJ+7VQC/YigUuHrcWJ5f6iOZZlBFjJEP+iu7VH39JnnxxYwPRyAW41rjiCGChXVsSLT6ycfE7kxuJ6Io7eoTiMbf8V9fZHVbfAEIBquTIreFsK9vXNSU4jdkj2SQ2M3Gwc6j11b9EKZnZqdl4/S5RKaiXkNqBmfxLNmqTHtmx1XmFtuTlee7kA6wTWCajRw+2jQLyAnyAXPEGKG68Tz75xpr/QBBgWvMmSaAH0eSukuTUfNJ/sYa4o51e8QHgEc+4LpkCI+1UevHyixPgXTuJTu3ofLQ3h+7c6Lhd/2KZ5jLa6Jb5iBZFAM8NTl7AXHqdDCZwxb70CMUC+mQncdnA097ZvnzMcWdAa9IO/cZ19yRwl0/mp3by8eL0iC7zk7wbi41QTIoOAES81MZ7VNh3hUB3ZAGw06P0sM/0MvrFatFVu3im68m4viqA1N4OxbXmjkcK8Rtspri4/lqDyUDuogjQvPdn7TdP0dIYNlClJwDD+2fnp+ekA77FjgCjaJ62qDGSx94Zvzc1ACwUP4CiYrd4iF6774DQPbu7Y9HGXuzEc9tP7wzAQzR1N9SLL/e7ky7Ot99J7iXSracAndad9bHA53fvlhx6bjxA2R1GduQpxLEr5mvSZ9dhvCuWAs+jv+9iquTJHgOEAKzJqfEBu3INPjjQGGjUNckvPgH3/LxYsLUx77Kon/hwrfxA/iT/5Hu6Ft/Rmn4ErihgJjc6P+X95Mn2a3x4/QI+k//ss3UNKE1WYjWAD/+Snesv+bcmk1F/fDywGW9iRn7G+gE+AVeMrV2/06XoAIxEl+umPbEm0i9zl2zaxazoIU6SyyZTRVWgUX2SaXQbtzUFvJ25WjrE5+Cf/1Kooxv1FVjcWPwMeyWOFJtn35qzZ8/2rnI5RHotPu2abGBrG/gqHoKLvHy5nzvvL7sA6GS32PV0o+8d7/o+W6fmrzHYbjlp7eqTj6qtHdOKTtEs5p7xevLi56OJ/ayvZL2Bu31XsPUcz9mcdGvH9hvo6njjyqfpUOO1Tjpu7fdJbrWT1/NjO+7dMWO6XP/RyTbWLlm01rve3VDi39ZRPPidHIF16X4vaI+/xn35cj++SLzuu1j97GznDHLUeHTXpWOAbIBctPNzyZ3d6bhd/x1jv4GLdkEDQtd7cN68PsVV8u76bKzGaA7agJBNl0OmA+lNf+JW+UCfrensV3rT+eayR38pTMzHxVkn9MdddsnUI7/EOvEBEKf/YpXaNCeNEV/pVn3MHMAmEGtoYVPHS7zTOfOZTgGV+czaJluFaMC5mBvoKWZV5IF/eQShmI+8krM7tP7yL/9y+SQFu3QvvoCldsTDmNIxGzSivbY2WAD4bfRpvGhsnU39Fx8mf3doNt68a6t10djpI+yrY8np8+d7V747iGpXm+5EyXfY1c+HxD+ZJdsXB79if8A/TEJhbMVqx+My3UUYL3S8tdof3RWns7vxLFeSK7Bf0RtN8qaJFXWHVjJqfPo+fUp89ZvPkY/3O32LnvTYY9Q6pjjRnFQA5pPgd+4agFV6jFV98xViQ/zBaZsjtlYeQ9fE32LRFfscuX80xmNrU66cDBWYFYDk341bf7VtHDkAvJKd7pz4AgZkTutr5aDH02r6zK70HrRpf7qO75AfiE8UNzoPMzxhu8cG7Oz3j3/849Omr9ryQfFAD9i/ZFhfNoqJ1Zqn+rYxrDbeh8TuyAvErDC8dMgawu/CQP78v/33mwQisBSw1WFEAglqA4iIQAmwIA6YwQEzkBwVAwAkrC+AhoVj8hQbBHItjA9Xezcvo9r3BJAwVbgs4vp5/34D6CpXgrPoBWpGy9Mn+xmz+gUsWoQCbcm4fiSEVzf7TpkmRjBtcZANMElSJqDod3eqWOD64Pg4dbSZTOAS+VhgyWMlO8cdORIYckZ7vxnxaGSEOYfOCxQ5e4n4PL4NyO3iEFwA19ciPNuPxeofsK2QwWE2fjSji+wZ+xV839vFAwFH/aVjFw/2o6YYCNcK3qd+Ai+Bddvh7gIIGc25mgBMx/ElOJ0JDgCb0aNT+E5ucy0A1QXxc1wGhOyNTT6dT7ZLz4+d5hMwBjK0lq1foLFx8VABhDGTBAClG4eu1QZPZNu5uW6mXtOhjIzErn6Bj8nFeuZ4JJZkNhMGuuY6/eubs4oGoKZz2TIFM/qOL3OqP8E0+1Ifc93QHbp4+X7v9J+AYHTHN1C28wIQc7d0+gjkBZ8ck/WRbbPGFUzMn7nxCQhy/uIoGJOLdQGc6Hf6cfV+FwUcl6zQNUnLSV8OEJ4+vz2KmubSmsGT4EHQp8CAt6fHy4uTMR7YPTu7zGN9CgIBmA/Gi9NXcH4UHK6utj2pT9evxPZi77YHVDx4tAMsuk32tWHjJUJ0hcwdZ3vmmo4+yTRZu8WVn4i+t2/f7GdRHoGTPvXFrgA72Oh83tK54+4B+u3xBnatxRv95aMbt2AgupJPPrL5qF3BZHyzJ3yytWl9iQcC6tgWa2p+ur4x6xdIzw7gHVhCzwDZ9Me663qPWPFsYTtP8JeMPOKo74JiAaMkwHrjh+IDX2zc5dtdbBcokl1t6y/ZNb5EY9IJSJq+xQ4Yz/y9Pt5ZU7BnfPTEj0RK7CU+o0ONW7JUYigZVfj0aIrmWvBOv6NT8GpdAdWTTzHNjk928fr1cSfMBn33jv30xftv2mEl/uq6CrDJR+GlfgAoinAdUxyxc0+cEZ2S4savHy/3TGf7XYInVmoe6jd9S1aeR/6Lf/j5aae4mJatFjz3u+skTOSRHJKl5I0/BX40h0De2oh9JWsz4RC4W48lWdH8/u2Og0uUO2d++Q8xXDQpDpG9RIJvYZ/Y1m2jLxYP/UlYm+fkE519ZwfSh2TS8eiLlplksdHJyiO5AnWAjIoYvUDaOxcAEelG/SWz5r3+13OzL/YGAHGCeNJcRruEOX48NmEl78e682gTNrv+FQ7rz3PKgRMStTVPl/t8/LDP8ZEMjWfnbX3ZjVZfG5zcd4cAaltnjZ/uApzEH4oS0dmxHd/tTRYAh8ZORk+fPln63pymH9EIaO29Hs8+froe/fDFP+zH8HW9AlvHozMekntyfnk86q6dxIrejdt5d3YowrNR7BbfzufHu8Rc3EAfmosZczc2efOxeG9e5+7E2iU/BYBkUdvG71oAErqTDxrTSY9P8TiSrrXLNn1yhwfQr2PRKt+sD3mwGCQaFaGscXfXxXMvQW9d8GPR05rgc+sHCN28dU78Ub/psDwnHu327ZgiLmBg5TvHndCTvo4BHKMDX/GmGA6cjp/WWvPUOe8MiBa5dGBROpxtlwtEc2MCquhIxxu7v67LTtVX/sxOaMU9dibZoCMeXZMeiu86n+6n8/UDUBbPxnPfu965eHQHS+fq15xFn6IscDf9iNauSw7JP58JzKqdeEMxjU/oM30D0LJXbJm1ah3yc3yE+DiwGpjJz+A7vUx3AIR8gDit88m2vtOtjsMIbAzpM/mtWP8Alqc96g6Y2jR2/dEjOfHjx/ul8/QtvulVc6BALsaOl//H150225Yc532/M3oWALFJDTAEDqCCZAS/tF9IIdGyRUuiJMtyKMIfgYJeEBxfaDAaJIC+3X2nvtfxr1y/fbIPYZ+IE3vvNVRlZWbl8GStWvGvT/GV3IX/2YX+5LeBXzE3nxz/6KZ4RL4oVjN/u7f5lU1qzAMWTj7YPfW/gdaJU2dhZeejO36LhTtfe4rb0cTHbRxkx9H4IPajF3LBdFV/J0Z5Pe9gagy1D2/iO8QD+GEbmvoX0zVONok93ViDhVRyCHOue7qO/yGzaGWTNp7Sd0Bt3y0KOXnVlduLNdLLaE8ns7vZaj4+forl2gKr49ka9r9xKXIaL5upuNVxfoY/ZcvTk/jFzphD/ebDohOP69fY03+LV8x18848gqnAS8y5bJft2OTNbDfMUT4E5DZO8odrJbO7GGMWYaK9a7I9J555M+OoQN/5gGa6Vl/5UhiGvCx6bV9YAcQ7HuA3iksnPr1iR7Yp/oi143f3dH8yptvRlV1IzvwPux5t3QPcjodyVVhY/UfzXPftW8EouewCF/qMK3lZRCL+6lzyjz4LsPjrmbeT/yefjUPFU3HVwRWuQnzXxvv0JXpr25jYUIXKPvn0xpNetrBjnsyebfJeXE/6b5yGDYQzwPPodPzqnHitexuLbTQV1KM1fli0AE/jC+U2bJ4cxXsmG999Hdc2P+BJcbmJwiW8p+uKOeO9J8XUFWB66O9aGPbG6eCBMOLa5v8twok30caOw4RrR/wYDWJRPuzhH/0f/+kUQARF3VggIpmKAQbDCUqwGBwrFDBFEsPgcLidl8xswrquQXafJGY7u6NY10QHXDFeaO/+hCAw6yXoQIzoBuAAbGNYAm8LGw5yG9RDyNq6RhUWmCLR6R0g9Qn4Y6gIjTEyGRoXxzBGfcA4yTmj0jn3cEImoeCp4/WNbobAuAXL/d6B1wZWJdPakHBRMIEQB1wfnHxyR0P8MYkVv7ru6ZNv7p1O7hwkIEeQJ2AFMAFEHj6dbSa28k8GOavfuq5PsmTM6BF5bl6NjCagw7Pa6DjZMzoma+dVO5OHe9PDxiLwNoFNbnOAI6CT+Ix3jJ65hO4z1FWQML6eAKmNjBhHzHncNyLGZKzR0hZY9KYxdM7cMLY9F/CPXpD15itZSI4FL+ZG9/bHtkiM6X73b7nRXY6m+/Vv9ZOAlN3CP8EQvt+f/2iiOwAq9wGi6cXWq2h48eVUsPvfc/7YlusF9JLIDcTjeQ6j+wRA0Q10lLSgiTPa+g6Uaj5tEB0wjceNR6DNFh4A6OsJNNhfwTkZdE/0s3FsyZkj1/6TXdtxSStb2DXsJV0QCNCB965VwRuYJZPmGV2lA3uOHyVa9vTw8ioqPXs2QbD79ffw3fA6upJZfoXOR79xd55uacf86L6Omet0hL1lPzpO5t3THO1PQj/93r1YlK0g/+63+ord1bcCyOO1tRBdYCck9oL7zkejhJHNKBBrPMnaakfyKhCXaHYsnezvLmkb8M+cz44bf232nf4WY1gskD6hZa8wc56OF6iz+bUDhK7/Ar5ol1hJ2mrXSivBP9BOfACoSOZW9jVOIJPxfPmLu72f6QedqvAgWd6PuXfeypZ4IKiTBNGdgtMPP5otZLoGUBQPBNHmxZ7bwNmuSZeiy7YV/T7A8pW8xxvJeMlQ7UVbfJHIdW0JqKJR5wE2/F12DjDU+IBsAIc//dM/PXws2O7cT37yP25PxgEBarf22Epzus90NBo8Ds4eCVjR3P29RBtYL2a0Uk88wW9/9tPZxgvAXGJWG/xWc86esApPHiO36l4Cgn4r/bI33S82FPwDPLetAjJEX//p7pkf7ybOUxzcyar5bH7ECwVkcZpVs6187nzXdszj5T/4wfdvT7bEq/qU4Hj6Jn2im/wFfW7MyYK8JfbxCiDQ984Dxb0EUsEr/kdv58m++XXG/MlsHQd4U3Bpvtav4/WbfjQ22xnUZ7/7a77XdnpbX/xY3zuXLMhFLBC/vvX47ilPK+U8dScvST8q2ESzomE0z2rfr2+P4nc9nQZeNFeiq/tOfxfQKA/4yU9++o2n4/nMgHXySleSWW3Knx48mqLgu68npwIedT+wG9CfHvcEiPHLNbqHT0sWCgtkuePNxmZuBV50bieryba/+A+EABx0XfooL+x8/BSHRI8txeJL1wM6+AExt9XvtnVRtKrtnWB3XHHPFkTR0DjYkr5H44mDrsVyQMHOdX20xU/zStyqeNM7sMwJ/lXx9RajXwCreafQqqgth2Ij4gv7xE82b610lVf3u3/bQFoZuZ+C8jJ5MVnjSW/2uzTEovUrH+kTmE0P7JMPBElGwIU+rX6vj4DAxpW85CXxTKxrJW1tK0zULlsshpBXxPf9dEr3RZ9cRS5mdXD3padya/4kHutDzhU/40ntxTv2ynW1Yc964FxyCfxh0+ib3F4Ma3FGtiVaFX7MH4XX+mITAT1yRrlix2tH0SC6+95caNVuY9vgfTTYckcstp/aGjxnihgnl3nx4vDGllrJ+zvfmYKm1bPsVnOjsbC/7G3jasxiY/MW0M4PpN8VmxpPfQKn5HH6pMvZPlsQitP04ymS7nW94vjPfvY3h8auKZZU8Eqf0o8XLwb4jE4FO/F891XM73zj7ZPfi3cAVXGChUTpIJk1PoB+n2I1tvDB2ymqy9nFXf3un38Xj8erdLnrYB3Aadtx0R8LsNiQ6G/MigdyNrGqoqg4Rq68c1t0st21Yawda7zxQ9xaG/E1etOd7Gv2yhPQL76cp7/ZhtqQLzcO5zrWONOD6EtfG19tyjuTaX0DxsXwgFx2tXstFOuYxT6Nsz9jZP+bVxZsiLuSh7m7sSJP+XRP/dcm+eaHot12jtkKOENjjWd8OVrFlorhsJgW/5wFQg+nuBd99dm2cd4HI0/YW0o1NvlnevHmerm7HD55JqPu7b/vnj7q3uiMX3DXdCca06v675ratWigsXZt42aLYDTi4MZcP+mfJzrqIx58cr17MF51rn+2Orqi19zkx8iD3nqapj7Sn/hBt3pHUG1Hn3yY3a+9dEXOaZFSY66dzsUjtl+u1PjYBHY32SbD7qvorb/Pr6fW45fcFD4BdxcLWxACg5FnypkbrzzCooTahEOwV4rzcspkJKeR2/P9MEA2kS1JdvHFu7kUmTxdHc3i3sZhXkQXOyhe6TyfG/18enzut/wLNgwXl6/ROTosRmt8dM3c7rOxNK6DVfz7//h/v6vBOjHJAD81CByQuAEfawQgZ1JK+HRWJ9qVvHVM8UBAoPrGaAJoBC1HER4NANw1Mb5rVBijcar9s9VM554+nQq0Sdu9MWz/HfpezOOl/e+EFRCJqQBEYNlJKno0/sNZKWnSCXo5p8ZgIgKDVA27P/oIXVVRIkUZAS47+N4gAoBOYNxY8F6Aim5gVdcyZox6n6qPu01GmXwE7owfYBofu+7Vy7u97vEi+rUl0JFUdS451y+ZHQf85O4lwAycQDF+fuv92XtwB8oAxI5xgls+dIGjFbx1jT52Ek0XJGNA0n5Lou7Phe7vWHovGFSsojsSDrT7beKiwTwhf/yOjjfXfGBo9730jc6b+Po5Mr6eAAH8mQN9Arx2IoxWfJVA18eWgT7TNyCwoMm5cXB3W/sAShktBlr/m0/RLukyd4FhznV//5I/toH8t8HcTsVY8Blw0W+Ok06Ym9FQ/woa2aSO1Ydxu3fbC0nkkeUVCCoS7MDuvn43hiPf6yXerpWEK4BI8ppbgDb9s6f4+8uSzvQiOwrsYN+M/+jUw5k3O6E03wR1/WY/Nl96CaAgWhCIZ2wW0Cha+kue/gQhAN3oOADPxZ937+YxbP0bR8EQkFngAmivXysWgKddQ485aOPl0Pkl7QKY2Ab+TMIAlM0f9J1N3rYaIMpGS3Dp2ZvXA56b69FmFVljoJ+SREAmm1kwZBVl/hQI03VAMYU4SRs/MfNsEhZgYXy24io+JEuBCzCV7pBJNER/c4H9LViOJ7ZnYhPMzXSl/j0lQLfJSdwBBPMyRIl47fBj/IX4h8+s/wBS8vNJXwJ3BIYF1QBr+uPpDMlE/SUHMdQpTFwr4PnIrilRUtgA2ik80Yd4Fn1AMfYgPhXQSkTjQ2NHu9ir8ddH/OteICAZ9BsocwpoL2Yv1/7Y/sZBxwXZFScGHBhwrPGKVQAXElRgadcBnwqoSzSAtGwVECMdKoG2Kl9SZA/3aAJUnETi5STj+Be9ikLJB2BuDkd743a9eQk4lGDsFWydY7vq36rb4mhFIUWpeK39kwA/HD8rlmickorGoWja93TEyrH4YpUrv5Rsars2yPVnP/vrMz9LNsii+2xd1fUAgMZg3kRbcqjteCKhbfwAk2iIHjYEILHn7kkyrkK4eEyy1LyIdxLP6M8uJy++ok/2DBgNADl29NHkE4pTtjKrr51zAEj5x2g/vuzVvPuj/8bB1gFK6yP+dTx6FZOzS+yZbW2ac7ZJUnAVmwRMdJ08BU92Msfup0PPnt297DId8mQCkOHx03nx5M//5hdnrnePxL35UVv2Pm6sT69FI/GTv5BYin3iv0TUnAHExTdANQCfP+Ov5Q4AsO7xUtgKdMC9xnzAl2tFbvoSmBw9FWm7H4hQH54qMQeiKXk23nga/Vbad73YqzEABfizaI0vgaHdV3/Aqu7bYEptKcDFU9vPRV9yTf7ZObYz/jWPk3E01r54WmzgBdW7KCwn2/wUs4pRd8zQd0Dg/VgiGjoW3fXR3GEjG1/0AGeik+2Sg/PNiotshjYbd3xP/7umNumIYvjJi6/3YsaD7I3r5OCNz3XJSawhhzfu5pzYJz4DdMx3cUC61TGgSuMCNpnf6VF0eApNAVtcHv/jCeCQrwZW1aZ8FRgv16iNxllfiiAQMH1/AAAgAElEQVRdC5Cl61sm6a68TYFQIbMxR79CQ3Krj2iz3U3te3Jy5194ZCsi+XLtyZHIpD3wmwPRlwxqswJzfJpiyd1e69kgTzfJ++S59R/v5DB4G8/S+cbavd1XO/ElegCn3R9v7hbWPDm21FaFjQngFe3Ziz6BpvWbDtRun9E+ucfEw31nL/B8cKqJOxXL+Mnoib5oqj1yiAZFcDY+v2dBA1uaLgHt2U7zrn7lXB99MGOmV0BQuQA/pZASX8XIYhMyLW7sXE8D8c1i1fjOTu/cFaYBA7Hgqd/opU+NCZAZn/BR/NEnILd76WR6VRvknkyjZ+MQjdcTQvJSeQlcKDnGBzGq2L5+dnwkJgXAii/rb8dAnRcjdA2cRUwob/eOCFhPvDEfG6/if/TR8e6Nbu8IqS+4aO/Safy2pGXzahPYDSNSAFMI6bhYPtoVQ/keT8XXrxix+Z3+8oHy/O59cS1+l/vEU3lFfbZ6P/seaJ/PjGY5dnR48lORRW7fPeKdirO161174oj64SdqZ/ctxnj8+MlNZnJ3cumaxnni/Gur/vjATiaP/FR/bLdiTTo0ccgsssy/8wPRAbdgOzZ2tnEIhZr6kVsV84il6S76km92SGzyX/7zfz72pXcdKQRFWzxqvDBhc41eoC8+x8P4z//RhWioP3l2/fYnlu+8uSYHid4WL0SDp8kqVMN3mmfJ0XjjXe1EB58ol2LTGp8ngqLbogB4n1yv8SqWimNgQ/SKHZfjwbrFU9kaORMfV7sKxvyPPPrh//5H/+c7E1rQJQFpAAkgheMct6ONWYw8gUdI1/eboW2AOyCUZEj6BMwGJUnpPECml6ADjGrL48ySE2B257rvyZPZPiZm7CIIMKZ2Dzg0W8DfHJKEm0NQCDDpGMq568GDl6+nSs04boCQU6ck0bgBO31QLkKRKO7gF+jHiDLmEnXOpD4AxyYdg9m9xgMY4wCMJxr8cZrRwdkCh7bTwxNgdue++nL4u8cgmaWMDI1Cwb6Wo2/rK6BfnxJq4Paz9+axJzpLlgLTfm+ZSqyB2la2cKJkgj83Zqwv+vYJSAMMCbgZF8bK3ODEBB/6cj+DxakLljZA7Z5n1+NgEi3jZzjMbSDfpu20e1VJ6RUgKz2Ih5JD+ocm7JDkAeDu92NeoBf4h156K9BL5+qTwwF+bHkAZehNbQjEOWfJZL93QVCxEYhN7uhEX79zKH1y5NFA1puPu30geeMBNERbuitRjNf4zK5svaw9zmPzF4/1Xbs9wbaBgegdYGne1SMQltR1jH2uHTZ6B8doE1gng8aykx1yfvbe7OeLBnLbuqs4BCCma43n/W/NqgXVfraKTVF8SS8AI3xQ17hu69fp+wJX3r6926LQyiZJpiSOnZJYsHF7FQUADU8kOl3LTnY/+e+AAY19Nj4+qjYVkbdvkxwAoemLAo1ixrHlb+ddL0AhBY5+1x+fcsDW9aQOmQE3+yxAir7kXUBcPwBV9LEv5mC7CBiHJL8AKZqsCFfgoNP4DGCKru4BsMdbj/nSVytzBYKAyXgEEKVfnbPSjD2XmCiCWnWSbhboeaw5WgB1tf3u9fj2bePZRIBfbRijlU6NXwGh8WRDoiuedl+8ObHTe7PwAqAXH4Br0ZJ+NGaAQuPpmtqqncbBhgBku6/jbMcGZPgDeld8lywLSpM7/vCP9Xv6eXr3Qu/Dl3fvzvjsJ03faqt72nopnuBRx+IJew4AlXA3RrFmydaAi18evvVnPNGfLK1GBjbSCwnZzZ+9HQCbjoolNojRWBq3edYY6lcMq8gWj2Z7olklDPQiPyuxGpukmD1rDB1PNrWh/ZdfzapQQKXCijgnmtLP+MRHRU/8ic4Sn3Tdqr367Vh/s1JvVmoBHwArrWyNbk+SiVXiz17hB/BpPlrBViJcAhTvuw/omA54+WbnolHBse/9KyhHX7+TJ/CqY4ENXRPN/adj/KsCRP1EYzJ88/XYGasCu0cxtHnCTgFhvIiYrj96O4USIFV6VP/ig3SjcxLmaLAaNB409+qvYwAxfIi3HfMuCaBI7dcu2hp3cgbmzmq8AROPj7/A4vQGzz759sfHBnz+8ylmRZfV9p7A6X652xfPn9+eYql/hbxo5OeiAwgUPfG1/tltC7eANMm4dqysTJbdw/7Es7bm6BqghHdOyIPqc682FMulV4GcnfNEBUBur0ZPN5ozXSvx1R5da4zRRI+6lu0ks/u5WGP2hJQ4+Pd+7/eOTBpj9CWLL76YrdPkrPXBJsU7+qtYkAzra79otPkMEFNAY2NrtzYBd8kl2s2r+rAytO9yNfwGKvMX9MmKbHGK+V9bt5z7Agjjoyes6rfvP/7xj88Kfvlkx7Ipja2+5eXpYnvrp6ONmY2Mzh1nKBSU17N9tQ3g6XxtBObJsWuDvecrOyevak4Artnf+AEctLBGgYgfVUBT0ADmJQtxU3Lo+uRkmyRFLqBTRb/4IXZszseX6AO61179Nw7Fl77XRjoYLXJhNk+eyC5kh/A73tMd2w4BfToOdE0vo+sf/aPvHx6LHeo3GfTeicbjCRBFBbE8oN5ckw+Kn6JZ0dY7p7o2ftTXXlzBFsQfOEP3dj38hj1WVIrm+G8hiFw8eXdP+lhf778/eUtjied9Z+fqr3cMdIx/6Fi2/K/+6q/O8WhtftY+myiPB04rDNVf/acP4iEylS/Vt+1PO9ZL0OWo7Ezt1Gd8YzttAyb3sTCGD95z3/xJv9Ot+slnNxflfPCRbbeSmSdnuof/7rvr5QX6swCH/VQESwadU4yon9rWXzabLTP+xssvNr7imJHRLLSJjuY/fAugi85oAurytZ1LXvEBMMtmmZvJypwVB9eWAhi65SKKO3wrXK92PZFeX/FfHNM1cEILS3bszdf+8Ic/POP74z/+49sTrfE8+Ysl41PjUhDg++NjW4Slj51nJ6JlYvLxTc2ZbEbn/+Z68oyc5IjpWfPgd37nd46+1maLOKKD7MUv8Sm+W5xj260Kcba7S//SS75czCNe67ecqO/m49u3s+gHME9XyBVQn0zwG4YZrdFeH2y9p3q088UXz49Oya3ZpsZTQVFMA4OTE/Cje7ek+Jqu5Bc7H0/NG7mwQhYb9NeffXbmZffCh5IXGTYGGAgbsjE1voF9QiffIJ4X928MCi4aD2EOiozxs2sbP0xs4zwWsbC7xtP1ckZ9xocKaRXWO3befXRtOQYDFo8cm3jt9MCnKHjWdvQlI3lvdHaMrsOSuhcuU//wC7E+HObhv/53/9c74FHMU4WhOCnsBqqBRX2agLv6AuSJQf0B5FzLCAg2AEmOR4MEgTE6Qn0yKyAkXGjtfkWN2uyvz/ffn8Sew+j6BBkTY1LCNe4NSAIZJbUSzdoxwTZYLNEF5lCWxtAxYBVe3Af48AdNkm9gSfdluHxGFyciODaO+gNeUsgdmFB4wEjtmtAmxr5PkMFYJOfo4wgYWXw+geejoZWCoVdw8+TJJHqCktevZ//jeEtp+3z9bhIvxhbA0e/jxK+tr969m1X++2//VhByX/Qo3HUd+QGAJQoMdJ+NVzBhPPSXLDZPGaqu7TiwjsMlp2NEn85jl/4EAIycYqHABa8PeHb27Z+CH8f1DVlc20zgh7bN4e55eQE/HED31zcgewcLEg+0RLNEWiLVMSAfwKe2gMrR0ndyFVB3f3ohwU8nrDYxb82d7mXwNy/r2/ylp+zDps/9jTnbxoiTm3H2SX+065rapdP4sT+3vOgKOez2zWH6x5DTQ6Cg5ItjE+RKtrueU453AZAAcKC9oFxi2efbN7PtoD98657+AbfO1wZ9O3J92mrVSQaTH9CFXTeP8Lx72LPz/dqChB1KJv1HW3+SxmwBG1VbXWO84zRnRVF2VzJ87rlWm3788WwN0zUFF0DzaCFjek8+7By9ql3zjL9it/ALGFE/tSP5FSzmrPE//8an1J4AvTkfj9lRtoAOA3ProxV8HucGygJ7rFQRyEiW8PUEE9dqW7pMVwByyYXflczV3vYbtdf4gNv9BpoYU7QKagXb9fnixaz2BdILpANSu25Apnnk3TwFdJGPR8yNLz5ZTUROBZLRvQNGq4cPkHoBTdsX1fezR7NlpRcF16cCfvd0TePoWHRJWAW+3j8gLoiGAu6On8LVm1kdx38ACfptXNFesmeVM3AkPtv3la7xmUDsPtkOgBBfJiYDhgBRSlaiM0DLvuzN0/qXwNRPvIheQX399H22HBpQt7mWPgpGO29O1Aaw1PwQWyUTMVr0xl/HulacKLGJvwCKkrtoj96eEKiPZN1YrHBv7Pmp4ty++w2MoVuNCSgTvyXb43sHnOTL0s/a6dheSarYsotbJ8YpwXg9T4k2ntq2TYIVYEA+sQQ72u/aLeEtqbOlBJ9WUpXs24os+ulQ8mBH6v+jT2Yrjf7E8XwbG9ZYSsw34NC1Jz5/b/aWbwyeeOEj+F5xZrQ3/zqeHvTHHsd3q9olLGKz7lOEUmxhnx48nHhUgl97APsNepujxmYuVOC0fYQiXWOTE5TMNh7AdXagBG58zjxFTe6Ngf/jN/ttZWvjqx2xRONkJ+sTb+JLL1ePVjF3PLD9SeP64qvZVqQnQGrPkwwAO2AfwLCtEqMpneh/P5GkuLvzDHGgGIif4zvEQSeGvBasRGvfG8dsLzPvQ+mfPQ9YrG8r9tnNZNj1VqoC2psHgTB9zpY8UywQV7cFlT2mAR+dc238BcZFe+0mA4D7jpHkR40B8GC7GP6JL25MCk58hpx34q95agiQkOz5h+yrWMPK2Wiz8jh5Kkyym2J28fP+NG4xuzhFTtm1nlJKFy04zEbUf3OqfgD4iljdJw7rWDTUDv+RTL0HyQpi81P+zIdFE10U//AlnWteiQvoTvyyrRkgB1BiYUD3NO7jq589OwX55NJ97Et8iP8KhQoC/HrjQhP50hU8EdvwRfXhKcQTR182ytN9/GOf8aJ2oiHZ41VtKiSLcWrLWKIrWhsXgEyc2Jjjf7/rs/ne2NHNNkWvWEIul+2t3dr49NNfOfNVTpbe0qd5mfa8Z4ffqS1ySo9qi+/cuAgfnSxrP/r4gWhqjFZ5KxKKodlRhYb0EDgqh41GPiA+mC8WXfR7fPWTb+is+R59Y7cGI+KPa4ud/NGPfnR7ir/+kld0iOFhLd5BRQ/rgy7Wj5XIYhwYVnz56ou77aHgEt2rGME3WxSgcBYd6Xi8B5Cao+SAP+yzmHDHT/hIB/hu8tm2or60xQ/0m0+lr41D7J4e9t1cUWhgb2pnF9DFL/jdebEdWypWEh/SCeOTIzem9KH/+sj2ZfM2ZqCAB5+ojZ3L7iIDP1n/cow+m+PJIP027q7tmPbgjh13v/ix/hQg++6dHBZY1E5/2a/aaSwd6zMe8Bv13feAZvFHOlGffVqsRNdPfHfFoWwOrA9moRAXTxuLomz9imu9s4vd6N74Gh1wivpM5oqa8pR0tAUJnhpmf+X6by58orHDg7IX8tXoPk+yXHZWLN446ENtpVfR27H41GcF6t6BxAabY10vXo4eOg+jkSMn73Ssa/DHHDZvu7ZznmxW9Or4yU2vnZfEytFtoSd8Q+4Y3bCJ+m7M8ut423dbT+K7/KSxbzstd2MLbO+VPGAoO9fo3sbQMXNfni+W4VcU/+JN3z152b0Kmzs+wFexI2whPWKPxNgwHHJmU/tkB/h9ObG8Yx/Hy4d/+G/+wymACAJiWEolAdOoZAgDGgCwSuccQp8C6A3scaTOS+o4ug2ucUqM6pu3k2wATFNg1UMG3zhqtydAogEzMbzPBLaTa0CGYF+gsJ3+NsQSSAJFa7/RJfAwQSRGAM5Nq/u7B09SnGjPoPXn+J5YjIogFdAl6SBwRs1k6DqK7xjgxjg5ia5lyLs2vYgu49MnheydH/VngqO3dkcXJmEyeRRA+g2oOUr9blYz3R+Lyffm7ezj9vjxPPGy//ZviQv6JE539AxQSdZ7ckvyGq8J03nOStEgWdUuMBVPJUQCOm3En/7i0aNrixX0bVnWb/oksUGbvkYGAwbt+ULu0Z+8ooeD14/5/OB6TF9STi+/wdALiO6cuYtnHrlkjM2vaFe4kCBIMM2FPrt+B9jA1QwdsIq+0imgGQPJ/mjLXOk4B4R3eIWHZGn8ZK5N+icg2HPdvHRs653v9U+P2US6B3DYPNePZKBrAYabD10HlNggBDC1eQWE3cmVRNo8CMCSVHHk9Qfop8v8wLb/Z24/GoADr8mgc9vmSSS7lnM+Nuh6CSH/U9/sL39Cf/QN2Io3VgC0F7tksTbi1QmKrqfQeidINHRvwYDCtGI73TJ36GF91r85RI/u2yWJhEAMKBhNBWxspr232dt4RI74VV97Pm7boN870H6e0pIImZ/siADdNZIz/vvLa2V+/Fe0F8ju4JVt2z5VsixpV7ixWrW+FAj4k46R7/jy8UX1Vf+ADTqFlsbHR8TL7inI73MXTQHXxps8gNqNEf86b45vvgs2yeD9p/OYNkBFQqfYJ7AtyEvv7HlrhZtkhYwbj+SkYy9fzbZu266UqAHSLQKRXPU7ujvviRnxCJCmcXbeuywkhN0XPVZliQvMf8CvJ4GscExmbYHVX/FI9wV8NZauEb8pMExMMPOPrBtrxxUUaqsxCbbjm2K/OdRcsWqo5K02SlbSr2hqvMDG5KqvaAMYff12nrop8abDPWXAFgAtnFMQJ2fxZm3U5i6csnHRxY6wG92Pn+Z6fBdD1V70fvH5ACC2SogviqL4EWh2YqLXr2/9iN/Md+ASf1MbyaYtsLQpqfSEyHlp9sfz0tr4c+R8PU3GR/EtyaK/ktXmmxjvow8+PDJNFuJnYNVJ8K5zEn+gbPTVp+MATjGTGJ3N59ckn2zA02ezRarEUawlQSRXQI1rgUM9AWIFo1i2ewCIJZTJJ90u1rG9CLt2isjXky5dG/0K1N2XXnrBsgJB561UtogIEF6/45tGD0aGP7s9aZI86qd3gJw87fnYD08h1L9CYf3VxilIXgtP4o9iiy2LojGZyTk6Lu+Kr3wF3wfI6Ppo4HusuLStWvfF065pfLaQsic32bPJtofYxffa6CmS+JWNaJ7x0ZP8Pz4rLpNPvDMP6xM4AKCkM4oKtR0vvFekduUmFSLFtHxPc1+xGLgCFGyc4lJ+NNkBEPm37kuH+ksW9FqCL6/yfqnuSx+dt2hCbB3PsmeNKbmJn+IF4NkTg/Lnxs3Pite6NxtUu41lrxgGtIoFxcjpSDxK9xRFgPvmm/lXu2ivT0+k8c0KcrVtSyaxe3LvOJBR3F//FS/js22tPHEVX9lwi4T4oz7FgckBKNb3bGLzx/iba8lQnNY4o2uDNN0X3zcega+Avngan6xEZ+9qh84Bd/CpfgD7bS3J5nrfU3pPjp5KineNQTwa3ew6u9RvQH4LaPq9+ZHNVdT7+ON55wL5xA+/gX5dS093rEpHxaDxInpqI7r5h76b0/wtfYbTxNva/pM/+ZNzre1Wdjwpt5Nnx7sPry3KxTr0UGH0Jz/57Mz//hpjfP71X//101d2u/uixfyje12fntSe7Sbls54Q2D45eXfedoUWSLx+OfOnvuOP9nfMChfimxszXCY62cTmgye16GS86BgQt/HUNn9hTpORvNC461v+0/doFHOIMxUmuq772O/GSy+iR8zVNeLzrsUvL2uWI8Is8JV8o6F72Mro4KeirX7ir4JHPPI0l8U69Vs81nU+0Uhv+bHaY/fZlD7lLeYLALh24H47Luo6uEBtWhjRsejp2ujsnMJM5+x2k256Qja5ZfP6j2+NgZ+OVr6FLReDWnylsPP6WsQknq+N9ImsayceFf/BMdhROuWJUHEhmTcOeaq4rn5rk67Hp47B0iyMgMu8fj1b21kc0722RWZv45uYrb7ZOXYpHrYgymIw78WaOOvh2d6r/vmxvsfP7Ky25OMKx+xBx/fCBblbfJfzRFP6IicRk6UnH10Ft/pJ5sYdr2srPjVOuI24H88tZhG71U4857OTZf+eeowu2xgqmEdf//VHb9hQMZA8ANYuVmZHYUfNP1v4igu7pnajeW8bHe21A0eof/Y+ehS32BUYAjwUTztuUVKyjVfRWXuNVU4g9u/6xnN08J/+wR+e5V8EuoNAjpPh4SgBoYIcAQajRhkFwAJnYDhjVZ+C0a7ZwGaD66+2DsDxblYkA0YaIMOxQQ2Df/z4DkgDVqD/NLzGrFJVO/UXw/ojVNe7Z4OB+wkP4ImAWRLheuPXjnYZ+O7H82iJTwI5DumA5ldi0bV4qS8ThLHiHAAF/Wa4BJW1yUCSgyCX0nBs/UbDUaAHj28OUZBR3/1JXvuscIhWiUiG4Ca7rydZpiv0ce59++DtgzsnR/84o/v83L+BXlsHdwC/x8upCV4bhyBNFb7rBbW7IovfXV/7wBiJUZ/0ovaBJ2+uFSjkzdDSmdoF1G26a3+M0WylsHVrjzW5WrHCuEiojvG5XhRNVuigmwDI++2Tm8eDc5JW+dDV7qF/dPz+uDpuNegGb6OZHJv/wLOuiX6AIv3Y4OYe/3YcHY9vbIiEwljYOWMnIzxxnXHhiaDG+f25gx66JFCRTAGmjHf3J0AUdEgQulZRwTG2b4Kez8849SVhA1YKpt97Nk9eKQCwqd0X7WyuMbM5nEhPgAD9uqYxbUCfs2ocuz1JaHvg071tnwFgeIueO72/e3eIwCY73t/4hpkXN3t10dYcbOwvXsyTP4DurhXcGCs7xx5sOeMDfexeYBY/IBFobjQeQY6gUADPDkoKo1HAYf67ZgOygKjtlwCM5kPBB9lun8nW9Q4Rc1OwQFckMOTC/rDN0Zns84ES6njV7/QMSK8YuhOGeDRxwwDrCgONT9Bp6xJ603HbC3iUma/Z/grQGA+AxoK82sBf9CiG8P1s1LEXD2ZFFt+0V0uyc42P3e58/LaaSCEzuqO1ANCcrN/nX/zijN8xBW+6oYAm0I63/XvxLUCenSf3AvgSoa4V8LLRgUbxX5K2+RXdtnSIp/zZu68n0ebPaleyrb1+13/XtTd+wajEzFwSQHd//QNGA9aBHILwxt413ZO9sN9yPJS4d61HzumxLSZOQv1y+um7hLp2o7EXt0tQ2cP6YsfSD4UTC4IUtBTrtn+R+JkD3e/JI8Wq6DUnD7DxYIC9Cj31ha9dZ8Vex5JF7bMtCmHdy+7EYwtmJLgPHkzhpPlCz2yRFJ/awrWx15f+66Nj8aaxlID3HRCTXnmhc/RL8KLFu2fitVgTYBMvrKiP1tqMXjznj+NbY+Zf2d8dA9TnAb+e3j0RjT+uV7S0SEPcC5Q94OC7iQk8mREt5m50zNNMs6CHrQG2diyexZd40jzzhFPgWX/11Z+iXW3gc+NJr/uMb30CX9rCMp1h9+NVW1Ak69/+7d9+8P6Hsxq3J0AUcMjBSs3o7/7k17veog1g2DmAa3zINvD1/JWVqMCL9EY+xpbJlTZIIb4XP7EZknY2S5zUefarvuOjRQr0WbLb3O98x7u2OCf7I8EH+HW+NrIrPSUl5kOTWJy9U+Bku7u++xXzxB14IQdQuEpv2HAyleAns+QQ7+KbuahwVhvmgKeoFGmtYrYVINunQM5G1q4nJxRV0NFYGpd4M16KlbovO/1bv/VbdznJtUAw3iiG2z6n/gDC8aynb8R46VR9Ny7b/O08NDk3vvSue4Cp2/Y2VxQO45exsAnmYb9rO955iq/PfieHxlcRS0xjNbUij3iaTVMUVKy0sMaWW4oUQO1jO65CQrqRjeG72bvarB35mTGI6Ro3f9294ixzQe6fb7Bvu7boTmv/9ir25JTu8IXRmxzje/0p+DX+2q8YkX7AMXYsk072BEj66qmgbEJ9e2rIwg86YG6bD+K5jgMs5URituQVD8XrYv1+s0W/+Zu/eduaCxjK9/WpIJkt6C8ao/vt2/GJ8TQ+iXsBdz0BYtGKmJRtaEwAzWitTfELgK32AlejgX4D2+X5tQuU13b31/6rF/NC5ejj8+onOYivo1UusXPrdFs8CiyUL4qZ5QvbBstdPNUsdlV0iv7G29yYXGm2UIqe5gMf5V1t4h2xidgo2e1cWJ4mX5G7R098VtAz1ngrhkiG/BrMUHzS9V3rqepiGT4NFmC+imG7R44V7/mVbGi/G7u4qu/5Eb6IrslrxKfwKD4CoG7rytq2Laa5UF98k/le+/Tp6Mi1mJQ85Kpd511MMNeukeOKOeAq9dV89bTwwagePjzFjZ7MlDvDFQD74kM+o/ubS/XJnzZmvkmO1ScswNMDxivnqi/vhOH7+1TE+eijj08//U6HxVvxWsGIHWFD5Ab1kW7Wh9w7XmQfmzv9tQVWupcuwCiip/PxRLwqdq6v2kuPkkPtR1N9ezKl9mA94mCLnzoXXxWCvroWINZO/Stsdt1e1KFAY157Irpr4lf9KyTIdZsH0VnbnvxWbGw8ivvRrUjR8WivP34jnu1cP9rqi09KDulBbYvL2c7aSef6szW2HHnjAvCR+kmX9gKN7m3cYk0xbHaKz1QEVkCqPQvhYIl8FPt38Ov/+Z/8L+860IAYKMGBiQPoBQwRPGcpcGZIEdhvoKuKUQypnxRJMCXwN1koGwN5Aq7Hs9J4J9LRA2juM7o7Nk5mxhQjur9PzhjTGECVWKuHulbAywjXLn7gA0BMktM9Jh2eMGqYfzThAhy1t/uSbGmTQgJzBH4S7ybjpgvPajN+MjgmCIN1wJ0LDAaQCUw4bmOmeHhNBn0+eDdg/v6TgAoEp59JiCV98c5KqZOYXg9xCAozBhvsteUVHTPO3Td5fIOYC1zqemB+9AiyTHa0ds0GPDMu8Tgj17VASoaQMxdYSZLNkc6b6AxJx8yHCiD153+D3wy7wHD/Js8KILV7ZLFe4u4YMIdedc0GfZ94GehlzNGBv+ac8dEbyZxAYq+4kyTcxng96WEOcFSAFs7H+T2forOdNWQAACAASURBVKe+768yiQ7z2HykC34Lfjgh9+zjtU+G9GbrVGMQxLnW/fd1bwPk2hTc/H/xT/J/X+/YZMElm0R34t0AjQOO4QXQ8uXLKRptAFwRTzB8nM6TKSYB2NgveizhRD9b0NiPnB49vCVx7JggXVtsEB1tLgmO3//WbGHgHF7TP4mC+Vnb9SuAEmzhiwABsH4LGq8VGYptL18OwFa/tYdv295rS590vnvqX0DWdVa/CLRrr0CHrYw+SbSxc9p0jN0F0NWucQpqJR9sgkQT/WwcH8MXd95865PeffzRbNXYnwBQgmG+NCbgY9d2Xf/awwsJQoEJucSXdHTzDk0TsM2TGJIGq3nim5W5dLP7ADFWkqRLfK14IJlb1ND3rgE+mEeKIGx6Y21+sE3G/PqrWaGHF3xkYwb2A8Mac7TGK/Yf+OVpiu5L/vj3i89nr+vGJuirXQUk19deNDeW4hW+pPGR5Z7fgKiukwAILOM7oD3AqPHxUY2zgFhQL5huqyaJZn0CXerbAhhx3NiKCUDr2/td6hOP6Ee6kt7bOoTdLLguudM+XWMf2CU8o8MSD4H323dvDnBcQiOOFXuU4DT2aARqm099Kr7UlhWHEhjgINtQv1aESoj5a7FCx2330XgO0PuLSV4kT0DL5OGpCwWIdKT5wRcCPToOYI0OcfAkqAPce7Gt5NqcbWFJ/Uu4JZb1z8+J1QMUk0tgQLzpmu9++zsHQALaAfLqmx0A0mxgFm/YM/6Efene2vQ0Qtc1XnaWz2uLM3M6nYjHJXvJNT5ET+10HGCyfczDawFK9oRfNB9d1/3kwp/Qh+TPlvAH/F4yFW8BBpNFvCYntl5s3PgGxJ2iyY4xOlfbrQT99Nd+5STn//2//o/bFk+BU4ACYCx9fnWBAdHYuYDC+CUZBXopLMuj5Hj9DqCycj/eNO7mdvMr+TQm/lU8wg9ZRcqnNQ4y6prujR4rchurrbJc2/W1y/YFVj958ugA3bbtq61kFY8aa2BHLyVVUEFnMgB+8z9sN90CxMUD9locBCC3tZU5AgRoHBtUEAfKicUJ7LOCJT41nvqNB805/j9a05n4E687lwzpHnBCntjvxlr/5qxtE8VrXRNAE2+7pn/ji58AFk/7xUsxQm11HA/7BExFY3/mYDRmZwNezGc5Xm0kZyA9Pys3SP8Aw/yj/fbNE9un2eokfU1nxHmNQ6FMDhhfzGVjZZvYW9gBvTBv5NhyUj4qXbH6XPzOvp2n7q73R0WP9xzEB3GBWK32kktPDCnixoN0Ll6OD5/V3nL5+NiKZsWXPi0cQFN8bnWzp/6yG/naADN2IBri7+eff3N/eD4+OdW/+Db9bFyNYecyO0bCLzFXY1cMZAfF3+a5Qk18iH52pzH63jzuOvanMXdttqotbmAwYoQdX/WS5fS9cQO/a6c26GA8jc5dfOwYvApPur62PS3DJ+4Cw45/uv5nf/3T01d6Km9q7PMC+tGJ+om2+Cff0w4ZNP7sYL64scTbHft6ogzIKp70dEFt4zn9g581pngEG4hWfpt/qP/Rl9kqL57XtlyD/vLvYtiTg17zJX3cmCF8zuKLjXOJu5KJ+HXfGy1sJfyvvuhtPIeNwHjEUc2x7j+445U3sWV0qL6smJcrO9fxxgv4tZLf1ssK+PRDwSFZeupE8TwaxRPah9fx4fGve7f96bt3yOAfW5e+iod6CXp98H3N4fjUbzE++6jgkX5FA/8Wn9hm2E1jii8wk9qIJ56ua0z0Wv7Ph6Vrcj9b8KVf9HHPg3ganXha+649uOKV3yu6RycfNb5nFl2LHRUeo52/4Jujl87sJ1XktnKXbGt91CdbLb/q01w/cc21QHEXXbuneH372eRVPhCPFCMVrfd8bXyNpessThbH96kInIz7M2foljyk3wqOFip0PTvROTlQ44HRKQ5Fozkunm5cnfeun+jkE7TNFrjG4j360vXJIPkoNHeNPBhOwY+QZ+OsDbkC+/nwD/63f/OOMRFkSRiAKQAnjQr6G0DMoeiYuivWJnBt1U7nBviYR6MZuRje8Q3gcwh9Pnk2oDVjECP6Y4QUAgAVr1/P42Y7mGl8JqjEwtYLknsJoGAQTYwO4MmYgWecPn4IeHZ/HdvAfb9NDKCxcQnU8XQDW/GBAK3qQZf2a69rVMSATvXJwAGG8aLf+MXZNB7ACiPJgB5Q8tUk2AD2rTP13xZVEpz62QnACUKfjS5oI36YGMDv43ifDG17MqPnHFx/rqMLe7JLRBiN9IkMBTDolfh0Hg8UaBhWQBf9wD+JL36bQ0BOTufho7snaAT7JjlQmHzcC/wZwzurE11r7MBbRrnPrbsSuvaGJmv80k/Xp183MHABexJcutC1gqEdHHVd5zq2+Su4qC/AYwatazjhZENH62eDJEBP4zPX9+++M5zkTn8EYnhtbvbpn2MUwHLm+/w+RgXJCy27bU5nt0nnN2jQ+X7T3fgi+Za83eeBNufaKfoCpNhuCQuQrpcbbwBH0IBPW3YdAxr0HUiIH3ve+a4fjq2+kjdnRD/opnEbi+R1+4L0HujcFi4Co+PcHs3TZ41fAJzu0NNPrnczKSz0knR9bdl0fXIx38mSjWRn+czG5xqgt3bZarbYPDl+7ZoX7EafbE0BGDl0TBDO9ujTPBGgarfrStyAox2Pb80vRa/XrwYcbLzbDkjuOha99IKOmk+dT8cki8nLqtkS6gAHSbU4AwBQANde97UJxIgWQGn38dkAsvoFytdeQd5e1bKLedGm8NB98Y+NwSN9RVPfjbPzRyffTIGM7yInib5Vt1bMsJXs/n3edr2xnsTp4Ww3IbAFJkkM2ReBndWPgODu5Q/MpXRGoBq9ElH6SXcBY3Ta73SmMTcm/Gqrpi17djM60KBQNKtsH932BxfvKYDUf9/tJy9BtJK9c1YRFpA3hhL67gNc9ilB0b8YMh1PZwN2KjCVJKUn7JcYS5wrTuqe+Gx1aO3XVjyojbbG6DydEf/i1Z4ryd9TP/FI0N61nsDo+i+fzz657DIQT1LemICltv3wBFm0xPP4pzCi0COWyA4mx5IyK/4Bq6fI8quzb3y8TW5oiyfRDFCN3+libRUzN7dPv+/NS8cBUPXbtX5bOEJHAfNsc2OLt3xa45YgNj7b90SjmMFCrX5X4IpH0RKwqlhFP21d0fH6FGuyX21xJ97p2ugEECtU8N/A+SO3a+FB7bAVCtr1HT0A2h3HJX82Y+zf+EN71sf35PTVV/MkmWKkPgM9zv7Un/9s4q0Hw+/6618e01jjvTivd73JKdJ7W7FEe3SYx2I3iWLnux4g13fzJzr4Nsl6bUUj/w8c9ERM+gFYARJIZOUA5nN6cbb7up6gseAj3Yve2vz+97937JJtLKwgTEeiE+Aeb6Kdv+4ewOmev+ZffUmyxYrJIF1Q5Ij+ZAkQtLI2ehUhrY6sXWC8nMOc8lQZ+2TeBSL0PTvGtrAHnfOugvrSd9cp+MfH5n0ySN4ADTxyLduTPimIJX90+kyu8UQhvfGTv4IIIMe2MrUDxACu1EY8N0fjpyd6xKzaBujwWbc47trSUC7beXZEe/ggz47WdAYwNEXWyT2B3h3rfLQB5/vORzcfgGlTaJmXMwMAO9+1jTV+ATK71sIfNjKdpMv1Ef3x2txJLtk/xagd+3jB+ZdffnHbV1+uNIXBWRBae94rFR/2U5R7XOI4eWr3NKb/9t/++w2kAubJxRRZzIv6BziJf/i+9Cq+4U988VRJx+MZrKRrAZW1s3UMsJ8PSmZi2exT47UyXUzZFl8AUzodD6J5Vui/d3u/U7+TuTggfnesYmq01iedbRxAwIqs0bjtFros0BB3i0drrzZ+5bvfucldXtQ1jYd94LPiT7JNJ7pGHJmMo7tCLz/ePIz2ro1mL6HO5u2YFB8aa+O2Faf8x6KRxiM25vMaWzxIFxXOs2GNTa7Pj0RD9AOTd8xhnlr1zzbA+uQNaCJjW+1Ej+KVuKJj/PjOs/RbWxXu/aXvdJB+Nz/TPwUEBcruMa/xq+vGb88ihfgldkn20dPCEUUeOVW20Za03VehKpmIv2oHpgiLEUspWve7tsUVtc2GmWMD9s+rCeATx888f36Ldz1tKIepv2iq7e6toGyMU1ycF93XpnluQZp8KLsn/o8m9lx8aD4pkIl5YE+ffDL5UrJId+JjNCjUw5XzkXJP/iU5efKke5oPe1HJFJPnCWT2qTbSw+4zV+JH38Wl/e5fPLqLKx2HKYv/N2aQLuLBKRZccbU52bl4ATsQ6ze/HNOvBVrshvztPhbXdZ5k6Uk6OABfK87lX7pffCQesHgiWSZjsmCfu4cuyI/kV/E8OcXDcij2nS9PTmyc3KF7Ni4LxxOvpifRG53mQ9fjUWOLl7Ycl6vVjlws3bu9A0RjG2gEuA2gNIlGHW4ADphjYnHCdXI6WAmc4CjCDFhVDdDn+voEfhwH+Hie/pCQ648AGAxATAviJTy1FXMwlCHQFwMpsO96ASentnmBycAqCSCwCn8Ac4oR0dq4KVjXxT+8ZeglXAJTzqnzABEg2S64bIDUpKs/cqMsJ3G8lJy8BCZ4AhAjxw1Yb7revB5we7ftngHoJ9CtP4HSpvPd41nRjacSXUm/zwog9PAAU9cWZoy5oJFD87vze/wcIP1hQIFc0cjACbD6JEPyayIlg/QDP8kNUETPOC6JXNel20e33t4Vxe7TqT3gm0Q72u905W+//Kfr/QPF9nwBZNS/Akhj3Lyia2S2acFzMsA7fKCj3Qswp4cd298VPwDN6IwXksitT/W5jdz+bczoqg2GF++Mo9+Af8lVtO3x7nb2nL/PX/N+949He57RrX1sBzXGcovKLmCqvvf8oif0onMA/TugZ4pHbK4gTKWc3Xz51QRn+mD70gdJUefNuc0HSYb7zc/uZVOTb32lI5IaidL98dbOnrfdFw3kQO/Z+s4///KL25NkXdsTJdPXrGSUcNC59y9gj769ezdP+9HZzdvGYcsi59HM5rFr/WbPzU36B4xkO/CHHrBx8Wo7fU6criqUoUGRAkhsrJKO7iuQi1+utTqya0+S/NXspZts0hF60LnojYf98fvbv+/jdJs/aywFgAWufLL2BWxTGBlbSO62rKgffdO/PqNTUN+4JGidEzQJBKPJalbJl/m/9btz/KmALz6cOfLobhWT+dZ4xCHmW/dLbvCyPhQ8uqffADg8+fz5PG0BbGv8Yg48EEdFZ/0WYHdNf+aXe7pWAMrXKYCY89FBJ7p2toqYlcUKSuTBL7x+Oe90sgrT/G6s0SAItTqsrZe8tyO51L54TmyB9nSmdmxd4Hf0Ku5Zbdaxks62tVEEpZONNxoVLg4g/fDt7SWH0Qjgtaot+fWfDOyd3u/abIyKbfXbsdokO7otTtjF5sZQX4DK7rcvr8fXz6q4v/Pt0y+bwN5JAOMngC6ZpU+NX0BfUgZkFqMcv34rRLTP8byzhY7wwbVdAbnjCj0BAWJxNqDr6CBQIv04xcZ3s8iAfeze3tnQ78a+dc9c6L7OWRle+7YoC5SgW/UBlBBLdwxdJ0Z4OfYrGqzKBQZ33orKHXOyVZ3/1e/+3VuxLflES+2xF/ElOpN1dJ2k9cMPj18AAElouy+5Kwh3L/0SY8gZ0tXaDNBLVslHEWuKOPMUnSQyeoDMHesl6G298vnPn99WXHtfgP2Q+d36ev7557cV5uYiUEBBJHr6q53O+R19jSWZiee6rvncnO1+TxqwUWSisCI+EY8kD75Igbzxd17cqLDHtzYehcHGkG7943/8w9uTHh1TFACWAWbM0ejSX3M+mbOLfEjAdW0BHeSFwBrFoNpOBsDIdC1e+Q30azwBkEAUeQHgTw4H/I7P5mA8oQfdF227GBXt/Le5AYSKlmisrfroz1YcbHD31K/5X8FpxyAVULJXAC15IBvdXKgtOdIusgItoqH//gIkknH3iOvEZmydQi8ZsNk7h2wu7pxFjrAXpFjQYBFItO1CUfe/ejXxHx3IJv/wh6NT/fXbWOOLONiq11/84mc3XwHkrq3GW/90AH9qg12Qe4o9olO+Ur/iuNqQk4ptAKPtYd+45FHpRn2zx2JOMS6dS8c6llwVX6OXvjWG5t+rV4MfGIvj3Vu/9ChewVg63jztX8zKf8q55HbpNjsEe0hvgGbAU3lZ/qmxAfTTp3jhfR1/O9+7y5XZcEXJ8T8D+vPtFrbUDltv5Xp82kA7W24+ykvoSffT+/TGvGTHDsD6ZHI0PjZ+pf/mDDkr7rDV0VfhpfFbMZ9OZh/yTbWpAGAlNnq3fwXu137jq62dDwLq2f2uA7wn8+aTosbO1cyBjnXeOPBIMbrrFPjMN/ckE3olN4+PdBmQGr8aUzyTK8jFbHVUO8DP5NO4xV3siu3c0NGcE+fEB08kyg34Rfn3zh3rvzF3TBGgPsWF3rmhSCqHq29gsy2GOhaf6K3cpXkjPvWEb2PjPxVpxG7dZ1tLi46+vgo3Fgx0/MR1F/7SPfxa1+gzPZAPxD8FP2C6HNg18SD9jN50F/6bPnRv10d3/fIx6WNb1MELOlf/6V/3K/B2f3FIx5q/4nzFDnMZH9LH+FWfPSHmySWYaW10b3FU/2Iw+FbtK9ZZ7D+0zgIJ+UHfjTO+d4253bXZgwog5GSu9SmWJEsFXlsKW4SRvBUn0VKf2/7LA/kR88BCFDm0ucYWwRkaT23Kb/yOtuiRO/bb+5S6VuzlfDRlv8kpevHIAhX+h5/tWj6YHdm5e2NhY+HIjXNjTOKL+hIj8UcP/8Uf/tt3EW5SCyQ2UNBNgqKOC1w6JrkFsDBsKbaKKfCkexULJGh9mnASM4F+zDCRXryaVX0mHvCI0GobY2agA7oLBgTREhGg1P3xRHfXcNwmJqUGAEqiBKfAEcFU1/VPkBtYYqRrwyOD0SNxqm+FpXhT2yYX3m+j5rtrJO9HUJfxrM/+8bjjeMLwJM/+9I/HG+TXBpl+/ebu3RzGpd/hwcjBpKMn+Pvsg/dPoMHZda/k5Yz18fARIEMv+yQ7/blm/6bwAuZoMenoGeCga+s7Wvszxu4FKiQvgTdDrI/4aDVysgT69qlNgI5k78XLeQRxj4vhoXt0K3o4a0HM69fzmGb/myeOMerGbH4zFu0NzUC6f/PMSkcy0C4esx39FqQzNH0KAuI1XWQQgTyCFYYKzQUCjqU3XWc+0UO82nNqz9XOAws3Xfs4npo/2ybscXMqm8/f3PwNV775aTzmHp51XLAswGMnyKS5YYUkoBgPzucFzJlfkqleQmzcZFh/7G5jOADz20mA67/r2S/6vx26+cXB3Ncbc1eyB4jFr/rmL7pmAP95sov/aUz0iF1CE/mZr/X3i+ef30CTdKx3mtSuAOn997912tbmk2ue1M/0OQkw/RVg83dATvae3tQH8Bsg37nui69WkQsm9ur2aGNTt781z80xc9p8rH3Bnc/GRfa1aV40NkFU46MLXijKljx9Mn4HQNhx+o9nfAVfpHhEn+pf8svO9Zvu4GV8iS6A+YA885SZ2EARJ93pvICKrWBjAaNkFy22F9rteWJCcaTr8E5cU1v0hV28+dIL4GVTbMMi0GYT+swf1F99Sa6smgQyAb+7/4B9byfRbhzJJvrqA1AguIs/XVfiZDUxUErc03i0ld4BGAXhjYlPsvVGtBoDoAyvowEI+g/+3t8/bZc4JH+JloC1uMy1U8SZxR21LUkD3gjw2ZPoSze810S80/iAaxIpYPS2MfEsvjSWCiOdi2/d83e+/fEpgHQNPrDHtRXP66fvkr7oix7FKD4bSC/oBmgAf8Vv9QN47JyV+J4w6P7sw5kX72a/cjbNKnHxYzILpG18tRPgke4AS/WdrAARAOyxu1NArg9xNhtW273DyfYiQLHGURvxA7hqVXV0ArZOfPZu/Ct5dOw3fuM3bivFz3tGrvFKuPhBwI/V0cmreUMvuh7t5ruYGoD28SfffMdR5y2wGoDz1Un6Jcu1I6c49vrhPEUm5k1GfFP6yh9bQQfETm/iw6efzkvSZzX5AMn8tPxHwddKZ+Bo/X/00QAx6UxyQHNPUMmVAtn7bv78+Z//+XkJeuBJL0E3J+KruVuimcwkoT07DRBQ/Euf4rl4pHv5Tr7GXFfkMO+tAuy3Yke86nrvEGqeAVQ6l37R0+4LwItHYmWAYTTHi65Ph+NvcksG3R/9wNt/+A///jlen8lOIVoe17HG1W80dyx51UftKdJYlS0Pqn+5VPfTV7Zb3EJPyBWA2xzvHPAiPltFesDPq/AYr+UN6QGAjx2UpzSOZN54FR7kLJ0DYtGheE430x9PV3XM0zRdYz6zeeyhxQbyl+ii22ITIDiQFbh4vxhEN8intm3v1TgVu7o/+uU+ZMNm7ZgAoBgt/GZ8iJfxGljXd0+hmMddP7o4Lx7m3+Xh0dPKfzGnGFxBIV3qXAttxIzaucvNpohSPxuc2QsOoo1NFzeml7Z/FMfVRzJUMFB0/c53ZtuhKZrO+67qK//en618ak/M2fmd+9ZWOiE2YCNHppMfAqvYSXbgbOP4/PltcYc4XiE5eclznDNv5B3bt3Rs4sJZZU9v4lk8L0ZgL5vzPfVw3nF0LbJSWPdUwqtX88SaPFSeFQ1TPJhCU+3XN1tBXt2nMC6+UzDiG8xr8kve5mh9871sF/6fvOTVPJUGa7C4wdN1td39tk6LB/1Ha7Gxgq6c2qISMZ1CEj2gq2Kgrqc/8YTvFH/Xz307KFapLTrvemCuHALALaaKHzDCaACwe2JB4U978Vwc2ZjIKboVi8SJ7LciWOOht/xX/XvqIp52vD4A9HIbC6HgVZ4kiE54gdw9muiqvGH7qejIFnXMPIyO+ux4uuqpGfFWv6Pd/IoeuYWconbrOz7COeWK/Hrja24rTFj4Jn95ubaGZtuSiYKXY7WR/elc99aPuK++bUGV/Drfb7a8cdYODMrcYg+ah7UrPzxx6fW+xKdPZ/Fe48lfiCHFgbZKkgvJ5fqNp172DfPok8zee2+2lzP3OxcttVPcmKzrM3rSgc7BI8yd2spWdl339N3Y+fBk7z0cfPfJOS5QXnFlFwrjZff1p6BcHwpGFmPpS1zNZ26szJz1JM2OcZIl/sOS469Ylg8s9kiO8dzixPgs/om27tuLhfC19tMJfqnYb7+LUnvdr0DGr5NxvNh+qjHEe7HqfewGHlWbdJXewl0e/rN/8a9OAQRgwVlZXZeQBGdAIyBJBAFWAJAUvTYTqoCPAew48CgCKbJAk/NDvKT+5et5dIWhV+1NAP0DcOpnKmDj5AUjnDoHDvyQaAKvoq0+JMv40HlOKjok9fqQ3AhqtStRJUyOqT76l3Tq36TtOmAQEJgxOo7zCiwAQPoz4YzbtfWFf/pi3LVLro3ZsWQswQFIMgIngX8wVfpteIFw9dkjxvjVpyRcAeSD6xE0E50DEvBVADEBBRx0jaE8BFw0+L5/b0OAP9rEE/zqvg0GAjmNHXhp1RbgBFgosKg9DlISyqCkI7Xb+ddv5omILVtzQp/mCflsYPjNm6n2br1yvXbMUcaofgGgbY1ArxkSvCFHwQze1m7nJEGdd0yAia+uQQM+S7o5HJ/RwomZI+YuOuIV2ZsHe/zoqS28cK/5Utt4IKAxR4xtfxofHtTeoflatQC02fd0rUQcX/Rxn56tP+kGoLbrmhPRffTlWplWu13z+fWYbtfh3ch35JPuKTp0vACuuWal09ev72ydIA6gLsmRkHKUfASHa+6jWbGr+z32zzl1rRUxs3JhVqvRk64D6JLRfX3oeoWe7ANw8/ixx/M0h/lUAUQwGF0Pr4Jf14z9m6d++I3oEHAlvw2moQdA0bUCdT5DEtk18VPSKgFp7PRCwL6dPr2IhnjH/5Bvn/UJlPU7nnVs2wLJF371W8BAlh+8P0HF9t8FMPy4Iu/W5V1wAVCzaXvedyze9gcUSm6C2Ak0B4AFdlmBJhGN//xk91oB070CREk/8IKPr2/zZhepJPzmWe0WZDXu2t+A3rvX8/4TtjSdrR8AQscLbK3qBELjw95XGwBJd08h6O3YfnMyPknYBfEAKMBWfKWn2+6aQwL47mvcbGDtxZO/+Iu/uL0DoL6tHNpxnsQ6urrmN3/9N469a6z2523M6XiBLHsoscj+ACzZ7+RER6MtPejxenaDvWkcVsbHZ0B4/SrcAIgA4xKEnj7g4w8I894U4upDcQ54JPGJP+gHhDX3oqOx17YkqOP1DbRJVq0+jYdeZB1fzDkFPAE43cKzr7748twffekKwDmaapOei2G6zlYy9Z086ldSzHbiZYVwCRvwsvujr98ffTLvfwEa8p22cBFz8DvmI9+cvRWn1mcAjpWLksK9wp8tBvwFQjQGtpR/VTiSmHlRdIUH8z7d6wmq5GNbGzZXPLABfCulxdNnZdmXs4Wb7SMUrLumbRXYt/gAhGqcXVfb3/ve929PADcm8T4f2Hi7V7wI0BkdmUVI5mD0AYY//HDeE6J4InGL7/H4xauvzpM2vQQdWCLJjAZzhv/oSd/aBjqmW+5L5oBVBYz6iee1yf4km+YwO6lYAuxoHGINfowPELPya7XVO3jwp3ZtUVE7QKntu6INOC+Bf/FiXrwZf9oGK17XTuMHWvFv8UIxEqDUWBTgzPcTJ1ygevQrngP8ak/+wrb2qUBQ291jj3a5YrQFqvdURbyrHTxVBKWb/K4iRH2z083b5me/rRaubzG2HLn+AKDNj/TGvK8NoAPdp2MAro5b6cr+0KvkED8V02qbviZ7bUaTYlNtBXaJNbo3wCg+/Nmf/dmt8KlgYQGUeEvcQz/iIVCJn4iGzivIzDZH84RYdClSZif6/f77s0rby2SbU3y5J1jlyWxe7YvvWsAhxum+7FNyoctjI6aA2Xd2I74opImRxVAK0uy7+J/+R6/tVXrJt4UTYrZ4Chwj08a3JPPGPwAAIABJREFUweWurV/2vDHy03KYZNp6V+Bi/GbH5MmNp/viZefiRX33ma7E5+ym2IOe8wNyL7akMdYOQLpx0lvbO9bGtj0typAPmoPAyc8++8kZp7FGp7FP3Dn2I0CufuNdtLIBjWGehHl1tgCyACUe2dKn8QP+6WoxVsUZOWb6IM/oXkXcF1/OExfZivpojtSeAk59i13S/3ggR+Lb+JD4kH1pHGJiIG7XsJNWo7OHVl/vHHZjBLCYg/dci2jpSnogrkifLThCU3LwvTHLh7snWSi+opMNTgbRlQ/iw8TDCundr5gbj4qjzP/O1ZZ5AMfqOIB424L6EDPBopKXOc8mJGdPlbreU2Xymo1lmLvxSd5cm/Ep29V5eiQHKu6Ib4pL92MK8erGNPkNuU1t1F78jZ7o7nc6LxY97V+L6rLLjYMfq39YaHF8MozWZNLvzqWjciz5mnjZ+DqfTORt7HB+iC7AcOUyCg3x68MP7961UzuNT8FVHpX9o6/JPFnZ/k0sJGdqXrIBY9cmR+/YfjouHbAwsOONu7YtUBpsc95j0l/2tevk97Dx+B+/jFVcr4jx4ssvb0+GdE6eQV58WX3T12RRv82ZjRux5cO32ToN3rRxcjEd/9K8hIeYM8laHNE5hTQ+n61vnBbubPthi1X4drapMcW/njJtEY94HM4Sr6IN/tL3ci0LM2BejS8dSbfGh89Cpe0D4ptcun7FSmSWvhws+l/+0X88BZAaYXwAjJioIROYUR+Ad/bQ5OAiTMXYMYCBRBQIehLSs4h5tkih0BTyBvJdKxwSWOc49TMp38wE28ADQ5IA6wswyOlK5gTREmb0do+kAIAFUOt4ykHxonEbV4Y3oeqfU9wAqwBCwll7lKo2GTfGT+JiInd9fJBAoJnBBoRRyg1+MzQHrLteguQ+CWifE6jeyQe/JMUDAg3AACQ1OY2HruCLxIi8u64/E04QDyAHSKCH8cfLXuLpnMBtX7vBxY4zlGTOMW0AfcvJmLuOQ3TPGdtVlDMZyUQ/gFXjMbn1/+bNALDmRG3TNTK8jXVt/UWu6N5y29+Tx/8ff+h39NJt9ACm9PXL+nj0cIqY5uUGxTl/ICSQ2G+GGI/TUXPT/Omcf/ap67qX3UBf7UczwMccYRg5IeAlBy8x4szJprZ+GX/NH8EgHd7H+y5AkjzW7v43xnSi680B9qT2gXXA2mybYEwSYLWJuYUu26MAtHPQOZ3GWRt4yDniA1tRO1aOsKPslWu7xjnzjz2QBBlX/ESbpDEAfMtP+47RIfZWH7V1fNa7mZfpDTtPz6Lr+c9+fgtauk5we4DYXsHwcHTmjp5ZISwgsKJl62X61X80de+drZwnBwHmyV+gH98FcNsP1Q+9NQclsn4buxWeeLBXlAhQG8dOXvhKc0awcOc/ZuyKUo0nHUMT+0lnrCYCAP/0s89uoBTbXJ9kbnz95v8FjV1fAazrO6fPaExnO1Y/8Y7dFDgWLM1Km2/dngAit67vvgF6J0GT9IhFBF/dA0Qyr7pGInVfxoAmBYLeEZK8Dhh77evMbtR29NZ37dg2o366fifaG7SxUhnY0P3Aj9qxcvsklN8a+86m9SkW2HPz7ZsBJoy1vgva+Wt6UuBaGwpWxtln9CejgMZ4KuYChqVD0dxfhcfaFDNme0sEapuPry8FRmBstAO/JcEl/Tt5xzc6YD7EQ3YSANY7IqK5FfH9bXlbqabQYMw9RRKtaAJUNV76Qz/M5cZuj/wSMo/O0yXgxwb30oF4Ec+ii55Gh7necfF5smtuKICcBPbNAFl7RTfb1L1AieKk7q0NifoBIL/9nXN/iUb//F08zY5ERzJSWAAGl/QopqYXCka1H2/MBWOM1voHFAHcGovVvVZ0J6fOHxk8//npvwQ9XgLxgQhso21K4mfjj87GIHexGrw22Of6sP1JT6146oU9TJ75Dz5LYi0+kJhFrxgguvB566UYztMM8Qe4/J3v3BVdoyGaAjC6PxpPofRK9oBh8SF6+Bd6v5PWxik2SJb5i/7MW+BT/STPwN/GAVC0yr3z9GsDVh2vTe+NYXOjBcBcku4F5fENENJ5+513vN/igx3XfXG2SRxQAygx9mWewPzpT39yQMFkEe/Mlc41luPnLzsMTJz75iXDfExj5Rv3vfhuHrDdYq1klZ6kd4oAVpuLN9lEKyT5g9qoXzHDLiQ15mQJ8Gkc0cv2y6uSB5rM69qzNQWbHA+A8oD22u/a/uNfc4gfo3fiT7Ec+wegE6vw79HNTrFLJ8+/FkH0GZ2A7g0AKmh0vS1NACiDNUyxgX4BdcUOfXZMAarrA4SjUWEzfsWbxuFpWPm5QuReIMGv8mPpFB/mnGISO34/PoyvFfvotVxYIVf8EO/vCntTTOhcckt3my9d07/iAn/fQgIFCkCTApf5q6AUvbVX//mpHT93L11js+oj0Cp5NpfJJD5FR9eJi/gcuUVzoXPwBbGFmBmYLI5WMFW4+/a3Z3U+wMp5eph9iY6Kip7yiQbgZfyDNQBf5RST5z4+PAgYrZ1kFc2eYKro4amhxmGLMcBfOsS+1E9twwdOoezR2PDaMd+Sv0UoQL/GJSaVi6RPnhjonugSt4m/6ovOREvH+Yv67zt5dh0wm42rr/RDvFTsk5x/9KMfnTkod7WIAaal6NXYkxWdFIt2DCZALvSgscinxKrJM95mS+kt3eJbG5uigW2v4jdff/CsayvVeMEOmpd8r/lmW1BxReOuLwB/fPF0qPd3ZDvkN9GXfOJN41dcj5dye36iNhsb29d5Oq4Y1rXJJX8KOxAnVEStjXgDp0y2XQd/ib/Rk67Fq879P599dsMJk130i1f6LT7q3uL6eNRYuq5j9S8frD02s/PJQE4dr7u29hTfuj9e949vyYfOKPLVn3cdJQu5X8drf2LLAeHjtfmYDkaTIjx7JV+0yOPgANfWpl3LTk58OO9Jqh1bt5o3yUOc0DELQsTyHYsGCyKMPf52LUynNthpuIVYoGttUx298Sla0sP0s3thvl2bLiuS1N/jaxEmPYv3YmyYcXIQ88FT2Zt4LQeTL1oYZs4r+ojpu04+XTvwSvxXPOPrPfnuaabGmb2OP3RYXF4btgmr3XgD04uedKY+y10PXnAt5u6axihflxfIu6M52XedhSeN4eEf/OG/eycgirnHaF8OC7AlCQNmcCoDUk0VBqghQN7Ah2CqziUPKUTEffDeB7dVVhwHAAEIlsIJ7AE3DfYkxY9nhRUATDDUPYJWQt/AaN9jfvdypowyYLT2VYwEObUbvwR8DE3jjTYgDocOfJVEURYgsD7xRWBwHyjVb8rTn8CUwPHs/n2CcHzhwFz//No3Ub99mkwTqM22S4wNneDoXr8eAF/yskFlsjIxDuEXCGH8ZLvpcw0nIpH0W1Jy9O79eURs/6HfWOJxtER7xoUeoEv7grTuB6bR2R1kMxTHeV/8EigAfbY8tHufD0PzJDrdp1hBjzYYgUby1RY9+1tMWLx2r/mEL9oyB+jgBIZ3T5XssZNN548DeTEOLR73eycIrqEzzu0EQWDLWQgg3WuOCh7NF+MVEG+ZRYex0a/aE7SxFQCnPfckQ+ZDvJEgCEzp7rYn5hUdNWZ6gR462LjJg37UfjzqEzDJTgK1AR/4Jqnquj0valMgvIsoeODaaKgtdiJ7B7yWOKGd7GsbnZL9+/OD/pOrIHbzenRsVk7SHfzpup3I7+IY/p8g/tXsBYr/9+fSo7fXkzrXi8vcC2CYl+hOYs2OAULSE3w1hwR09M+cpTdAVM7dfVYi0W/tSuzjP9sOtAGk8S3mJH55P0m0xAuBSefzfZw+XaaLtQs4awu9ZFNwEM+BvN1jTkuSojkaaxsQ+tW1zUrH2Kv6EajjS20IQgU9U/Cf7Y/QIwCyCpXeSLDYmvofoGWeyCD/xlxb9TerRO5ectpxwWB974KTpBiPrdppvAqCgvGSjPo5j/A+uAsG937IgGZxAzBSrCGJcTx+0+P6jDbAUecACh0TJB8w4dVs9WQed13zPf6wAScgfjnbVmmrPiQSBdQ7kbD62gq0HVPRUzEiO+UpmNofsOnRLWForLUB+IseKzzpZPex9SWbtsOSXJcIxLvGb6V8Y7B60RMQ5ndz49D60awSBuCym8mna0r4N7gbH6PDqiigd9d3HbCSjCRpEuTtKyS7ElPJjwLQtlXkxh50rZXAbJU5HR87f3zf6wEwJTvsTm2XvJewdu573/+fzpwoqYq3fR55vHr94Pd///fPmFsFq7hinkksth9Nluw7PkebBVNioD7JPlAdQMs+mQvpgsJbx6zoO+Ds6ymo7Ryl7+wLWy0/6NruA2acGO0C2G191Fi6r3YAo83T6MvuJMvoro2f/3SKhIBaxbfGZss9+Uf34w1+nSTr2i5CbiUvaQzf/e63T/IPWOA/JKFsdcf56MYa3R1T0Jf4esFv47AaESDQHOreiivxheyisXF5OiU9iObasmVC91n9D9BqjAGiVqP33QKL9FixAx1yGElpcyuaskPeF4SW+Jg+tUVr19eGGC9+s589AWIlKtCrc9HBfzcW9j5aa0fhC5idrPnJeO7eZKzoICapbfLKTtRmfZIBQIZskoVia9fxtXQKeAScEmdFB7sQ78gbOMYux7OuZQPlmult9wD6Os8+icH5WTFE9CnYyDHE4myT2KBr2fToVKTi0+Q03QfIp8fiz/iYH+X/a0d+vcEqQJ220oH4nnwsHGRr6Amdbozpuhei8umT386T0mRqoYqYXAykzYM5HNxj7IwYWzxoXOJ/c6a5kXzFUo03uo0xHpBrx4H+FXD6blV08yV7odAcmAMgQhN/Hi8bu7iWXokLo1GRs/brHzjEz9n6RiGbr+m4YnTn4pfYsWIPfZRPeJpIDOXJkT75eDFcdPPBjx8PrhJt/Xc8WYg/0AOs49+zCdkxdO3Y2L1T6JpFYelHbaUzyTzeNJ7uq+1spkURFjok03TVfMleyt3TsbNF1dMp/jR+tNd+/tATLV6a3PloSafp+/5kT+Qq9EUMZQ7JF2oLWNg90Zc+dD0/Bj8Q6/3u7/7usbuecmUf4nl0yzNqN9pgPGyVuKQxiIE32BvP+Ui5EJnZ6oZ9N9fFrcnN0071X5/JJxrFtXAqYDwZdq0x02UFo/uYZz5PvM0mN5bostBDHJrsFcE658kH/sbcSMdrkw0W6wL1k1ly4SONj434wQ9+cMbaPI2H/vgHcULjjr/u//xazNYCIFhWfRTj2J2n9uKTmKLz6XgxWUWR2jIHa19M2Pd4ytZlm/BWjBtdivh8bPyNn3QoOuqva3sHXPLQjrG8fTsLndPL+nXe+KOhduR08Sr9sm2WbZkUmfmmzz//xdFj26KlYxYPuF+RMv9RP+aQwlVyg6F1fzQ1BjmC+dg5+gnXcY7OseX0oT6iR36tiI3nT66tl+k7f9b1tdX1fImYHpaER/FVTmHudYxe062NvcmX4U9wMuOif3uOuyb9gr3B2KM3XWKbojV+icP6Lo6snXh87N3li6NXzsR3wQUU8KI1HaztYqJjy/75v/y377owpmxQRhLTMQG+oADIMJNwwNKOIXYntZJzieIGE07x4PFUMCmQSUqJMDCmAQ0FLofZb+fpEfR2HSPdsfrrfH10rns4UH0xsIodquMeCZOActCSscam+gwUjCOctfYVPQRO0UFgHQMm4sMGE3ewmyL23xhSWAZT4A680Y9xCuIExn2aDFGCd+Q4gOcEeUfCF+/xVVJZu19+OQlqxwB4nJHxawP/yGO3b8JzkAyZAGAbb0HkSbBXAQRQ22d/G7jpnvqoXcC1AL929rVkIzjQLnoZmfN7TUDH9+cGfrXj/PBx6CSTmtx0kS2Z7nG57yaoX/KFTL9B89ryo/Pa3OPcNNIz83rP1zevZ8ULAIYtYbzIlU50HSOfTACS29jRW7YjPQMo+ORMJKvuMc/pmmCRQRXI9ft+EHdzKtdLsWujAGTPR3MMsHt/Jc2ek2ihRxIRADDZ1r7A2bFdSFKwqR1F6i0DshK40/Vtt7QvkZMAbwdmnu4kzni3b0Bv9HjKRMDIjm+9I7/uIz+BsncFdP+2P2xk8/U+b9jXo7dfzypGPBCQJ9ujiw8ngdrBeufYgJdfj3/jVGuTr8pJshedx88tg08+nCSJvNgm81jb23a6FrCWH1TIYy8EKWz39iGCKAlofBP85Y/6kywBE42XbrDhbaGwbZQks+tqfwPd8XD7lMb05CoQApJqlyx3QE+e8cpqoJHVPAbffbURb63IJ4fu7Rhds8hi5sqAYXQyPvXdtQFk9SOpbjydK9kit9oxj4HM9ldurhpHvNxgWPf3kvR4ZhVN5wu44pWil0StMUoo66+/YgwgLvtAF6xcQ18yNQ8l3a/fDCDDznVNPACQxOvzNMJX8w4Bq3HYfHYR+EE/ol88JwAu+ZKc8Jn0yPxP/7rX1nPsujis++KxFccdt1WSpBBP8LXkyD7cmyd9t3UC/0IO3XtWSj2ZGDC52MoiHll91/3xlD2N92IQwEf0AqXoaeMAPtVXCWXn3Nv1gSb9JfNWPPXb6i1FIMBDusIfxpu+xw9+LvClFWoK4LV5Cjzvv3fbdgKAA1AB2sTPf/C9WQkdaLMB+F/7dF74LJboMxr7B7wBAZIBgKbr0qv66lh0Zutse9Y95mJ0WlFr+6Qzd67VY2yOeB0odhK/D987c1URqzFGr1Xm8S0+/fjHP77ZvcZXwi8Rontyjy4k775vcCPdiLe3rQ5ezftczFsrjtMfhQugBj/f9R2LzmgX7/qMV15QW4EWyLiLbvhTv43PfGlsgQQK0Gx/vBRr8aP0fa/gSybpEXvXeL00F0D0l3/5l4fmVpICuONT3/d2Ppuf3RvwCcjlh3dBRJ7RmBSpFQ7Sp2QcX/pT4P7VTz+9FQwAiECirnv9+u59ffWZDJI72ytp7rOxB4xatNa16W/HzTV8Z5eAQwAFMSFeyMPEBs0JYIZcTSLeWOli9yUnRUEF3mTVdfGfHwj0YQcUEqLbHIgfACFxCj9Rf11HB8RO9EX+2qf9uZNP13VM0U08Ul/ZNr7ZdnralU/UXzax/nt6QEy584Bk3vnmuRXH4vJ0QYwdHWS+ASa0xEv2s/ujD9AhZjF+II5cX1zU2AFbYsWuFUcC8tzffXyu7feAbF3TdzHIKeRdi0TFEtEXndGeDnQcYKZo0TFyF9eJ1brXQgXbm7Gjcqp0ACCVXijmiTPiFT/fsUBAPt/cBnAq7nZPson++rOQQWxSH/KQ6ItuBT8yqm16VXueJKy9QEa+aHzpvIMk+rvP99rib3f8CnhtnldkAG42vr5Hp+LyzMHHt8I3nY/vYh6xnHg6Wj3xBqPauQGspDE0p//er356e/KHnJMdADi7oTDt/Ni1u60rk+eWhye5FFrFFOQNK0k20dr9zUW2Nd1sfLUpR23sYpbuUQCJF/G08Sg2xQsxg9wY3+OJmC898W4IBezGLac0LxRuuobt6Rpx8Y7Buz+eNZZ4FM1sdrxnE91TH/EDzfE6/jX29ION7Rh8DV/jU9en67vQm/9UcBMP0cHsIoyRDeJX5aEWOvHX+BudFs3wVeYTfW98cqSuL56Lz9FvrOKeY3Ou7YHkkWy3vDY5do78+cvmSPFNRcTow+fGEI0WUNEPeUDHk0ftsMXFBPkr+IJ4o/iCrnSsduNfcoj37NgskJvt9xpbOpK9htsC7+FT3bdzdO8N8mQ5/z/6/OK2pVnySq+2z6zN5jwcsrbl8rbYTA4bXzRXLVSLD4o/cvPaCV8gz5NLX1vaso3xsTF6V0ayqC126vjEK5b0FEnnGl80KJTtYkXyk3uyzd1jMRl/J0eAZ3RNbfZboaLf8qCOW0wkTqsvtl8MJPcvNzH+xm2RTnoC34DtiUPIno70+ZOf/vQbvK8tub2n8Nl+9MKTTjHzf/3X/+H2Hl8FDgnCBp8aKKNcx0DmV6/GgUekfdI4sI5zWpRmg2u18+bVbOVkQiKWQtWnCUrhOemTQH091TfJFAXtmFUNkvz6aWKozjIYGNJxyhcPKH33E4LAD2DNMJzZfSVWxtJ9DCUwt3ExRpRiK1ntcmTx0d7xgCeJiGQZcAdg2oGooNyERFf3REMT5LufjoMWzN19zsppk3tPfED5FG7maQkBMjBmJ5gM3wZ4gE8dS+8AKhKn+uuPDDlY+nMD0a8AiT4CdshD33Sy+xhrILlr8YEcBQfAVeP+xvlrmzX6YBybR+YVPaQLc830ro9NS8eMZwccriXfPdb73/Fx9yFBdv/IcZ7kEpzol5O+bxsEfY8fDfjbeYFX3yVwAuwNUJId/QIMRAMgjf6Yg1s2jHT9SOT1j/+cIfmTWe3sJMZckJxLOurfPDV29MZT+k5H6HCfewySKPZTsOY35y3g7n4JHz1RBEarOdKYOLOuBeSxDQAoOtBv9wJrjMm82HqMxvrp3s0bunx/Xknw2IQNktQOPY5/0f7BB/M4PrCdvelawdEef8fx/iQg18r2PScA8PG0LYrIUnJC74/tfHC3ZRS9UBjzuLikm75JHOvn4w/uti8Dalj1k+2vjw18RdMG5BsPe2+O0lnByuZxYwACsnmCX7rt+sYJSOBrzHE8+OKL52fuWw2EdwJIwY4xxwvB3JHlZf/2VgbJ3Aps/tucMV/oX08KWCG0bQ8wkI/ePlzhpzY//PDjW6DNrxvP8HHihz0P61sBgU9s/F6InYyA/dqKb42re4HXB0R5PAUVfmpv60SHzfnoViDwuLwEMnrivWKYZEmsVULqsWog8plrb2e1YuPz/o3tg6Pt6OO1Vdf9Fb90pnus7BZrCHiBZWIqsq3/Anhx4vYxFTb5GfNCcab2G6+EU/II9CxIri9AsoJJY+ya2lHICehORhJPoITV7V9+9fwGevDJEjPgY/fH0xIl+imJtNVCtJZssomNu8SE3Yn30Xan1+Mj4lVJdMm2hC+ZpLvxjy6fWPja1lFSCSTpWkBs8xE/D4++mPHte/nf5g6Q4Om35r0xyRTvj+1/OCutOi5R2kBc47LCvfFJSqIB2GtuRoftH7TR78ZmH3h87d6SoOi2rUXnrESMtrMN1KNZHOCJhvqtPf4u3VSgiTe2QZK0d0xsnH6iH1hJnh0XV+DHiWtevT5JsVVkxgEEaOz9pRvR3nGAFmBUHmA7qK5XPPv5z+cFqpIzMSkQNz5ElxXsydye+GRW+96RwmfFE+CdcQG80kkr022r0TG6W4GlfpOhexWJPOUDGDJPbVNXH3zM8b9XbLtl1txl17vf1lRsVTLuP9Dug6uNZCIHqE3+rHeleCcR2xl/FFga3wYF4m+r6mvfO11qO1oBaOKAxpH+KEI1hv6it3baNi0fb8uOzjWu2gMysie1nUyBL13TGKJPXt3v5GBlcvYlHax4Ko4AcrNF+ymI6ANYd13tWqWbPtg2wnsOosFTgNFWcavx2Jqt8SvORb+5KS7pWoBYchfbpFvmVXyIFiCt3F2+URvxLLrpGzBOfCM/oe9yi9qwRUa6sYtRFuM1fr5WYb32Gru+xffxEvjJ1wEe6Xnt7WKA/Ei+JNaLn3Jbultb5GaVcdedOPR68sU7rvCteZeMNphDt+lS7RYfiJN30Sr64gu/IQZPPsmLz+2e9EKcz28A5vSfDPonT/rYsdpQaBTXNDZ+MVqMMzoaW+0bD/usQNC5Z8+mEMgHyHfwW8wEmJNDxvPkXd+eEIs/dNFK6rbWUYzaeV7HAP7i/+7NZqDXqnr0kqU454z74eQr0ZXMLdbh0+Fj9VWfnjyOV+lasr0fFyS7+K+Iwaeac9EhL65f/ou+8GUWOUSf/Hx4PvxObxSGO55OKph2T/bGQoDkLu+UC2dvjFkxPn0gh87Jtfg/xYHkG30b3IbbNA5YXXR3jaK34lbXRJ/tEbXrCYZoVGjsXH3lFwCoXmZtTH1GY2PyjjM5szjZPBfPKmT3aQ6IExu3vLzvaLElXW16Vwv70PjpnvkFX1GAhJeQwQfX091wvc7HFzHJ9lnxsTkjR6c3U4icOISvRFPH5QCegKmPeGD7tuafuNMcSa/S7fiebjR+OVptiyE6PgWfeaLTVnL8ejpf/+LNLRMgfj5sy52vGB80BT7xfHR6asLiKj5LbNZT447dx1wU3oxFDlhfMC0FTFuS0hNbRHmXTW3xv/Uj9oX7nMUjF99gIopv4i14DL2QV6Yv3S+e7be4y7lkE98stjnBzxW71o7YQawBw2Ezupa/7BpPE0db8pIzR3MygOHjnXyCvUgnsjPil+NDries5bzRtDEXMRvchO/v+oPd/6t//5/euVmgARSrA8aR86rxbVx7B0iDEQgKwGrTCghOqXsBL6o8TSiTs08gnaQKiBdTTTqTfo49O0KhkPXZH4XpnvqqX8BRv2Ou9hp33ympCS/o63oBLIZmKLRb241DUMs5Mw4MB2WUFPTJWQqWgGMAxMaYoBgEdNQn8IbcyAsdHGL3MuQqtHj4wfVyLv0CjltZK7mPtwKdjg2QMFs3Cd6BMMYmEPSbjCknmTG2tdM1jF/f0W9ydI/Auev6f/FqVoV0rU/f/dbHvk6wox2JLDm4FigQT/Gxc/Tz1fW47AbvOCdOaLe5r5s+JoHG1z4BRx1HuzYZoQ34OvbLPvFTMoFuBpOzEmRxIPrWpvv/Fm+/nmSi47sN81zAQ6/IuP77k8hq3zj7xBPzEhCHr+bsnm+cjIBut0fGdzo+W3Ske+TCybEXO+AmJ/JhN6PPWOiI+Wqe9lsxgC4JsAU25iYwtHvxj87hsbmQ/eivNrsPsNZ9AI+u2XYWbyQ7dI7d6N7N03jCdhsXvWoM5qpkyVwnU7RLFrcOPH06dEoEJLdkFW1W37Cf6Dx+5dXdKj33sOeSh6MvV6GcPA+41Tt1ngyP+y2BBFoIrgXp8dfqA/7lycMp9uEHXm6Hq8/aiSYSP5zeAAAgAElEQVRyJ7s9x4yRjo6tnbmwbWPHAAWAH/6TvPg+SedOPgTAL17M+ykA7eYCuUabYGqvvgJAvr0Sg64HeAnUgNIKQYJ3eho/3r2bomdBFjtCt+f8FOH5J75UUeOjjwa4U1jI/3ct+/LmzWzxRQa1983+h49WcqWHAU8FUtHdGDwJ2so4iV48jh+/9nd/5RZAR3fBWeOMnniisGJlWveJFayA2wE2f0QPzCXgM6CuPhpLWwTVTr8BXPXVOSBo7b/3bOxcfwLwdMpLRmsXz9j+eAEkUiDrd311ve2S2DzxUPzuyR6Ba2OJFnLGg85HQ/zmj60Oq49WPJUQNj578XYPfUjPklvXRp8VT7XlCZ7e8wP86b6Sus7vJxLQD9iS+MdHK1LZeDaza6xaNt/qU5zl5Z3xsGv5ru5ppXy8Zu+7X8HPAhvgRvOUzLeNSoe6//Ofz1MZVuopephrbM3jp+OjFQlq96w2fDHxU/QpDkRP90d7WyDEAzFwfO68RDZ92MC6+GAXIzsmzmBjo6NEMpkE+NZmiV+60LWAR084dV1j9t4IwFk8EfNL1th9qynjaTSIo+sruk8CeW2/t+Ou+rqB4K/f3JLr+OQ9D17yGE0dqz3btrE17FlteXmtly1LAvN/7FU66Skbq2cBTCfWvYCa9EfSnJ2yLQe7Wdv9V0BofPUdLRLV5Nmf4huwtT66r75rv39xpqKLOZ6sKlA1n6IxXtNDBQ06aPWvOCT+JzMxYm3Xry0mAFrnSb9r1aGYQd4mJqyAXntWHTau+jcPLFwL3PIUWee6x2rgVvRGS7yMx4rje/sTwJ+csGvS1WxHMvUXD/AkOpK9HM5WYRL/+C3XZM/jw36CK/klx/TNvEuO4oH6ak7UjqdHaqv5zYflkxpL+oU36UP39i6C5mS8734FkOgmI+CR+K3+zeO+xxv2l0y7Nh71CZAX+zjnXrrp6SqrkGurce/cKD7XH/vT7/SUP0Yju1vbja3xxw90k0v8Rp/Yv2s8VTHbaE6BvXvqS6GHDWE75LwA5OYIoFisFn38YrSnL7WvgBqonj2obXhF9yruNJ5oYQvkFfIC8Vv3pDsWp9YuwOrEAxf+Qf/YjmQExDO+5G/F/bYnCmV0k901z+ILvYtvtRePs5PRewCoKwYBSloRze89eDDbsjZXazcAlC1k08WuwG/61Xi7hs+XJ8VDRcyvv57YRA4S36IxemEkyYf9bgzk37jhVRaWJA8gcXbt/W8NPtV90ZGOR1/tZzds0QPDoRvZdE8kyWnZ4/TfEzjJL/rim6eP+a/4G62exlTosf1fujGx2mAn8aRx9iemFtMDSOsbiOgJB4UQhaJ40rH6iZd9B5JHq1iCbfBkkidrFJRrJxlEU/MDeG8uRnfXiPu2/+BrgP3pzrZj8bLf/bGX8nm6h+ZbrvP27S1WqV2LCBpjesMGRn9jNE8Bu3AgT5Lbyo7uwSDkpuxKfDaermnM4it5M33d8jy501UIlzPL/bfNJG/6oNDDRrB7+hB322IVZsQPk3G6HJ1i/74rGDSO/5ewO/2xLDnuM1xLr7NwpkcjWRYtkSIBgf+5DdiwFkOLYWsxvMAw4I8URC2E9EUSTZFDDme6q7urq4w38zy3Yq5HcAGFe+9ZMiMiIyIjfpF5TuMlb2ksjIdzbGvr5V6Eki5YgJV8LFrjl/ly87ix9I64uVg/nbi62jvSu76divkZu0/gjn3KO+gz0J4OJkMFy/xCup99WzwkF07+8dV9tWERQbojtqL/Crd8/8S7Wqyw87pdlOIjixW6zsL5+Gd/XVdbdsLAUjtOB9BnR5Td1+KNaGzc8gvRn4+d9MF86ITYNvqSHSzFPMyGoolORg+da1zE4vy6e6L//Q8/XHaXjtVmL1dnP3MBavNGf+lQ9+XH+rv8D//xz+4lgATBwZmsfcYAAIxjqQACVOi+mUgnBDsgGAcFZciAHiCAJI1imUz6JADVrBi4vd2AhoBNwUaVGyA4gTuOBWCGf86k88CABtdqEnLpOuAGmcSrAKjrJMqcWtd13CQ8na0ko3OzPUCJ6jUQU7GA4xV8UzoT2gJIjlUPXWPi3XLbRZ/L8cy62gW2PXr08DJgxi4prd8KJF2rOsi5dy3HOQ12AnnR0e/aASwkU46Tk44PgBdQ9gRcHvzc3u1Cyfn/Uu6jWEM+aAC29EmvALz4YMgSL7bhOB16fYA48TTlbhzpnfGmAxL6t2/3o3+mfM6BQLxof7aNLjyef5IBuuuLXgGSgGx4co9+9OuzPrT36Hpvo542xYkK3NhV/a5J+QAz6OQE4mvH+HQt4Ii+zHsBQlOfgL5oONcX4zzlJPFhP9oD7OODXBbwfgDonHbnjAWdnnLr+uQgQK5NIHm+tHb6zQ74jWkLdIjc6Kp+TRoS5PqsnfkbT7Vh3OekRfcAzvRaVd9Y8S3n/g+9fE2ffDyeJWt7LB52n9HNaQ+Cebxu37PtfSUqj5+cdh8JKuLNit6uKTDpXQ2CSHqY77pfL0LfgTQ9QJ/AB2CiAGAyX0no8/2ore4V2JhzACkAzMYBOC5o717/04cALrvH//RJ7gdqKYLEU3QYR/Ph1Ht+eQO9e/U43SO7ZOJ4AUeyiB8r52pjgWTH4oL0VmJjzhR0C5A6byXxA0/vTsATeymY4Tf5i86xDbq45/39qCD23nfjueeyrV8FpVZEL304gsb4TV6C9HiWSHY9UEhSY/GH+OX9p/sRRGKQ+s6e59xnVbwAkA9jK32KN+gMXe1ec0bjAMznL774cgeOXkiY3hTYJysrmEowP/pwJ1ECXaukk0u7E2oDoD/ptfBEEFrAm0z6Tz79C1jZPLvungl6mO87LomZj7tKBmwvGVoV1/ilQ4AgsmVXdIP/k3AueT992KGTbIAvc0UiXQBcRkNteL9BfVsZzId1D3o7Fhhamx5lE3/RDSxpjPmNmYhHc+NUoqFfMUnAZn00NsBDflk82QrT5FHbgP7GqOsA08uvPdp+Jnq8/6N7KowB7OqncY1WQGjf7bJRDIt+usRH8Ad8maIhGsTsyXLGcvQLSKxQkq5Hd++40aZHGaA3fU3ms4gh7k/2EiNF0ZJD4D7/0tgB6qNZzNnniiWu9o5h8lbcFSunU33v2nhNh8gwGoAGjaO4oM/67D6PiuMbAXPdJ8dQrNOPWCg9kWTX9xrPA/zus6JY/U7AKflk8wAt8pCX1WY+KH0Tn/S99i1EqM3uKxFme41NPqjdCoESXhjqHrG9eD45NeaevU8n8k/ApDWXHSCBAnt91Gd8NC7/+I9/v2gFvpq32AsQvnazD7mZIkt2CiCU3wEVFSH5t9qK/trOhjruJbl0pHsU53qUGD2SbyV3j43q/vgyD8Q3uUjU+Y3k0/dsG1BVX/1XxEjnFiBwvLMqvrKldD5gp3tq0wrJ9NmcGI19twgBOCEmcG3t2bFS+4DyeE8f2BEfNfOA2rRLyPgCePOZtR2oA3BN1/u3mwQYBXRRkArYqL9442vEjF3L/uyAsajBog5zFvBKXOndSQqyxqnzQGz2nczrny4rIlggAMAE7rNHeVO2k93YmcWmk7viZOd++MMfnh7fE93m0HRR8X6CWekx3fX+h/jXD/xDnsCPos/OJ0Wz+OKLG282WHvR2vjawWDnYDISA9AXsUQybW4R93l0yfaLO47rEa18E+CVjcNhssvGOT2X10RP7cX/LEj3Pb1kX7e3X52jux/eMvVZjFC7wD+60meyMp6d795VgHpvx6aKUdlp10WHgnxt8z3kxe59ij/MAdnQKhAf+A4bFkume8m9tvmJzgGhO2cXknvsPOs4+0KbeVEMvsDXYyEMUBOuQLbplzlRfJwO0S9guAUPYgGLiztPx+rfCnIvZ4/uYiQFmGQrLrFQqb66PjrSSeNfX8mv832fj/JrLMRCinR2VvZb7p8tyCkaD0Uy2EL8K0yJ6brOu9byd+xTDAe4h6HVbzJrsUH8iXeyhWhsHGbcEq981RqHY4cMPs1psEogfHTkQ2A1yVbcVF/RlZy7L1na2ZPvhjHILbIRc2VtmjPWgp1jR0e08+192gXMd8e/PveYXq65zPt3uq77vv/97y9xK4CYU/l+9jYxs673yK2XL/e7SHauuIulME2xWHTLYeO177AKj+LqXqC6OVhRtHPwCHokHoQfmd/j2aKW6Op4YyLnNdfFQ+c/Oh7dZjGLhVQKfApl0ZB/rC0FRzpE5nI6WHx+3WKE+BVLxTNffq4/xh5WwZeLJTyGr/OKmgrU9dGYwixqK1rrI/rlvH2nc1fHBgpzBB/Xp/khnYg3OA0sbmEkCiAcOxAJgMJJz+JA5xIOJ945iXvHDKYJVoAnGBQsCrT6DcyUpDmWMCSbHI5EV5JX/12fUQL4ukZyxplIrvXfNVbhEZagRsKTQnHaVmt4rEjtAqAmUDOBRTwDWuK5toEglxcPq60BcII9SmfSSw61LQFaydf9wwt4yJuxz0IHAMw1lKhn6O72ttumWPHVPQyrgsgsBHUPJcc74K3f6QFdMiH0u3MSwdq3gwPIDzSLDoYJGMQ3gBy97p2gtqCqT/+Ae/cDU2u/f7RxhmSETxO8wGcF+sfqf/3pg3wUUGYSLclLxjc3W3cFbgIN9NTH5EG7E3iefJ9/P+d/0mnCwp9rZx/owBdZu/bd24dH2AmOklNtCJ4EEem1+7QrmD23H2N7fp5vQfPtu72q2fX0p99znI01OzDWjrNTNJIvnZ36PmU6fYrkYx5D7/QJkgh04wXNbJz+T9lIVjqnKJAfyhd0DhAW/eyfrLuGf2Tf05b4JJOHgg3gfk4g+DHZs3nXJCNBloItHUI3u8bvtAP001HjMG246589e3IqPERDK5oX8Dm2GEvsk007QejKAtsu9svP9VOb6MNDvixeFCUEP/XTI7D6qw/B+lxxvIoEx2Nroq926leCXx/1l+5YyWZVHl1Eb/2RqYKDCV8AqG1jTg6CWIWSBe4dLzLUxvRVACn2Mv1QQdGp2PZorxom49rqXMfqUwBqnswXTADw+noXsshhF2V28iuYNTbmZHNDv3sEI39KPsUBBZ977tqJQskJMK7rzft9L8gSXNFfQSCdZLPsj297/eXLlZyY1xWm4qF7xSbb1++XnkpcxB+Aq663arEgMxmW4JVkFHtIZKdtVABJ5p1He7+tqInOBZq9tx+HJImqDauVBZlW/Eaz5D960xOFOwlf10rq+P3aFC+9eLEfwQMgLl4EoFiJSu+iW5Gx8WAvkpiuS+7pnSJIwbz768cqTgsw2OKz5/sRSdGWTKyGoocriTjeVwEs4EuNqbhMEpQcrUTrnD6jB3jK7/e79uO/9gOx4rXfklk0ATbNYRIt9iCJAOSuRwQ9248QSd+jKfnMFfds7eXNfhk3cEMy0yOw2HqylzyTc3KXVEtE4r/z0QHcErebX/gLfk4Mz57Yhc94iP+AwPS9pGiN2/0u4tMrhb10SAEkuupfDsCOuieATXGlpLdjdrEopJA3wIWM4q9HYGlfUp5uJRP+JNnXZjQFjrLTZJxtsf3p/9uRsBOxfNTDjhfAk0JQvkXuJaGWfEZ3OpTc5DvRaKdBj7KKzuhKJvx2OttLVbsnmSQjQEp9Jcv4ASBGd7KKn9qr384BwexW8ciO+gV2d63iTvoXreY6q5yNSb9/8IMfrLGvuBIt7TBkq+mnnAvgyL+bI5O1+USRStEhu8u3BEDFY9eK5ZNP/cdrbYtN2EbXAckVZ2u/62oTqCe5Tk4ezQWcjs/GK/1qLBrb2pxFvOQOhBGr15+dcc0HtS22q99sxuP44rFdW/wNXe369IAuAfnSw+iK7+5tbACh0ZLuWxHbeYUONsXP1kZ0KWrwDXjne5MnQF2eFS3x1+/GqrEHtNVufdmNk29gB+wdGByP8Uf3xDPmpzk/futb31pz68zlPH4m/UmHV7x4LI6Jto6bI9CTTADm9QPoTv7RLn6KxniMZkVaxR5+v2vwkkz4DcUmu0LYHdpnLJ5sJujaOHhWvfkjXtKX9DZ+0NlxubB4UQwTH97nUMElXao9Bb9o++53v7v6ji5zZfLJB5oH5DLyQwXbztuBULtijlev9s7gfs/5OHqMq0UUdgt1nOyMofyh++BC9dMCxH7zqckk/syVnWt8PCqmds0bbCn5iX+z3WQWTSsfe7Jf3K7/7k9GiiQdr8+OTR+OztoA0HYdWyVjOiM/7b54bjwag64DOlrIsfKkY86s7XSEbtBfBRmx0MyFxA70RdFBHiunTD79F6t53A8sDfgqnqbL0WNnkRxcjMCuySF5ZRti7vTEI6/yBZ2XC8pljV00144FAIo2Csnk0jgF1MIq+62/5EDGYud+NwbJvz6iCcgths9GW3TUuNA9RdPOdW/9s8X67nd98DUzR+w88F2sy3e/Ph4ba5FWtERXOo5H7UfrmnOPxXzmQDGbXDYaV2x0xPuNl+J1Mk+Ws1AydznUftf3mSxrx4K3jgHsk4sC1R6Tvfg+OfXpMaONc7rL3vmK2gLosw0+RDywY4D9KFqLe9qV7P1aYmD+mc5Gs/m3PoDvdpIUl5sn5FL11f1sPN7FI+yy/rKV6Jm7Sk+59oGF16ZdRM/XY8R3HO4l9NE2ixmzwNO92Vr958P7lCPIcaOnf8WIxj8d6fpoqz+6I+epzeSqQCPWU5yGV3U8/Uj3a6+/2hMDy6csfjO/0lt2DRvpJejkL7fuGnhCspvYUfTVB0zn8g//+L/dI5zD0QBF5vAkMQ1Uf4iokwjuUyBIWSVCAlPghdUQqr4zEJHgS+y7VvWRo+p6DgLY06DNAHgReYAdQAcFHROH4Dr6GYrVZxJvCmXSmYGCxICgJb5dK8gGsDEafXbN++/treCCGPe49pTIH8UWE5NB/8nPf3ZK/jgDgSWgboKmApDObaB2F1Q88sr4ADco+NXV3mZlopygpfFKxnTHhGnCNlY76NhKucbg6V7BDTzO0Lo2/vpTWOt6CYFgFDDRdSZfY2jsJTkCUfe6boJJG1B7AEOBhCbS2qKv0bkmIy/xOKNh0oQWNE7dvbvbOyI6BzyI93mMXaJ1ymLSr5/5aRwn//XDEbBhk133CmCiiT0BhTtPR5bdvbs7rXxh63TTpMR/KIrRT4mqcVQ4qa/a7n6BB3vCT/fU35u3+3mTna9fvmnKmG1NWXXPBDPPgznJbX4Bz2igy/Rx0s9u8QZQOtffea8xoHtsYYLks7jSWPa7PgROVjQDFxSd8h+17/ralBhK7tE6g2nBnaIK/ZFEdk/XJ7cJBMQXuRrv2uoavoF+JkfBS+0IUtmscQU295t+Shx614A+l97ePgAm+K4fwei719tuu6d2397vZ91KyKZuRzO+BRHuPfmBV1+cVnBuf7ptxgSrPSCzYJL/jR9A2kyK6Fw8CVqALcksOoDGs2AzdZOP5Ucl3tGnEIJegEjXWr3Nn8+EQzLHLt/d7l2D/SVPNsyH8F3kD5yNth1478UUEmYgazSy9eYQILOVvQ+J4N59I0hNLkDDnYBtAFpgpR2rX63+krjEh+Q6WUpGBP8SRInP21d7i/e57+o6wNjcUcGvCYT5pACJeJurSLu2QNejlZJhIGO8el7sT37649PK/sawdq2omoFtfhroNn1990jokjkA1Bzdb8Gn1UVozyaAOOwHCNSjfQDLfI5VUOkXoEwSAEBPbn0XzKYnaFIgVNyx00Yy19gZL3HoxeUueAKvZxLZ8dr2vOf4t9MnPWGPfUZXcgLmRHdy7j9a5yq82qgfRbD473c616pwoE+6KsauP9v004nukYA11o0ZEEEx6c///M/XClPFuz6jq/5nUS05/eSz/SJxj7Oq3+ioAMJ+kwcAbSZntQVkFxsrzkQrsEaiJHEClorv4ondiXNLFgEo0RY4nSwUkXvEW+1JypJJ18XjfKeGQryV3elBCVYylZiaX6JTEta5+ozH5CpukIg3X6TH/FX3mnej29zR92hKD7JlPif7Tb71YfcC4HHHorene8xztZN8aiMderCpxwu0nbpnHNP3ztVm8knWYmk6VvvZStfY1SMZBCKmA3S/+8T/imzpcTIwNyan6AQKJPcAeAl+7Tfm+TDAX7Ls+kCT7CEAP59dH30PSK/fFc8dz/KXxIoBxIgXFzuZjWbzWjyIcQMFFCPYq10QYjJ5UuPPh7DBzvEDQIb0Dh1kAZQ2//IZtSfBr7/sK3oaK4/+kzuLhcxx5jVgBT00Zys+GjPngb5AuPhunBoD/lpcwk/UZnLk3/odfdGejYrpjUv8ikusmI0OBZ50gv9S9JCDdx0eAGDZR7aiYGw1tZy+NtgeIAkPALR4bGyjm/9PFhanACOjq/GrzWjqnu5NNukROfAFdKnjYm8AoHgCsN09Vpt2rEIKEAwv8S+n9IJb+Uz3Rwt6oj19sxo7GyJ38ZaFAbXVbiCAtmel11Z2D5Rks3IeixkmYNz35BrN9akwC1xPVtlWcraYxOOcxKnx1H1iwJkHsh85gmJC7a687ph/r6/3I1zILJrMm7AQMdssGmhXcYePkJ+JY1+9engRffKJH4Btc4cCtny5+8RByV/s3mdyjD55zdrRcr93xnStwmq89jtZ8o3xZB7MhhRHjQlwWp4bneige/xAdDf3whHEVrWVjdEbNpWsLRCqTTYzHzUUfTO2xyNgvja0a06EFYkdkp2cHvAvZpWDzvmmNvl5eJOFEeLk5rr669rkSj/EF1bcz0IL+0iWybr7xYB2Nkx+kxl7T8aNWbLx+J/6togG4Jve9GhFMaWdZx6N2u9kDbNINvFuDo+e+AF+m4cck+/XfnN5x8kye/QIpM/HI9u6xjypXbZT+3J+uR1ZRqPYSH4Iw5HHNj7JSAGp9s1PYgVYUrao0EKfG1c20Jg251gMtrGG/Y4n+uBa/kK8HA0zp2ET9W1HQ/x0fW188smLU/EknUluLVIS44kNukfM2+KR/Ck5JQs7JbrOWPQdZjrjl2iM7vqY/rW+zc98pUXn/AuMgS2+PBaFmfsV6OAt9Ka+xBlwm9rsPphs48Ln83f8gti568WFxW/m0uYCvpIu14b8sZgn+Se3Cop269mNQp/saoO7yNuizfxPNl37K70n8PLytLiHPomljIfiuIU7tb/mrf/0X/7nPRAfkGJimcATQAI4lfHqZAFJR8AdAZyZxMz5mZALSmyfFBQBJgUraJrFlr6jWRCTADlMk6ugrbYFu+efAl0BEwCGwzUpJnxAAfCje4B0AGyO1wQxAa8JZlHCq8v9/LWuS1n6bNA5OrQLvABr+vviZjv/+AJsokswXhsTkJryePRkr5jiCIGGxuPmZu9Y6S+aKaFjgCUgaMov+HDOtY2pQCb6T0p4BH36jA9j595149f8AXa7zpjNywAz5APEBppyyjsZ3XxOHeEIgIkAdhPu9fFoNrIGbNceowYAaUPfG2R6eESQgMVY0Qs04Uvbkzc0k6GgkyPRBj61YdzPC0RT79gkegDn2tKXyYKzn0G9QC7nzy/wH1M3gTFAOvb1dTbcMUEg+xDUGYepn3SYD1s+4/V+TjGa57g5rjAxCwbkNsfGvXzW5OXcFpNH/0BC/ZMhmwWGTECY7ceb4jV+Z1GHvxFY03XgDh86bb/vAqW+myD7LoFln4IRySS/zyaNBZvnC/MR5gt+sD61SxddP0EPwZT5oGeAS+TqP96WHzzerWPMANi1ZbXMDjZ2ECIw5IeTp5XA+AR21A/ebr7cYJXfbN64CvhrI9r6W8DjsQOjYwJXQV3XRlu2IvHkL7VnriCPqavmA0UafpeM57gAG+2aAGZEU31JngpUzC+Cr8bgZ5/9dPHD59PrOWfM4JReW5UY3fQQMNz1QCP38mvesVEgJdlQZKQHBTbsoh2O0UbO5vvGNz6s3ALOWYk6fe9cCJI8rNLp+IfP9+q56cvYEBCo6zwOw4qhaI43iWD8+g2EqR36THeSFWBUEtT1tQsYatwAp43nWlF7xGjJZSahNzd7R0oyk/iL+2bBTByExu4xxvUrLqFrX3yxQfiumcmhBEVRrfE3j7AJwbykrGvnVmzzZzwK6mu3662C6poVtF/s3VV8PwCnY8myv+jsegttohl4H+121wTsap9+8ZHJp8CePgEV9GsFNICLD6f/He+eaPCOhsYu/bBSkH8gi+TeCtOZWALi8ddn9P/Dj/7x1JYC1Equ7vZOzWQgFi/5jA8gZZ9Am8bI6qxk7rESrgdOScr5DY+toCvRFLAAcGks4jsZlICWeAUCtcNJcTIaOg4koUt02mMs0hfP7reqO/6syO9Y/VjRT7+Sq53tVvRW4BTziXPMq4BW81+fVs+nm/GTfKyYloSzr+h4+nSvCOaHa1sBOl77DxTpmr7Hl7mJzkYzQLpPoIBYoE+JuLnPDgGxkF0cjW9j2G8Fx2gTywE8zKv9ri0+RV7IX9e3cTWHNRbJPJ3IpnqnSe0FGMUr+ruml6DPRFqhsXMd/+CDDbpkl/Fu5WP0REtjziZXeweYGi0bAPlk6X7fG4+OK4JGS3w3zskvmSi+4i+97Z54yW4UPRVy4wtILs4AEDR+4kKARdebT6JfcSldBdDLVe2ky066Ntr6xC9507f6p1OAdMCGvC0bEHfVt/Piz+SQjkdn8uc7uy6bjjZgRb8tdGx8oqf7+58xSn6otuxUitcZz5tHgEN8ijiqz3i0uMKz03d+tYtO0WH1eXQ1thYS5LflEYrq0WcskiedkGfJz6MbSJUOdV48lBzSieRuDhHXWHCZ7dR+tCr+9B29XWcXTTQ1Ngo+ncu3WAQVTfRRXK3oGn9d32fXr6L4sbO0a7uXfxVT0l221PXx166hYqAK8NsGPzjNvdlFNiUGqi27Zeg1nYejpBcTS5nA3Hvv7ThYQdz8o2DbPANL4qfTA33JqTsm7+wYP/b06X42PfsTe8jrkjnaxGz0Cig+QXcxUfqyYra7/ShGi5OkCgMAACAASURBVHySl1hOjN+4JHur9utb8UXMvQR6PMPeo01X/noUHpJLMpFf56uiSwHALk55ph1l8kbxe7Tw5bUpTksucgz5mRgjeVgMQAfxCKOIFjgCfes3X0bP5Yqwwu4H+tZ293pPjhhPsac+jU2yZMv5K3l1/dGTjtd2PNI5RXLjJF/smvhltz16r77MB+bR+lH0o7faSG4Ts2nekydmk7WRnson0Z8s6ivaxeTpjp158dp98rvGIhuNlgogMLvkk69LFxX70SR+kAdHC+xLHizerp++y3nEYxZH1I9FWA/5wMNTAzqnGGF881PsrPaTh0fA7hzi49PCCjlxY2LXpnFMf8xLCjCNlUJD8usv+vfjJvdctGR1PE6V7cdH1ylq1pf3Eiaf9C65dbw2uj67oisdY+MzB4Z38fnRJEZr7BRna69roy3b9h4m+VSye3vExPWJN/nqxBPTW7uFk2160DhcXDwsSK+v+DKnwyvlOBZi1S+aLy+3TbBXOCwZor9744edR0N23JxicUxxFrszJ1r8pxibTC0wi783x+Ln2kueYge+qpiOHii82Z23bPZ3//BP7iewA2yqwZQ3ZRO4MMx+C3QFIYwFODIdt2BJ0DPBPkG6SXEmxIAngNMa8GNlnMksQQvGTdyC0PrTJ4EIXIGVjI2hqoIKwLpuJhRzQpS4a6tPwEntmTQoFPq7xiRcAcR90Q/EYcRW85gAo0twsybtRzthQcMEKgT5U7bn/Pds6AmWA72MQwUQMiajCQjPQLB7ACHdU7vx6RoyRYMEQABCDh0HcOoL/1/3afwBifQlek2a+NEnxzv1Al3zs/PRYFxMdPq6PB6fhTf9GL+Oc3hopzfbRvb4T1nQewHGeYFAED4/JS3/z/gej9eacpv6qt9ZMKDDAh2BC7k6PvUfLeigU4IcjjH5mZBNVtpBI31F05Tb+XfjYhzdM3UJaBfdkqXOr8DizS468klkQy6TJrTTSbxqXwFgypLvq915f/cYZzbTb/538pkeuNdYoOFcduQhsGGHktL61V70Ao+BSPkSPtO9ZKKQUhsSCNfQDXQmA/wJ3gAp2TbQpsDEJNk9Alh2VvsTHJj+fs85+wXeAMSuXQHNxd7maYw6L7kRKNdHK9UBbPHX/fwpWxakC7Jqx/hVAJlt04GZSJlfp71KVCX1yZifrP/uB0qcJ450AM/TX3WML6LTaJHA8a8dj974nys8XM8GzKOefa2d+nnyeD+/WDAcLZ0HWliRHi+1q7ivTcD1TIZrTwAujhCY1UaBYPLyvOnaYjfJdQaQn3++gTz+iD7Q39qLxuIZyR57rp3aAzjPJLD+4//qbhfOo6G/6Kw9CZUiltV/wML6o2ddi2aASgFmNM4XeDZG/dG/aOi7mITtsCk6Fp3PD9CJ7VoF9+bN1rVpV+K8+ovurjV23T93O0gC8VU78VJhBWhHH7tW3DZ1UswhDhDjJUdzRQF7+ojuaCup90JPcUbyS09ro+C6R2BZ3ZfuRXtyB8oCRthKwXVArNXT3SOojo9esmcXTuBt9zVG6Wm0efGnIlxjYweD5AgAbEVZspDAdK6Erd+2wQMMgRSKMPHy/vNnq//kMX0uXfSoqB6Btf3dfnZ48lm6cLHpjxZ62HG+kx6Ll8QqfJlHg9jx0HEJmLipPhUd6Hz0SThL1msXqC3BXY/6uby7+Ju/+ZvT84vpZglScpkromuDb+IPAI9WrdV/9NRX/yW08yXYwAvnr+93HDvjOoWBrpGM0pF4olv8TuPYcQCFF6gnq08//WTpDL8UfXQ+XrURX8CPeGJHChp2DwEGzSH1YU7yck62XD9WbNKdro3OdmK0wq/+442fScYeYTQXUJCP2NDcVHvpUp8KbOmX8UjXa9+4AAI6tua143EFHlWiEBcd0fbRR/tRfArX4iL6mI12LVBavgr0IGugcm0B2NGgKBbfdpQ4x2+mwx4RYc7TryKh+E6hgB/vM/6TnRy2e/nLzvNH6AXizbHBO99qTrU7qj4Ag3Qiead/Hm9UG+6TwzbOXQ8ctdKzY0A685JYSTxIr/gcu1viDzgPNBXH1G+y7hqFfMVK8Z3cUlwbH11T/+mtXSv139imB107dyvUjx2B5mdzUfcpNiowRWf80h1FE3OIVdJiH3n/AmqOIiL9i69ojI+AIPoUfWxXTJitAG75ZbFb/qs2+b7uNW8mk2Tc+frpTxE4WuvTY1CSzSwc5E+6VxFevMsnAWDTR2B318gjGr9k2XV2BEaP3SrJvf4VVeAcYvP4S963t28vfvM3f3PZBt9Uu66jmyvGOR5PBMRd8+OxGKaxAEjKb7Yv2S+vjq61oOBYnJQ8zVVyGnGgGEqOaXcOHw6oXrHb7c6VkqNca8XNT54s3jtn8UtjIAeR13VtY2Qe4M8V34Hg6YhCm9g5eYgjxU1igPx79KBFrAgvoYNdE13kL3eLbrl0NMBDxJ5TnxtLc2Lna0MxmB702866aO4ev411dMij4y39zK67t/blMt1LboB6OI7cPJ1MP+K3a+vDS+09yrFr7aTousaw/2TpBebpQv6TH6zvbFK+k+/pWPrXJ79e2+J5Pqfz/Gfna1fhzJwPAO4efNZ2uin36zebe3voPdlZca//dHTGleQhn0mmCpzRlk+0SI5so0MetxaFHbtEyZdPy/9YyFFsp4DAhhXcZ37bvXtu33HYyrmO3dDmh+ign+K+romHxqlzFbt67Fj81U80xteLF3t3Fv1NjgqJ5CmWaV7BP0A+vYn3xiM7kAuyH/6Hb7UD2w4guHk89Pit7otG18PN5Ceuj/d4eHx9veJ3RVTFPPFW8rYjHE4Rrclg5+n7HWTdJ2+vj3hiy3aqysvFARvb2jF38pZb9Gme5MfkzvFH35KFeDs6+bb0t3hKLB8v3c/25EVd/+y99xZ/MLyJUdGLxoyfrQ2P3lo597/93T+6R5DgxyTXQAi4TLiESBmBRwSAABO+hGmC0xIK/apUUXwTiQRKEMVhmGRXEnes/J8gpglLsNw5gXlGKBBddByDTwGidwGjx/tBoolxcV4CevLBK+MUFHNoFEQSoc2uf327AxMByrkMugYINItNgqvezZFSzWAr/gUsxkP7Jm2fdxcb3O8vOT3IcSdODK7js6LYPR2T1E3gTzLUseQaLZQ42hhFx/wz8O4VwAOPgcFf9xnlU1/mWNSXYGgmZgwNcIdnkyMd6NOE9CDvPbm6Bt19oj06Z9v91mf3sYkNIuwdIMZA8FwfMxjHO3m5TqEIIEGXZj8TID2X4dfdx8Ynn9MW6Ym+zn+jMRoEWK7VpomKTZMROWpz6iu9wRuQx734nP27Z9qkYGgFJddT5/fYGB8+bd7bdwBp31WV44OOT7mxK35HW/VBBgJJfoestTdXBdRPPjca6Ke26Sge+G52KwEAXJiUosNkIZhN99g/WuOVPZA14E0b0coOgDadcx+/AQhn4/XXNYA5vlQg1jlzkPHe8tvgFF6nv1p+6HjnB10UCPITFYD54/rgf/GXTNmhcTG+b25eXVxf7FXu/IvkStA7g1LyjhZ+kF/oE8hPZ2qzQMsK4ekrtRVNaKxdCUvn0xNzB/nMRFxhv6CggEvQzGfyFRIQ20gVyervved7t2L/Fk1IiOtbQkfH6S0Agw2Yk8lYgF+bVnNLfKPr/LEN5iFzf/3sBHqvwpEs8KvJwypd496n1dd9L4jrs4AvWaY7EvPGawG2xzuc2ErtRxvbTRaC4j4BV4p6tgVnd7VZUFhwGuDfH1DFPCNYB8bwOxLY7kleydXql8bpxbHCSlAJbO4RmOKb+lAI6p4SMM/8l+RbaVY7Vu5KAurT9+xSXBJNVrgBP+NDMt5n8hUc87EAOPFANHn0QHri5ZZiG8Ale11zx+X2D7UPCKx9q1L5UzHmLFyxR/qRvgRadG/9zyQHqA6IYKvAqPqU2NtdwO9EX3xFS3L1zG5A85xvxDr1t+zi7b4+GYmz6GY01MYCl673e8Y6ll53rETivWf70QvxEl1ia4CURzfwQeLJaKeTAD5+MVpqby4c6vpo9ziQeK3//r/3ve+dVkCTU75o6cyT6wUopH/dw39bxRx9QKBdeNursCVg/F/j1j3RKJmKbnYHNIpG8X209BL02uhaRQf3Jf8StWTK1/JN5i1+vk8rz8THe6w/Oj2jP7qTc0WB6I0Oxcf6ks/wy41FtJTQsYXkHJ8KfdGWzOM7vbUyWS4RXRL82jJ3BxbMOabrARnpSe1Fn8cH1Q751s604RJoc4IXXjduXRe4DFjJ5/XdSseVwxwgroV4a0wOQH7nFvu9C3M+SWbiynSbTWdjdNU8HV8KjPHUXzSaf+wK4nf73XeAsXhO0ZtvseMvuiYo3X3ptlXr0dnY4cE82j3RzXeKIxrfrrVzoH7MJbUbXwoYctjGtOOA8jVvH+8VaQwBsWxOISfwKDq7BrhBnkB1cZlijQIO+xfTiVkBL8nQymI8z7yRfPgyvgRGYdGL4iF75+PZc/enf3OVbcfiUTEkmqM3O+nPqnl2H88AfflE/Ed/q5TZg5X5YgUyoY/RQMbx328vqa+v+AcyKa7og85ZcU4fzMNycXqULstN0q++J8PkFc0K0uJlczd9S2+9h8eYi/EVgM2LgHQFhGhNL+2cUayu//xY5+yOVQSPH/5OQWn7+x1/yc2T+5QnX9CnwmOyaMy7TxFEPmFuqt/G+dNPf3n1G4/1Z87NL0WrfCX5KfwlB+PXPdGkqGlehIv9+jd/bbXjvUMK6+aD9I4P7lO8LHbmp2A6Yg58izuiW3EBnlFb/C78hk9PD1b+e+zswJP8TUE//jsW3ekWf5k8++f37PASE9jNVfvy12iWa8h7tIOvGf8bl84BzhXRgZ5i+MabDeBJbCCWkf82HtENXCdrOYrV6t0fDcY+mi0OUQyRi5ovxAHGJTuSlysSKDKc44jiQfgDmYi5on/OK/Fr8Up0ZWfA+9ro2JP1AvH9pAwFZ/ndzL3yEV1fPCZfqQ2Ld2ojOuTH+hMXehRZNNeWHb7iVfoXz+JUCwPYJN2ZeHTfN0i+F5rxoTBVuELtiuXzw/JG79NKX8ggneOr3rzZu+YUCO1Q4JcqSsiZxfyNbbKuz67v346FeOu3OFqOhLfaEOcnE3FE8kqGHgNZn7XJx8rB4WH8/tPxOGvYDZ8XnclrxpFsMJlH293dXuxkPJOLYrBjEy9r/Dtu5+zz5x+cFlTVZn+Kk/Xtzzuj5MXRH89yzmSCX3kXe5NLRYe8RT73/NgpJJ+sbz4zWSVf8bCYU2xc7H75e3/0p/cmwTruZsl1wkpZJLIRUgc1CHjhsPoUDFJ6Ab3Apt8cbG0BXyW4kvPa4cTqG8AlIZZwrALEAahLYLsewMToBAsmUQLt89lxP/Coa9BDMRrwCVhFH1kxXoFLAp8K47pkaXKbydKbdxsMm84oWUr0orH+BYKArD67r4Udxg/tiiaCqtpgOCackywu9uMf/Avwbm8fHHdyNhGuqtnxnH80A1y1mXy041j0AgknPb6bpIw1B0evTpZ09uXqKEYYU3zqlx4JCs75lDCf046n7qfjU77AhD4naKq/ed4k6ZM+brvYgLpEnaN0LT3o/NTbyeccvyl7E6ljU3TumTThmR3To/P7tAc4SQ8lz86Rd7rOHthNn4DQKffJh+OSUvxOGifts52pC+f3T9qXM/7/FECm3QhUjQV65/hPHRf4GO/65uNqSyCPRu3SnWQEvGD3wDCBuSIsH2AS6nzfBQhAztoWYAj6+a764D8VJpqkoktALPGtHWOMXr6F3pELcM480G8T4eQ5uoChwB5+oHNo0n5t9BLtaTsSELpbAWT6J36o69Yk+uHevo8Ocp6+s2sBYAKArRd3F08uu3c//1YC2ye/QdeNMV3ofnMCEDvZ4ptfNP+yyemLZuAeLxJxOp6vtpp68i3x4XMFvMmejrLngiqBuvlQkr1Aibd79UdtFBf0hw7jRDbxDqiKT8EYO+HrJ2iIJoE2/q24AmgqeNAxc1MFELybm+mprbH0uONztYgkqeusyAEk4OXl5zs5N/aCrtqS8Aic8U5efFa0NxYlybbg2/EAtJJo1z9gDD/srOPJi+4n98Zi6e4B4PKN9V3bPaoKUDb9lLiDT4gH4E02mZwUdySq02bevdsxi1gtvSgxknwYe8+9tRqVX+y++IpGq4SATvWjKFaCI0FvNeDcrbPiqGePT4F258y1JdLRkl51Xf32L1DvOgWwPrte+wog8QAMZ6fxmMwUdMR/QNhkAgQU20rE60OCBPhu3AGc4sKul+C2wrQ2rRAVvxuTrluJ5vMNYkRnMq/ddOz5050gs6uSEDoc7dl/bdJhIGEAeX1Y7Wc+UhztXHLo3vRQ8cLjXKI5mQScWKXMJ1jNtmz78Z6Tuh7YKt4AaHRd987Ca8fs/KE/7Dya7R4zn/Jx9dP3aFtg2NMNuHWcn/Y4EY/RMS/V1sxlxMkltvH9l3/5l0uPFF2S2a//+jeXLtcGYCB5eERJus0vpn8ejxZ9wJnArI6TaXZT2/Hdi4m7VpJe8ldfyaLzAaH10XkgQjTWf+8vyL7YBt8B3Euf+qtNgPaekzfAQF7f+c53Ts9/zt5q2/wYcNV1jQcgHOiyirGHjQFf4lE+tmOeXVgzb+6iyH6ckMdj2D1iHhIL2f1ijlOI4AOSoXjO6kOxS3JrPBQszTH8i3mwtpKh97IoBHRf4ywOVnw0F4gXgNjAMaBY93YMkNCnR940Xo1nehGQa55Z+e6xW4AOsh0AY8W3WehNBnzXzNusEK1foK5xANYAOMzN5j+4Apml3wo0XcMP8831BYxXCIuP/GBt58eiQXFLPCdet4q7sRP3GVfxgphNbGOXlhXB2cYE28194oJZcO1acXZ92vlXH7UBpOkahVkxkMUTXQvkTTbk3Xhs4GovHqy9aJ2FhOQOWO/6eGYLtVWckdzqw+NdrAz3nhgFCn43YC5e65t9RpOCILAtufIj5C2nMIbJ2G5i2BL9ZV8d349428VlsVR0R1vjXzsKXuYOoFu7avqL13iwYIaPTHbx/OzZnqeSUWOgyOORTbMIqUhgrDx6aeoQ/TV+n36yV2fzWYrEdm7xTeY2uhFtYr3OGT86zn7JJToVKMhd0UKsfI4f1Ja536IMsY225JfyyjlOxkq8Tp/lE2JW9j798bR5slH4TqdmLhktdC9d7y99BPiLTcWM6VY0tcuFfkdrMouW+utTka5z2Ulj8lu/9VsnoL/5nf7nS6OjR79py3zVZ7rRmNcvvzZtODrEbXh3v9wzna8djzxN1n4bX7haNCgUrp0AB9jddd6nEb+f/sqvrOuiXUybjnWu/qNLLiAGlOPa3SouMX/Un/hW0QhOIgZqjPBTu/FOL+s3fQOiA6Zr305Oxfxo2CD2BytO8l4QeZK8uHvlbvUFZ0lf+HY7+sQQjffHH+9Hs2Uj9dNjyaJX0Vj8Wn/RJq6IN9hc3/uPHwULRZLkkR6hs/sB9GJtiwXoVfQ1hmSQvGqDjvW79ldB65gPKtQkx3ao0yt9iovZsNwrG3v//Z0XxDNbkYNUnO8PZg9XiDZ+7NWrvTM5nmAa9e8JH2JDOUAy77rkLeas3XSy/3iOT/OqGLJz8rRsPx6S38fHIg1xaNd3Xf6/cU/+cAuL97omGa/45Hf+4I/vJbsYNXlGpCCrDmowxgXMAIQEyfAJqQ4ATxNElthRmttjxwWwRLAGVJhgWfcKLBO4QJ5wTDSAvz5TOEDl/FwNtTL/2F5jW4+J0HNETYqUHV+UhvPqM3qAeILwrhckSlJN+vH87mJXtYAYJtfaoQiqiY0TkMIk0w6QOQFP+ffdBN59yUMS0P2rr+u9O8HfA8C8VwwCSftUyV+J3dsdLPSoffdzzrXtL9q043jHJKOOqXIbI0nvbOvU6PjSI6j6m9dpoz6S4wzcJ12SWjxz4ksvjqIQ2Z7zM4EkOgMEwLN2yKXfJnbtV9kG2jY2kjNjLejWn0kKrVOm0+bwdE7LSe+PMZewSrjchz6JF73BC72njxIK9PEXOZv+JPEATf3G35S79id/X2e/dE5xUNBxrsszuEWTBCmari4fgPypB/wPevBJxsZy8suHob3PmdAmi/6nnzCpCd5m0t0xgMq0ofrUb/IzodMjtt29Vm6Tk3EQOAOrTY7O0xtbPQuY+hNA0k/XAV3dj/baBcbxR8nAaiUrLzrHd0YTQKP75xhPm9rA4N5llgxm39rja5882jvP8sXA/SbuVkZLlLsHgMyWk6lJOFoVFTbYfH3x7Lqkek+o/QHe0ZNfM1ehnT2wbX0B3thisgVo1p7rtTMD/2mvk4bubywE5+jSpySIL6xtMgek8UlWX51k2uMNb/bOCPZCXtOfFDPUj4CHTaKFr4+f+m4MBG1WGwoSa7dkpLGv35Lq7olPcx35bjvfj/rpD5AZ7/UBmEH/tKOukVigxWMyAomiY60C+/wXpx1AwCw6FF0AX8BwfbB1AVpyjbbAEEBb99UfW0+ukghFZbY1QbfotjrN4z3Wyu0jDqodoHx9vv/+w4KGeKKrtWFVU20mI76i+4v9gFD9LkCPH8lRO0uMs63wQKX6EUOKm5IPUMCLq/mY7FQ8ZGVX/ceLXUnxYgdIdiR2vbre/r3kJNC+JKg/yaBHMNROdg58jy4rV6OjZKPkyypQiVG60Hd2xjaSSeOjYGwnRuejrf6tGpXc1F8yjq/O9cf3GAO6c4pPLvbKOMBTdJgrAJMBAU+ePV0y6Nposar27nY/ukvBQrzTb0UmQC2QUgKlYGdnQHoJmKrvYuh+S975LXOGmKb7rVRL7pKkNW8cO+ySlzwD4NL9gON4SLYS8+RlbAKqPQqBHS3ff9iiGEphSpIbnT//yU9PeUa/AUN8sXjOSlS+RszvEXZdn7yy9T7jYT+KYb+0Pvoba0Ud38WEEud0hC2QSXyQSd8DhOPJC2OTC7+ioNLY1iYd6TjgOp8KgKx/wI1CEsAqXpJJ8q1/SWyy73522/2dZ1/RWL90UIxu/o/H6MsuPj52W3WMPSj0xmPyyy6Ba9HT8fpX4K9fMgYgTl8Xj8kfYB+IUH+1GU/k19jwi/FgxWV0BUDUL7+SLwe+VuRR1Jq2Hb/1k1+KJ7uckp+FJ3Jc791QdBVX1oYxFSvYzWk+lEOb98wp5j26luwAONEZP+KX5BAttTHn6Bnzmr87b7dTfJgH6JgiVTIUT4kfyM8qWu1kv3z3BDaSa/GAXXCNhd1SQPHahgmQJ3ApHU03xRm1FU12EDTGW88+XLbpkYKAFvYpHp/5kLlWPB7f0c6OoqH+6WzjFT9i7gA3410b0WYRwgRPxSLJKts1JmIweUH+Jt1Il7LJ+oU98F/G1zgAr4F4Cgn1D4A2R5nz4D10OtlaWU4f6BKQvnEzB/H/G0DdCxHMseQRn/wOW5QDxoPH1qULyU6xOD4Vubbd7yJa9MBg2ItYuOMTO5GTTYC3Ma3d4ojkcJoTv9zvYLBTAnDXOMiF0zH5U7RP3A0gyO93T7pWcVo/0RON4sLkkbyA4skqGrwniR/oHj6X74drsU1zY8fNGdEqdqGz9KTf/bNB8Q8wPV2B48G6+uTHoql7at9OZvO862qrY93jpeHx1BjTa7FA7QH/G5sKwsmhv5mXyR3x4X1bXdf3dNI7KaJNzCX3ALh3vPN8XLx61FO0pZf8NR/StcksGszJyVjRp7a9vN7O5e7pz8u404/4826H2l72cBTDxSviHjpen+LRZCVHkl9FT3QnW3ovLhe7R5NHv8Z7fqh++h6vHlPbGMGTsheF0nhpXDr/13/916e5UH6zY9v9Pszur/14U7SYeXnXRLtcRUEofU4n+C/ye/t2L9DpePK28Cyb6bf3XtRe9lR78D7YC3xD7AzzggOZG2ZsDmOPVrFNcq392gvA73oFIbmqnb7JNbncHI9k6zGu6bXdi90bPcZMDq+obk76pV/6eI2vmDQdWu0eRR1PEait6LIDCQ7WI7DMebAh+Xw0JyuPcRMDwhrEh3xD5/ufWDzfmQzZCz+/ZHAs2oQLwLEs9BDryOW9b2RjA+8uLn/79//zegSWqhRDAXBykpwy5ecwrfo02UYkcGUmYrXHqOqj36vP8Tz1rpcUJQiOQuIULQa2c9rhZJ0DPHbfLACcksar/cz/NYjHainBEhDUBCYonADXdOANYkIXxCQHziV+O24yEpDPoPHl612NVjBJLgAUSg+wM2E4v5V4gzn9oUEgep5Ao40xdN3t3QaH8N33nWjux31EwwTQBC73d7u/23ebR2M3r5+yoE8zYJRI0ReTLWCMka3G/5m/d0fyjy76mUw4KIENHvUnUOs3vZtJusAZb/M6/MS74B292up6OiqhmDpYu+/e7aKWAKt7TMaMme5N+9A/erU7aa2t5MJBGac53rPAMenX7gQlp37NgH/2bZjIRZAx9Ys+ZUcnfToePcVh4U+1tvY4PkkMRzr50y86JMMAq/qc4OflxX6UG97RaUxnYEp+xgft+po8apOcyHP6N7phnKNRsC0Qk5Amh6lD5DHHiX+YY1B/tZG/nmBK/JmQABTZo6CeTgr2+DA+gS2Y7Pkw+tL9+TsrAaYvUtxg53gGzCp4dF4giafax/uW7f5Np6eb4HtXO493oQ0f0buKUY/3Dq85hpKsjtEV/Tbm5BS4/vQqUGCvHhPwsGFBOb1Q5J2JyrT1Agz6Yaz502jqfLzwZ50rQDEX01kB2vQXEls6y74k/tFWcFP/6QOA2Uo4c7fP2omP+7u9g3D6nekTk7HVhAoI/G6f4gWJHf9NJwDKtVkwKqnjt4z9tJ3apZ/tEHJO0S/eBZCS7XMfUPtsr+sFyNEbOMIOeklyf7VXkEz/ybnrAR/mffNcvBSQzRjL/N99ij7Gjozjhz0nEys+14rpY5W/F/j2eyVNxxxXACxh7rN3pERHNEj6+GU+wQ1YQgAAIABJREFUov7IszHvPoByNPXbdvZkVh/Z5TnYbCWO+EVwnE6VeMSTVUgSya6xUrtEqr7yKYpD5h7FQ/oLFPrgw504RT/QlX2m44Hk7Co6SiKsTAuY9Gx8CQOgqHvr2wsWFTa0bdyt1o2/zsVLugagtZq28VJgVGAQE2hbopqOJO9VcHiy32chRoymxssqytNYP3l8ejFm4In+H18/OhWP8yX9VzCRKDW+tV0fkkGFJnOP57hLAAHa5mmFkWRo5SogJNlLToAIXd+1JcV39/vZ/vFlBae52uMB6wdIIBZoLFutCTwRB81Hr6RbbIdfA6B0bs2FN9sOu58PkJvUJ7nLn/oEuEVf7UlKAc21LQF79mw/2rG/+unexjmdTQ4lwq3EM+coJpsParNrzbPpZ+fMWzPJ5Ev5/oAZPjGdT2dqh6wB6YD5eDMW0W/XSclzco0Wz3qXgJpH4pGPl2vxb+ITMUS8Ki58dBSHjbFChnnz9eu96y251af3nAB6xA/97h4g68wBaju+kkHysHOiMZnAYr46vs253qewAZoNvvF/4t547M/K6ujsO32MjvoD+JMRnvQPaOx3fQFTohewHW0A9cbQbp9kAJSIxtqQe4m3AbTRYxy7Rj/R3XGgK9um98Cp6OnREuls+sXeus6iwu618r3CRb6Rv6x9851YYC5sjA+AjR2FXQ+Q9b6d9FisZ5dC9+bDrCqmZwAffiuZsCd5A5tR6E++2QW8pOsaF+MFu5DzA9npob7obXb+gx/8YNEGa1EoUZwzb8AKFLTJpzb7B36a17KZ6G9cAlLFKEBX8uPPu98iBG0DHY1PtESX4gZA03wcHeIhCzGA/o1f1yULgHA+Ukxnns5n9Ais+oiOdAYAaI6Mx2Qcj+YZeSofG3/JjA3GX/3tnQI7rkaj2BnwGJ30UGzFX3fco56SS8fhUsb79auXy/7FSNGkmGGec1/jkh4B+uY7MLon2vpLHo1j8miOFK/Fh6I0ANMOo+5N/nIR8wawvr75Dv6Mzk+/rX+6KUbuHnoa73YIN17eYRIN67Gba+HNXvTQHC0vYwv673oFyPrtnviJrnxw49GK/T6ToUK9eDZ+FUg61jscarvj3vMRLc1fyQPozP/NhRj1ZyGP2Cr67KCMzs4nj85b8NJ4zDyn8/1FswUvfseXeT49oQdkLL+jh/EbjXbvKGYa2373DpDut4glvahtc608RozcPeax6GJTFhXFW/EjmxHv2lFi8URjm2xrvzFPr6O78YbbRGf6p61o6LpZZJB73N5uXNQiMPOqvFuRr3mH3ydPMVpjL7fvc4P5e6FItPW7mL+2Glv5u+JfMuRLkg2fVz+dM/bTrn1vXOWRFpbJfZOH+TkeK2b0m76Jvdm/XTDrUW2HzJKLF9wnT5sTzBF8lTGRx3366Yvl3xS4+w5P7rucRCH2hz/84Wo7W1r4yfXGVcRTxTJsQlvpW/fMBR7pRzzSTbEFHxh9nW8sze3Jqdy7P7bx0+NJBBawxV9tWsg2aw4dj87a3bRfX1z+8X/9X/dWDCZooBgwJ4JUABHdNTElSJvgikHqPCXikASFJqjue3xsycW4gCtDtPrEBOIaCZmJfAIKACrbXerbpDyBWvz11FfG2bEN/j8+rdIQVOCrNgQo9Z/sJgAUrbUhQIxXkyFagC0rWHrTSpu9Qr6BWTIZj+USzHTMAHYtgBJIYQz6BB51nRU0yWhO0JLVL1/tRF5SeX+/vwMpyDZ+1sR//7DSumN3A4CsXw6r+/F7Do4BJpcBHKuH9dO1jMkYLY3/Z/7wGm14mI6udpM/Xey3sewe/erLpzE1FgCQPuc1ZMVp1Hb/giZAmH4lbnSkAkh/yWTJczwzkp11zH99T33W3jmAxykBvYEpZCTxSTYTTJ/OjJ2i1TiSGZpra/J8Tl/3++vedKR7JaPGHO9Thh1DHzp81s8Ey40ZHugR2gAX3U9XPcLnQf+/+g4QehMNyZBMjJnzfk8a8CPZPR/77ukYOzFJ8q3dx9bjZeoAmczC9NRtMgX+mvgFtbU3V2gBJ5s4ADT8IZ2TUNUG2vAkMOg3+uPLKg9207EZ4Ega+SP+gz3jgx0Z79MkfbkT8+uL/RgiNHcfgGr5rbtdWJx+Ztnu010ImTadzxcozHvojH5evvzi4v5Nq8c2UFJ78dOfZE4SVr/kB1CLp/p2L/2MR8etBO1+Ppgu1PYs1EtU6EFzYLwIUqcvl9gJSroX6LQC5+MRQPSejXt29qmwdb9X2yo6mD/jCfCCXnNTNANOyCn95JP02f3xkL7Ubr/5IDGBbc180U6aHx6X1jPi+wP4GA/zejKJb/OddvggCUP6IKlsHAXVAaRipMaMnvMTbMn4TUCEbksYC8RrtzgLeFBf0dp41ZbCjRVOnQPi7sLDfkRG13YciHV7LGSY8cx+zMIe9/oNIEjWM7CPDyvfPLaiPqIjmQHZzHfGsN1R0QzcBBiRR3T1nx71V0Kf/IDM6UeJgAUmtRNtwN30QmJYm+KNvkt84rUdIKtQd6wQbAw73jWKHfECgKxdj/0pmUrvSjT4vGi02jz64797a7O+k326wvaSX30qPNVW57qmdqIbiBI9JV9zvoxuu074voJ9j9/40T/8/ZKDF7+LrZJfNNdPtH3285+tMUu+ktUl/w/2uzXqM3q8mNBqz9rTRv3WZolWx9l3K+bjg90pVKYT7JdfVkBqzNM3sXznO9cfPVjFiOuLtdI32tJLSTNAnZ9vjMlY0b42gXTplwJb93Z919Vu5wAP8d8xK8E//uDDBZA0BlZs166iTf2L9WuDrwn4SSbx1LiKvZMrX7lBuf0safF/MqY/eENb4ycfmP6SvKIxXQrI0Xf3Nh5Wwaaj8cefA9ZWLnKsQI+/ZMVuxMCrIHQA8NHM1yf3xrL+gfNWqvOZfGRtKh6mQx57EkgityKLBQpcXHzlsV/Zmkfp1P+rVxto6a9PYKh5JZoai3jKJvoH5lqZaI4Ejier+iFjY5dOmDfjky9pTOu3Y0DdZBaf7EjhM5oDgbQdXckvHWE/dKp+szX6RW+7t+/AX4+0q89spTEHsmSDimAdz6b6n/IGlgCJG6P00FyWzIy9uAg42DXJEZhn0Ut8A0npcWMdv/JrIGAyVUA3X9kFEa/xWX+BU93beAKM5LiAj/oVR3VMvmE3mxXUvVi7NuiiVadiDnM5f8g+ALdiLbFj/Cdnc5EigvjX4o/4Aeh3bdcFYnedR8Mlj+iQt/bbTsfo7br6jxbAJT8ntqJ7ExTNL0Rj42mehU0oAHQ9cCy60j9zbbKG4ZgTOqbIKa8y12bf8iMrsz2fHzAovgHaxndj5n1AT55sPsXhXV/76Xk0A5g7X5twEfEzecRn91k8oeD54sUnp1XX0Wg3WfbVNXwa4FVszK/1qejgxc7pWPbctf/0f350wn/qnw10D3BfbgDfmXmcxQbxpe/GpXEQ+4pNarMxTkb5qmjgGwHZ8n32T49hD/LY/Hf8i1XkGXJWcVy8ejRj4w3IjIYdXz49za/5PX+KOP025tECyEz+XdN4iIenT1gxzWefnXIPvk38KeePD7vD4jF+yAt21731ES/9F/fFi1g92dU3ALxrixm6v7bTQzl+sVC0y7vT93jqHqvn49mcKmZQnJOH8E3yEXLvuugSV5rPZtwPF1n2eOwE7Xx0JZdsK17EwR0TWyrAklEyFuuIGeJFjgH0r0/2H23iafG4wnH+tPbYv1xYsQ8uUbsz9/3881+c8JfGIj0jO3lUNHRcjHSOX0UzGh8KKLdrPpYDpsvifTlK9LLJ7k8va1tc53p5djrRWPfXp4Jpv6NR7NxnfMrL+4z22q/tzonX63fu4G7cVzHpwIUam8Yl/ak/32ujMRSXyf/448ePd3wfXfKMGdujh3/ovmyoQsReNLF3nPe9a7ML8b8251wh14vXaKvd7o3u4uz4YHeukRN0Pd3nZ35xPNot2SST6NNf1yuqwSTNR2LMyz/7H//7PsYloxFUQwZDMiYojlCrhARIKdMEwgyCCbPO+w4sjiHAZjtA9KENzqRrVM4laJRsOuzuA7JIumM0pQY6CSJdZ0INmgXUdQ9jspqSc9ZHCjkBJYIEYgEmzxPy+gficWZf3vRsz/28TuAQ8JADAixMGc2+TPgdO4EyxwozAT8Dk6QmU87sze3r0+6DDbLsAgFAUKBu7K4uNyh7ouvRBu4lfilmfxJbEypdMO5keHHsfug8UFPyYjxOs+bXfKkdTiU6JMaA/86n22RwTseUpeYnYGfM8CyRV1DoN1BGsK1NE86UjwIfR1QBBFjR2APiOUvjMH93zHH3MHD6yzbZIholcMlk2ue8j07hvT7Y7ARR40+QTmfInw1Pv4BWyRQbIffappcCGPfMJFBQwK/McTNOPjtnrKZfqa8lo7sN2JM72dIpgXP3Tv3El75NZl1Tu6rMwNxpv4KRrhUAnOzhAFTI27VTD/m47he8GD9BQdfzuXxX5xSW65cN105+rb+5Cght2gHy9ZtfoBt8GD01qXa89uubDgo4gajkxe5rM777pA8CLP7EubvjJceXx0vS6Lf7+1x0v9lF0PoUzPRYGOM95yf3Avjq05wI/F6+9abCS3PUXsFRu/FtTpCIN5fQg+jzJ4hkq8mlPoHf3QMc41cFzoIDPOGbjqK339uv7xXN/GzHyRlYe7KJAwBLJ9iBVTWKlwtc7nEj7/YWc4mW8Y8HK/0kQvUtOBXk0GE+Mx3pn5w6bsUVG+UbrIBK12uvcUNfx7aP2zJVWGMX+QQBGD2fdmDhQPdOsIOOuvfx5dXpGd/mV8kP30FXzR1s1TwsHpDExWfyA9DbVt75kqn61gf/VtvJFrBb242fpOvJAcYCRMjkG9/YRZJkDNzpXMm14lj3COS944J/A6BEk3l2z3s7MGZv0VVyZWU7321lEcAi+VrRBow2txXP1a9t2a6tXYt0zPcF053/9Jc/OT3yIltqjBTU0tuuN+7mRLHlnJ+Sj6QuemqD7va9ZERh13sNuqc/wCZfEw8lCQrQ9VtbyRxgZvHPTI5mjNu9ASEBLOkCYC/go/6A7NFacvCLL/f7T7JTgOaaW672Ti4rQQFGZCQGr6/GiB50vt/xofDgMWNibvaanAMVzDHazC4U1RSzgIDxsJLD+72opj/jY8X7zAXMP/FBTtFhR5EVbuKU2pqPi+keK+gksOsFmp/vZxYr3MR3fgz4bN6oPfEe30JGjS3/GC+dFwP9xm/8q8WXnTHpXnJSfOta/qN20MHfNV7u7VzyS6bmg8atNhqr9DLZp5ce59b9fHG8mAsAReIaNhjd3oGSjaX38dR4AY0l/OlGf+0okj/EQ/Ydj4oM0VIb0V3b8ZNMFkhyyNrCAkBetCbTdrDVN3uov+gAzNSu1Znm6PpNVvgwt3m2tUeIAYprM72x2pafVjzKJpJh9McbW+aTrAyegEztGdu+9x+P8d44xVO2bJcOXyO+jv/o6B7gePy1QrPjAaGNYfTUXsWD/ioqs6PurX0FEAWg+ZiM7InOiiP6nYz5ingX79VH3xWLZt6QHRnz7lHISW6155FPtV8byURho/sCV+zOY3ceG9n97XAQf9W+lbyK1Ap6yeR73/veaUcgsAlAhs9sMVkkI8D1nFOjM7/SO26iNZ0SF8hXAPtdG24iRxWnKNY2JvGoUJbcxDDme7kuYC4ekwMgMx3pnmQg9mhs46H+4iuZ5AOA6exaEb/7+VLFrsYlfaovtlqftcHe0iWLmYCb8Rb/5sH66p50uDGJJosNkk39NhbA920jO+/qHrslozU6euycPho7eQUfp0im6BSttWUBwF40cLtkFl38J/DdmFrUUHtiovrAZ/ZlzjEm0bLmv3e7yGWuSkcVlIyNhRD97jorqMUcbD36rJi3g8EcQ/aKQh4XB3dKZt3b8T6zT0AhQHvO/bVf20BF+Yuckf1ZFJBe8Ruu7d5kX/v6SLbJhZ3STaBr14uPkqWdLskimvqnH3ae0tPa7lhtKZqZN7qn42Iuxad+owVO4PFdchl5WeMiXm1OE/8YXzYlf8tGij+S2QTCu17RXXwHv+ve/viRaIFbiL0bSzkE7AJ2Yj6Pl449PhaRGYfakgtFm7mQ/TQ23htlQdzc+cuvdZ13oKWz5A0gj7/mmnbo0Ku//du/XfptfptxT7wpipmv4y25JK+bm9fLRs3tclVFbvNp7ZOl/MBcI6e0wCUb+OY3f+1USOl6cX20xYvdgvFtnowuBW9x4C4G7NgwmXYfWsyzyV3cFt2Ktx3Pn4nDxMD1AaNrvOujY/DCVZx89mz11Xgbr2JHfsSiOPGJAjgf6f2l4nBzA1/LH5tj2Lh54+Li+rQ4yK4nGIT8D3bVp53wyTo5Jodo61zyEz/x2XRVTGlRhVjq1ZGDwAzkYOyrfpJt7cuR5jx6+e9+7w/uO5DSSY4BON1sIq7jfjcItvAqnOwJd6+0l+RLsIFNj673tmzJTG2tyumjXRzpd5/ATRMGYmci3XcrcD77/IvThI5WIIXAdiay+qpdEyKnPgM8gT+jq02JJefDiTY4+uLIgYS1bTKUlAJDN4hx16aKdT9F6F4O7IP39gsvp4yik7N+c7vBfaAdI69PQBFljTb/nHsOpfOSdM4cQAFwY8wSSO1848OPTgmapM4EuMby8QbJAcYcde2bnAEDaJI4Oz55M2F07daXXVEV/JGTaqEVMhw3J0fXprHSNaBf7QIeydC5pTxr58Z+oaSEk8zJBy/GiI7OceDkgJrRUb+CjEnPbNdx8hWE9SlA1YbAG7jTcf9T7hIWsqer+J1y6Bh7njpG1sbIZLXltYsp+gaGcHDGj7yAj/Fj9Q9d2uO1KRMk8lnsg35P3Z88XF5usJ3s9Dv1zPlz31RfPULE+ANvk4lkS8IKxOAj0Qd8NS5AxPNEidzYAp/27m77zalf/AU5Gd/pU9lMx6LbuE/AhY9UWJX4Tn85fa7xJWs6bPUBv9XE3bn8XeMqCewYPeCHJnhNBmzdWPPH6KWr+/gu1piH+DW2toLECiG3e3Wb8Zo+d+no1d41pCBOZrsAsgvKQNyH4GAHshKJ6E4W0wbv7jb4KXhu/NlVNEgYX325AUf+qj4WOHG7H08kyKML5nAgg+DCvMY/xFN8xyP5mounvbqm+8gwPp483uAaG5y2BNScuiw4FOCbcwFetQ/8QCvbnn6Oj+FHjEH3CMajq3voet+7z+6JDdrsArrxTDclLdkmMLfjybDfBZEFjABPdiEYN6+Z+xWhklHfa9fjnJ5c7cBsXgtAQj8gUcwkxooeY1Sf2o4/RadkEf+S5zn/LBt8vlfJAFbTqfq3bX2+Y0Ux05bk2vJIgoCM5CAITp5WvSan6JNkeW5x9D55tLel08NkISGwNR2o0/HGwWrj+i/YR2M20Lk+e5Zw49p4lUQng+ieuxjEc/wUMN/il7Xa7vkuNtVvbSQDCSi9Tq9K6sgMSBefVuxFh23ZJbX1Behj4woy8ZUcFRD1IxkEdojDPX9ZbCZ5SE9aIW+OTd7mqpLXePLCzMYoOUZL7T17sgucyTCeARzRVv+B3+iWbOx4du9+re/6swtJYll7wL6+v/jko9NjTbo3YIEvq12gkEc0iYtrLxneHXH8m2MnHZvkd/ncuzc7Tra6ruvWIwSOx1tJzgB55h38iBujTRFNnmEeA/TVNj+RHIAv5FKfySAae4cF+wN8AU0l9eRQv1bkdj+/YXVu8pe4K2pZWZmfrFjRmLJZxY7o717JMf2xMywekm+fHpMWmJGP+fjFi5OP5YOBLMm6/rJRRQqraAHr6QD7mu/+AY70aQWmVYbimvq7ebVXtIunjHfXRh/gKTrIPDvtvNXG0ZttAgSjyVyuGGbODtBRjAjgSYbJLb4CiSXgYngghtxPzIJmvKQv7rUa366QxefxKK1o7m/amcJy45hv8Wic2gPKx4/5PZ4aE/4gvYwecy9eFaIDaqyENyfVV+0nx+5X0I3W2v+Lv/iLU5FQrJpc1/uInjxZ/lI/tR9IoYieb6KT0WQ3SrISr0Zv/ESDuU4cCHDpvtquz5kjA1Hqoz+xuhigsQAE1XbnPZYEwJ1t8Gk9DqQ5Jpkq2ERnOmUOEgMAuTou7rNKtfY8ex64CrC1ghyYyL/SjeyJXgDW+m0hRe2wkeSmAMlWxXTJrGvTIfOqxRDRK9ZLLnJ4uziTm6Jb7eLd43f6ne1FU7Ixr0VL4xxddE4cmZ5rPxvoOvd7xKH5W6EoPYmPxqj+4EXR173iPXZjl0HyESPWT/3xafFg8UC6UZ/p+ec/++wEQM5cyO6LaDH2tdX4FZvUvvmDD6wPgGO04od+msfNY8kPBmVxkwW67Cea0g15dNeZp2oHHclbkb7vYo/ozx4BoPIfvlQcU5vivPp0Hn4AyJ87jeRrtendC2LbaK49jxk0t1VAUiSAkxlXsT658rkwrOhK7/gr+Ek8KG6ng93Xb+PPhyQfj/Gb9ucRWsmcrsOf2lFAzxX55qMBFaS01/jXb311jD3UdsfyA9HNL9gNtGO9XbAyVl337Hg3XjJJTsmiNtOb2quv2sgG+NdsJxnUlli7z+JC+IMcu99iRDt0FHhq3+I18djf/d3frXbrQ8HZowyT01/91V+ddgRYkAXDi7/GR2wWP3BL4woINwfEV3+1ZRcxH2wuju/k2h//DqeUi7NdfmoWzczhdnt2T3TYYQo3sOgiPuqHfin6wQ3k2uL5/JRibvyIARbBx06KiU11v0dMdp+iqRiWH9k+f48xbIH9wanQ2hiZg+qL7+gRWHJ4eZGcVPwvtz3HjcyRiuDJOH3hK1ZB+1jotbC2x4+Xf2ws5dJyYGMKSzUX9dn13R+d5pXksu75N//+9+77ojrC2dZBjQELKF2KZSWXAKSG7+52YrNAkWM1YJ0ABa8uN0jkGMBFAt45yttgGCQgiKTDFnIT/uvbr74YnOMHBHFoCdck7xwegU5AGbShR3Fj87n7i8YZDBp0Tn0Ba8cKbYCIAARYtuR1PJu+AZJQcuC1cX25lY2jAS6egKaLXchhAHhKztFt0PsE7gk8GbmAoDYdo+QAyXlu9vfs6Q4Wo1nRRXvJr+IO4GqCuCaf6VC1Q8aTBjKQAJv83r3blUQBV9ctuR2AkMAfYIbO7keDewFt0WSsto/ZbQr46EHXXw8AnOzxdD5WdKPraqM//AB80xkBlkBH/3SAPpEPXTBG6J/FHcEZHU83JFUcL5rImjM8pxtfXQ+0mfo15TMTNXqjH8nM7NckbGzYbLwIRk04ewz3VFxb7PqclikX7QJ3egn91/2haQLKUy/p8uX91o+tC9v30Zno7bqpczN5N0nPdskaaDtB/nM9WPr4aBc1p8xnGyYweqX/rtF2vjRazs/VX75eIJm+WOVAZuRpgiEXgIMEAMBvnKymmjrqHJnTD8fpz0n2x86GOX50mY31jPA5OdKFrlvBzvES4bu3248I/CTJfGaFLvIRhC2ZvdkTKQB/yoXM59iww+jY885OkJpfJXK1KwBZPrQC3butp9P2o+Pd8a6FBSYfOyf4j2wz2rqutgHYgkYJ3/Tt01d3vvv7n8ETGurv5Zd7lTte+aj8S9/5NQGjeX6Csd1Phvy1dgSBc76Y83ftzKLhtEHJA13sXP1YdVZw1CNoZrBX/3a4dhwYUnAXTYoctS1JtThE4aaAa4K3fGDjAuw/+e63e5Vrss62jGEAQ+NVW3Nc6XXt262F/rWg5Jj3JDSNg2PiNgnS8p9X9yfgPpoUdpIDkCI+k0n012795TOirQS1/0CgzgOs6wPQSKbAi6W3xyKPt6/3+xXYdLJCp8SWP+PLaqdxr/2S81aC9ttzxCX7c95qjAJMrLb07GhzdTyhTwFk2c71LvJHFxqtVI6+ePMuBKut4ida+h1wxs83drXT2AKm+d36WoDyxx+vfgLU4hcoEW1zBbFHzNB3hSdzYcf3GPzTas8jDzof/dGtoJd+NR7lAPG0QIfL/QiIZAkYj+YSEPPdXFWZfdJDfrRj3Q9MkIjUn8cQ/eq/3Fvpk3k0dQ++44H9W3mdfhnDlSgej619fuwAi+boBSKcChk3u7gONEoOAAC8S4roGbmI9RUG+j3B6fhV2O5ehYX6ixY+UHGxfuKr/j/4YK90n+BNv5NZn56h3vnkHw3JP/n1WX8B772Lpr/6dk78EX2APytYoylZ9GnOi9bkla7UBjBu7TA55JXs7ZxYgMjx7hLJbm3SzcbV/N6nF3k3Rp3j49mbXKVrs+toU8D1mAlJMHDl6nL7ZAVehZ/kFR2AuGTjcVtkkXw9O9wYPcQNO79jNwF0AFC+JlkACvmt7kkX6td8m+5aMQpQNxfVX/pnfuw+hWR6lVyiud+KQRUQ6hOwZOzl7/JdObl8J5mbEzrWePOTfGA6Akjo2vyC99iwbfOVXK9PIEU0AFoba7oZ7RPoFLOIK+0ys5I1WU7/J2/l39n6BAXjpX7I3/d4ol/pRbSapwEw9Vtb2V78210Qz4Ax9ACnk3vXpdvxJt4CbiU7OYE4J9kpAIpl8rkepdR5MUM0pYMd8+Lr+G9cun7Ot2Iuz9lPBvGsQF5fYmE5cjKlM53zaKbasuLYi5UVu2oXUJv+1Ac5s4147TqPFYrO7vcOks51LRCzcbNww2OF0BjddhFEL91mj3Q8Pjof7ekS2/CISThB/Yp5gaJ2F5mj5SfyW77UnND9jc315cWKK/LNXet9F9EAkI5vsTa7smv1fC4RuytGKtDTq7l4zPxbG9Efbd5VEY/wJ3EnnqJbLkOXzHl2IHUeJuV6/odewU0U8CxQVNzlv8wxHp9b291jlbxHRNmZ07hGF6wv/aJnjQ8fny9lM+bozieHyXt0dCz6LNoG7IsPahNQnVyjxRySryW7dJOOiN0qcjT20W1O6Hs0dU5sFB1ifQUSc3h09N/x+BZL8qliF7hANKRXAOC1dSAeAAAgAElEQVTm5HSjnX7GdtFwPAJT4So640tOb47tuNiqOdFjk8QmcyEYHSVTu4DkYtFmDlS4Sn/hwvHWPcky+uOj+b7P5CU3jKf5Lp7obvzEa7Uh57EzgbzoYHTw0X3m28UkcuLaqIhF7xQIa8NY147iXfNZbdRnchQ75GcVHKKT76sNbYnzjaeY0y7R/ErX8B3x+u1vf/tU+DKvdH8+59mxeAxObzGN9icWWlvdzy77vLp6eCdGOqKIIZ5N/n3vkZFdb1daYxGdr1/vpwVN7Ebhqk+6QUaNT3LJ5vsePRNzmBjwwkMOTHr6GlhD+hSf8mP5WXzOoqgYR94CU1xY0b/+nT+8N/CCL0EOMIIR1JmkXyC1QZwNgAA3JBbObWPYK84FpO7vWdGUI0bqW9LDSBmOQCdFjPgG4/nzPblwRoJ5TkDQM4FPQu6aFE0gNhPVGZx1vQBoGoWgD1gqwCFoiiEA4ogp4gq2rx9e2MrJSyRXcHT7ANRHk8m/c/1fPdqPn5qA8eRPgB0tgBB0cxbGDlDkPLkCFQHjtSmY6JFYnBx+AZeN+82bvQq3e2uvf39oxgs+0Eyf+g0kmX0AhCd92jDu28h3EUlQSb8BMX0yCrIXaAEjJRDkX1v9owsNkgltMkr0CLzwQcf1KzjzG+AmUCZ7fHWcc3DN1AXgK6CEfQHd+5x/HBnZmiymXPVd25J5ABGn1PWzbfyiX0DpmulAjXc09wekohf65ye+wsChK3QNH8ZLW9oAMLtufnat8Zk2Hd8n27jfCawVaVYISHCtHJ9AJF3BH1/Vb8fYVz6Y3ZEhWpZfev6wUnfqFv0zLvxZ1wDaBWaSQ4mQMeQPJZ4zyKRz+cXowJ+AwVjNwH3qkPtU82tbAjcBIbTwEWiJj3jqPjo19V5fvQMCDXSATFZQ9nyD+29e7cdDmUfQIvlV6JK40d/eAwIwAOAZL0EgHabjgJ/lG969WXz0ny0JgKbergn96V69w+dIkiuAkEXH5n3Rc877uY7VdvfH1/R9/FZ9WqmTfiiAnRK0V/sF03xBvALp+ACJhSCNLkarwg8dBD7QU7Ydb9M38sfTfiWn+jOe8ZUdWhFqHti2tgvbjTdQ2Iqb7ot3gAxdTTZWDM+5Pxo7btWJIDa6JLJApvz68sU3e2V1vHW9REUsZg5k++KV7qfvtZ1sC4gdB9jROeMy59QVh7x++ZVVZvoXcynKBCg0RiVnCi+NX4lS11QASa54Ftwq4JA5UKR7C/ofX+/dKf1ZXZccz7daW9kI7KBDHqkS38mgBLD29CtJk/RZodd9YlFJWONurOuvIkkFEDak4BHtbDa60xvyx2f6BDgC9EgMrEql02Ij9hDN5IoPgHg62xj1Vx9eoBwIM1d/dn7PzXsRTGMNLMgW+MLa8E4F89qKl2436NQxjxyLluhKpzwuKCCMTkdXshRriZX6tBKP/tVucvsXv/rLq//OsynXW0HHl4szxWbR+fLVq6X3H3+0dyI3VvHX/4qPj91PPapO0gpwT9/od/IAOswXddYeXen+9MeLlu3A6bgVmwFRdlOxcXNU47OTxg2ux+fNzQa2+XYrJiW6ycYzyT3+LnlY+SvRj+bkYgV2dKav5ro+owtI5bE/yYi/lOBm58mFL6vdmwNcjM6Keo1fNDw+XvoqwQVK0+3o657GsvZqVyHPYwa7Fug058H0Khmaf+Rr5rj4eXT9sJKendYe+sWX2ZQCT32II+QGctN0GGCpDQW62ucfxWXik/gU1ymCADvkf+aBmYeIQ+sjfslREg/gqi35tJW23msByKerctR4V0x2b7ab/iZv8076tHVxgxFiz3SlMWaf0V170ZYsk2N90p8ZJwLaoj876zq5OZC69hVW2M+y6eMxMNHP5yrc8QXRwB/JY2EKckx+buIbs2hbG/HwrW99a/nS/H3XGofGC5YRTfGA31P8dcRPcmjxQPx3f/pi0WftKnyIK+QpyblCZp/iphmXmXvrp+/GKd4Virpev/WpcMJf5kf4eLoB2J0r4+U29dH57one5Bn/wH15fTR0Df8WiGnhSDSxmfzX2l14rH7uev6rz2iCOUUzAC0diq8Zt3eensjpkouirblAPC+2TbYbN9pFSvldfdAT87k4Pj8frRWgOtZvsmkHa/fBruKDfXTM6nWxefTUvkUT5sjGlU2Zu9iEfLg5NxoUotht/TTv1BZQWYwg9u1357u29vlWi6TM2cbNPMSnJGP6zG+wn/Sqc2JG4x3vaBW/8hXpld2nHkWZP5ty5EMUDWqj+2p/PdbzmE/Eb/L1ZAno5gsB4Z2Tq8ajwp1Yja1430LAuLk5nYoWO3zpv0UO9aE/fjc6PCIRrpb/9k8uKxa/uVn/yc1cYU7p01wDxE4Oxjeaor2+zE0rTj0WC6HVuAbis+3GhH81xnbh1a+d3PirrfQiO4h3cWf9d638wPX8mCJK9NVGNMupvOuqsZRL1n7f5X1yn44p/IqPa1Osb75S0K5fdsbfsdN8ZPwnt+i0Ay9dNKfTCRgEfa3P5lI7ZuKbvSfPZNg9FTDkAMaXz6rfdIoPldfWJ72LR5iNOZR9f+fb3z5h2PLddjzWHnnXjnySnSfDvYlgYx7ybr7ePd1Xu+kL3xDN4s/LywdMV1GLH+dbXB/PtQGDrN/GWJxujPj7rr84YmP2IN93T21Eo4KqPJpd8eFyfD6T/C5//0/++32NmFxqrO8peH8mGQE74EcQQ0E5Fu0IPDveNa9e7efeOV7bG2DYOwgo1znY534MRxeD2ondflY8etE/A9xoohyCUYAHgwf21bbvJs147n7gXt/rD+8ALkmLSVxwC0wykQEluv9+7PDQr0B0GcX9Li5F5wZsNiAsELy7+Oo7MACfrpGQ4usE3B7bgVxPaSUgtd85E9Ki9aj0Md7Ov7vdYzfHVZBVWy9vXp0KIP0WnNbGdO6zfbw5b/KlpxIgk417O85Z0RFAhcmHHkl8fNI78phtOkcmxkB/6F2DcvxN2qceGHsyc11j3V/00rPOTd2Z7ftu0scfmrqvc+fJyeSB3aEBX9037bDzgFP00C+grXa7bsp0ygHPEn4Ofl4zHRYe8MpHSGBN6lPmkjf04sW96DbOAuBzhzn1WVv1cz5uVxfbLugV/8InNZHOJAJI63o+gb5NXapdE+qU79Tlp8/2ilD0Gh/HjEf3zGv0lwwlAwUVgryOJefuWXY+HvHUb/MAHTJnzMkt+q2mkCBKagU1XdN34PMEBdkwnxENZM1WBCnTbqedVGNAK5BjTrj3V5cbIHyzJ3rtJDeJWve/fb0TtPpTDN/BxJvT6l+6IYhprMmdDeGpe9exIwCpX6vNBBq1I1j/8P29uh9YbFVDBRB+Ql90nC3RgalbXcve+Rvgy7m8Gx/F+XS5OUWCennsoKkNRSNBCr3h/4DVADBBnaS9+wTv3ZNuolMbHevf+Kw55ng8J/B/BpOCxwK2Am56I7j+8Y9/dEoM7RgBbsRPQV1007NkSj7RwRcBYST00SvIpn9sv4CwdhfQ+m7vmpAAaY/fmmCOJLoxiA6PEel3/FltmsxKKOK9Y8lUEkOmnVvt3D+s4PH4KTpnHo+2khwrLtHWuAU49FdSwMazj44rqHr5JX9W331foMvtHmMrGwXb8dd4AGPxxg+JweKNzKKDP/LeAeMcTckoWro3G7MTAvhXOyVE0aMI9sWXn59WX9dGNEWrR2IkT4+u4LsA3IpB6YKV5AF+dDyZZld0p998oVX0+lQcqm96lBw981p8JykFKLXDIH4AjbUnSTAnag9gvmLsd3enx9VkrwoL6YBVycCR+MkezRmBXP22Qrnj6SPwtP6BaR9+4/1TUuSxWjMX0G48APomQPnZ8VLx94/3DiRrjx1Ltulosri62/FmcvLoK+PAJ/Ot2RVd7pzCS7zLYdLd+KuNxk8cobhCJmIccwJ/luw2AHizaJyAZjyzcTJMrxWwFOrE0I2HPMbK1a4FQEQfoIF9eEa8vKK24s8jo8y1tRE9r47H5NWO4sqKdS4vlw5aDcmWui7e460+AwnqYxUtjnwKaMfGO959fK3C0flckOwV0z95sVfY97vHo8jB9tx8u2iN134HSHhXT7YJFBMz8fPR7XFhQLJkEJ90XLze72SdL+naxjcetB04GE39Nd4drx/JftfLUbrOzqjGwvxPZ9OZ7gcSeU9M1wJRkhnbEhfEnwK8OT8ZW0goLhTvACKB9dHKp6GJTincJB+71/hINqvoFh+1o5AkHjFW2YD4ufaBZGIlK4drR7HSbp5kOBeL8WmdtwMlHyiWOY8f49F8FY/1zybkOOITMswXNPbiEfyKe41tYypekX+LoWpTQaE5tOvEkXJZxe/ujUeAq1yvY7Un3oKFLL93PB0hmq0yls/MAjP76R45f3T4A6yK14GRjacCZXNUv3sPDXxETK2Ykfw9Xiv6gaF8mLnJ3J/uAHoBXfSk+2fRnS7yNfyIhQfRkgz5KjE3n6jAxR66PlmIi+BIxnfN/d/YL3RurIHI5hM6lp/L1rJLWE7Xmp/qoz6Bul3DJwJv+TXgszguHsmMbrGx+hf72cEbz+xIG+LK+IvXfjdfx1cxs3xC32Kz5GX+AKx3raIl3ykn7NpssPvp+nrP1vFYMnRrH4Cd/XZv9NSm3TNTf2BudKWxU+Q1nvXd+3r6q216IP+RH8AwxZqNbTZYe3DQdKxjANhoy/91nm9KPs7P+N4j/RRTzZMrDz0WifeZ3oo5+AQ5mhw0u7SQoP6TU3MRjOXF8Tgr9zU+5r50KluMnhY4wTeA9NFVOwrJ6RA+0JZsu96u+fSmP/GLQhV8wEIIhZPGtoKpfKl7zQHihPqqXzEs/89eo/O80Aa3jr/O84kzv5dvs0M7NrIpOykaE/OkHD6e+VvxTuca9+6zSzMZ1KZ3qvS7sZGTyJ1gGmJDOU3tdK0di3JBj/db+fRR1Mzmklv//KTYp3bZuvyi37sIsDEGOV7X8pv0QX6u2CR+r41vfOPFaRF0dEWvx1x2XTyyJ36S7ipq0CWLILtHjHRzPMHAfCL2J2M2JgaXS8MizF/R0riZb2Hpl7/9R396bztKhgTgARwIGhgrBRXQ97tznFFMAgYS5rNn+1l2JkrBzkNw9pC0Amxq08Tt8wQYHVscOf7Xrx92oEg2KFJCUQjpfiCKgeXwBcASr+j137WcmMCntupr87cLRYy+4zPwEChPEG4GfleP9qpePJMVB9KjVwQsEriuwcvrt3sCbGDRxKAkSLVtkifH6BGES7jmfSZcFbv6O283em7ffvUl0jPgWvK8f3ip+gRN0QEknLyRZ8eAMF1vDIFg7vHZffUBgBMoCegEMNoXnAl4jQFeJb9TbwQDjs1r6YfPrhWkCk7mWMykWMAtkQbinZTr2OVDt30CProO6GFs6Zm2AEVkOZ0dfma7tU0PkiF9YcN0yph3r2CDfXM07sFztEisTErkNfVbcGYsAIy1qwBmTGbCp80pP9eRCz8wr/m679NWpo9YevduA9nTP5EBkJofkhRPYEySVR+AFvqT/vqLHwCb/pY9XO++Z7JCjh1Lzn5P209+JkbJopUlAhB9d+2cpE20giNjG79da8KbflaQH03nCVrX14aClhU/kiw+mI7T+fNxp7vmke2nN+18yfn3i+vt13qJOl1rwo9OdCz/fxRAmsfIa9Px8Cg79PWZLGbgr23601gvXX68fVz/y9Yu9gsCzT982ElmN/vRUuzx6tEuFMzixdQPyTu/aNzpjLaAJK43J6Jj+hS61jW9BL3+BEfr2JHYogPvgKCubWz7LbDvPnNBfU7/oIAj2O4zGRVM14bV5clIX2yncRCw1Q6AL5Cz/n7ykx+f9NW8IWawOizaCsisUC+ob+ysmiErKzPpJb2uXYk6nvMFtfPR+3tXhbboDnC2NuNJQFg7nfMcYYBIMhGjeRmvFdxzHuP7rb4M4KdvwPbGpn48oiBZ1obAWvGLXLt+geZHwbP7+EDJMHvItqyMX+Px2X4cE99XH/FMlsZPAhW4LlEmV3aGjvr0qA3zQNcWHFt1lkwlitPn139jJJn9+MVeuV7/AGVAaHxK6OOltq3Orp2SQS80TOetBu57tgG0VHhrTMSC7hOj0GvxUJ/sQqIuuTEPdk8FWvO25wIrdMQXkLm24sdqyt551HseHC9HANCK9+f1duyQd3zUfrwCCuhUdLZTJzree//ZWgnqcRd8ByBQ4S59qH95SXTGdztAouPi0E/zlBWc7Kh37Zifajv5kq3YS9xhR0z6MncmdL9HYNBZfjsd4tfYmFW30V0f9PXk+x89unj6dBf/6fT07eYKQID5JfnZiUOXknv9pffTZyuAShT59+gGCIrfAFQzgTcOzXLGJtDiFLteXS2fCnSXiALw04v6QgeAxzzUb3qcPvQ7+ic40e/49aLO5NFq/dr97ne+vXyH2NeqRz4KWAxEqP3kFK+eX5/9iXOB6F1Tn/Jhj2lpnKyetbKXvqRTycguA48iSyb9e4mtoln0W/XdGPC/nbdTTeLetYql5vqOxa/CRZ9iAZ/pjLxYXNdY8IVdFw2NE8C9e8zF6Zc4LxlOf2rVMWAjWZmPkl30pUvJw64T4Gu01q/8QI5tMQOZ8oliZu9wygdHD+Cn+wDH4lVFMo8uaWz6Hg/GtWvNvfiP7uaZdKX++Nzk7lFVfGy8AXq6HiAcnwAwK+7FYPWf3C10Edek54pnyceYxEdy9X6OaFNMjvb6MR/02b1ATvoTb1PX6kvO0TV8gdheTCq/tZDS7gnxIp7lNt1ndTC/l+578XE6zFfwZwooyaF7Fb9qi8+0A0R+EY9A/eTjv8Il4NYz+WEj4spobxzFZPw2AG7KpWvYXfTYdUB+Vxc7VmVnimHyjPoyV3Us3qJbLACoA0IqDKCte5KjYgL/Upv9pZPi8ZWPHtgQXRZfd64+xLbpksc4kvEsIsDxkhMAWTwfT+bOGTvWd0XmAN/GY2I20Zpc093ayYdO7Kz2PD4Mz12vsGJeqO/8jvief1B4YKtdbyFE3+O1mKP5m02z+8adHpsL2IFxFLfHh0dR8iF8qDlPLmseTn7sNJ5mYVnMnlwA/V1jwQt+aiudqOitSGlM2XW0pV+14/1Ub4/FS8mxsYx/8aL8XB9ywuYej8GUC/fZvcD5ia+IBehyclAU6To7FeNLoUTRq348oq57kk198Z10rmPmOviqvEsxAm5C/vXXOWNZ2x6hVVvJZC7uEYsk59oofm9ne+3YYVB7cMToqL30qe+d69pdWNgL/D06SoxkzOQQ5oLaNx/AStJfcYF3RsLwxHo3L1+edtSyN3MAPZEvyyNh53te//ka1+nvLVpVqMBz9DUu4ozN63tLVsY2+jwWuePx1fVizD7Fds0J/e7e/sxp3S9muj9iCDGyQg5dSK74rS39xeOsOdCN7jPHrBinAogASfLFWeUsBYbAdcFqjRvwGOCQZvBfOzc3G6A3+QAtMd4z2gVmE7SQ8AH9oqN/k1n974l/rziPdoGtSUcSXhsmcqCEAZHMRV/XS8SjmSELdhi6gKU2yCVeu04ADYRjLAJ+kxCZVAAxaVJCDmo5pquHFSH1MR3PAlquHl6IjkdjYNDPQS/BdLKUOABJTP4mTmAFZ+M4fiuAkC+gUpCyDO3pXt1AhoIAEzWjnxOcsegYYIUcTSpkAbzQHn2RCEeLgFgb5DxpkmwaN+0KDBkpOmc/6DVZzt+1hwbjgLbOGU+0CS6AyALY6dy0R++Nu7GZzmYWI9nDpAPNU476wgdeASmcU58csomKD+k4vzLHEw1opEd9Th7raybJZMZW6Bh9MP61+3/5urcfS5LjvuPT0z23ndnZ4a4kiiYBURT9pif9yfaTYcuQZUiQZMuQDQg2DPhRgB50gUQQhiSKXJI7nJ1LdxvfzPqcE3u0dAONc05VVmZEZGRcfpFVRVddY4w57/hljy7bOG/ep3OdzqI7QAQeZMlOKB46LskTTJEBoJ3RXuv6uNvE+HNMge5qd7zEmfzoEX4awxonU+fQw9bS9fqn53OXIPvMB6CR3ZTMKrgBlvC3He4Xa54LfPrLYUnoBe3seDRIHiQ15sv8o8U6utS1p0/3johpL+LPnF3dbPtw/eB8l5N5oEeLr7tdFAcYnm3/vkvH+PylHberyDEe0QhMduzD7U5gommBZAdQx2bOOYnmR9e78L6+V4S/3tc1bn1P3acn0TyDBPPFfyumsIFkVV/soeA4WQB4Ft9X+64ofZBrY7IXyW3SFt12AkdXffKLgi62sb4BifGp3/Sy/xICd5Y0nrXDNvHJdveSa+NEc4+gEZvYLSTGMFcAAjyUnAASC6aisTZ2ZgsI8ZRMJNcKMPzCpy8/OSXv/FH8Rq/1hZ4+m5PGbtx4aNzoUmBoTLekC1zZGesAGLsC2Kcb/Og6Muu65sQ6lBgbG7/8frzUtj6iS+HSLnCyqk+y7Fjtnz/bG0jMm+/TZtS2xDr5BvDaFanQ0jjZlcYusU63gCx2DCYrOzDZvfiaj+Fo7No0HjA2gL55sSNVEiFZA/KwQ3S58cgtXsg+GpOV3fzxbTyJVtdWfEhnAkRKfgCSbIVECvhprbNLzeWObfcmoGiwBpJb/dRvOk/W5nDtKH/6bMlcUVByH43sjR2B038lv+bfbsrkVoIrCU1XGt/LTXsJejqxdOHY6dcY0V6S6J0js5DW+I3TNVcPH+5HFl1fn8DneEve4pRlw97vApZHU8S3mEFhpOtanyVmYgdJVTKU+Im76LK1V9/JFECZXIACQGI7FQEJ9/fbvgEh7BZPtnP9950dBy7xGQA4j13oOJuQrWJ/FTD7Le+5zA2SUf14cTk9+/goQCWjAK5k2xx2BwjfZ46snVnUpX/ik9oACtKPS6DR4ySSw4yBo9eO7vh5+fHzNafpSfJRtGUbkxUwr2OBGtkI8xo/YpBoDAwQc0V/svJ7gildFw90oHbplDjN3VwAff20DvCWLYiX6AKmiXn24ykenF4uzsbRQe21q894Yucaz656dhqQWxvxAGCMjwJo0h87Kju/7ti7u1sy6v8yJ6tt/LHTdAzoLbcBpMm1GzPZFhOmd9Hbsf6a7+xjf/VXX8BuIJliSjzZhR+tCgju5qsvuqngyOY2jwrc9KvrbbRojK73bq3Gttu369KrPrvW7n13vfE3eIw2d46wU+Qtn6qfrm8e69c6SMbZl+iqbTSIX9glMbI5TqeSLaCQvgFL4yUa6SrAu/5aK+6UdNzz7bsmesR58tD6q414qrmTC8VXaxWI3bXsvqIyXKLffZ/+s9/Jquv0IV7no+XB7kI1713TtXAd8QyfwGebE2ui34B2frxz647Bu9vTWpADi5nZOIUG6wXQ17xNwN26ZEeTI95hXx7RY6NCNIjz5E+uMS/NGx8spgd6ykWjXQ7R9dZdc+CuOXmBWFHsbt4VjclKPM42kq94JLq6pvMda72Jmeubvol3G0f8UdvWBFrhCnw/3hszXuu3dddLtvOJ6wX2P/vZyWZ610G0NE/NwZwv8Xjyb32LP+B47Hb6UfzQ9WxytGTX+pPLxJP42iaP+kgO8ZKey7PEZc2Fx/ThW4FCHDtjkmVDH+7Hu0dXO/OdTx7Js+vYJ/mHOD26kxE/WDEgGt09mmzlIeL3PuG5sEPvzHMnFezW46cmjjRtEB9Xn/IaxUoFcToZX/ECXJeXxYO7YeWw8zF51oq748QFyV6BPbmIwYH50RGtyUasAa+U7zR27yfkKyrARYNHqPWdP4eLoJcOJBt36vW9MZMbTOmLYx3IwelS8y1vFBd0TXx2jj97+3YXKv2ecRe9kffa8CQeSnaPH289l6crnLl7Kxq8y8W6UrRw91f9R8P0ic3lwieOjdd0oLHqr/b1l67OzYFi22TecXdbwZhal7Ogc/Wf/uS/3+tMkJHAJG8MESAGIYC1GZxKtDdAs8ETC22t/qNCmVCAZJxWxy6BQ85GMkLZATWAOkYRQBAdKuSMK8PfuMCHvdB3tW+Cr4LYxmOQGwN9guYJ2FFI/QAJOs44zDGS21Kkh/vWfomIZOIEntydX+6Mfw5n9Xu1XwAO+Jpj4Nl5cgQCrYD07vwIDHMpsbKIun4mSvhZC+TdvntlGk+J2zJsT/ZjYDikjplXCwnP9JAzmw5PG3pjzgUdguXo9IcPcpsBivaqrXRK8IJHOk2+tdPfdlZn4P7rxkF3n/owD3TDPJmXCTZO+tCmL9eR/+QP3XRryt9a3pXuPX9oMXZtODPj7XW9AU9BpjVAPxwnC/o4dcb8zLUJwNGOzgrK6Bfd6Hxt53zRF+tDW/yh35wI+qz3Kdd5LJ1rPVr/ydKaqEDJrs0gbCZbU771oUjUeK0FvJEtudQHkGDaFXqydPh4CXrfzd1cP2gmq2gXoFhLc1w6FG2N3fXkqS9rbOojJ0nH+Qd9AH4AQoBsCQ2bAEinj7PgYN7IE22Xa3Taue4AIWPzZG5XYvPqkx2Efzi/IGzZxeOxfmTaPOsXeLWBq/NjypILGQGlpn0iR4lpAYRgcPq49X08voCu88X63J+76CFYn+uInsanoFYRgU6bSzIkm64FrrMzQLwCoc4VtN3fbbARb/VXMNX1yadAKB7ZEz67Y/EPJC+wSdZdIwElSwBj19Sm6wqQ0pVA2mxE49NrvrixgJsSFsk2nfjoow2Mm3O+qnH2Bou9o5K/4ZfZms4Xw0SrXepsYYGex4IAgSTg8bB2wO5a50nfBNOKEPVfIOeuiHgrmQXAk6uETcxVu1OMccQx9Qn8aMx4unm074ACDkjA2Algd/RKzNkid5hE44xhGqc+ybrAVrJg1zX78Isvfr4AM3qTfMQddrc3x8ZK/hJnz5AG7CbPHoMjlgTuFTDbgU6ejQ9Qnv6T7qDh2Udbh+0sSu884iA63KlRH3Sy+Ykfj3pLdgoDQKGe964Q6M6MZK1wAHwT5EevmGUCEosAACAASURBVJZfsEO9cwqv7tQAPtzcPFz6JeatP49yiKbkwW5Nu/7Jx/vxTslUEdyj25KRuzrolKJU+ig5r13j2e0WDUAuieSH2/1Iwc7VV3MFlJTMATAlys0vwPv5ixdr7b4/drfa4ciXx9MC8F7vl64CFptPtscLP+Mhmrs2GUmOvZC74x0TV9Y2PaGP0R0PyVU7IFbHgVgSvmgt/hKPAU2mf3JHUfT2Z/3Wtn7YqGhrnuy8T1YSYDaXTZMAAxHjT9wV395zIk5Z/mMAKZJKtoctlX/xmTu+3DmgWMua42+Asuy33Yd01uMe+C0vLa/P+v744+enu4wA5TZViSHdqZHsWmv0HM9dF138us0Zta/NlHHXtibijRzsTgdq2fyg4IJXfoGeJL/4SFfIiazITnEMwNNvj8cT09EfOSe/C2zDp6ICmwK8m3JgJ5JF7fieaPd4ruRLV/niZND8p6fpNRnRIQXqrku+E/Cxjty5OIuy8aTwZOe0uyv6XX+KtHKcaBZPpEcBkuLL+hNzxVM2QduA3uaseeyYuwT2Ot1PfQCsJNt4N09Atc43/2ITRQ84SGP23eOi4Cxi8fU+o1evlk34y7/8y1Nx0aaG5AsYXPHDEXMmB39o0I5/UeRJ3mKy+LIrm32YNsb7kOw8tx6SSbTaVCBnoTd8au+sUBjiI+R08dhcAWG7RixpHcy8ILnWtnmuD1hONNBHxXSxK3rEiNEp7uS7amuNNl40aUNP2QZxS7x3fY/wjB42L1mjE5/16bGBtbM5g59TGOgc2xwNcid2vN/1yc65AybdS5bpMnnVZtvH/b5c8ZM4NBrFZ+yfnEfhhi1ursXIK+c8cm+2i35Zq/XLzqNZASa5if3rk62Uo6zNDMcdz3SKvq47PR88WDG/OwIUB7IFExuYO8/zGcm4Y3/xF39xen8Z2zR9kvhcTCweNv/uQoyG5MLWRDO+xKB0x5pvHgLSo3UWNSbQ31zUPn1x9yT7VruOpa/9N//u+Oy7p/VEe/2vjVrHnQnNafZMrFyfXUMHm7vkxL7IsRWzxJ9iuOYp+Yk7koN4snPi6DZLpJ+N03n5fOur8bwDo+Pxxp6IURVR2Mfkknz4gInpmI9ojK54ji6PnFLAX+v27m7pHvw5/eiv33DQeFCISs7Jz5015kSb+TSCzlk7ijz99t61ispd13wmg3jxngwFdHiTvD2aojs5xVe81kcFELmaOEw7dyolo87RCz5DrFuf5iu5WM+1i+6u5e9gtnJtPqfr44EP7zx5i8PoTMc7b+MC7IIdjQaFoSeHX6uNnCH+rQ1rGCYGt4he48NQnYtWOerVv/v9P74HwLUIAAar+nKAZTNRFCx1jd0UCUjwgVmPpmIAKbBE1+6gFNw4K5E5gnoTRjH1S3Hqz6RJ9IEyQCCfEvbLRHcbzIen3RUZn2RAuTmGaATG1KcdFtHbmNEmSGa0yYRxm+AXR7MAqkfbmXMqM/lZCvHh/IgpRqlPCd4Xr/eCBRI1vsSkdrOA0zWXQGkFEIGzQIDc8GQRup7clyzenl+eC3ATDCx5X+8CTTK1EAU3CmH1N/vEpwC/dvUx+6cf+AXoAJM4asCVBUJ/6xNoVF/mlB7XXsI9F/mcgz3WBuEZ3amn5GpOXau9pIdRQbPx5nGymJ/0AO8MCJC53wJvczp1Z+vyBvno0yWvaIhW8+SztoBecp3zONcfY0u+5o2M6R7+BDMzgTaX1uKUJ9ld9iOAmTagY+bJusTTJZ+SAQnDXPNLbg+27FwXHQIDtgud1uWUI9vBkbID8ZHdAXoJjtPVWYh4/GQ/25C8oiW6HEtmABdrSBvz3tiSCcC4wAYv5oX+uAZgzBHRI6BcjhqoSZesfw5ZUIRmAJqdAuTbp4KQ9cresg3mk43tJej1S+8ECdbK0+c7iX1wuwFv1wFkBEXe9SIoYNOePds7381f19UH/8TvkXXjkoOxFBYkYUsOh0+dAOjU9/N624+gqq9oyqaxs7XH7yw0AEtrP8euT/qV7kqQrJX47DzQYQEFX+w7FehZPACOJvAmMbWeANldJ9gViMVzxyWb+i44rc8CWndUuDVYDBFN9d35aS+sy2iftj771+/8AdDZCyrbsRO/BazRBuSQ6Liuvhs3HsVQEoaOS9o7b52ckqLbDazUvqQO6J8OrMLcsbOY/kpozUX9oEdirFBUG7f7e2QO4EUc9fbdfn61OKxrJd4d73s0R1eyKBHoWPK1w1bAXxLQmNNvTd/XjlY7D9m5t282sFvf7qDpnDhL4VSitHZdHnfUWPPWn2Sm+UsWig7AbCBRsWcyjxcJBV1NLgoT0dMdMrWvPzKymzWaHLfLUwIfP2y3OKdjjdfv5qU5t5tZ/CCppediKbuq6yMZAhslM9Y5/yTB6xFvtem8pDcZip/mc/s73rgrAX/5yenOqo5Zv8m2vmsb7xKJ+u53srY7vGMlUx2PL8nU9IcvPt4vkK1Nsgg8qJ3+m+N0vuTT2NHTuu/v088+23exjN34HqkQ8JnuKjQm8+xPuyhbp82jpF1Rt/YAufRK0j6TamsiuuO/fwkwmy426lyybq3Ub7so4zUaN7jw7nQXjp2q5MvPsw0KRc1FiSaf3e/OJRdggyQe/XIEhRgJbfOv0OTOkuTcebsBV/HzeNm1YkL8SULFBMmLnYjn+KOXcol4Yc+zRX/913+9eLEzr3PWeN+j29q0c75x4mMD4LvIYodu9DWuZFssZDdnckom+qYrjR//0Rdd8Vb/ZN66ZWvZzmQHvEwXPOap7/wAeYthxJ5ikmipvR2PAC6+r/PNRQXTxo3uZGknJ38BbBXXaFs/6UnzEL3mp/bAR3kuMB9407XpNf+VrOyeBF7YPW+3cm3q1y7/5irZepxe9HmMXPJurGTVNbPg1Nq1g9qu3s7Xtmuy3YBNNostnPllPry+xBnJIV1p7I7Vh/49XsvGhd5JxGYCU1oLybPjyZPPdTePgnhyaY6B8+yHPMJ7Sbrejup4C2ATc9pZK6cS/7LHHuvWvPHbfPTv/M7vrDmvcAFgimbgJOym+Ww+3PUVnfCIZORRodlbeYOiZXSye316PNjECRSXo7k/NkGcml6wX12X7DsnB0jujdd1Cnp2u8c/W9n4ChfJPJnN4pYYQ/6QrljvQE1riH/y/oLGEwM0R+KO6Pz01X5RMzuLX4XafotnbXhqbDFzn4pu4kkArfhg+iZ3/DQmcDa646t28z0JvVvBHWIKTfxS+pJ+iElnPB497CQ7Dq+LZxt95G9ynNYkvyMObE2RDRyJLe24RxCRg/zIO5X6rYCWnsZT63K+m0SupmhUe3kBnemYuz7nY5fYsfRIvs1Gx8OKAY/HtrV2xEv1bxNI34Gz+Y7am6dkBdMEyCt+wJg6z9a645WN7Fx0JWuP+hU7JzubcWyoagxF1VX0OfKhdCV+6DTe5AX1n00io8ZoLbpb0npRLBYDN4eda57jy6NMm890NHnwVV0Lj0xn9cFXZ6vYCevfRhJxOt7pZ3KWj1ovje1OTjF3Y6SfdL42rWVrruMKwfGgYFmbeEvn0r0KwmTecRuOyEe8XoGMLTPfMIDold/FXzTYKNhxd1Zbu+wuP12bCkvN2Y+PxyHKMRQhrcPGgtFNjGYZoFFwlm9HIxsiFhPLmLPGVTySW7BtrZeuM8/ZMnGifDJ+FIH5in53jZxXrv+r3/zmonPqi9xZkTP6FHjRBXeiH2KEZGfNr3zn9/74z9YeREDLFEqNGcgJGiZsABdnaYDuqIiRaVCBgzvR37ukUriYffx47xRNqCZYn4xH13P6Kk9ANY50gk6SkGjuWsa48V2naPL+dlcCJxgPxAKmUFKBCOWtHSc7Qb3GaGyJkkWdbMmCvFQcBfkz6VlO8th5DEAGRgEL7x/sR6D0GyjHSADh8GqeJb9ABuBZiiGIdC3nQiYTfO57fX0dqMcArmekHEA5uUwjJHmSqJg7xsLiF3SYZwHErAACQ/HfOOjV3wRKyTzjyiknA0mEOY2G/ic4D9i5v99gM93wWT+ckbma7fDlmKCLYSI/8zr5NkY6S5ZT113D8M3x9U8nu77z5kFBD69keUnX+fdem/oD7l/yBZjhePBQAXLqAFnPPifvwLHzOBsA5niMM52bMSUCtaezjHK/65P+NfeSCtdZC3ONkA8ZN1brPpvS/LMh7CudI3PBD34ABILkfptbAfpZ9+6Xfeg32rWXpLMz2tQX/V67o+7O4Ga8S9Q5JomSoEoCwD7cHQmB9UGPjSvhinaBMhmnvxzvDEg6TydO4xw+oGuSrzm/1EuyQX93aNSHJCN7K7hqjl9/uV8e+ejhV+9yi4b+TzQeL7uvf7aifiTxBS0K510nwc7XCfAEJdbYXnv7sU70hk3ud/09OorWc71qU9AQDbWjT3zB3IEM1EsGBQqNKzC6ujrf6SCYIX+2JV2iy+a/YyWGX3yx3yMg0eC7ayd2ACpLnOzeWmv9WLsz6ZBg0z27z2zEKPhDT0FpOtT4QFaxh4KEQmS04Y2vIDd2BW1u5bW+C2brN57xFf29ZNoOYGunubN+7UAiwz4lTmvNv9+6ia7GMHf1IWlozPjvMz7JQrDemOmchDX5lEyJG2xoiX6+Z/mYh/txOIpPdpWSh0eKJCfgDVsDVGpcdqXvYrTp05ofyZYAee0UfLOvjW4xGDAtmoFgtWlO6l+hqHYepSQAj86SPO/3YC/iuXUwE6YKMnaYJSsFjmn7r292gZsv7fr0qGP0k00AKJJ5n7UHzrB/iiR8bHKNJzuVzWO0A327RpJEB5JvCVnJGfk1l0DnbXs2yC8OdlcKvV9J8nEHk8LQistv9nvl0i990mnJNB+rOEfHgQHJKLnWf4CQ+C85SGi6A4Qtokfr0UrjkbKSWIUJO+aWnhyba3oElphCUUMhr7X7zc9+5VSgrP/mmG5HD6DDSyo7l74q8plbOmoNWaPRG53NY/wDz/mjaAgo+e53v3sqfNXuzZvX63i63TXJlM5bZ2xd+tm8RUPfxbeS5sZKF+hrehI/Yl9FrGgJmJBLxD8f1LV2vHc+GSzg/LhjLdrqRxIP4GMv+mxu04n6pAvOd7zxjFkbj3RQQPXs/ugGMptbMRhwIfnxf2Ke+naHVbSwXY3dPCcjNrRzzfHMC9Kb6GUXxRgdi3fAae2ix/X1QW/FdfHQ964BntF/8Xvn6WLHusZdU/XdOK0fvl3s2rmunXQ2L0B4wIvYTDGpNhMYAm4Ch9mP2tvBunP3DVAnZ7x2XMHKu0Q9fiR5NVaf9c1O8ZP103GFo/ps7drpjd7WqqLDLNatwtxx19bUo+aULWs9eQyc+Cy7by3I3+lG4wRe0cl48cg+xZvmJplHO8yi+cveio9swIguPhfQxVcCZWsb3+yfXMIjnpITQKfH2PRYldrYjBAvYqzmojGbCzFDdHtEVzQDj5vnZB8v2Te4DRAtPexcMqlfRddkwsez8a2nCdw1NuBTkSge5E4VurN7tYk+/jsZiIH4bIWx6Ij+/ov7GsP8yE+saznOLPRZi+KSxrRxoXHrH5jamIqac2e8uQH03TzcuWc6I66Wr1knctrkp4godrA2Gz++2FV5eXLv+NyoUVsxhLUEB2N3tIk2BRVrwe75+izm6C+Zdz6ZABHdaezRNwpPZC1nFmfLM/pUDHGnjPxXW+vE5uLmjQ7HA7/SdcZJfwLJ2RM5ZrSLuadt0hYOU7/xFqjffOk7WsRZ0ZPONPe1iV4bTpoLxajWk+Iom9g8pTeua7zaR5OcsTZicblotNe3uFd8iZf4VHiQQ3Yuvfybv/mbNWZ0R4fNW2LHkB1xRPPHz7T2Vpw63rccHcna+H3nW/mS1ksyFM/3jhEFs50P7s0F4iH6nHw7LpZszugue9OnGDKek2P6GU/i/LnGFF/SBzGF+CX7V1t3S8qpGld+CceFY1qL9Rcv6WRyqh0/H18KUun2p0dO0lzWVowAM7Im4GHiR7KOB/G5+NrmqNrYiNH32k0bFd3JMzrjVQ4jV8EXbIyfaO767o4h8SKMJPmwYdatGEP8JsYTy8ArxOiNjS53pPQ5Ny9asx6XKBeLl/pdd3MfmzKbt3Qj+fVfP3x1/fS9P3a13/n9PusvWhqfnbMmr/7DH/zXe4qIackU0EzQPY2sCaYcHEOAcMzXVwulT0DyNn670KFNL5HlrAReFBEIxeAqVADQ6jth6E9CKUCMRspACWojSF3gxtX5cSeNSwk5rWia7QF5GRLGCD0CZQan4ynbBEclI/pHl4RUX51fcvmwnw/fb3TMz7uegnXsrpjjkIGgj2yMR7ZonmPMZKP2ADsBuGsmUGnOas8xLWDjdt9hArCMnn7Xng5MGvAyj+nTNdERjWv+jvnEn+CyawTNjI9z0/BaWJNnsuaAXB9NzpH1zc0uBtaWrsSjYhJgSR/GkRgz+oIyfE8ZCwTrg3NhPBioyZM1ST5o7bek97xe9903yxke+j95NHf0FZ34CWDGi3NT19BAn2s7dTx7Yc7p4GV/dLbjAPOzbdoFkK+b/+ZDJZp86DBdsEan00AfuVjPlzqCbvJiuCUOHIp1Qv7JifzMQ9eggX6TmaRYoY4ervHvtvzxb+0x/BJ7siU/CXAv0ZYoCUAX8H7sVmfnrT3Hra/bI2kgIwlOvxUT2feChK4DikzQJZ6S07Qx0Zz9lJxIENBiPeB92nb6enu7AYKcq2AIEJHj/cXbDdY8fbTvMrtch4Kl58/2XYBsPlDdbmo2ks0wx+YqPRRYksH2d3vt8WUcM96eHvPAjqMvmu3GlNjlnzeotm/xpZ92iCnk8+dbjjt5YFeik27aOMD+CB6ipbE2LXuXIz3zqIZVXHr9eh03j10jGOr7SkCO+AC/fdILoItAjy7akSpxYSv5+66LV4WTaKgtAN96SdZ4lGQD+OyoYnPYhH5LnAqqcsuC6mhfPu94jJNgmL7iQxC81v67fWsym921gnVBnaAf4Fl/jQnIit94jL8Sz76XNEgyotOOenyyST3iiW4WVE4fm1yjpf7t1GXP2SSPe5o+yq7Q5lryjj72tvYL0P3wfvVdogP4b526ayOe6FAykuhZh40hEU2OXSthrd/a1a8ddXbyNn7Hgc79Tr7o5IOev9hgYefJG7DTeB6XA8Ca7ST3HVO07dr+oivaa0OvS6galxxqVwLUnHmpd7+bLwXXkiUFlD7FV5Kbb33rm1/ZFcovRBNAo2N0SlyRX6HL7ZANcKpvG3aSSfzb6RzdM9bsd/QoYmnnGjz//Iufnh7vFs3orn1ARUmlgpS7gezGXY9DOJ7x3EvQgRiNaz3FT9c/ud7rQ5zGF4t72AS2MF5qowAChOGj8ApUqV1/za/4TzLGFk4ZyY8UwIFR2WogIH3gd9h5BfxkqEBKT9hvAKx54o+j0S5l9tIji2rL360i2LHBps8Xx2NNzCnQMtr4lwkU1Tdf3tjRyTfMeeCLalPC2vgAIjvz7RqPbon1GWjaeSZf15h2FgNwZpGYnkdz9LYO0+10J5m5a4iMxEKS52TPrvXJdydXgJeYpbZ9/6u/+qs1Dh7Ti+w0Xy0fik/Ash33ySCdqnAmPwa285XZAvFT7RWhO47eaFXMZIOtdfPR8fSH/0ymydYdXQFS4goxTDJuTAXOxhH3dr0iRWNYy81BfHYMsCZfSkYAS7kRnySG58OmHvGhZDNB4uQQD+60UKgAKkd/toRPEae2RgH/fW8e7MplV+adOOLoZNhc1mdjNn48pWPJxBrN3ybHZJDO/t3f/d0pFuscIGzGwd29Fg1km76nq8mkvvgWPkK8ng42V9lyfNYmmvqPVu82i+b6B5YqJrXxpLWSHoptmiN3MZGNmKlPxbUZ+0RjvCW7uf6B481L59g9cS3fnE42hzZ48LPihPmS6ni02ziaYUnxkNyTn/xCHtfx+uo4uxktzWlyVnis/dX9+b2xE+/iJ8RQckLFUzFs5xWp2VF23SY6tmXGlukUMFKcw5exl3IPGJz8jv7Jd8SPtRdPseti0H6nI3Jc8brYWrvGEGMk6zZoiEMVc9jg2qUz9RXviiDWPaxCPNS8pJvpjvyjvs1l49Eh8X9rY44hz7aZhp9Hd+eBzvWrcN35aHTHm8K0Aqq8T6wcrXBU9tgdSo2dLMy7fIAPy1Y11sw9Knzmmzrnhely2sZhcxu3Nv1OVv/4ox+dNk11PBmlL/W/8qsDPK6v6KQzCp/NFdyBrU8va58Pezc2G+ibn4qW2nkHSN+9/6JiePMvJ1YkbV7TA35ckTld6Hu6ER3mPR46Lq6LXjjx3PwhXuO/FLgay6YIa5V+wlLo48Rn4BwfHRuI5IUdt9ajE1/sMzuSrDqniNOYfW+OssPmyDx13SW+2LHGgxclg3RdgaP2FQHrmx2bhQCyqh0b0PfkpiCnOA8fgHvwNfGazZBLsEXyOzbGGsdj48lVOiZ+dReOgt/VgcnYpCVvqb/GjHebYdisZJauKSimKwqC1orHTF79m9/9g3uPJWgQAu9ii56R2IDHBnoF1pREwsiQSARVPNvpzWAznjsJ/WItOpUdQVj9CBYsSg6Oc1nB59X5ZcnoE9jVXtANeBFEATFuHu9HyNRX//VtkUXTcnIHaOucxShhsMslQdevZIoD51glZU2+PiU1te27tgDaX3yxX243wWz8dawCiGs4HokWkGImB0AUY9092MB3fxPsBOgBBcgNcFL7+Hl0vXfOLzDnCMCAeQt8+HKDceZG8IV/4Kg5Nq7+JVKSBIE+Z399vXcmoWHKStA1A2mJbHwxol1jnuunP/qMPjzMdouGxxt8wk/XAgP73nqiW/qe/d/d7Ttk5p92cy0x3K0nc7V53u+Q8DfpJ1P8RxdarWE7qKw3uoBmwcsleG8tXN1ufResTFrMOdqnnMxfBZBf9mcdocXc1s9cU3RlzlHf6Q5d55ys803XtjP46/s07tYlmXPu6enUZec5oykv4/uU0AkayQyf1pLkIKfTWI0N3NH/5Xqkn3jHc8eTG9sDtH3yZAM9E1y1y4rNjI5la45iqDEb48lhIzlITnqC1+wVuy3BaG2QJ7mzxdaItX1e7/t9R+aXg/26Nbb1YhfB7TDLsbLrKxl6tJ/f20vQyWfOJdqfPdnPCJ2B/wr4frHt8+S335J0fhKIN4ORtS5vv1owJofO0cMV4F/v3TPAF4DKu/f7BaG1yWe3ngsmmhu+rwCjv65RxDDO/f1+nIPNDeY2edaWXBVbOl9bgRHARhCl6NX4wJTpX4oxGvsE3t9cnwABuspP8l/1wx7T+2TPhs+1xsbUPzAxmgTP9dVffdc2UCf6JCFork1jAJr5X4GrOX76dBf057qkw4I8QENjSNbN74cv990/ioIFcxIH684uSTZHXAZgldRL2vUHYKeLfCQAIx56xFOJkjsQ7NoB6EsuAPj17XtzCaxMPn3vWAlqf/WhkMGmBVpIFrbv2aBbtJfgdV5RMbrpc9dYnz6buyePtkwlJyWZ9Jn8ANJztxV+Z7xb+5K6eChRq98HV7sgZ1cUv6ewQ7fsvGWz++x6ibJ4rnaKf8nfbv/6C2BqHC+ddfecRKf13PeuqR3/07yyv/WZzD2K4OXLF8sW2L2bLjXH0Ref5MU+RO+Ky7/YO/1n7L/u2DmKLGLFfscbAJMviT58loRVzKCvzcPJx3z5etmY+m7u5+7DjoldgM3RKbGMhk9evdq7+b/88iuyBnKy309v9uPp+L10tESzY+3mjJ546LwiRuc6Hk/AAf4qGbMhwACP3QAE2ik5E8rk3vw11pbtjjcaM5roQ7zVZvrTaZuaNz7ertR49SiA+k4H3LHGf8ZToBC+4k1M0He7GNMXurr8x5EfRVNzDrySxEc7ELmxk6l3ObR22et0K55m8tq656OSBXtGr+ha+tPc15Yu/uxnn58KxvXL9ja3jWtuFXSA3gFK7gwgx/pn7y7zhBnTJ2cFkY67w9OOXjbemrIWAWuN27FokaMka4XvZJw+dIxv6Rr6xjfXrrn0mCLH48dYctXoFeNF14wRklnnxIgKCwooje2RL3ynNtZjcgM21teKDQ8guTbxIzdWGEp3VnHy2JEa/c1BdJhz6y4djQeFPc9Ot5OZzAFd0SIPbnxgCN1V6HMOvclCIVWsIo6K3ll8AZx3PLo9enHZpeMxnTCVCUqLL5ub/E20p0N2AieH+GWnk6e7K3qJc+fEYJ1LtvGaHC9tLHtsXXg0TMcrZphzmEf92CQAOM5+RX/Xmpv0JzrIbYKTjeWxJ+YFgMVP2AwTr9mNuRbq1wvMxZ9ixuaXXPjz5Cnea147b8NA5/I/ihP8kpgq+uEVcgk+Xi6lMBGd8BoxXS9BV8yjY8kCqNf3xk5+YsTGVMxPLmyN/CgZNY47Meo/mc6Nvmjj07IB7u7unI0Vcrbk0DEbDOpz+ZPrPYdy0/po/NrKt+cdcnJQn08/2u9JEhfy1/UP/E2u+Yd01/ql+wBVOo6utTnmsEtiP5s/2Gk+gO6SSTz0l8zFZXJAcYGNK/1292f9ZE+iuzlpHMVRhUL01hZmaW27O23Gn825AvzESeq39orwcpz4dq7vctXsBDm6A82c24AGq+rz1M8Rb0ZvsrfO4jH5vT/eKcE+9Flb65w/TG/E2XxLevPjzz9fjy1Nvgrs6QOguTbRZz2yB4rBCqTNQ/Gv4ko0xHN6Iycwh/Ji/JqTzoufrFP5Wv01z+KXxskG9ClPVFhmE8RbycDGuPqDaUfH02OjTPzSG2sBfmdTAPw7WhTSrFm2Q16YDeN/+Cy+Vx7fcfKM5ujJBykA9dsdbvGS/thc4G6RdZfFgTXwBcnFXZnxyh90PdtL/8XK+pEniX3gAelxY7q7u9/xUf90Db90MJl+chTtxMHxGy9iLW3ZlXJCY8o55fbsOP+57MW//8P/ds95CEL7XSPBdALtD5ijY8CDYGUCfE12zDHa7ZRHiEBsg0kbFGHTOgAAIABJREFUmItoyd002o3LEFOoBKDY8PhmV+sBuBasRUxgkn5AojF6R4WFhFZATHwBiFO2+JN01r/AHiAA0KsNmvQtUJwApOSxc3NRA35W8PtmV4InSDoB3QoggoT6mXPQd4sSgGOhSMgrgPSdI91z8tXn1JvnCRwvhQhUuz6/AKw+Jp9d9+W7t2v+JpApGYu+GeBYgBxZ55IR0K7+gGlkcnX11RfAczLRATggF9dwrPQZfXPcS5mitWun/G+vtn4CC6wT4LYgoOMCBXO56TnfNj/lYfz6AfhLViVFW+fPxTt0TVrpFbmQ4TQO6PKJVo5sysc5gc71/VkeU0fR37VTt6eu73NbjyYNkw56Yw7pIpoAwYJWxnwaUXPTNc6fdWLrWO0FNIDC2pBXvDUXdMZc0LOTPI4dAPqwowYwi/4Z3KFr6iM5AfsAfNYvXdWOjC/XGrrmuqwNQP7m5vyidaA1260KP9cSu2kNPz5AdQWAZOn66S/QZf0kz74L/NiTyzWCbu3NG/mhY9qGzpFTBa5oA27lOKffunnyeN8+ebvnXzFbgC+Jr1BRH3Yxta4XcHK3CxUTZJ88AvRqS1f5huXP3p0LmP1ml/k6gdXzJ7sIlnz7y6+t9flhFwIkkvnqAlSFEmAhOQGJAKbdASIBdIz8gFyKH9bUDISb13i3S9AaSu8URdANtBP8rDX3aN+dMec1WoHW7CnARRAZTelE18ZzxyVdYoE+my/6GJ/Tfl+u8+aKHRBw1ac1xqaLAaJJAYTtk4wJ7Kz7kgPnlt88dgQ/+LDlFA/J0vNXC+jEOV3buY4pyES7BA1AP0FGczR9HkC1oLX+Fth0vQs9/ReUSzyTb/NlLkpE+GOxmoBSbCXeWH7/KPw3RsFx19qJCThqzEePrk/+Pd6ATclKImsHYP3Tr+S6kuYX+1b1+grslHiJ/9jw2rQu2JdotAuwa0riGidQyPsCSsi6Q6Fr7CISd9rxhNcJkEajXbH1LUlpfLs6JQp0qk8FIPPp2eySJAm9AF9sqWjBnibzc3Fqz7MdowCkduCxJeKuaABKXl/toqCk2Zqiu3hpTuyUtWkqOuoT6Nlc1Lfn3ndtsu26CnBsSGu1dmxXdHtMGXtY38DABWYcCfvHx+OjohlQUl9dV/sXT/ezsZuPaG4eorf5Sxb80EwU6VDyTidas2yV9S1eluDFE1lHnztfarftxfYh6cT27XvzAX9SO9fEB38k5rODctpkxZT6A/z2PVqSc38KfZJ3cUHy4RPZnM7hNTrXuwYOgFyhaILD4iKg5owfFTfFHBJnIDmbrHiSrgPr5V5iaD4h+UX33gm+31ujgMzuBAQ0lsKZF5DGT4B+coomemyXqt2n7Gf0d61nfVsj5BcNAStsKF2W+7Lz8bn0/XgiQDKiU12TvVCsArgAhzqfLYg2QBzdrc/GaJ6jLbBXDiyGAaQBTgIJojeesntrJ+9xR2FyTWbiLrGBgoFYGRCkeMFHWfvi0c7z3e4o4Cf47+iTg/Lh5CYmSgbTP7OFzYPYzp0M6b5CnriwT1hAdqnv/FZ61m+FSvHJvGvNI1g8nstGGvY7+uqjcePLTlaFAfiBOAGAk9zkEp1LznxwfbgTIh4bq7lTWBXHNldsRe34FjJLHh7jZb6ASO76FO90nK1I9vVnl3L0eSeAncWtjeRkQ0z98xnRz96x7RPwYgPQFD/NhTu15TzxA7hlt8XT6RmMg42s33Q7OfaOEUUR9iRb410LXc9HiI/oXPS426O+60/MZf66A2TiWnZY021xmrhG/C1/Ma/sFpxmForiNfkpFtY2nrzfTWEwGt25pt/G0Wc00P0Tvvdkg/zyDnm0uFfM12+2QfzbPD15tu8UjN+OW8di5uTU+R5J2Pq0DqLP3ZX8zYwjxXeKjuI4c9nn3CBCf2tnnHxluthc9xcdAPFodX3H0dD6paNyUoXA+O8/vvtUgJDzsq/pCF8YXR5N5S7kbIm80F01wHb+iiwUNZuj1n53cLFV7pihw3iIPptHglesR3GA+HvdhXRsSFC0UyBoPq0X/qhj8czWZBfeHk/IqU1yjj7FBX5NUZt9Nr6cNN5ruwoyRy7Ez4ppXUvn5aITRxAPizHSxc4nfyC+OK/HCJKXAkX8iBnSnWyjx3HCqItHk6dHu10dT07JhzaGohxM0Kc1xl/ZQBO/aJq4gAJW13ctPjvOJnedd+zIcdNBtqS+bbZR6Ekm0+7yZ4p39WM8RfkZw8HP2YtkVqwlXrSpSk6RnDqXfth0YYMb/yWfURRjf6Pz5vHGZ6wXG1tac61Vmz6ju3lkI2HGfEv6UtvGctfmyo3/5M//z30DxQiFtPAlA3VCmTrXcSBMhElMawewAEC582OCLIzsBv723SQcgjEZXICHgKxrz0WVmwcPH+wJBf5KSBhigagguX4kRvH75NmuYAPaG5fxIBMA9BzDIutaSmxsYCCwpTYAmsZOSQAtAsaZmEe7pEKBQUCZzOZcPLg6v4CZUnK+FN01gkEJyhr7ZhsJoJe25tE1HefUBP9d1w5MxgiNtdO+Df7AWnR1nizjEzhK71y/9WPv2pOMRo+/zn/4sB387Nt40WNOAFF0b9JqIXadefBJt/AOCAB4vL8/33ZM/wFXdFrQC4yafFYAcVy7xkB7n4pmxgYo7PneIOCkKz5cTzadx7u2tZuBjnHxPuk0Z/PYan8UuKYMte188ws0MHdT12cBRIDhU9BCX41NdziXKa/L+eUU2TaypO8BEMCHzkm8BBWCO7ox5yV6GH6J0ExK8C8wdC0blG6lM+yR+Wc3OET8znVPRnsN7MdN1G7OA9CBLWYf6Eeyur4+64C11nlACVoE0oIGY3X/DpnHl/E7H42CG3M0dbM25Db1ixz4GP7BmmMb6b0xL3V926X9WBuyyM5PvXn+cr+ssgLIXH8zEVhO/+1+NwN+7LrJfqY/knhrSxBCZ5evOfxj4wMF6Hhjx2eFlkv7BZxYuvZ228Ic+ZLp/QYM+56uxiu5AIW6fs7j9PPv3r1Zc5DsBAjsC78uCeQngNACjgJcut13AR3Awg4poLA105hPHm9QsX9+JPo6V7sCtBlU2W0LpLGzrrE8rxxwJJjnT+gHezt9Hf1wjJ7oE6Dc+Xjsbxc3t7z5MOvEfDYmnQAiSbii7+p2F+vsGveYFzFI48w7Arz4NXrEYfiJjnRor+vzbh9gUbQJnoGxH7/cj49Zunfs5GOz7QAv0RJz0Sm2rWs7bzdmY/VfohCNXnDc98ZsPslrA/37DioJb+dbS+mc4H0mdmwnALBH07Wu+jcGvxuNCoWSVLIS5DeX9J/Nkyw1T60v+uhxUwXewBl+Nf47r5DVcTu4gRHkGo/muXOShGRQASYaoxdwKeZVTGkMIETyqK9oZifiXxHle9/77umxRvXT8WRnR278sxvNQ3xEd7cW01MboOj2LALX12p/5AXRXp/R2j9wvqQD+BHtPRpj8flug62NFb98IYBpFlH4Sj4keb07fGiPaAL41p+iWTTX76cvP/lK4gdA69Ou2NXfEWvGAztaf8kXfXIEfgiwpGjYfAJlyaPP9AYwyt89ebIfL2eMxrU7tf7j31qWc1jjipbRE7/ZhmgoGQfqigum7nSM7RYbAP8k6o2pGJu8e8m8pNydSOwGoMTa7FoAebQBP1e+cOz2jy/gVseB+Mm/tZ+cuq7iVHyng9ZWbdzJ1B00eJP8d53dnM2/xyvwA52zpuaaT36NG7jbnMQvH2gtKNA4ntw95x2IlSzFmWy+PMdGga4nR3YrOdsBm2ysq+QLQO0YMMBzzuPfC2wVQBq/OeCr5EHsBZCYbeKz43PmnwqKYibr2u7l5FX76FKYSm7JLxrqv7HxBdDvWDyJAWfOVD+KD3IGIF6/xRqN0VpJxmxec2ie5fTiZ7EJ2yImqx1QTq6SXsRH//L1Odfe0SIWii9/XSOeyBbwTZ1nl/mm9Dte6Qzd7VPMxmbHhxeNZ6vs4lVUE5OzD+xkutcYq2B8PEKGLVZ45JMb09h9Fw+xjfEQkEtfAmXFnmJ+vyvKxZd3SZCVMeBO9W1jR+cUcSeID+Cy1jsXzWLyZAEQtnFiFmbiQy4/gVLFnZmjsbPpS7ZDLkifrYFVnL7a+Y8isni1Y/w4u9cx79Ogk82dXdTo5mfSef0BDVtHbKRH+Uaj/KN5lecpHLOL7OwsQl3d7xe4iwH4czmTQp8YDbjOX/UOSbKTDzf/0aGYmfy8w0axyovnFbbYV2tTobU+uz6a4907a+hln/L3aINniP2tKxsColX8BqdjL5KPzSQzZgbgd75+0Mb+epQbO8gPyPfwb17YgPprfoHP/KY4zAvLG8fmsWgpdurdH+yXteAujZXPerTVcacqHCNb4NFx0fHq5ctT/qWAI2YiF3okz1Z0T29eHnfgimcaJx9EfmSs2GTN97scobHyXfXdteICMu+8mNSjvTwaVF+NLd6m6/InNrx5je/WYHawQo47rpsvBbmpA10rl2zef/u3f3s9prBjNou0gzde5WM2Y8FnorHz8ebxxPGmoBK97shlo+JZW7kj2y4Ogq10fMbejd86iMbGiO/+xPnNP31pbI9bE69Fb9fWRtE8efW9OWouorPrOg4HSYbxWJ9izmhkR1auf7y7NXrYHHpJ7vXT9ezZh6OAKxaim/Ifhe5kmG3ovNhn3u1Yv/G2c/ada/T96nf/6M/WO0A6OQE2hEkcLShJHIWNqRgV8NVeXzt42YC9QHsmjttA7sRYgDbBz8aUSBAqg8ggv32zq4cJuj9JCxApxhmKCUAJ3rsDAvjCwAnKgAL1dQKcjp3itREsSZoYOErZJ8Vg3CavHZv0TiPleAUGAGf8AQGNUQGk7/7JwDyRDUMEiOTUuwOGzC0yvNWHwgGABzgGFHj6+PyOE4bXHK05fbyffQuU6Ry+0apvtAHoJjAiGNS3Nj1CaRY3HBeMJe94p3fkgle6S38k4DOIANChvXP068OD/QgldJkHYBQDpv1p3g6j3SOwptz1M3WSvNJHxr7+0peHD3exBN8MjiRBEDvnVKCygN2jeKjfmfSbF+fW4EfxyufDu/MLq52f82jcy3mx1n5ZAcSYrTvf8dRvtAHQyd3YZFq7SZfv5+u3ffBnDAGq+dK+37WxJhl1fJKfYIFdA4TqH53ov+x/zjM7MwPNaSdnwsOGCxDRSQ+mHm67ttcvsFrgLtAj1wUGHs4IYLh4OHb3otG4+JVsRCMeW5P1kVO2Tqejn8ck0JdzNO3m1Ms5b5v2DaZb91OWy6bc7IRaAYR8rD/r6eGDvU77LeBeMnmwdwXZLVEgBDyzbqcPTV/YUHNSMNXxlYh/sXdBf53+LR/0/qs2+c2Xu/20geQBzLj0T0CELYvzLtmCJwlWPNYuXuIJYMyOewmZRwmYH32z+fEo4LLThi9c4OijvZMfmD9jEP5EwWTqD5+s4KMwFb2S+2j1ne2c/qzxAYGCtfiPBkBXv7sGP9NWR8Pbt2+WXlsbwEDX7xho+21z2nxF17Jtxzu+FEDswC9A65rp+6cPBprZcVhfYpRpAyXE9Ws3GSBkFTOOO0CSX+eBCNG6AsSjqGoHIkCbXZQ8SAAAXQWkycSdEgW86QxQnD/+h3/4v6cdy2RiDpIbGpJFNDSODTn11aPp3PYtUaLv6WY7D7vW7i56m1yBeAJ5a1/gv+zGcYdU5zoe33Yy8QOAtXiSaChK8gPNibkFQIuJSwCjM7pLzgHi8bl4POwkvfToJolz/dqI5DnP/d5gwk5kgOSACWOzTXYCx0MJ1IuPtt7Ha9eaP3cPpa8ec1IS0vfGY6+7VnEyuu3qrW1yO+1QvN/Fe4/oAn4lv/iM966dj6WSzLRGPj5eVNmjGPtdUhutnmPvbp5febWfqw3ElGjxT9Nflnz2F02ddweOXZ2tkRLo+hPPp5uADe/CMCfsfHJQuGv8ZNAjgAMMZnwqcWtO4gUAW3/0y3oEvje25FtyyQ8lX+Mlo8ZKvsAnBYfOJefaNnfxDRjrJejpo8fmiHsAZBLo9DwdiM/68pgJRYfkytYDvYH7Eu3a1B95e5Z3a6T113XsWRtY+AAb1lozlzF/85sckuXsBwBZe7pQ33YYJ5uAxniq/9p7MWrH6aWEurHlxPpTtEgG7Dwggq0C2MVf3+eazo+lK52zxpqX5MZPKzr7Hb9ycp+KMcA0Nj5dBg4o0ClOAd+ag+xs/AIYGmMWfAO02Pjmz51/ySFZkbX5Z1Onr+Qb44+OApejky92h0frvbHYtcZXPCfLdLL5SY7AJvS1JmsP9I4WvGeXgffuvpk7c7u249mJeK8teURzPAC7xOuNO+9ASQb1YV3yo3SmMez6FRfPNSCvN5fyWfGMx5KJ4+UvjZMso73x+x3f0cyO8Tfx5A4ofEVTf3xh37vWXDYvNgzEb3Mppok2eXnXJft0I71PzxS08I5vtiMdSZ+iN9r7m8Wg+qhNfQI5F9h73PmRzOVM4tlobK68A8iGAoBqn3KgWcx7+2bjV9EuXs5/aMt315/4ytpWAI1+u82jo+/Nf/JS9J8y44/jAW4RT/UHwBcPT9ARsEgXuuaf/+mf15zVruvzuTYPyE3FlnJEmFafP3+9H8Wo8EAG8CE+t7F6j5FNIWy+jSCNL7eaOVj9kQWcg6/pNzsh/4i35qq5rm9xbX2yncmta5PztJfNg7ihOXang7sC66/xFH3x/IMf/OC0y10hVc4SPeKYxmpscUF8ZSMB6uJUspOzWhvJAp4ZLf15T1D8tW4aNx9TYXKt5+Ml2fkusbsNMK2ZR8cGrY51PX3Bmzv74iO516fYrfbf+/73T3f6yunFjPJifFvPwGxyUCBIDo1R/9GhyNpntHrBOx/QHCYHhfSOK07yf/12l0B9Jwdz31yJOdAkn1Ikyz54B9b0dfHStT/9yU+WDXWXEGA+ecUfHUo2cHFjKK4k63Ska202nIU+eUD6qmBd/7VpnuFC/GljxWf9y8fRlT2KVvFE7RTEuj5+J4Yj1poF1uSc3iU/dzDCq8QPCvlycFgEewtnUjyaeOXEM3rHzJxLOESyyJ6IRdKD3nOV/Z4Y29SV+iHf1sKyzf/2P/7hvUQ7YSVsQS9l5ICa8JmQNlDCnCBqk96fxfbmza5IM2p9Cgb6jCAVaSApp5iQIvISxAMqLJDqw34pDqMBYIoO/TUmAGKOvb73HuGjahTfguSOAQwEC+iS/HOOHcej/vsNYO5YiiTZlCSqpAIZOLNowM/V/aYP4Ket8W7v9js8+kef5BbwIhlAB4BtAXTHHQwT2MFD1+vXGNEywarHx7OVOadJxwKFHu3CVGNahH3icYGQ4x0WwLs+OWrODdAEzNo6teVs8U6gF78ThABs4mfqCPmRG4PKEZnnjgPqPjzY+nzZxrFJj2vwow2DY22Y73mt/smXowfokhe9YJD0IfCd/C+A58PeEW+NTz2bY5kL83NaR+/38/n1cXmeTOfa9n3r+/muGzTPPiRv0ya4ftP/YTU3x30HRk5QQbvGpEe7sHW+QwCgVf+Xumd9mKN97d5pLXme68uc4oV8Oei5tvBoLdTn1I3Jo/HRUzuF2pNNOHbTGxM/c22i+/GxA9/uveia9tw6sXb7zZEvnTvkPfnjR8gA4MpuC3yy7frFOz3ixOi5ACxZzLVLVuwPXTy32T4E2KK/zq+g8PlOjO/en/Vo2tH8W22zc4o47HjHewRWOpXvKBiw29TOo2z89B9svznNfs3dGV/+Yj+reyYpvkfnx8/2rtS9du4WgC1Za54lEhLMfznevjOnMbYf2HfJxUvBi50tzdG0R0AGyeq6fXqA0snXrp0+u95csVHGsU5W0vhwbyQQeIk92EBBPR8d7wKk5p7u4/0SoNAGWAyUMScFToDAgsL4OgW3xzNi7SbmdwSze1725g82ySYLgIKEMPrnumIXHt7tzQF8DgBJgJhc64OONaYkSpKrqMD2Lb08nglbP+gjZwnGAmxe7Ecg1L7jHrFTH4CQrrMRRbIvKVOQwLeE0/zXZ0F6/SfH5JQsJLs//elPTgA/ELGxBbbpQ300f2ScnnoRZHcq2HErKZw+DBhpzPQpOromMNejcroWSMM2LoD73flRC8lekSmZsWsSJLao8c1NxyTT7HDHgE3mTKHIOWtczJA8slf0s/PeI9B3CQobqxjUDvnkNQuvYrHoFK8DjenIq5efrLE8+sU10zdZ3+aFb+Nj+0xejR09AQXNreRr3elwtYvvv/Ebv7H0MCBRPiKZT0aANnai+VzF2mPH2suP96PQANXpB/ApOl+92PbKXQ1dL25orgLKKkSkb9HQLsvoEuMDBoCxig3oQSNbbU3KO5KbzRzpcu0a4/Xrny8ZS2I7p9C2CyQbSBV3s33JvOPpXrvIk51CgDxGXEKHkj29s8aAAMmKLire9dtz72+ur0+F4XjzzOfoSabnfG/vxnf3BL8gnukzvWLDopmM5JvpSnS2TvHUOHvDz45V6zf9/+STj0+PnSiR1z7agVCBC3xkAKPEuTaBlfJP4ycLOyfZRaACMCL6koE7RQBxijD8lPUYvwHqAHp5r/bRmE5ZQwrI8sD4nWu8fvsd/elg8xSP3ilhx6YctDl1V0V8J4doFMPWH3C+82xksuicu5eiW76VTMTgM4djP20wSFbucsOPeK0x2Ur0RVN66W6HZNRY2er66Xfn0gWFuvoDLEVL/MoJgJzALo9xqU+ge3oTX0Cj+m486y66o6m/2nQOQJ0eJPcf/vCHp8cSpYvicXevNJ47Svj/xoRxABYVxdKFvmuDFoWVzkdTtIm54hUekq5a7+wSHqz1ioFiQfGNPIzti+5slfNiKXkUewHkisdoSmean/6yT9aZXHZu3pAHWE/pgM01XY+PZASE7bjisPXefNr9TC42P4iDFMusbWu1NWO91J/HL8JuxE312zgrbrvbG4jqS3Hf3Y7wnOYtGpoj/on9ZquTjTXBr9JP+RJbYn7YcPF014tPxI9k19hi6Po5YQsPHq61pOgtX2hMx5rPeE+/Ox9/8v/HT/e7Pqz5xpP7TL2KnuSTTJIXHvqcscfUjcbn1+pTccHaUTxo7Pp391fX8P3Jnd6KUTuXjrCn7E3jWaMdi87a0v3kVF9iUiC9zSH690hNeUO2Pb6TefYzWyGmbQ2ItWtnYwN7RNbx7LGhjV/s2qe7gGo/sdto6NrXb948+M53vrNAbuvVu6+WjhxxhDhAHi8eSUbyo+Rjc5L85tWnn54euYzG2icn8pVfiB0VsOAeNtLQvegWXyhuuMMr+iZWYaNCtCniNDa9Sb6KRskqveUj0el4ehxf/bbWkrGiNLvGXixZHXfdJxf2Rc6a7og34Q+1gSvPYltt6yMdyW7KUzoudup8/9aMTUfNa/3Htw1sfReHiV3puSLI8vlv3p6eMMAP28BTH/SvMcRqHUfr+9u92SRZJD8bqbx7jW+TA8h1xQ0KbbXr34Yf9vx6vGeKHZfv1GdjNy+t29aEeCYaYRXTpteu/3hddxL9/p/++f0M1vrOOM5ESdCjmqedhDxGGHGJxQ52NjggCJ9OVnIvYe86hiIa6jMmUtRpWAEQ9bveAn5cZ4HP8SU6kjTBUb+XQl9tcH6BXEeiAeCyW4dRcHuW3wKbxhNg9An4AxbieQbDJphiaRst+ltyu9qFDcCBuVnBRrtn3321/XQs5OIYp7XkdtDcDmbymgk8h8Yp40lyr+8KNJLmjk1wcsn+4X4szwzkzbFEd4KXgkbHJpDAcZPRvn7f8tS4E0jrN3o4TDL0+ySDo8A0505AT1ZTdtEBqHt3t3e0SYQlFRY63SK/2S96pr5EEz4sZnrdtQAdMmjsS92bv9Pl2T/dpRPv32+gE9gJPHIMX+bFuu94c9QjXLxI/FJPBXnRSm+NT+8rgPz//iS8takPfEtuOLd+C/zJjeEHpppvfTneLkJ8sROcjjU7ZTqTPTZScj7nzjhzvbFd9TGr4rWZukH+AsJLmxZdUxe6VsFHUrnm57g7TNGuY9kj9u72diexHcNrDn/qmnXXMTbbeF+OZxaz08BGO2zMf7JpHMFdv+1SZafNN/3iQK2nad+m3k4bN/Xp+fMdQEQ3edOZ5SQf7AJyL0G/XOPWxALyHu9HlZGdYK073IAWghzAX3R0TMDf+MkteUq0Hz168pUCcPZ0/klygK09y16SE7h582jv/En20V9g0mf920ELkMRfsibvt2/3M8QFEgJeNJNx59ez4D98WEFWxwEwdmgJkKYNq5/0KbrILHlF77IpV2ffOf2HtcPPAFviQWDTOfMhYKTL9Cz5R5ege+7wa/0UqFkjgPT6jd+ujWZJN/AHeL+ToV0Mr/3UD3RIDgvk2a76j561K/rtfjxZY/UXfZIRcVF9z/iqa/lHiXVt+17bBQyPF9jrWyAogOx4j3iiY/iQ+NWuxEPAaN0CYOj3jGHETn3SdckIAKTr6qO5/OEPf7A+S+7qf+5OpjdiI76jfqJxJUnv991SHSvps1vRTqHmVAxhF7BYxC6vfovRJG3RtxL4213Yo8f133iSMOtOUsOusjd2qHkHjHXAFnrMgTgXSGJ+rQlgVvrEv5nXaAYqJzMJ/gY89i7ldEPQbxNT882umCO7P3u0GMDHWpfI0sfWgxhGwixZBGqXTPIDPT6A7Un3V7L24HYl0ICyXk6dLiRju+eai75Hf+Moxi0f+PTpmvce0QQESF/pX/QEvPz6r/zqWl89Ez5ZesyUIkfngD6zCMvfJdMJBAB5kl/ysWb6jEcFwPgyFmDGXQON8/Of7/cRxC+bZec0/w04iXd3IdRvY7Ev0Vk/Eko7bYEwYkB3h4hJut6dUorc4k3A0ko0DwAnGhq3OWoMO9Wt7eRCT1aB+yj29dkc9qlNfGXv6H40ebRCx5pPu8aTD73Fc311Bw2/xi8A1Nzt1dymE2zLvHvRuuraZKWwnyxcFY3xAAAgAElEQVTmC+Gtfxsi+MPG+s3f/M3TrulosbGtMfvdGH1PLoFP8S3Gar7YTMXn2lc0ZtvFbHaMzzgK7+xWc8nPsg/WDRvFlyYXAHLXdLxxGw/AD2BP/smjR9fEc7Sxy/Ur7s1mpO/b9uwdrQFOFZ1mDN1xflnspp+ua1z+1p1krcHWRmMFRrIPzQ1AOl4n2KvouN5XcDzKG3Ap3rX7l113x5y4t0+xHVnW1p1vyarj2ZauBfaIB8Rr4iJ06D+dKg4RI9QeGJcc+82PsTPW/9Sr5OFOhmQUXc1VtIo92LHkC2RsHm12IC/xVLQGLNkcw7YBOAHM0ZMc66uiSv179wL5AAiBXMBbsaBcOb0Q91sbYvjkIOYTH7ErNo/ErzViju1UljdZA+JeGzkapzGBl+wkfs0hQP6zb7w63aUYPeKu+puxQH229vklcbp2ikjRBaAU18tt5Q/ATXiV4mvXekY+29N41qp8S/y0drQ/2HdGxGf2B+DJhsdvBYDk1DomL0Xvdx920aDrxc/iyPqYOal4IjvcnNnwIrZNXnIJfoZ9rE933gG1+2xeW4fWfTrwt3/7t0uG6Xf8yDfQ12drzt1K4trWoLhUvsnmpMvuhrBRSmGqNWE98gtdLxZNPtZV/PHhK/4+7kTpPP3ps+v58OiLh/jpv+Nt1hAf29RVH62pro22+Hn05Mm6hi+P5/g4gdxHAVr+wlbw3Tb6iCEr4sup1nt0DmySHmfn09vm16Oq5CvJTa7M97Bn7iiO9o7lZ9wlxD437tqUdNzxx6+z1woPtYFFiwWSeXrSfLYRp/HYIzhVNHeteCx6FWmTWTKxOUI89eHY2C5OUTBRJOgac9U5sTO9Sj/TD3duz4Kfuy0di382MjnZMFCf6ZENYNFysk+ffbZ4SofcyZSc0oe1Pq/3I6jlRPwF+8s2NEbH+rPJc+V/H/aTA/pXXJc71W80i0HFGjM/xXd9zbwl+a7Y7Hjfd3oZDx5X6y6m+IhfeZK1ZoOHWCA6xB/1DR+5+t0/+h/3ABAKFeGSVwafIxCMMXoWuYRfMiqglyBNcAPwKJEzqQDO6Il5IEjnjVe/gCkJwgTCJI6O1QdeAHgWsKBJAAa4U7nn9DjFFMaCmsk8gE9FKgUzhoDJYhOINMZSlHfbeUyQ1OKS8PtMXuQwAd/3t+fn/5uvPhnOrr/8OyvDvntGUYICMQJug9ev+T8n4WcAfc4DnoBvc8461+9oePt2L05/DHV0MMbonwH0mafzC+KBpvVVP/33iKx5HX08LfqH+66f+AIEcUAdp4f/QoDHgbd35/cvCLwmwMuRXvKgP/o89XUCsRJwAHbtgQjWkWP4x4fgYer/1PXGmcmkc9Zq8qOv6e8M8LaM3j14/HAXt6wz8ywhYlinLtcvmisgTcNELnNNTNkb61Jf6LvxBWG1n3phHrYM369H0FhvXzcHgozLYp018+HD3qEt4WP3JPUMN/lZw1/H09RT5+klUII+AZunfUVD13JyU1/mvJqDqfvWeGOxBzN5W4Dg8bilzm8bsAtYQNv6VWgQVE27pe9TAfEIwDhpAEPXmJepS77T8fi37sg6GmvHRs8COjDCDhZ3MNLfaZvI5uv8Iz5ubvauWkm4nUdsiCSm/gWV5JisAhqjm8/gPyUp5ACo4fOSX7bhs1d712jfp5zoknmea4CfKxARZJvnrgOGSBK3Td7PXU+WBS2STbsx2bwJOCeLZNN/f43HJjmGFkGygIWesUl2vgCe7cbpHSKAMTZGwiP5ind0ucOl4LE5kiBOv4n/+gFKpBcFfvFdX/FdQvbq1cs1f/iqz3TLbiSJT8fx1DGJgHil+VWsTpaKGfSR/ASo/WabzS1bsHaQ3+4iF7k2vmuW7rrL7G7vFLIDae58tjbYnsarvwCNxprAETtjHZm3eBEEi4GaSy8dzn4GYMd/x5tLAa2d8sl2FYtub0+goHVfe3GXnfSNIz759NU3VsLX78udXoBIOzfFg/xAdNvFGgjg+fr1ddoJfb3fwSEJl8ynAyWAtWsudyyyd+2LbSTNiih8VnPcd48PsoOwhNNLZ/EfjeJUsXiyD6xYwNnTfcv755//eM1XNEVbPEx++YZoTaZ2tKGXvamPvlsj7FqfzYPHHlmfyVjSDuQBbAOdsgWSXQBecxAN3hFS/0BIsonvdL0/cao1H8/J+d0vdrLX7+gDlnnkludQ10ft0NJ6YEfYUIlouu5W/woYM2mk7+Y0eQYaRBfbhRfAibsAxBRAeP6862bOInZu3TQXkr2uAzIB4vpMNnxYtCv68DvJRfGEPGZBa63N43EsdGeC8Xwt0MHO7egHaNE1+YA7er7xjf14ttqK/RWRJsBHRvHHNipqi2PNIWBdQcFaERf1G1gihiaj9Km5z2aY73iV4Is/47l2zUXzn35Ff7TxJdZ7bZJJ1yjwdKw+o9Ujc5IRH6m4qOiWLjcnwGJ3kMzdmuLzdBOA3hh8fOej83LntNgrecv948MLesU26ZL4Kd7im+6wacAYd9YoBHoXRv0nW+CN2Ck5dCyZ0tl4zPYlkxnPJd8KpdHQeB4ZFD1kPx8r1dwm2/pVtOs7oF6OAOThm8UHcIn6yM4rcDSn7AA58xGKmI0nZhIbsH+NCx+gO80PQFvcyj8pAotLbUSpv/rK/8VrxUm+tk8AePMYz9HtTrMps/poDgCz8ZSNyAfGB/8iJjEGOv2O/uYsW2Fea1Mf8hlxLIyiPq1t/s9ddsnNLt/GED+zDwBPa7Nxk1Hnv/xi0x3PfJQ4y2O9xG/e91b/FQIbN72N/+i0XhWRly27OT/+lM8V38FS6ofOi6/x5q41uJK4QjyYnORKrQ16IjZ6+vjpCT9pnG9/+9trvm28kAuxF4Dp1oy74tI5eUtyav7ZWzxYg/GseCDGqz3b45Fj0dk8wBD6bIzmsTWSrq7NH6/33VTiuD7ZLzo6bV9jKYIly+YyXjxCLDrNQzYDGIuPaBCniImjrT961Fwld7aua/g9m6GsBYXc5rGx4l8+JpZIfzonJxMj1Ade6WDnGqP5i4+O20AyMaD6646ceLTJovP1B8hnJ6JjFkcUhcT3zXUyVRydemaDQ+PVd+M1b8B4Pr55oEcKofKE6Igf/Sowtl6tRQB1skPrmp9jc4n8rfa1MQabIV7s2nQLcN/v5Fdc02YLGG60Nn50GbO2bFTnFczqS3wgFmS3nx1PTOr8LEovhRob49Pr4kBzE90eZcueKQzGS+dqK3dND5Ijn0SWYmp2tb4U8WqfTatt9qy+VtHzkGn6gmebw/pUZOha+UC8ZHvTpa5vjP7SpWTC5qUjEzdszOQMzzD3XRvNnxzvk1LcgvnAShSIVi5zvBtSAcY4/FR9wpJhF10jB3bDQmPJy69+/0//5z3HYfA6Yjg5GYupARybHelDojcDG4G8ChKHGeEJiBNmkAjHmAwtsBjQQbCC2KlwnZNQMDyCI5MpubsEJScQCeijpJ0DZgqsp2wkURzwBPfR6br4fXSzFYn8LkFQAFhtARzz+u5goWQT5KhPiZLjrp+g7O3tNkKSBws3PgRWkhMB20wCAgDJHR9kL1Cqrwl6A332PO7HYfiLVjoBTAZIcFT0YweuX/8ILddcFkDQiIbrh+fb6gXCU761m8Zs8tr3L2/3bnpzgEbA3pzXeW280Ud6bb6m/Bi2+jWP9KhP5ydf5lIi+HXr5vLaqYONI1G1NtN582FeF4+9BeGiAIIvydSke+rZmoPr3S8apw5Nmn7ZccAb8KixzNn8Tt5zLte4t3uHlD9rxHy2jjmNvs+5acy7u68+/7Tr7PKRFLI3Ajbrj40wF/o+EXN8Qd9cN2y1tcs+CJYFf9EooSN7MsOP+ba+BbnAFXoLYLeeNwC7CxDRFi2C1a7lrKf9QTd63x6PKmyM/AFnRkb1a2fu1B3rG9A5abOOjVVfaI63fmvPvtvBQiZ2KUydn2sC+Hx/vx8xJFCRQAro0G8+oskYKzl8vh+xZYc2/2rt2uW4wMDDTgOnVvDRY7COYvLUHz4ymeE5GfDdBU7RkU/uOnqCzq6LB4Bu7xoCxElkuq65iUY6IEHtd+0ADwV3yUKBK34BA10TL5K9xqVz9IA/Uuxgcz56toPW6EhGtVP8A8ZIZupTkE/XOybhZrvxUpvoj/b0st8S1TNIsV8sCnCV3JBD15s3dsAcmDc+3g6ZrpVUsj/x1vd4BTQqFk0bIAB+9ujxCnobf8UZh46ebM3xWIb3txvUChgBUtgtVfCYXIHLySW67MglX4G0l7VLLuKzNh6ZASRio7ou+0k37AgMoIvOqaNdC+wvoUlWdit6BJX3PbA90d67LBR1XAdItwvTyywVK1Zg/sknS970ii+J5o4BQN9/2C/QNc/NiWJB10hi2DV3OrAPYo367Lu1DawHiAFCAWoSifqz86vrS07n2n37Zj8nvbs0a2f3ZDTbxc82kq9ibPKRYNJHNhAgBIQGolp/0d9f5+k7/bZbvXFswHDrvmSd7Xn20Z53wAPZx2t941cSn47WpjFXknw8Yq65kNBah/Src9GmYB9vAKHGUcBiS9OLMxC0nx3P3k6bx1bVt5ggvXG8uVUgYJvT4f4AJl0LmEsvK8TVNpmkW7ULfGndJ0Pru/NeEA2oZgviJ3qbo4CBgAoJp3ceNEbn06/aVAChL5LeeKHHcim6P30VnRdnxF8ybN33DqV2e9qQgH79ScyTSzKPfztMG79jCgPWa3R3jO/puKLS3//936/jgRFd27n6y1bGc8DDLhh+fgLlpi9qfmfxpDmI5myItQzAF98BYMUUdFFOOf2OQlHyA5LKn+sPQCqZF2Obe7Fj18RTOhA90ZZNo4d9txM/eaGR7ndt9Dre/HhcIF8CXAdu7nh4x2vNrZ2ffY++2gPxPcucjzKPYkWFE6CawpK121juohWz98l2dR351daGBDuakyW9sz6Sk8eayVeBLOQcD9tv7bvR+W7ngS02f7BD4ioAExs4dVhcqshcX4F2/Yl3vTMhcDTaFFcBa/XRmHYBx1P9ALr4qY5HIx7kd/hlf8TcbJi5BobVj3y9c8mvtcYnRm9jNK6YC9htrddXOqg4CDvqszkEtomd41UBrblguztfWyDpsqkPNxDPv6bT8AZxUfJOFq0J8smmJsvGB6h67wjcavmopxu/USRMl+Q2AMj66fzcqEAGgFXXR0fAtvXaNcl37dY+NiHyUwvEO+CJ2se7TR6B7o0rnqgfNNgMEN1dF512h8OyAI/sXTxbEwoQYuLo81inHmXZdwUn+RWfRr+S0dqA9Wa/68R7CPg2OsSvitWc5zcbm++KPwXU+DLPZN21YqzGTycApMlJ/qAwZGxrOhsEOCUv+T67+1u/9VvLNjSH3glE/80fmXQtWzoxkuansWwSKMbhA+QXcrp0cL2z7bh7MR1O/rACuVGFMfGytd/49Du/Kq9gT+Vh+f/+rOHWKflpK2dxByKao4Od9vjCbL5YLJl3Ppq///3vn+62Tmb9v3j5cslRnt9ceiwnGmzESv89PpQPjuZkFZ10OHsgt7F5xB1u7oDkk6OfjrD1jXPKA4+nC7BBMz6QH8vpXWODXHPCbvPLOybad4t5RJbNQTAKNir9Le4ge2tXbCAmVrBPdskHfticW+f10V9zVDv+tmvRBC+IHxuk2C/+UO7V8fjVLnlGvxi6c0uXDx+abBszXuNPAThZJEcxNtyl6+Ed05+II+gceqy9+jUPK177gz/73/cExyG08DsGGIg5jpWjjGDOk2HpGAa7JiVkhGojiRQsMIYCR0onyRFQuZZjmUBPwrJY0AkwnEbQQsUjgSR0dKOv/jiPCTpKFDnuPgVDeAISmLQmgKz0xVjW5qNn+5lulyAsgKdrjFs7yut8zxDpmCBJG78ZrUnDBATfvt27DclnAmcSFiC4vmsjWHvxYj/vs/5P4Mq4o4WMJM7oR/OTJzuASFeSO0cg0DU3ZEZOPt+9++rz8jnpCh+TJzRP3eh8BRC0SegYW4aTrGegLXi4v9l3svh9On5RgEP/JR90rT4m78ZE9wQ5L2UoOJ400ClgK9od1y966sM609Z6MhddQxeszYd356IAOugDOeKr352bvx8+3o8UmfRY35PmKb+5VvBMV61h48T/JV/WxuL5ftssY0aj//ivzdzpN9vufndlfI4HLMK/oKvfwBkJBB2bczfnnG1mO+gBecwibm1a7xOAi0b86Dd62HdOveum7WK36QvbLGHT9s2bvcuHncthxZtiNx9RP+e1uYsmjVEBBKBUoJGDYufnepx64zsZAmKBMfXNFhUM8FnTz7Fl1ll0k1XHANr1k4OdgbaC0r52y5xTBbqY+wlqS3oBsNHw5NFOViV97AD/ZCeLpKfPZH0Kgl7v3Y3RDlChG2xy7c25BP7kP4556RrXK0QBNXfQvwt7wJTG4/sAeoKVqVOSxdo0r+Q6Ayxgb30CgMxZNJAJ/2Ceo/nlx3snT8f4MYH7tK3oBXolV7LtmKBOglHfgilAqV2I+N3B1NvTjvnGFUjyj+yqdSqO4v8kQ9Pmime07RyQCtgZfbWLJn3Rwa7rUWkKD4Cs+onnBRAeIM7b9xt471j9lUzot/ks+RA0x1/zU7Ig0a/t3LU8C4nWfv0DW+pj7uZ88uT8CDlxSW2TI+Bigqy1iQZF0egAhpB159yh9P7tu6UbAJZoUchLT6M9+dUPHcITG1m/0SKYtjN83ZVy9/6UICy5H+8MsjYAD2TUcTrNZgIZ2TUALj1L3v3Nd6m0fuhE10nSre94WTbwwwYIkrNdo/FVOy+VjLfJK1BJktF88XGtowkCAj6SEd+gYEaP4xNwIc4TFyqAkA9ADbj/8cv92ASAQ+3lJfFt/axk+XgfYbIAoDx/sguQyasxagPMm4lx8mUnxTn0INqbi9rXjyJkcmj9S7L7fVnc4SfFEjOuS2biqfqMNgUg/imZdtw7anrcUuMlHzKqLR+lYNDv5nfueOxcSbX1KGYSI0Z/wBnwOqCha9bdWo8erTnsXHJojVoz9FYxTCwl7lK8m76tfpP3j370j2utJtfGLilv7uobgFSSLmYUi3mOt9iKvY7fxgVAn+zdURDxGJOAg7nu6BU9ogOtMYVmNlrBn99y5018Jis6IHZq/sQ/XRuNQCRF265NrorL7Ch7AkBgU9NlBWeAtzutFDmtd/ljMozmeG2c7InifrIQq5gntlHcXv+KG+Qi1oqu+uKP+t2z55vX6Kw9eyc+rd/9Hpd9F1B9ma/G6d8u4uRW29oFDnWN3df8d3LNP9ZHc+Zut/o1R+nUejTMYf9m7FA/Crf1E30Amdopyohdo4WO0g1xc7/FQa5LNjZgdMxY6Ubnop+f6Rzfiz/AaG2StQJ137sbrHn2HgRzLU5IXnjtGFvdMX5mYhjmqPPWY7TXhs5EB1CfXWv9Jh+8ABDFVXYXi/HpYv1Ov8KfeUQK+10b9kkxkH+XI9Vn31dM8+WOWW0g4osaX94RH9mDxrI+3KEa733vP3s4iytrTT+6Pt2BJL+Qy6WvFQSSmzvKxEFyptrqM5orMmcHk4c10fx0js2ddvTdl9vPd6zzYmjvBzOnrudfV+x8vB9BrMpGif/imV+Ohv6SVeuaj+fP5UTuyLTxob6bD3qI1vSlcx+92O9g7Pr4nYWP+oiW+AKOyiPiU7yaPfBOIO/yqm/v8Yrm+t3++v3pjj3xv3w9GrODcxOCGEgRUZzELtu0o0AjjjDf9acY2bXzbmS+mr52bd/ls4DtlScfebVY3Hx0nB+nvwoK0U42itFoqM9sBT+TbnfMnYrNkyJ19pLf6XjzpFhCtjYhtb7ZHjlwtqBCLtnWBiif3Jqr7gqqfe2a746v4sBRvO+cu2wq+tZXfPIJ7JtcSH6cfMRU4urGQ39zb8NWOpUdTW6NbS1lGxqLb2Ib1x2Lh50WHza++DOZKIx0TbTKZeq79eeOq8boWHocrzavyFu7zpy741FMSd7yKjiG4ljt6l8eE3/5RvEn7COZK/JGBzsjFhJnyrMarz92Kbpbp2y9jSKKFwqwfUZj8/jheC+Oon86yS6ZAwWO5qnrbNyw9qzJZU+ORyS6Sy9akz2MN94VSVfRqTtABGqLm3E3Qt+7QCIuQegY4UdcxsxEcfxAML+BMfXV/0z4jStg1qcAzPHZF5oBDtEzE26TxAHMACXlZ/QJmZD0I6gX/AkiJcuCICALww6ATeCALYA1ow/ErI/uACGTS7l0Hf7MCzCTs+8OENcDoGf/qpVAIbI8g6L77oyZ7PZbQqCAIlEDApBPALC+zPFM8qKT7OIBMGn+nj/fBRTgGtr7jHeV0V+mo1fHO1I47+S+53YHoP27doLHtdnKvos//qf+S7DxM9s5dne9jangh7wlNPF+uaboO3mYv0se/WaIXEeG9Gnqz+xb/3N+6G1yirbZlzUjqeFM6odc49PvJY/3u0I7Zdz3s36dCzvmgkzW7+MOKAkuWdFvx41xKUs2adJQG2vB+p/rZ7btDhZ/l/NLxy/XgL6249mVc6AM3h27NL7JzxriIKZNtIbQNIO22l3awmwkvbZWaqf4nANmm9mXOUZ0N7dAdOtQUCpA4UCiq/6SzS5UnwtM8SaYnICZ+Z66Q07Xx3Nza28HTn3X1q6tZSfHzrtZhAPEsu/00FzaLcKuA3viz/eukRhd2nE0CDJri499bN9xBNRkVyS37Cp71vWShr73bhG7LCQedN58mdd4qq35WvP4fj+vuGvsDkeD9SbQEbwCDelY1/OtQPTpu3ZAtXf61Y7/ty7YA0CX9ZdMrWP+ZxYTyY2dF3Cya1PX2Cn6BRS4ud4gonVGdxQjohko0Wcybhy0soP66Hq3RdfO8/sD3KLdzpRo289z33qazD1qYgK+ZK4AIliViFlL6Ow3gD752o3ceQmduwo6Vht2W3K4wIN3+/EkdvsJFunSN169Wmvqzdu9O93uNo8gio5sh11DfY9HzxMG6sSXhI2ttd4l9nhGN6B36/lO3hvHZhY8zevpQvKUvDRXEmb012e0Javo+fzHP1n9d6ygv2sAcYo9jtWm6wHa6QoafI9/xbmuu77ZoB1/v4oih85JCBqnpKXr3GVS8F+ynry7Xpv6jJf0o7Gs1WSajCRQjecxFs1tPKafgCftusNs26K7NRZ/kgy8d6XEzE52YGp0dMy8dB0/0rjuyAC80W9rGUgfHfGabBWOZszBTvaJx2Ttrp1v/as9j+z89jn7zoNkk4zYZImaBCtafu3Tz9bjcmYSDjRgtyTt/KaCtoJ8vCW7kkiPIUvWnX/3bj/CNZoat7YlcY3dPIrh2brk2rn0jM8iZyCtXehLfw/QV8wB5KAngJZ0G5DCP9gJar6iuUQeyLJfwr4f0ZPsrZM+AdZ27D87ivx4FA+kB/RfDNxnY4pLugaAFB/JQlEhE0Af+gSgz4KjYrkYFFjMR/HR/FHtlm07Ni6UUM/Cj7lS2Os66yLwUTzQcbYogCYd7He0u5uq+Y7W1n06kryaC7s25Yv1P9e/eEKcJBaxxuSobF3yE8vNolnjezQJu8vvAm/ZWzrEF4v9rKXkAsiK7vTDBsHGlyunQwv8OQDX+I5OhcE5D/HVvwImf2vHN1scbewX4CjbolCkINYY7ZzNpohVutYdpfUvfmh+FUk6Btyp8BO9wBF81Z8NM8BR9j55AMHEcvwGjIT/EBunB/xtvHlEY2sjOq09IBxZRZviWvRMW1ff+ul6uVpzp6iYPKw3QKM1IUapn+apv+h2HsAk93H3DnsQLfxT6yv6vLesc/Vp8wG7Vl/mpf7jU/Ek/a+P5MuHoqkxm7N0LZlHS+3EE8BFIG7jkz3/152wjZmdSk/pW8fEiIrPXnrfuUDfaN53T16tHf0Aa7Z75Zg3D0/vCag/dtRjAOsjPtgseXH6wHbElztOAb/iZmArvUz28chO3r6/PT2eSTxPXsk23hqz9dZ6njYENsOXoS0eGpevmI/jaY4UaaK1v/pMdlO3+DYgqdi7uc8fKww8ebbfHdDYrRexV8eAvtZCc9Hx+mhdtu6y643tcXS1FSfxtWK3aOV7bZZIPmJGeAc7yr9YA3iIRptu+BKxq9i987MwZ32x83bGd12+pOvghPEQ7c0LG1sbdlaRye59MXFyaN6SL3kUs/QHYFbk7hjcio7Fi6ILrKHfsEC6zY+ICfkCfqVr2crmKXvLR/GH8d085W/dHehF582NR5SGzsiJerdLvEd3tFrLjetRkI3rcVv4o59y/uwSvxodHjHbdRPjVjyRe8Cj2ZiVSx6bgsUSYo54YC/4Po/Vmzk0X948TQwxfSGr9NM5Pouvqd0sEMRDdM/113d3hSho2lRSf8lPzlq/imXk1XzuWPfdsiNyAnkn2wY7mTa+ftOP+mpu/NXnyiGO97rUV228w0aOzseaA9eLuaNJLpo+Wo/WcvoSffAReBZarn7vv/z5PVDNAlyJ3fHYIk7ichKANEC8DZIcL0Y+wOX6i1DOCMhmMk0yx5+wLMYUQxAIIJygFeFLoKJ5ngcaA0w6T4iER1HqYxZSLPCu6R+9AClJjQCi9tE7wTVgDnBEn32ifSUID/YdBEArCQKwSYBMtmg60XgUQCQb+p4gWNf2F9/AVzLvJdTm0pwDZxob2OeTg6Ij3cIugUHzJT9o0c48MKj0gEM2j3QO3YCs6AMiAu+mXPvey9Hx3W800IurB/uxW/FFtnNerIXOna45AOj5+8PV+bEoFi1a0q/k7Y8O+pw6MQ0DegW3+pty1QednL9nuwny6leSxfgxFpze1EHBHtnXn+RttXu3dxDrW3sy7dM8TwOJt7uHu2Blfui3AHCu73mO7JyfumUt4GOem2t4BeajADLnAD2Cwfpgx4y95bAfAcfO4IsTaA2lo7NN19Hh2idb8p02rGtUqzlKCeR0TisQPwAVSZCg0i2K1j3HaM4UbgRddhtNEHjrJ44AACAASURBVJftMI9s/U4St42fa1YAaZ1IgNjY1gV7UgEk2WZXBCwAdgGZpEfw2rXakPfUXclbx9gHOlGfzZV1LUHlAyYY0xiCCzy67qwfu5ivH/Oj/aVeTvu9dOtmA4t2lRYATF9Krs2BRBUws8DAd/s27vgT+M/1xtayIda8ZE0iEj8SUwH1DKTW+36OO0/oriSJjpsXaywZuMVZnxJhgYu13/G+12ef/Ca9plN2mDSvXfP+3d7hYx25HmBq56C1XSJAD7ve7txZjJRY8IvATMBSY3VsB727GKiI0Djk1NoT7IqxAAn0vzGAdV0rMai/ZFd7hQggGoA4XbErMfo7Trd7t9F87ro1iP+nx2NPPhx3MChwWGvxFg1zM0ryso74TYkf4KTzXZvco6Wk29pg9+IzXrb92LEJ8GkWPRtDTEiubAfbIBmsL4Bz43hueo+AkkxLiNMdiV78xmM0A3K9aLd2gchTN+xmSgcK7L94/bNTfBhtwIT6azw7l9mn6I7XxrDzPTkB88RlyaGkruSsc0DgjvedzkR/OiwZlJyRb48A65pf//VfO91RY83ZZRZ/igaKKdHBL7Et4t74bsyu8f6Cjq2E8CjUsA1dEx/iNTtxPVZEsUDcb73WV7r6/X/9vdMzzed6ZNfYFXIFbACi2wGcTNjxxlGI8biQkkZ2Wt5hLq3HdCNddueFAtX19dUCG4BlfLG4zzoRO0xZJrPmhp1lV4BjJc6BwPE2724RpwL1m2vvu6jP+FN0kD8AJ9HTWAo69deYnTN2dPW9z7Wz/wDs+D/zKfnFAx+tcFyfdud6LAGd3nZz31lTO4/jQGvAqoKsQlC0ig3p59x8wI+zhYAgvjyeGqd5jOZ0M1kAiLreGqOrinniCT7NS43pRmPVp/cB9b0/wI6YkA0Wm9UmmsghGVrPABm+FRje/MZTNCjYm8euqQ863DgKrI0VnfPON7smAbXJBigVz825R6MpSLTuo4kO20VrZzT7H43Js7mM9glAxC+/w58qLDXH0QxYAvgEmGUzPI4tHbJGxU310ffGkgPGk9g4cBstCrn1ARyOFtiFIgogRkybbI2DhuRBhvUl1pHXJovo6fh8P1Rj8K31FW3pqXcHAJGjNflmE5JHY/TnMYDxLEZkF+EX6QbbJ2aWWzS2giQ7Ks9PV6K7eaZzjaOYED1sU0WC2s3HKZl/Of6MYeQg8RuPcBZAVvR2PZuUzAH//FN0Wv99yrPkSxVAALXNV2MC2sQSyYqeZWeaQ/GXeenaxlKs4VN6BFbH68OdTsnHXTLibHcI1G/j50vq22Nu4tXcieXiQVwSTdmV1oRCQ3J+/fPXa6z67F/e1qfidHNvA4A4gh1vzKl/CgLxwCdmY+LXBor6jo/k2guluz67UJ+N1Tn5ZP27u6Cxm8vWX0XMNV8Pd+7c+vQuEDYPn/WfTPg1frIx5vo1n/VrHdZ3fMxHmilq4bW+xbXic/PRnIp7uvPFnWddA19oPMWO9KP5kGfNeZHjJ4Pa8a/pMv7YVPiaImrymbF332vbHLAr1lqf8jqxl/g5nulV19cuuSkUe4RUPGdfmruu8R6cZM+GT+yFvPgc+Vx81XfjJCMbhOSQiuXyNjls168C6KefnjZI1Y9HOqZ37mJI/jZPwrtsQPC4zvhqLhT15C1kQN7J1bXWuLmRc8bHqehwxPmtF3dz9j0+Z6yliDfzOncDacsOygWss/qTI8AzmoeOTT/d7+ap9q2ZxqTr/Kx4s9/ZtGxKcoRXyNU6nxyMs3Ltw5d3LPlZ7zbpKTwlw+YDDY2ZvOAB6aK7d/7hn/7ptElPDs8Wy9fYQ/5NPIwOWJe5FHO6e3OuEzmEosnVf/5v/2uhl4CZPiVIgk3gQZ8SOQAQJ6aPhAR8UD2snybDgmGUgBuAUc5GEg/00PclUNt5wco8B+RjfPDjk5MUaAhUOOBLAKl+LBALmywowbxWEhS/TfQcd8prBVNX+w4B8pxzQe7xJpDTt4m8e3B+pJC+T+d6x8JRzBIEXMry+no/vgcfFoI5MLakq+slHjtY2kH+BPbwcslT7edcW1TkP5Pa5IlXgH2faGX0p46Q46ZlPwZHAkg2J114sAE3gZJr51x1bII3U/bavTsAnLkejGV88zjX2OU8/Au9qDh2gJJo4wAv9UWgIjifcgfMJ2Mg3KTD+c7Re0Eww0GH0COYjo7btzsQqM2kz9oDinQt22INLV14tO/GmjLCjz47N2VvnK7LkM31OmVv3eqPDqNlgWhXX737x1jmN1oVAtMVx+lxO8AlXnMdKN5Gj+AeoNcxOzHqE8jH3rJl5CxYsPaioTYcbM5IIGSO7URAr/mtD2s6/gW65kBigX6ApH7Z/64tMHr6dN+RkB4J9pdeHEVXQQOa8UbHFEDqA8DMTtSPZIht0Dfd6DP5RJ/AeQYzdA0ww4nXD5CO3IF/0ShZFMxHf/zpu899boMVyaJjAjogzbRjU2/Nx/3xDiPJNwDBPDUGIKXx6Wdjrr7v910AwJOO+UuOXQMQYT8lihLrCRrlr5KRhDWatz/fu0gkzQpl0Vb/inzsJaCm43YuubXVrrTo4zcFW/XV2CU/7E1yteNKsOP3g/vtGwVYikGN73EndrQ0lgIKfbIzCc+NGQ9Aiz7NG/2kL7VrBzM/Vh9sPt8vIe1356MBX312raS+89o1D+KhZJjMACwSJ34x+ZSoAQqWDnzYz/eVyMz1m7xeHs9avb/adwYAN8RTAGngX8eB3IFfbJO1Ei/R0J87LQTo6Rubg2d82gFu/c4gm42NBjGl2NE6bA689LUdVtopCvSIuei1DugS3SgxKiG3bpNdCf8CfY8iUHylN+06non90tVHe+cS0OO0+I4vwEX6lNz03fwAL/go6xeddIufpkOBBRKLmRxFhwRq2cWrDRh/8snHX3nURvyW/CSzEpfoVFiVQJgjBa1YSgeABHyANcuGiasVmdhljzBo3NrScT4lepuX6EhO6eS3v/Ot087f+mvszqXrbAEwx/pRHEp2v/jZflSMeIRdlXsoVKVHQGi0NZakK1qaf8lwMi0Zf/z45nT3TOPyKwDsdEd80Pnoro/mjt0Wc4tt0TJfQmk91n90NUceidacSPYaq/6b0/pN1h6f5e4Ru1Q9NkIMAtRqjPoHkjdvCqbJMbqbM4+yEGc1bn1K0gEO9JHPiNbo3An6i7X+kicfZjOAfJEvmjE2sEs/7C2b6Dwb1Hn62WNposWzzZsXYFi010dt2W7yYF+bU6Ar39k18QXk8hz8ZEUXOg+cSjaKfdEqPp8xXvqQXOi63Drb1tzPuHwWC+iKXe9iinQ+gMQO8XhoDtMzdihgsrnv3P8j7F5/JT2O+47v2cvZJblLUoplyxQgy7ABG/7rc3GcAEbiOEHgOE5eGjB8g+X4GkWklktyb2f3BN/u+czUPlrRBziYmefpS3VVdXXVr/rpR7n4Hq2N0Znj7TLuenNm2vfGAcQC4NTHD3/4w/PufWtgfJcUqx5wrH4aT+32X5/WwnQjPY4nElHWP2vM+wD1xs4niW6bE6I//td3MgcGz8RhZeu3a5UXY9BjgJj1qvbZREA4O45n0eMpGD4uPAMQbre/GKL+2FJP7XXvt37rt85PxUVnvLPeRxObXZ/dJ18+EN3tt/WFDpkX0e+75CYfmF/Ub3K0ntVfPOC7iFX4hJ54mDayucEW1Z5dwcmHzrApgLjmoTlJDisJ+PV+Al5CUHzjaQg77/n++q282MlaVJ3G0njZ8O/8q++cfTrHe0VHZcQv0WO89V/d3j9Tu0DTxmZM4tPkH30S9el8daLNE5LX9/cTaHzU9Bggbz2qvb4DmdmbuWlBQssmkPjJ7orh6lPcVX/8d+tk9Ev8TZ5XNh/N0VIl8EqILv/q9U4I8ZvhZf2Oztrh/wJxPRkbH4Hx9C0aKl+b0R8vtM/+kitMrDLV46vxW/hg4iU4gJgGJiGpFe/jRfbAphu+R33Wh7kszrCWphfiB7rc2Eu6dC9bYY1UrvFHU/62mKB1ob75d8Yu1rMuznUrvY1m6711zvgaf7pYnfTEOscnrT6eVkZs1rXWwdbZ2ozO/h2zlQ/bWPgPYtrpe3x5OlKpNvnw1lYblfiMdCG+1B+e0APzGH3q0fOJ2ZhTNgnF+3go/ojuhfecko7GwaeqLzaTLtqo4OkffsVcL/renCef+bSd9ZdP0GdjlYAG6jfu9ELytH7imc2V7EPzOf2CWygHo+FnTtscfWwue9+nNUX8WF32oTWz3+metYkdT770unYkteJfZSUUrcdslxgafiV+M8eqn5zhULApGIiE33oHCMeBcaPME0gRuAKyCJjzXF1gGaeva3ZbpQwcfKCHoJDTx6jOYNGAqosujnD1fJ+LFYEAXy2Itd8fwVSOwARItWMxmX0yBhwLAJ4nOOpLe5XhXCQw7Wg3eoCXHGZO1Rxj3ycYiOfGUZ2OwCJUhmSOk5HXj37xrteHKMMIGytngaPddQF63xuHBMiUyTIMp6dn5nVjEfAyPJTYhKJ3xqWt+pt8EszusVyOspq6oI23bzYAb9zKvD68RNjkd9/vWe+odwJwc8NcAYzot885hnndGGsb/8kfP3xOnn5bPZO/9uKDeubhnO90hiMxeWU+TqPDmTI/8QSwwKbgAVmRvbEJco+04RNAS2CbrgoW60tgZl6b61s3Ly+kO8oPL+83gU5JgVkGv/rsv7Ys+Gc5320e78eeBXXaEEgLujgt7A1baU7TU3akMR7n5ZQX/rK/Fqlsr2CfbI42bdr76ASws23GDnCn3+yX8e6A5PJUGZnVH720CNHF41pze0ru0rG5TlgP5pxQPxoAC3SMHTH/LKzT7grw6OF0aDweWvnJw2lf8bI+qztBrdoGZuEFPWAvJxDXuDjMdqDayVI5jvdc9Lue07NpenPn04/3Lg36bw1gayQG6j9+1V+0SebcP613QPjmUzrYuOyS2c7DneWMCOSjidPXNQF/NNdXn+ZqtAncoyfa/GZvJFDYobmrg6zrx66w87p/ZyfAGneO1txNY4ekOdc4Ghu9MXeiQcA77b+5j9+CMTQ2rs8/3y+bRA+fA6gRDdEl+cMR049Hkcm9tuNt12uzICGZXWS+n86tfm2Tp2N8BAH372wQht2qLQ7tmh+nd7j0BAjdPOvE6Yku9qA2PDZuhzkQIBqcL+u4FIGgwDJ5p0sCNvrX56NHF51MvoJeQRxZCXbREm05ywWGdvZKQtYOQKMj5iRGgC+NV6LPMVLxjV/aNQEsHW5sghvgRrR4R0W6ILFnLeAHVi6eV08QLdgEPMSj+M8emY/sZvXQFP3pk3XLei45ieb6fPb0y9XmkycfnYHUeAlUin+Nrd/pR/3OHfICQTvx6XF9AJXM4eiJx/w/tpB9FvhaE6aPyI5OGa55e3s5hsw8j6/zqRL2qvYkFuJ1bX35+RcLfIkX1Z++OT8i/kSbp1EcIyBxKnALtKl9uwobx4cf7uRcfLIZA/DEz08ugC92mP9BpwDB4oror30ADlvMzloH+DsCZrtP6WLjxlvgR+NyTA2/hP5Z2/vkuywdPR1VwweKd3bAA9cAyWxStHWtMczED/+ghFLvEPzTP/3TBb4k0/4DyAIn8N/u68Y+wTgJBICMs/Otq/w0wFY86Vr2qnHHKyAgPW8sE1AARlkjosFuYvou2M8e1Ve7U/mf9UeOyX4nzTZo2T+wjs2wrto9Wdlk74mL5A4UqC672nj6zdZYc8VcgDj+E8A12oGm/EW+S7zg0/BTtUM38LCkUDokkdD95l0y6viw5MpOxRMgYXoILxAL0G2f0dE9T5U4A91aL9FinZHE8PSdNbjyM0aP59Y8Ph/fpL6q7ymfxhDd69zy00aKbGG0NFdsIhDD8uvwv74lCCUXzFXzpfvRLmHR/dqtTQAm/3MCOkA6a6e1ujH0v+3UfsrEBhU2O3k21/rNtsykh/WXvK3dyvJ7us6PiF42fsYgXtweHdWLf3bwSyo2FnFbbdQW8IzPXjt9T2/QI0brGn+9OfD6+Qa38Y2+0ydjBUraaOKJDWsLAE5Cqz76/vjjfdRN/KnutIHWg+QRDXQCPemEDTl8SjiNtaMx8AVq25jrS1JeLGnO90le/Jr4WF98oD6bF9/9dB8L2l+/6YXEDNsmluKPWL8ePHywdNT8iS4+TryzvrV2SnTPzTzWNfFr7fZd/ABzqt++115jS3eak3NtnWB1usMP6smk6Pd0gxg7Ha4O8DY+wMfYY4mqeNc6xL+PFokZMhev4X2/4581VfyeTPpn6+mN2D0exP90QVw0sQDxeO3ZTIMWyZnK1wef2zxKxn23LjUO7zuaWIQjLNkv8rcu012bWBpnem3zSmsxLMgTh5LnMFF6Il6HecAda++rk1+FD8nLcZR88rlGRQcbTJetxeYS++u4yxKb5Flb/WVjrCfGbr2JXvPg5nTsH7Ce/97Y2C9Pnnn6pPbYl2jJPsTvxsaGVp9eiAsqyxbUBpwmGdNBySs8jqfmdeXY0Pq0LsyxR+vEEvo+sQC+rXnJrz7iWtHKTxcfRzNbmJ5EYwmQGS9JQrF/1iubDegxGsUQNrcko/60mZwktfnIZLwSqr/7B398CyzhTFssOKoWFA60icnxEIhVPgFxNOz4EQhrj9NduyYOJgnUOQWEN8E/hsogBWPvA5lMMoZV3T4FQzPwn4snPrhWuRgqcFoO3c0+w9pCH0/QwQGfQSyAL14SDCFGoz5rYzoUFJfSn4G0u/u9ABSiT4uoRYOTIjC1eO06++mP6gC3KD2eAYeAa0DEncDYO1r9T10C8gAg3SPLrlss6osBpk/9PgJ6FusjryRAOGKMKWf+zc3e+c74n+k9HWFEBvNTH3N88zueW+AESfgMgEKz/qe86dakjeyNX3uzHhlaDC0i2iMjmVELmTamTpg/DPsMioFt9M7i9L4ECDkfDSjnzjywMDbmYwJkLlrv4wlQbvZlnlh8zIfprMy5yM5V78GdfRb31Ivq64edsAjpVxtvb9vVscHw6phHxkUOx8QhedSevozdgjSDKOAcuZlL1WVz7BwTtEtokm91gEj6jY7K+c3O9Mm+ot18aIxdyzZfX++dRXOHiblcXwBZPDZunz0BQu/MXf3aeYzXgq6pF/Tdp4AFgINf0SLwmMlgwEz01X68A863fk0bau6bj4IvTx1YW9SZQQiAW6CU85a8HF0yA9rJBw5+fUcPPTCvH38Y6LGPFMNT/Gc/Gg/dMjfONvz0NFFrdmWiq8/qeNx7J2D22m4N52SYN5IgALI+OaPWNHXYLPbeeOccFRxYe+ZawI5U/tXLy3sbGlt8ASpNfbfrBYgGxKDTdgVJNs354fgMNrCx1U4y/frry5n60QOEQAubJNlvLeCg1n8BQnrgaZRozfkVTOAXfvY7+SWf2tnzcB9LwH96dH+f3cv5N0fpwvNvvtmPpn+4ATCOcuOujIRLvyWS2MJ4F61AAP5QAQW6uge075q5Fe3pmGCiI3D4iwCD6tZn19M5SVrX7RKM//G3MUso2CWYPNeOw7c7uK9t59ubQ/E4HsZ/PGgs1ifzP9r5RICHaFq+680+CqI/ffObom2CiOxxfQasBfROsLyxRmfX2YX4Vf8CjMZqF1XyNhc8Ck/PCzbXzu6nX64EUEc1mX+1YVe4BBI9jIbAitqOz41JsqQy1g8BMr2hG+hhF+Z16xNQTdn4WDt91p+4Yen/vf3UiX6jiZ/VODzGD6Ais+RTW+0Atm7gYXrUOPmW9SMostbVrvPF59qbbgC0G1tP1iTn+q2f2orGZFQffJBoFqgCJwSrbPLcYTiPIXJsieQxfz2dj2/WBTyPxuTXJ9A1XsX/5O5e3+u7sQdA1lZ6NAF+Oy9fn965MsGX5rt5IF6zzprT5i7/ydoZPXsn+T6eJNrajVh//cW/vi8ZjiRKY3ZkGfCS7vebLBz9EE/YCT6BOO7odyW/6Ki//rIXyc26yvftszYAWeZ41+NDYwZe1w6AP1nY8TvBCP4IEMvxbdYMdq+6ExiLP10LWGQnJML5Y/yC+GBnaGNsrDYZAIX7Hd2AxOqyfbVfOfSnW9ap+FBdsfaMwcjdfGzcwHHfrRViGr6E9ZveRlvjlzRBr/Pf2YXqASPZiPTSC8IrZ/dwNFuz2Se2wBNO8RItjZsd53vzm+JRtKX7fa/d5i67MAGY+soux2s+njip9h0dGU+aZ9Wd+pccbAapfzyt73jU79a1wML42W82m50wD6yP+EznG5/52xjoEn+d3Pklzb/pY0v2Rad2HNFSXceiRV/2p/a7Ht2Nz1oMl4guwBl/X6K3MtEvPhPHXN+9nBrBH2f7xUXJqnvxSKLR3DO362/6V2T20ZOPlt7Tc2CseDwdtzEkPe03Pau/dLq/+qvv1n1P7cGU+uy6jQqe2JR8nJhIPIy2OResrdaKxhsPshslQPi+jlzrPt+R38P/dpxV42v+PX2236sCbxF/1WbtV6ZEaDR6GhLeRt/j7Uz+RXv1apPMrJ+OVwPu8416Iq35XT+1G2/6HT3Nh2QkLhNfVi6ZzFij/vim/ExPhnq6Kt8tetkJMWY86zubWRnt1ZdEfPWsw+KpaIO1mI/xEG3eieEoqmSs3+aEso0tOslk+gH178khtJCvJ0b5ozORgMZ4a52pT++DYF/Ex/E72xbN5nP0eiI9HWr8nnSIR55Mizf17YmpN6dkamXZhdqqbUlp9tmGDJsHkgcfjx8qNu4TbqJP/udcQ6O1sVQ2Hjfmxtv4a//TUxwkCem4r3wZNiMZpJ+SRumyOc8/jL74I3ZNLxtzsQBbpGx2HHYW7cZt45YxWoPMiX6TrzmnLfok6WKtse7ANqwREjj0y5zmU3W9eZJNI4P6gG1Gx3rCcWwMs/mpscGY+s7PnTF0MjaW+qpc9Y1djGSOdL12xEDmydXv/eGf3DJEDK7FxaScwL/g0ALz4vl+TA2YwSEGkHFETB7OkQlq8aEQFLM2awOD9TFBEoyqjsk3Pw0W+DOVf4KNs/68Tgjzvu8+OQXaxh/86Dr+AVWAgQuAPZ03ysk2OSbYxjEkzMnLm7c7Mx5//JPnFH5tAE3RvJ3arZTVBWSYONFtQnaPIlc+XdGP+tOYGw/AZQJlnJRoapEwKbSHP8Y5eX78TleBbPGPoViB9inxgXZ6dObp9X4yidynM8HRA3zR3ePv2hbMGwt+6+cXfRorZ28CCH3n6NKH9KVxJZvmhh0hk7ZoMB7A6hy/e/TFIsjAMCh0GY14PBdEwdvkm7FadDhP6JpgA/pn8G6Od+3Y/rEfRnD2OXlt3I1Z3alvb1/u3ePsD92sX+CO++Q+f5cAsZDqyzyqPzsu5pxlK/acu5zlydG3UFmk6IZ5a771+fLl3t1UGTwUcFfeonDUv4t92QncaR+mLeLM4d9xflS3RXLTsp8KEBh2rfrmKPrNUcHSnPfoFBQDLfRLJ7q+bNDpHUi1ORfhaRfqVx9sA4fYWDnunF0JguyT5AAgjP6ipb5nAqj7XQMCCUA4RII29n/qE0eD00IfAelkLMF2fX8nwOrTMQ3VccSDgAWQpF7tRPM3z54ulnMoyNGO+2jfjzjvpyT6B1RbE6xZaMYLuxenPuIdOzzXHvNH8APgpYPsFFCh/l++2I+B8xfIUfKgOkDT+oo29o2uommu1Tm7APPqS1hIdiWPvatyz188iRbydV4tHTv6GbVpfgjuoxHQSW/j63RcJanY1fRMcJaT1+8SINFYEMixrC9z/ZVzf6+3/rAHgMzo4RNMoMUcZrf7DcAG+AMSG7fdys7WrqxANL6XQKotNkNdCZhknA/SuCoPmCcHvkh9145kVSDCAsw+38c7Vbd2zFmP9PNjap9Pai5NWQBk7JACDvYSdAFogZLEFUA+/lfHrtzGHz0CuoIEQIjAPF1auzO/+901Nxszu8UeAmCs4e/6dPuddmsNu7t3qn7zzQahum5XoHWWLkeT480q27j0axzRU5/AWAlKR8PUll2gbLhd40AOwY+do57cWkctnV4KWr9rfj3YRwkkm/jgGA5rKJtUX/FMkA8wevNyJyvpXe0m367ZTVqfzvom1+4D9LygEmhdW83tf/iHf1ibH/pd2fqMp9FU4Np1PiRbv4K+0w5MfKl8tNu1Gg2A6OZK46+emItf0Vir0z32qbqA+/TI+ydqP5lKMDS/4wOgdfrn6YDYpzLrmKNT8j2+dz9QK1k0vxsHcM/RPOIafknt11a85Cf0/Wc/+/wc46VjgFI+Gt23GST9SlZ0t/HWTjKUEDGP8SUazX/yEJPxZc0j8Sgdn76wMWmfztVWPEo/+gPSst/J0rGA8awx8ukCtJJFuihhVhuVY5MAqECKxiKJBnxNvuxV/X322WdnAJ4Pascnu26uVg+Azsexdsdbawb9b3z1G1+TBb7XTvfEHABX/mFt89Eaw0w+N+buW7+Nz9zqd+OydvQkRrrtvQR8LvO6MfIXmgfxE0AevfUTjzqaC+iTLOK5OAWgaR2vDj6zjZXFMyBw44o2/kv3gXa1KXEECAfwiCPp09Sj5o+Ew/S/rO10hT1Mno05Ovi+8cTaw68E8AML45+YX2Jo+imeWqm8OWlNA/bXd21IcEWjo8Yao2SZp/j4pHQummaSli8SoO7Jx3hqvY/v6Wi0m2uwqw+v99FYtWeuZWf4udX1ZEB8//GPf3x+Cqc2Got3ewDj0LZs29XeSOt4p8ZiflXfGgIXq9/6SV+b18kj2XW/8fFFyazxNNbsdPyU7G3uSYw1PvXwgr2NR7XN5ki4iMHe3rxdbUaLmMoaCCcQCzdu76RIhkv3ri5PJ1W/fvqzScC6JKaNrvo6+0+nY83T1epnb7ofP9MPySpxmDW+cXlKurbTc0eh1mc8Zqf5nhKT8UDM5KlOPnx6xBayGRKu/E/Hp8Uf63Lj8g4EvDY3p11IrsktHa9PcTfe28FepTDoEAAAIABJREFU28mVzY2m7FBj68+7Y2pbfCWpEJ39i1srDweo3/jGX4lW8RXfKFr4/MkDdhHf2BnxdkmI7ktE1R7/ld9m44fk1e/8zu+sOTXX5/guZkue+dLLXz0dKWZtsH7O46/oXHQkd21NzMW6ImbFf75oetCfREbfG2Nt16Z7MItoXLHSzc3auJFcyMpa1HitD/w4879+okkiQYxaufTepg1Pj8Tf/rteWba8NmxYya7RC3Y+2h2lWtuVh6k1tuaTd5b1O/7Ge5sdajO5iEP4IvxJuhM98Ae2pbGyQ923/or5+cpkI/YUc+AZudYXX657nt63gYMdiP/81+6xQd49F51dWzFvR2BxJgluAtmcPs5EAwF4rKD1wd61xempHGNcXUHnBCBNegrKqQGK9MlRBQ4tCRyOvKKkrgviOWx9UlhODTommKsvdPc7IcQkAcP7+jZWCoVWYMV5krx9+w7PjG+Ciu8DGGs/oQtuZ3LkzM+7+8iuqVTGX/0j/zhZQJn79zdAyUiTL4MzgdX6xDeA+5QlGc1rUxYT9FKGfI4grPFxZGfb8zvd7Vpl6ZTJ1dFXFvIpc/33EvPq+KdDHESTGI/IPP7pA08FkeaP37+IdjQDY+PFBEBl4QFdfUooCQwBLbVFD47yn3QAko0ff4H28WoGfenBlOGR99GjzT7nPO/3XNTMQTLXNt7TYc5fbRkfcHTymGzmmIxr2gt0uTZl++bFfkkaWcyxxpO5IKJLfwvUuN4AjbHpgzPB8TOPGvu0d71EWaBMt8yt940r+szVPp8+3e8YIkeLf3IRbLxP/4yzI7ymvuCVOcN+Tx5OO0tGFvY5Njp5tHfmbGXpPNlXh14ArsxpZYFu6enD6+1Itv70Wdm1Lo3jZqLRgo4X9c0JMX4LaW1Y0yZdtauehZ1OWCfJZ9KqjerTi+hIftOOstXsR/emnalNulKZtTa82i/Lpqvo4agAJqcNnOvlg7sbYEV/5dBlLBsw3UlVAXP8dpQIe8EOAlrj4VwzrLPGQI7x0vyx84wjbT4DyfvkUNf2Rx9uUJst5uACWqZtrhxQcjpmgArrB4DUEQ05lUAkO+ftyi4BUp8SVHaZsBvmIRpru37sNppzQ1LB2eA7wXJ/qezUiX5Xtl1FtZ+T6omieFqQ2tEPfRc0Rb+gc60hp6PUrh89ODvp5iU+Jd94bdfY3MyC/vgLmOu7JykEYLVVPQFVvwErjcMRQgJgu49z8iUdBAqCPzaGLpgj0V+/jR8vv362XxhemYK++ImvbHHtmgPAkPjVH90QaKIh3VvJ0gf7XHV+WmO1O7H6P/rRj+50BENBp0A6XU+nuhaPK792k3366eK3AJmecNYbAxsUzxtH9QCn1S2wdGxaOvnlz/bxFCWanLtd0No1cwxoEr1sosA4PjQ+u3klBthU88yTAtFgzrMp0SwA6lp8S77xv0/J1wn6AzB+9vTz05MC+7hAIKi5Gl3JOr2Kz8A7IO3Tn36+eOw6Hz9doM8FnMBO9q/2kk+6R58kQgNaSnB0/3vf2+C7jTz0yBytv45Eal7UDqCDXwSIB5bQ1cYaT9NpAB5+Jjs7vbsPJLLu8We0Sfer56gz/j/b22fjEzBGH14vWk672huXHeboKbCsfPyvXbtJ05X4wl+pj3QdXfH9Jz/Z7/+Iz+lF1+IZ+ZdkMi4gGNAb2B4v+nd9Jn0abzyqrvnDvjWWubGA/9wn0I8dqA3gG1+uz3hRGxK0/DAA2+QzcDR5SuhJdgeqqdO1eMS285O0HX/ifePPrkaHNauyXUt3rDn0ofGav2JUQHLzA98rb57Q48pLdiSndC6eeCLFultdckomgbqSCvEV0Fi79dk4u0/P64d/3ngduVc9u2v5OOQaX8XrdsF2z7FbQF+AJn8ve4hP8S1a41n6HE3sbgm/eG1jBhCwdjw5Fd3RayyV5TN0z/shpm2UePH0Z7yU+M9mNZa/+Zu/OW8wNc/hAVPH+BEldWrH3KssX5D+ka/EFL/OnLNxx7Fmxtv8AmJJZieL+MTPNM8as40wtU936TJAj28fjTYlwCCcWS8uqk4ypO9kTYfZcbHKWrPu3lvzMx2o/fQ6miUeAvvSAXYZmJi8K2ujRWOcx3MB1ToCCwgZ3yovEcrPSc7pejKtr/pMRulEY6rdros5JJyiIXr6SyfjHf2Kp8Be/k/14g0dssbXbmMx3yqfvOq3l6hbm6PB+p38aotvE50Sd/W9n967c+erb3bipLkwj5jio9cm+89nnLEVsLLyfCf+jNhIIlASGTbVp7hGkq326sd4bfyqzfRC3RnvKC/WaCxo5efhabyrrf67xydgi/GCfvAbKwsPIbdoa8ySzLUt5o3OdCR5p7d9lvRtDtL/+mzc0SqZaiOQGMIO/+o1P/iPfjdma7J1ON6gzYvpaz9ZSuhNP5Cv3Sc+a3NuHsve1kdtZlProzFHl9i3sfHH49f1aY2rvWjPd+UX6bcxpI+1nV+26p3ifz5tY+KXd5/8+D2//uu/vnQmntdPfIw+843dgPU0t7r26HTiT/JqXluXxS7WtWwDbEayw1MuNuVFa/f43vUx36toLNZXSe6Fgzx8uGi1OYQfV7/iOO+HqR3633i6X3lP4pKJdbU2Ks+G8puiL/1i080tdt863v34aR2qz+wPfKC2kxcMIz7B9vhJ1Y8v1uHGrJ+up0PVaQw2IKaztW2NJ4P4Lnm6EiBzcbJ4AA4ARpURjHePc+UdGBM4m44kwFYQ3yeGLCD03gbvgXizj8oCw5QBBNTfAruu9ns9+v6+T2AdhjJEmMyAom+CNBZWPOA4+d0nZxg/Jg1o1Xfjrnw84Qz2BMfkjfrG02/1Oahdq42U4cifWX/SNK8D1vaCsAGvlH0Gwkd+TpABMLYc0Nc7O3qUC/lwqqIXbzlEgCMymvxVfzrv877v5Ld04bQQ77pbpyZd9DJ61XOfXhi3ugJti3jXLbx9F7AKdGafnN2pL8fvdr/Ub7ySbWbAa9cCHS0cTos53psf2vebnuENfQHGzrlHPukZ2i2sQFHjFCBKUEx5sQXRknGy6NaXRZYdwHd6boGhrww1ntf2tC9d9zfnjPrkN++Z+316AuQ4fwXBFr45rwVg1SkBMvUXn81VTg07CCxm9EtAAPTopfEBl6YuTh3fwebeEeI65w3walfC0cbg2Zs3lxe7v28OC5SP8wJNM7iZsqQDjSH9jR7rTOWmk8Mu2gEg8BRU0ktznB6t33f3edLHIIuNYjtrmy5WFig7bVe6J+ET3yRUaoNj2uIqEMaTylkfBfBrbTslq9gqTl5lJ5hR27U1g49+C6D6Llile8revtk74QRseMQBr57NCdHR99qIzg2k7J2SAFwgUe3nsHgU9/rhPtKIPQZw97JtoH7t+C6gNM/N77n2CHRrN3rJtTLsrWDf49N8Bzw3DgGPnTNzB5g22CG+Tf09enh5mq62OP/VAZSzOWwEGxZvnz/fAA6HWWCvT7w1x5MB+1o7HPG5ppBlgGJBgydR7OKipwXQwDS67eict6/2Wbb6qM/0lp727p3+PvnOx+egxhxqLDm29R1dOb523tcfsKP2BKeC8wIRoHltVF/AZwdeQQad7ggcui945Svwrfib0Tt9hn4DZPqOlj4Fhd98teUjiRV9BZLV8wSCRIJEjwQeEDD6BL6AQmD94yeXYwUqVz/WVHQ0l+JJjvjWmZ1Uct+cazdyAVxyDcjquh1d6WW8bCzAvmixi7Q2Bcvp2G//9m+vuj/9yd5h/uzZ5Zivykpaxc90QrAd7Y7CiL4CquSX7AB8wBBBMLr4MPTXXGLH2A9PLURnfOx3NKbfdn2ewcq7+8mB6kYzsG0C040H4IeG+LyOjXixd63iZbTVLzCn8QO5+m5nW2N1RJm+Hbkwwb6HDzdQZAetII1dqmz08yM8IWG+RmdlHSfRdb5VsuB38wO7ljwcAdF3dquxNWfTn3gJSApsAEwA0iQkBeP0S1LMi2btIP/Op5+edznze+svnVvvCDmt79O/kThjQ/ic/W6MjaHEHMDWnMXvCUjws61n1vPKxJtowSMJmH6bI8tXO71LItlXnk8XL7oHYItfkhp2UqaffELz1Xo1gXn+V324bs2zdtONaKCvnjKqX4m5xpgN7S8e1w4+mLfJR/BvTjee2hHX8cPtUo9+iWoAGgCie5K+AI3kBhCURKa3/bZ+sw/mZuMFHHYPL6Ov6837tQafngC0hgBsa7c6eMJfaJx8MInyKV9+c0BbbaYj3Y+vEp3W9E8+2e9SaqzZuspWT4Kn63SssSbfEqDRXfkvv9y7yfurTmOJPokAvrk1sbKNG2CKnjmPKish5giU9IBvFf/qQ9vxRcIsnrEJdHA9wXUCgybeEb2SKNWZ+ERtx9t0yJM6YtL8Ej5x70hovZhrAKCrMdUH3a2OZD8+RU/zxNj4qPw5T1Ylr/q38YS+3ru3gUg6Kh4FCr48nXvPv2RP8wMqmwxtauBbiHn50I2/9iXR+QP1C4RLZnbv7yMnd1IAYFebrenNm+ahdZUdg3vxkfiDbBM5xS/gKnC5OuK9aDN/+CEwC+t1tKXjNiLwoSofPRKG/K3GCYjkb1in2K9sbnwS/zQ+SSYxcO15f4v1z9wTL/NX+Q7RToe0zyYkH750n82r9Kv+JNM87QVDsU6JAaKfPy1pgybz4+hnid/4EcnKk0m1V58S09qi99UF3NPJdVTps2drQ1NPE9QfnGbH+M/Xv/XWpmyAvjlRO3bhezF515qfEnj0MrrisfdgTLtY++a+dbL6/GvzkA6QVfotvqxs3x3va/543wgcia02X/k2fNKOSEp26Y35Zw50Hb/FtJ7uobviMAkUvoaYuzVfTFMb0SsJUht9byz0Bp6RH7Vs1YsXi4bmfHoUv6053U8XbMKACfB369c8t0axwco0j2ASlTW/6ktilT/Dr6In0ZoeGDs/go5IvNS+GLZ70d1vCRaYArs+kzvRActJZvHQ2lR5fG5c0Se2EnNlqyqTDcMLvha/X/xX212jq+xAeqB+8uInNf7mJcyA3yAeqd56B0iMAX6tVfX0x0kAdnV5Go5lWF/vI5gYW4pIUJy52QcFWeDl3cvxLZXBMAAHpdEHpxXYJgEy6VaGgzCBOQbANUCvIKLfjOoEcWabsy/OrHYAf5xloEmf+Ank7XcJEIDsBFaVJ/wjCMABBkgB2aKNk8O4T3lqt8/+Xr++JGUar+toQj9Qkp4wjF+/3Oce9j+dK/KavFduAq1om/fmWOymeN/9rjGkJilgsVONADrGMHWIHk+QZdKKLoYPzbVhois/54R5QF+6921/gEftz2C/tugT/TJegTCdmmVdA3api19TXkfdE/TQAwt4/ZrbAnMGzVjp1pwr9FT9pfOnp0p8qsexmPNAkIkPZDlt0tTvb2X2e54gu7rZuw85xupHi7nNOSXL+fvho8sRapM2cyH9zdACXgRT0b/ls5NC5m1t1G9/2U5zmO52z6Kzd1Dsp27oZfXYsupKgBz5dbED79pvc2/aK30fdbsygoc5j7vOxgua8AwdFsTGaMECkNAVemaeAQzrE8B9dediV605AIfoiPfkNvVesnHSI6jbdnEHza7VdvTZGRMt6GMjODRsoYAe8C65qa7gGjBI3gJqzhZ+csTo6wKbbi7BHwdCe2wih6Fx2SVWW3v+bR6RJVlXB/C51rIH+9Fwu+iSZ3T2kmHJCra3ds0Ftod+0y/AeNc5JoIi46g/OzVyVGsr/gMi2Imu00OBWtfmo+sCaskydjb9qWx9Vjca7A7Pwaqc8ZGrObzt1XYWuxcNZNonh637/aUPgMj4aG7TC/MWENiO1ICQwLHk4XiiqQ/V8XLG6Jcou3196d+j2HyptdacbMab2w3wGKcdyTmUAT1d98g8GcZXfAb2sGHxBGAF4DMfjY9Nr+0SwF2vPfya/Oi7NgF6guXk5KiXeBJvBS/xfD1l8HIDgeZmffzgBz9YvOcsAw4bX+PnOEd/v/HNWtZ9zv2D60tikKMNyK89x8QI7OI9G2Jd6HffC5QC2aM1UDO6PIXAwRc0xy+6DLhJLvVd2YCpyv7zP/7TCdjbT4oBi9ja+qhvZ7M35vpnE9hnyen4ZuetNfI495KndSd+A1TtoBX82P3d3I4H6Xvl0zt+zp2rnSBj8+JH44gec8iYHalC1iu+uNnguDF5WkACpDLmZHwE9kTHtHVsm+MHHBvQO2yqT4bWbr7DBKXrK77URu1LKpW0CPwARrOH5hTAhJ3BN0nJ2qqNaAQK8eviV9f5IbWZ7rCZ8RmYbf3kY5gPyxccCXrrGlBJAM4es/GBHY6WcLxQ/BWU7nV/J9+sr9an+rRDErjX59TN+B4tXZuJ5PqondaP6gBg6Wvj4hfwJSTCoin+VtY7EwKhAZMTHDK/ayNdSSeccx8P2A0xLd8Oz82tPrVvrvDd+0zuniaoz/RHW/XjqJPKsrV40v30rrkXbelB/KdTAE32HBg6/czovcRVlydna0f8IgEbH/sOiOfb9bt20onqBBhFw6/92q8tPkk+ZwvMPf6L+AqNYgFPj1Wej9P36AKKSCy0RtpdKxFTnV/5lV8+gyqAMMme6c97V1LytxmjMbx9u/1PT1ZlkyuTzvDJyRso2vymR8k7MI1eA9LYInZ6xgXWComQfrduSHgCRPkr4npAZfxePt0pudH16OWnJJfmAHCSblavvtiU6vNNAOCAOTgKADYdtN6JX9hr65gYqfZtrgDqBdijhx+1sYGdIGd77EiO/mU/T0lDfpGEQn5Vf/lU/ZkHnsJkW/mRnjBjb/iMjq5j7+NDbVpnut54bEyp3/pK7uZa/acD/BSy90RS99m+ZFybEl7phSQR/yQ+1uf0OaOb/KOdr20Xvjnm+EQJxspKKkzbEj/Tq8ZpLNHmmLG5vkUjn63y/DzYi7nbGPkn0QeH806G6vJLHPcj0YsfNpqwN8YBy6N74u/q81P5pdYgfoG4N/rYHO8HisbqV9Z62D12vHGIC6rfvyO50h2gvuPqxCDT/tsEQxe7p17jbh7Uv/kfHfzW+FDbEs789Xje9+rUHl8H/yQ8xHmV59OlD9mp1nY+idij+VpdGwUlQbuWHuhHLCHGJO9owcc1x06bFSWMYU4Tk7BZrzbIU8zNT+b7JncJPrRHC5send2HP8ef1s34CHCPJ9Vd9v20CdomEOMTw0VbG66sn2L65hscoP4kbrov8eY7vbSh4viUfG2ZS+lUY4n/kjndn4kH7wxhf2qvPuovOqqPl+mDDVMTw7OmWBOqy2+NV/AER8zBE7IvyaDybObEdq0TfCfJCn6168msNqrbWurpJAlWvmFySFbxY/mxJ3zcunL1H//b/76dAG4FLNx9zkqV4xRUbhm2V5fdrwwFg8eYUVaOizYXNacEiIAHUDadxWM97S1A9/XeAT6ZOB1xNKM7wQGbm2D9bpLU7+SDBc44VyfvedIkBvfHwNcPQAxdALjZBh57hwfeTdoAHcagDuWb4NIRuATATn7qf37eu7eBPRO0PvufPK68Rcp9C9Hr250wAhjWH6CSETIOwFbtdW/LaSdd5v+kb/KO3kz9ub29PAGAP3vh37t6jH/q9aZng7QBWMe+BY9Lvw7Ov3ZMJMEZWUxemqTv47tr5L6C9dMuVrKI9mg48r46EhWT1saBx67XBgNKruaTeULWHByB9+bjTtDRL3RPMJmez3n4ro7to4PorcSHawBuTslxDsy5TVbqMLZHHtORSftxDGs+v9qP0faH31OWbNjkxQwGr+7uY+Hex4/4in/ThlWWzQlAmTa1eyszfZI7x5W+MejxsMXq1at9bvK0sQL92m3xomPk/e58ezcBO3lEXwDAkz8AKUG8snNhRDvHnE4mM8GZXe1sBYe2MnSZLCUALMpLt68uT//hnZ0p1qHkWbuzvclzNFefPtFRfapPjnQg/Wix5VgL0oARdAB/8BcvgIf0edpGZQST+BZfrTGvXmz9sX6ZQ0B6/Wu/z2knX73ax3FY+6ZNYMuWo3Kzd/53H2hUX8+f7cezjQvwITAQnLrPp6gNO7cFPhxfuoyHwPlZV1m7YKLfPEgGnD67Z+gVQEZw9c3Xe5dKf33a5dR9u7boBeAwncffx493QIrP9WP3J72v7coIKpzJWjsC4/qIfqBd15vfdmJX1jpQ2QkqO5oiejnCHzzYCQVyt44CO3vrz5qDd/bRUPwF6zrAoPEA3+IN8EE5YDe94khXL3o42+Z3fGNrN3i2z2qWOIom8qu/gl6A5gQj7HIX4Dh+oeuSBfHl0fUO1NEFLKw/crRDC412D9pRV/92WdsFJQnSS7q9+4FNA/KZp8nEjns7r9ORrlt7oo9+AVnShehkewRebIwAproAyOrWR/zILnzx031Gf0/6JasjMMrOzp3g5+DgdHRQ/QLB4qljaWpf0J0+SgQ0JrovIO6zen06qsTxHiU84r1AHe1rp9mDHZhZf7UHwE0368+xPI7pse5+9+P9FBLfRjt2vAES4n28cKa1ABAwb03Rn+DtyZN9NIMEQ/onyEVXsk83JGrMt+RWu+mZ89+Bo0AY88fu1nZfdy+di8eBI42drY6+xptsgAvWhOo5iif+SCQBOaoLyDGmynX9k48/XqBHfwC36tcPW9xvYAEAkaxrw1ELtR1t8eH168v7bWor/eS/8DHSPUkJ60r36EnjYgcAF+y3e7UNLLKje/ouyXPOhcbZuCTaGpukSnJbtuX0pFl2Oh4HbgrAu2ZdBLjzAYA9APnatdZHt2B/xgHR2nWAGr7HR+tkNKvvs3vxxBrviQlJ2IBEutOYahcYtOOkywYZMR7/HDAaX9OhdNIxTo70sSu+PhqDp+7sME737fCuv8aXzgSkOhaxa8ZdWfNpPnnUXOMLxKfGG52StdGabOojmppvmyf7CVpJ2XmkBxsmoZDcq1sb1pTnz/eLdtk8OlU7gH18lFBnF/gKHZOYHOJJx+U1hwDR9L2y7G50x9947cXPf/3Xf73oiAf1DSTD0/rOdsQTmzz69ERYvOaLWOf7DehLtxzHIqbsvvUs+vhp6fN8dwD9o8Pmef0D68UY7IY1nH8dv/k9AYqSeY8ebfyl+42dLeTPlAARF1j/yCu5Rlt0VD5eSIx6urZxeQF1343BvHDEU+PIPtZmbQG7JZPoReNig6MHBlU7MCSbk8TTNqWY09UBsDZuSQh+LB+264Du5nv09999tg6WUJueYuErwbZqp/nhqYJkZB2XlOAzJANPBNUmG2F9rx3xQ/10n/2aMVMyqU1z3bpbf31PJn2X0JrxnLK1l17Rd7Fw97tm7D7jSeXjWfKd/pmESjJJVoDZPtM5NpFdtf722TisldZi9oktYQ/pfX2LZ9jn7Jd5wL5EF52LNk8O8zHEX9WrfjJlT/O/mqee4qoO3SQnMQRMZCaHxCB8H7aqst3Tl/WssTbO+Nv4JIHZqK459i46+v/4BM5LgDhy0vGG5kx9Vmb6MPFlxkQTi7H2BtA7+qn+xU+SAhLT4nsJNXpydTp+OX7FB/OMfiXveZSfJ8Sn38QesRvxjn8J5Jf0rj3rkveDwISS77Qp6YMNhPwZMUb9i7/d65N/bd2OJol2dtZa12/8YZvJgD8GlzAPknljEgvzyyUs5rjFROZMfKJjM/6fOGJts731URvxH7/ZtvMT5r0EnXIDGDjQQAtEGvg7QOGdHWQDUIBVgCKKMINxAfByil69e/QFo195RqC2/EcTZ3Ex5uqSpNHnpGECSn13b4Is8zqgMUbHhzl5Z7u+M5KV7V9/nIRojDecX7wi3IXgjZ3paNG+SVt5RnbK48iPWb82ouM4Pm1tYGc7EMaNz7MM5Z1y4Jzf3NlBC8VLwVNmgBDHd4JCjMxe/PfxL++TsclOrnPcfd882sD6BO72WPYOLAYBj9G9N4fsHWjaOuoYUIpM6YKAGu/Vn8bJ3AFwnpl8+MJAmMSATWOdTsGmdz8dwCm3IJLxhS8b4EL7dNK1TXfpqjJTHyvrT3s+uw4oxgtzUxscPJ90iX5MuzDndeWNxVxln6a9mfNzstb8wZ9J35zHN8938DmDpjmXzb85h+ha7bx8tY+VySDTa3XITt/6xZs9njfnJxQmbyoznVV2JDpbZNLtjHjv8LFI4qkFQxt+T7rxtxwkvpvzc6zR1DgkbLpnIQI6s28W5im76gORZj+VmesMUCRbIunAwSLD6Kut2mSfJUAA0t23qwVd5jFdnbb7SDP70Dhrq7qNvfnmaTS23Hiq4xoHAi+jyxoI6PA7uVmQJ20cXw45Z9s8ZQ+Xzt29HMk3nV2gIUBo2nXzZ8/jy/tv6k+QxG6q3xMgnBPzY829m/0yMutH12Zyg76QXZ8AbQAxZ3uuudZ+9iceVw6IUDsCQzu1JDnqE1gjuKkv8px2/fWrl+fjgOrLHIpf8ZfDW7+CWbvrtl3aiZPjuKK/+vO4n/pN9o0F2MRWsEFn4HoAqYJdASmbGQiQLADkdqXnvHb2dfYBQM1GmMf3T8Hh7dX23ci579FIbvVBTsYybbYdXoDSfsfngqnKAanmmgXYT35tQGhc8b7f1jjzsKc1mnsB090LpCj4qV0ARvUbl11njpMp2PjBr352BtIExPyibE1txPO+9xf9O7H8avXFrgBG+L6VTzdevtrHLzXWxhUfGocAsD7tMAT60gF2ko6zW4CaZFI//FDvoiD3aIuu+piJpvoBIFzfd77uPt4ikAbYD8jga/eJ3j7thks3CyLSK+BGvDJuwWF11lM3p/ewSGxWpzbsMPbC7Mo5Q99a3yd+rSD/9YvzewKir7qO/miMyS85FMhGYzTXRmUa3/d/6Xtn8KZ7+Ck4ZzOtkdVLhsnC0XPJg+23vgBJSoDWf+3gT/rV2Lte+f77Hv3JkKySK1DG2sxXqP/Gk7xqO12s/YBO4L6g21rKPpvzzQfHOgFPu/a3f/sdBBgPAAAgAElEQVS3i6bukUm8NAfSH/6QpMnr02476y972vwEWtYH0BpN9dG1fgM9gDNr/rzcGzT6My/40Xa2sslzbaLD/GYAUmOw23P6GLXFvjiL3Bytv8paM2Z8a/3ggzRGCdLkJxCvrZmcMKfT5fQYwCxxV3vxIVlVFrCU7ihjDWzcjTP7EuDNllZPHMCP4W9VHihtLnu6ojKeQuJjOcKl8QJJ5hOYtd8YgCESZXwB458AUP1mixun2Dj5sEH6cgxJ46msM8urA5SVNIr25BUt9Yl/fG92KR5ab+3Wbsz1IaFWm1988e4Rf/NJg+qnE5JG5ib/bfvBeyMSXw2gbrzRVRv0p98lX2xy6nrzvP/G/pd/+ZdnG5zeBGo1x/qrrjVEQitelRD4q7/6qzWvG18g6Jzv0d3v6bfwO2zysN4m32xNa2f0AHvN38YpDpPo5ytWpnp0I/rtPI8HeGmu1Xa8TKZiiuTN15NQAXLG0+TTU0OOtHz1au8sjyZPcdDfpZOnJyvplnnJT5dwjbd8DYlSa2Hj6F1EyWz7LJeTMloj+mss8R+wh0/pdnw3v61NfVanNucmMDobPxoTu9z3+J286HY0e0fS1C9JX7Y32XdN0ihdE2Pxp21e4NeIpZsr1uNkE73Np8pHmwR8Y7FOpt8AazrAN4h+8YeNL+hjy60F8UL77IAEvxjJ2mFzFgB8ry1bNySdJNPiW8nq7plPdFBsKdkjSads46zPxuVJAfYa72weqpx1H6htzZassqGk9tLfdLCxeaKKX9S9eJi+1dbePLCPJotv+cd8wTnXk4mkSvWs7Z4QifaO3aqtaK3d+M6HEBuIsaKjOtH5F3/xF+e1i++oHh8lHnlaR1K2sZkXYvRo9pR/bUR3etQTIPXHvnt6qjLGFY/iTffEHeLR6lkjoqmy0dFY2W04SzysfHSIBZozni5IF2rLZow1507rkfiFHtWOJ12rLyaFHdrMZj2a8UdlrBnJbOM8e2N5sqk9vo1EUOMRD1UGthCN7Bj8wHpo/tXWjMHgDeIRm7fwpLKSGNPf6D5eu69vtIsT9S3u5PuREVsOt4CvzYSQ+JLPKRnPPuMxWzo3JaDj6l///n+/BXJxbjlcc0BV6E+wyWl78Xzv4AFwdB2RMtkbaLn8beBg/7+62WelM2QziQD0q6Y2jm09fLABdEbVJ8ZZiCzwHCj9v8/xnQA3urQ3P6Or9t9Hs6AS6GX0FmDB+L0H7x6hA5xTnrMxQTc8TlkmqFib6J31+67dWb6yV1d7dz5DhNf4XF/9V5YxRtNyEG83gNJf8m4CcPosQIyCPvAmep0QNcfNmHI4GTO0oGO3uzN+DKR3fzAQyad++73Hvp+IIMfr670L86g3xh+POZ+y9hNYFZyhXyCC/3TjnQkwfsQDYKWJy5kB6Pldtc2zHdyg8SjbeZ2OHPXKPACuCPTYArRw3Ob8VIac59ycMut77Uu0mIPsBSecLKZdMKe1t3V1P60z9WDOz8lj41XPpzb0eef11t1oW4DuCTyl0+dypyfj5lxaenTn8uJtOphs6BtniC2btmIHNHu3CRl331xnX/DA3O0+MOeTT7ZDZN6yXcZr7loIzSVzoiO4tKufaeOmo4nX09aaZ9WZQXht6ZPc57xhE8jDPM0xA760gNFTfI+G7Eyf6fZXzza4UjvV49hXvv4EOOwuxxNfqmNO4T3+T9nVDjC0usD0nKHaNCeMx9xgH/rkZKQfgrxSuNomG84LgLH7fefgChavG+/13kUmqWDecur0NecDmUXro0f7OJTaRHNtkQc+39t59PPufHy8+3bvAq9fcqgvoDzesqHmgbJdB9YCI4FrxsW3IGNOPD1BNyeyPiUGBM/VlVxuvmizd8ikM/0BR+c6Om1YDlZO8z76YieOSqAnl/6Nu0+AiEApmu2Wy2ET6LM3eMgW4V/t2DUDaGbn7KbK0Z68q5+rNzsoiJcTpKO3HWmzrr/Zu3H6o6P1Uz1JmsYqydV1QUZjKKDlkDt+iq9gpzhbtJ9E2AkWPkD6Z97Ff8CcID1aut7O2OjtOkCZbzUTnnbZJ4MAgwf39npfO3R2ro+17ZFx4JvgvTp2V3rMPj7gz1rXbnewWn/kxE7YiQQAtFOw+43ZRpFoiMb4IihrjHY/Wou67+khyb9kDJhhF6LZcQUfP95PkWTn67+jlirXGOmHuT+DEmtxMnYcVzrp5ZrAOPPXnKNLArOzHE7vX9g2Zx+/Vx8CeevinKdrrF9/eV7zjTW+SK7Qj8YmSVUb0V1A2xMgdoF3PZ6npwItOsqmT/C/9hz3YpNPuyXZhC3XvdaTNRuEl3QvILPxREv2Q6DYmGbyypoJXI9XBeG1l1z5vslXQiC9q160xg9HjS3//PSEYv1VPt5lf/oeeFq99IptdCSMeURW2Qtge23NxJx1wbzoPlvdOPrevdqUcKn+Bpn2vIkm6zcwfa7N6Khc7UWzBEnjra3G4H0ntVHfdgjbyc4/iuZ5XA695WfUlnHUX/MSQFO/jv6xoxMoQBfMY0/ZdD/agVaeIGnu0ZX6ZqP4hLVHp/jSgMZkBwDjw8UnNh5wYZ53jw/iSbnmJx1nR62ZgGy+Q2Nl4/lZ/LHsQv2ZP8nHsT7VB/L2GR8Au/UBXEtHPFXQWIFv5lD6H63JW5Kav1V7XqZrjHwi9lbcIObZCf19/Aj/PxlLHEliRhfdZOvFkNfXO3lffU+V9d1RVuZ5so1usQE+1gd9z1415vhWf13vPwCRfcQT87rkR7JoDD/+8Y/PSdeeqosu/jSb6cmSfiez6pNZ7QQ6Spqqb83m08cP9HetPowNz/ko8YSsk73xdx+4PmNaCYb4ki40z/oOAK6/bHD3ouvly50gjyY2x5ypr48fP15gd/wBqokfbJjoNz+guvGg9aN65ArUb3zW1vqMz+mEZMBMDAK/+X78FjyIz8mjNluXo3/GHH0HmMOxGgObwVfkB9Yu+wo0liS0PrBLjdMu9+anfu0i5z+Lbayz0cFfqa/K4V/8pAetq/13tFpj4DfWT/Wbx8mxvve7oL4++6HxlzzpXPfN7/jNf2abmjNiSnFm9MWvPm1K4dek943FXAf8G7d7fSbb2pzzgB8hPuV/z9jEBg3X6Km1iK6V0IObAeYl8WqfryM+pAuV5evMZEgy9iQUfNITKHxmiS9rRL/xAB+t88lCHJP84nW2M52dGzjwunHjXzbGHIq30Rxt0Vjd9CD7Zh6w3RK435yOyJagn3afboiTvc9EfJJ9QQcZ4kf9oI2flHwdy8cONfbq1jZdyPY1lnjeS9DTX769Yzv5iHCGyvMhxFXxF/AfzeKP6IDHJS9xcGX7i3btJwffk1s0eTq+PktUiQ9mjMqGiUGM1/XKSiraZBQdXU9XkiPdj/82f0SfeA4Gk/wlQKKvf0+Z8rtqlz7Xbm2Qn7gx/vvnr0r6wCn4h1P2tV175lQyRec6AiuCgD4TwKkzTgOwkuMjC1kCRDDVNYaAAatdTjuF5Tws4OV2g1fA5YwFMKn7wFOAHUcPSNEZz9/2B5Q0vn7rH2ABoJvOsTLuAQWNheFFo3LoY0SAIV1nmKPhzJ/TES4MrHYbkzrAFIqhnWhkgICP0VG9/ikg2rUpyNrlNlg0gVeAhQklOARaCXYX6HX3/UAnB1YdejXlsMG6nVjxj0ZjADT9Ihm/erVfDnXR1T1u/BeUAREkQNDjJaxHHumfLlp8AEV+ax+d8e6oM9+mn+YV/VaXc0OfzB3JycZcn+aL8oJG4xEI0gsBKWDWwsng1g5dom/H+Yt3gJNvG1/tm8PGNg381oF9Np9AB9A+ea+PKac5V8j8SAv94/gop51H9y5HLc1xTf7THTycv+9c7cfy2AF8tfBV9pg0njYy/cPH2geekUE0kTHbxU517/Hj/YJD80qwh4f00Zynt/St/uk6m4E3bPfk2eQz28Z2TL0RnGefsu2Ccm1PYJoTzZnrs7bsprLblh7OQL4nQOJPf9MOkAmgrc9oAmpY86KHA8UGm2PRkONoNxHHozrdIyuAr91sgk4ymLZs6spq73T2pjmBv/jX4k8OnENBzUc9djuOcJpOePU4N2R+XFv2+rB3J0oUcRLm+le/PemELzlyAtNX3+wdvOyHIIH82Ju11p+y3XMNpt/xrv/Kob26HKToikZ8rz9OJ/7jLb7TC3NZQn4GWA/ubwC5v+Rc//ENKAWgqF87hxwFs/V0H9Ez/YA55/oe3f3P3W+Cs2iu/8bOqZRQ6B57bl0E6NGTytB9dmEFra83gNRY9JXc6ISgLADf+i4RhGY77RsnR9s6l87YCVX7lcmxZ+/oc+XtnBL0sBNb13YioD/365/NtFMt/gHLarPgZQIZjsCKBsDmkvPdbVMF4YKIaAA8z7XVXKuP9EsQGK12kM8g983b1+/sPK3NaChIZFcCFaKhQI/jTifIAwABYAPIAd4bq8QdB54d6Led2fUD7IqPPQHS/RJ19dW9xthngVs895euVb8+o6f/ZBwQFD8aV+XjV20B7uJpZe2wZr/nux3M2/o2VmB8+lPAEl/tPmu80ffpdz6+82d/9mfrnids2Cr+hKDKsRiemqith/cuO+fMscYkaRCPmnfJtj7NfYE2fWfXsgG144XJ9LfxTbuFB3x0gF40NxbvPen7ktPpGLj6BSz1pEL32JvkY/1qrgMBgexzrWO32OruVbdP76nQFnsIHElG0R8/knm0/ur3v7/ArGQKDGkskm38bYkA+gMo4CvQXcfplAAFjgH7km9zxW7T6Ijn1XWkQ+1KgAhwa8c6Lz7lewKdgAHJNVmymcnBkzzWfe3Otcy8pMPV55+kU/G9/8aX/ZhJ9fqsPF9XfEVWEsr8QbbKJiTzC6DHblkb0pX5NGa2pLai2ZMY/ArvjKDfAH76aVPGTILQt8rygehV5bsvcVY78Sh6oivaPSHF5+ebs+PJwI5vvsD0f6vfXBf7px8zvowuICmwvfpd708cnWzi9T6macee2krvrA3RLVlj/Yif0XnxlXdiI3q7Fn3VSTc9EYXHtc1Xqqyd9Na4+q3tH/7wh4u+aOpe8rZDPL57oiD+ZiMkwZKFY24kDGsT4FzZeZRjdHqyj2/mSYeu04FoTi6NkW2yI7/xAvqtQ+Ko6JE8R0NtxXfJ2mhvHP2unb1W7TXLmglItvt/JiI7wgxI2P3GYR4un+x0BEp8qZy2HR1Glvq1LovFkkHtmZu1kUzqR6Ko3323Ppuv8UFMQQ+zofUtsZWcKlPyCnAMUJSsSHf5/p6eqr3KNSeqH93WdnGQWNCTJvG4a9VpDqRLsLt4ZR1NZo2fT1FfxiaJw/frd+3zKTwlXP30zXzh8/G5aluiPpAW32un73Pes9nNgeiorpiXr8yPmvECu7PjnMspLOllfcc/fn/3q5s+1JbNSvyd6IFRxR+8FpunH5Knfbdmxae+e2oZxsE+AXTrT2KpNsXU9Ixd4SfEX7rIlzFnJOjFPY1hvnsBfZIf+J09sE6y79Yia29zN96Rj/Us3kjY5vt2vXGwVcmuMtGSXuBr/LBzv7mB/wDzr775ZulXfGKLoz8ZVSa+1G909j2bm47117iSCazDPBYfRkPjgj0DzUt2pHPW/T4bDx2u3Xi8Nm3cu7f6TIdnUq42tC0JLh7Fq2jkk9G9xtR/ckhHKpvtra14z7bw0yXO+OzxG+YiaZSuFC+Jq5JtZXw2fvacP+foZfiy9bwx9G89t3bzG+K9OLJ2Kyt2q4w1jk3je1aHL2z95SuSHz9ZvMG3S1a1HZ8kcNnF+CFe8yRu7eD71X/4r/9rPQEygcWU20IdoxlvIHMNCrwDcOaCd3H8L08WAAQo3nZUPVmwweojmAk0MhGBXw1akGpxN9E5ZmibjppgCdivPVmxGfhyUAEBglaC4PwcaYoeix5AyOTBA7RWTnBgrPgzAStyYMSnA70V4N33n5AFnk7ec8A5O+5Z+KpDSY0xWZvIlRfokNebq63Uc4HAg2hdYMwJ4BY8KK8tfJiOPPqjmezQra8JGqL3+DnlavHBownKdW/KwXcL0RklOHypfTLSl/kT3RZeuoIXl75+/iXa+GCc8at2ZP4Fk9OQam9+1g768fM4xp5AmDqGPtcEiPVfXcHHkYfmfX0Cl+lzn5wHOkSuyuDZ/MRqTqq66tQPwNa8ElQKjOac0t60Nf/S/Ql6C7Df0cNX21n7RfoX/wAXgGb8icaeQOLUGLtgjdPpOudwZumvrx+t+SUIsCjURgsF+c8kDP2KjufPv14vEqQf5j9bUf3JAzoFaLhzZz+VUz3OdPfoizk27VJl1acHdB29xhzvZlvsEbt99+4OOgX6R316/NFH5yBEIIomc3PqKzpqx3rX+Oi3nRL6MRbrVNfpCZ7OBIu2OGwCIPUlithkwS25Nn4gRjR5AoScOKHaT79qs4Anp0rA0jgkFGpvBYsnOyMYojPRBgCuTvfthM/B8NJH8zPnguPJCcYTesJW3ruznzyJfkE7R2jaMmuvtSA9tI6YDzm4fILal9igSxNcBsJE83TyZtKhsZYgiWcALw4dGwyIZ1s47pxyOgaE6bfgqDa++urLVXU9tXEKNKdvIgGSc8dppAPRbYySHNUVlAFcoqVxkbHg6aOHO4lOvn0XaHOwBYnWcUHXXCfsTCcjznzyuHmzN7SYL2xD4xJsNe4cavOc3KOzHeKc5NqIvmizK6gxAubqB+hSmbXe372cDd5vuyUL4vqrbfwUiCXT6nc2u51Z5J1uC16Xn3a7geXa8bRI9QsgyJx9jzbAAZAjnltrC5qipXYKTgt4JD7iBbnN73jlJbbNu0CSeBkNTz7aTw0Ich15Iphs/TenyZTORW+BEVrZOv5x7UafR8sbd/TYhWpNMufjEfvZ2hSPAex959vzcwRA0RUd6kQ7cPr64eXM7toQiAoIAU3RFU/qHygRf/uze50/vJIgd+8tm1k/QBX6sej5aj/N0BNUginraoGnpPkE2AS30cYWxePoYO8n3Y77YqPSWb5HvKG7QM3osAMOMGldrG9+grWsdqOPTep+3wGOS29PO/Y6JmPu0k2mwG7gbHWjK34CSeKJXf38wHjajupN9wanrFHxOj473oLOpWsSeNHPD7BGm++SCfUVyA+cloyoHcBz19gjcySeZiMk5GsXANcnsKnvgJb6ir8SMnwAx+NUzjV6Hv0SqhIa8Q7wEd8ai+RWvHaUWLQBDPiXYsauAy7TwerFo9pKt/Cn8Tqao/aAb/FbIl4ySxzDTvaZzOmANai5XF/1CfACjlqr2CFrvrFEsydIGkv1JzhUOU8dVBc4FT/5Q65bu5Zf93r739Zwx2slkwWE/tK2Aelg//G7ftJDR5+IKeqHH2DNNIe6Xt3qSfxWxnwkA7aTfkm6SSzgW7Rn0/uU+K0vu7TrT1JCQgDAVrn4HC18KmvRjjmuzzE1YK12PQlUvdrcoNJ+ofP8ow/J597p0WB2hK2S4Gh9ZnslyX7zN3/zfKQgP3UmP4wzmrM7lfGUjg0gNk2Ikazr0SYeaOyNL8A1/fN0Cx9/25i9OYIeSUYBPL85PXHR+MkBcFrbjm8SQyRzybDGCyyPP+xI9xtjdZI7u8bH8/SrJ4Xr11MSnnRjT2qXr+1l2XZXz80NjbkxSaYdX7De9drmj+CR8fHtJI3x2JonbrNrXOKO/vK3PUWWbOLP3Phk/rFz5kp6IKGYnqo3Y1b9S3I1j+J3axEsoHbYdraQjQP+O8KNP7182NOpDJW1PlrL6A0/iV3fc2P7bPGyOcfm1Yb1n13gA4uhmz98zRIK8aknLqK/DSlsVvRa/2vD5hc6Jv4C7jcefo24CEAt7uNnTfvfOPuL/+LC6nXdE7b80+5LUDUeMcmMb+ojmuAJYk/2U4wkWRO/8ZCM19wfc1BywJoujky24pj6S28ktHuJeX3DOGBq0ZYuN0/Y/epZT+cxUua2NSr5SqAl32SEdk851E86Hc3xz+acaBcPeLI1+pNxtrDy1pX6TZ7phLgC8M+ngxezk3hTe8UJ8bk61uz6dgxkuuSdZvnV8Slaus5X96QOLAF+YZ2sPwkTcYXNBjCWOU/iy2yf/w1Ds07jUb+TJTs1n1BvzPwa+Ak9i66FG/y7//w/fi4BUuMmBwera5gHJFvXTrtuBK/d20DIVjTtaJOT7SXUp+Nf3wERGTaLrnYmyAhQAzDoB7iFua4z6Moz3BwEAIGAEg3Kr2B6PrlxerKF4+mz+oyeRQ5wQQjRaKLNsmhn+KuPTu0D8QRrJZImUIRnE9jAt65NgNGidOQh4w5QoKCThjOf7u3dNVO+xgf4wJOpV+pznIwLP/RF0RlnCzQ94nwL3qfu6B8vJh3dszBO5w6vXItfU+/e8QRPxnT2aVxTdvpSTpnNt53cMH+O8wTIB+CU1KtuE3wCgkfa8PBIH55ux3QnON83n+acmvKZNALb6IAFxpylOxPAxI9tJ7aNmHyb/Om7RcEcdh/PyJ4+V37K1v338efIv2NZ9mzaDyDEXr337m+6lryMi87WxnSKLUrd/+CDvfubba3JyidnC/ikG7jYtQ0Ujcf5TrbH/LMIVRZdbMzFFvS45U5ioKuyk5eNvQW8/irTomJeXF1twL8x199cYGpTwBsNdiY1BvzgENBVesLeCraiYQJil3HsI8zMbXTS546Jom/R7H/aBGOZdo4MBNroFODUp3nLJuHxlKWAEwgaP8wVfJtza8rJdUGEMce76Eger1/uQBdwmsPWdY60I67snAUY1Xd0Ss7QJ7pd+8lzBmvA4GgUXOZEcAZdr551VYDrqBC6FR/i8aMHlyfmGmdy45BHA+dyzn38s/sEkDSTFPhjPPwX8ujT3BZcxxuJi+4tuV5dErrRDkhgt3LWOJvmsSdJOO3Ri89ACu0A+KO9PvGF72AXcPVmgtHOFgkXtlpCOH4XONUmkCU6am8CGo9O74hQTnDT2IEYOZjW6dqI3wBpttjO+frllC8e39/As0AoHYrGysfD+gUo5GwLOLu+Ad+duDHfol3wws7Sk/rBRwH6Rx/sQJQfW/BHFyRT+BDmuDXWDnlgtmMFqu+M5t5REQ/YamttulK9xqO/rgFKgCf9thtTYLDmxSmxUP2ceiCNgCLeeCkmmRtjn/j04aP9ngyAXmMTFER364/3elj72BeJAnOvPqM7Gcdr9jhaK2vHan10DyAITJJE7bcYoj6jDQDBrpAlveejAvYkWT56vI9Cikf6rKx1/WjHBW6VWfbztIMwHbObLnq++tnTdwLfxiYZvRJCDzeA8/Xzr85HSHmqxg7S6vRfoJkcO3ajz8baTmu2sGuC5PRcgi+wtnFJrNndX5sC2uhmp+0iBWROv8P6Ptcm4AuQwXyoTG3E49ZPAT1/xm7o9EYi3Hwzd8xJeitBwZ9dyeXlT+wEkrbTta7HI/aKj1mb1bcmNa/sdqxePCmwb24u2ZxsTQE9UEZSzvoP/ACONTZJuvqvHl/J+sJeAJuSX//0eLmFNzcLeK1d4D6Zbb9762ifjU9CNl4kX/yvjcbSNX6AOYzX6Os3AELiTWKtcTYuGy4qxwdLzp7uopPGwOeQcLKuS9pIWFW+ceJN4wCQ8ZMC7nyvvXhUe+xX19hgQA7fNVkmf++5kowBnPOrALzpz0q8PfpgfUomVT5eA2jvPdzHK5kD/CO6Vl26DXRnQ8gBkM2mJauZtKDLfFS+ae3Vb2MBOk1/17qTDGwWALTG5+yKNak2o6NxsteAQpsryJS/W/n6XvP8lCCjfxLlT548Xu+24BfgizX5O9/57nk98dRcfPGEV0dE8XPNj2gGaIkXkkd/9Ut26QbbVvnklp1MF5r7QD8xA77SrWitTrytbOMGKsOHOkKrBIJ3nfFX+W4PT0fkWuskgemAOD9+SJ7wpekr3bVO2lAAlDVH6TA/lF5ZT60LdmlX3i5vmzAau7ltHaichHJ0m1vxcq4feCTejn7gaHLon23ma7DXbDRbHi+qb9d9vmg8rj+7xNN1wDB9qfyM7/nOjcFTgZI+nsLgQ/CbPCkHmJfwkzzpN91i09PNaKjOevfEKVYM+GVXxYfRwn5XX/KNrWJn2f50JL7UZ/O339Hen/fV1faMkcQB0SxJ1Lwgm/jJDxCT4kP90B1rTjRFTzY4mj0pID5v3sVfm3DicbRVVmIar8gwWuqnORbv0pX4F830rLIdX9tTbdFnvat9R9N1zeaB7RNs/AYf8S9fKP2IdptMigz4euyrxH59kDn9jDfm54phHj5c8nB0lbgrfmS7atuT7eLM9MecNifyO/gc8av6XUumXRe71Xcy4QOz0VMPrYsSUWiPN9EnfvM+GPxLH6LZJgexZuXaDMIO0Mvk5fi17luLbMhp3P17esj6YZ2JlvpIt2csVrn4Fp3iPk+x0AFH5c0NUXxDuiTGYBdhUskZLeKseJVORBu7gCb+RXXEE2i8+vf/5X+eEyCr1ROYxAjVAQfL5GO0Gszr0yQAKASICaSAOQDT2uZQSYB0hMQFzNqBbuWBE/qe4BJwbBpqfVYeLUCG2gSCWbg5ekDUC117p7tFhyEEqJgg6glqOSDAQpMMPYINPEg5UriUp3scH86WMVafwAXXwI4NmOzHcSePlZs0cw7QQ9bar75/SmqS6h+PgD+rzwc7Kz4BSkF+9LnOSAnAtAGgmnLnwBmHuoJg9zlWR52lu11X5x2aT++S6BoHBj+OnxYQvMFHtHWdU88Am3j0kO5N+eGpI8jIgRHgiGUYBUzmHTkAOej+/PSd7vtNV+hLAJPvdGPqRIYlWixKR13Ee2P0W7+APwEnYHEGgN8mv/gh633UUUEQehnISeuRD0f5cmxdn+WNgeNDn2pfubtv99MOZM3Zep89qT7niY4I5s0DukTW+MVukQXdnfSjEz3ZFXOE3H5+DBsIXrZ87BInt/SvRap+BEkSb4BF/Oh+/9qaYEtlJ4jXeOgWUEpISFAAACAASURBVGLa/NpgP8gXT5K7AP/5871DmZOKhupU5oOTw9O4gV12s0wbzf6wB9agxh8PcwTYw5wbcgDaC37rlw2P540x3gEl5/ypDlt5XPfQwZFoXEBooHe03by67HLouqNZcjAEBNvh2oBD9ORI0z/2rf5XeyPhCzQADuX0TeCbrbLTrP70KwiVFACM0x1z9MOHO9nGKYx/dK3vXWcD2ZDq9gdIp7d4NvkPwKo8OQAuBN+CDDvZAdFLfo82T6wf0yZw1pvTaGncghvrusAbqDADT/6PcZNLdfgH7F5t189cQ63x6SNdrXzguCOXKs/5xSuAxsuv90tH2QAOa3y3o5BvUv+e9qC39RXtOc3R4AiT6IoPr2/2TtroBm6xI3hZX12rPvC9dgImSuCtdk470OKp3T5zN9UE65NrOrn04e1+eqkxAJTrpz7tCq/P7gO7BEnRB/Rq7EDUPgvGCkJfvNwvwPYHgBTYOI4r+xGful/7tRd9/Q7IStcElLVvpyUbKWlBF62L/OL4PX11PsPbm330Q3+NF8htPckuxDv3+s4uVg+gKUlVuxN0TgZ2nAZsxAsADN+WreYjsAH1Y0fh9E8bh6BH8k0d65058fjJBhHTF3aCrrFP0we3TgjS0wUJButIPP7iJ/9vycPOSUEfu/Py+YsFlNy5e7sSG2xYY6yeHaj0ys7S+rd2260mQGOf2Hqy6rMx9jnHzw6YPxOM4VfEPwG8ZBybSm7saXKSmAAu3jttUsEbASZQkT8x5wY/Nz0BBE/9TnbNgf00zrOl69WRWPOy7nhlzcl2mqfVtwnDmsYXccyBnZoA9uSsDl9trnd0zrqO1873Fw8mM+9kqL3qRT9gVVIkujz9UH/APwBhfJtP/YlZ6BFbKL7wHphsWGXru77Y7mRqF3e0s1fRl13TL/Bmrp0SZ/GMf4IPtWktN3cqUx3zTjKkcvGi3wDi9IXtYlfYP/bbOsz3bczszgQbs7e15xidaPBkK5vOV4z3PUFRAgRgBNwMeGP7X77ZG9w8ETd9fX7stHcSQNEY/yXZ0k1AEFsVrY2jMtElzuJHWseyrcZb3dqaNtPTgGyHuCc+4F31q+vIKethNLCh9QtE46fys61bfGuybnNU1+ycD2CLV8lly31vAACkrmNhTk8c0UGJMb6Ytjzlkx4Ahh2PxaeyTnq6lx/tiBl2jh3i8/Id6wOI78lBycrG/k//9I/L9mQjvXulviUHO0LLus1HqnxlzAs2BvAO+GMzpq80kxp9b7xA0voR44h5G+9cz8QlyTd60/voSBbxEB/MyWi1IceOe0lAPLZupufwrvqJhtqvfHTyj6OTzZCEYbutWdYp/kQ2s7KeZGE7JdPjnXnhHl+HPalNiRW+zgQ3HdtWmdqQDGfL2Yj01Xiiq/G0lmdLupdcaqMx6huOFE3ajwbAdvRX19znN/Dp2KB0rzrNCfORDlemvtOz+GZjhI0P3Sez+Nj852fCU2q7+d51vIoW62192mQS79Vjc9VLjySJqtN98uhe66A4uHYaT3RGV9/TTW1EZ7yZRwLyv2BmYhs+p1gv+qpvE0PXm/v8gS+ePj0nSWfiyRrPlkZ7OsoXFkvfnI7Pjkfd49c0dytTO3xfvkxtZi8qD4Nj4z3RVZlpr63VjccxXewHGy6u9wREbdERNqj6npCKHk8Msknme7xI75ND7UUv2yJ55mmi+k+G6T8+129JEU96wg3ZxmivDl+XnWJjyRW+kF7DyvtsbtZfY27eJtNkUP14WeKR3eRPwm/SK7Y4vvBfuxbP2bPKSwbCwcyF2lxPgPzb//RHOzoafxdwdp/1K7MN5GFkV0BzOALo5maDgQ0SIZWfAc523L0bZIPnE7Q2YIsz50GwLfgBMk5wT2A3g3r3BUL9jj4Mi1H9m+CTnglwYTqwkpOHuX1qW0DKIAqqZRFn4Eox4xNajGOODQgzgeB/KQGCHuMVoAFCpuPNQasMZ3SCAZxiTuYq/2DvkBLUqYtWujD7V56DaXLN/mewLPiaOmLhTybHP0ZuThRljvwkSzTMTwE6vZ+ALF0CWM16aK9tC7Vrk45Ny+Xl8tqoDN0GRJtDc+7RsTn+OfY578wp1/AyAIQ+6bdP14Bf+DTLknlljg41OsmdPpvD5gpdmnTNsU4+R3NzFJ/UZR/m/HTvyI8jr6b+vK8s/SV7DiIdfnC15wpbBfQ0D/DGuDm2bEdjkTSYdpbtFKTrY9rRSa95rh+63ycdxCdO2QaMd2DGLtAp4NGUY9da+IyhepIanPfo7Xr2hZNRmy3WbE6LqPKcvX7XliDJolb/5g6bWf2ubQdsO2d0wly1MDbDjmsPXaTvc72Zc4DTljNTn427upx89QQlxg1o6XfODjtQe3NR5xQbI72f7aEnXrqfjjX2NTdfb3nUtoRXDg9nilwTdd85GewLYI+DRd71x5mun9rEd/pK1wWw1XV0AidOewChdHzK6/reTlKfAbdTosxak06YQ/S9tgAE055ufd7tcS7p07TPwAJzL1obC3DfOGvv1cv9pIqAjg4DkMh8BgfTz0g2M1ASxLCdHVFW+5KMEhCCsMZvV2Z0Vba5lE7WjyCHn0L2jR+onePf7+mU40tArzWxzxxTQSWAtna6BxyJTwIiYIYdWXjJMf/p5zsRE30e109GOdfW9cZkpxG/sb538nAH4rXr6RUvII5XOcz0ws7Q+osvS9fu7BeL2mEqISnItq4BDQWYdt3lpAPya8OTVPW5AK97+6mafgN6kovH1p1bXUKqtqsjUOcjxQ9JnnhSe8s5Px0nZQ6z8dEMmHSUAttYW4CXvndUU/2hKd2J345u+/DDvStRshPfBMnRZb4e119HANUeux9t+rfOsBe1yVcGAEgQWaP44eTQGAAj7CJ+LBt3dyd+ACj17egAMcCONzbP7FY0x6M7GiRQ2NknH+z3ZXS/usm9/uzE/vrZV/udJ3d20k77nsADVJvb6WZjawwTkEgvko3juGpT4Btd9DZaJADYIzv22Eo7gwXUyatryRpIFn/SQUkfSQ92TQKrNtfafkro9p3PYj2PjuYx8JTPQN7siuQNXWLjdlC+nxSqfUew9Bvf40309wd0T4f5ZeYQIMg4gK/WVroXzcmaLkRjPLYGKQ/ElYQGJNRufQK2G5N3zwj++TRoqo/aASoDi/sdvdnO7Iz1m5zpebKvH3O3Ovyp2gK21Yddwd4xw8/21AMgjH+UDAK1JZvqEx3RXz/AqeqYl466cVTL9C35LJLaQBwAa0+1AH1rj68yY0Xzns8z1wo+lA0fYhkAC392vYflw/10Q/JrDjbfkr0nJ75+uX3RABg2rz7ZM3SQofkfX1cC9AQU8vXiX3yjJ9oEAFmzk1n/QJ3q8Zdry7rUvEgfkq0yZELX8Tca6zvwqH74COwfkDr95JdY6+uz73x7ien79y/vjjIvo1OC5c2bndQHiDaHux+/+dnJmF2R9GtcbObEPKrjidzkGU39mTPdn5iKdbgxpouN2ZFg/OvG5oXHbK/Eyuef//T8hGzzIFqMpXofnY5qTI7pDF/s7//+789PMKUr8cBTfEDRrkmgVj9aaz8aJbn5gWIGcWRl+ksvu9efdSH5RYfjPwHUbAz9lbhqHNEUX6yvdsknA/GMtbnyQNH4XZ36lKjmx1Q+m8dnE7+KtyTcqw8glsiqverSFfrm6b3p68QLPp8nPa01Es/8OjGWOAAAay20WYssvXzbsafik8aWzPgc7J7EOv9F8otezP7ia/rWGNOFNrqgOz7wadma+qhc8sSP9ME8jo/8e3bd2s9H89SGJ0zTmek/piPTfkY/sF8SWNKwsZCv2B/+Er/4jGxj/bQZxDpfuxIi/JjqiA3ZL5gDPZZca9zpg7W4NqLHmEtk356wXGuLWEvCQcKpOo09GxGfxc9FjNHh6ebGks5LbMeD6kiGsaX0szbhAvjG55OgjDZJotakeBTfawt/+Xdd9yRdeiFBF03W4dYwvlhl2PD4VPvsi3lZPcfT1n70iVclYyQi40NjFx95d5hYpLrda3NBPPX0Kz/MU0qwkeZhukmv6ycaxDh91qcxR7+jf20YjL/woInlmAPiElhG9erP2t11mIBYjj5f/e4f/PFKgMwgmBPIiFiMJ8BowL0DZIO0ezerCQIc0S6GdJpB7QEJwiwYXAAG56xPwIUgVxkLRwydAIVynCLlAJ391u40stE9rzMojJexK4NHgAfjNl4CoACUFFjFMWJw9WfseKTfOS5g7Db2P59A4oAaO/4CcWp7ygqPl8ac/sh3AvCTNvTcf/Th+ZFbNE8lResE9bTD4M0Am3wqw2Hg/JI9hT+CYFNvjWPKwX1j63d8oP8TmCNHzpZgWhtTh+MrfecwuN/1OSZ00c8SIPpVDn2cUrzwqQ0gFPrnHPZdMGC+cUov83IfXzTnFZ11vbH0T5/I1++pV90jc/UY69pdoO3piZILDy72Z9oidEzAnR5xhGciAR2MuzFNvX6fjtDlYzm/p+zNHfy43pjr+sOvOa5oYrwtYt2nl/fvbYAFXeZl9TLk1dHntGV9XzTcubxvA9/R0m96KXFT380bduvevcvxZ/U1x8qmcdrYcAtKZXMM2M7KcUSB1H1WxmLFceSUWYhqy8LFyZi6q37XzPsNCGznXsA59X4FeqdkCb2aPDqvYadHKo+6Z7xAOgBwbeDftBl973oOgmAi/ktmmYMCXYFH/bo35775L4Ahm8YoMR3Am9Px7Nl20qYtjY/AsNvbrWN2RNj9IzCIXroSfckpeUwQo/bUr557tQs4zMFo/AFj1lfAD9kY65Lfne2YWoMEZmy/tZ3tm85O32fQxvZET7QK3Oi1nZzoBiTZlMBHmLby3t3tEJOL75UVnE/ZuZ4cONLTLpjPHPVeTs05rj271WpHMkGw2JiSiR1hdqLFe2vQtGWCMyCrQGL7DXvTx9tX+yWCtZH+5LSbd5xZu4AKxqtrjtvxmBNNLxxlYM3+4MO9az2nGribfAILGhfwgONuF+1lvbkcuRX9jT8dAXhHMx8lJz/d677E0MMH+8mp/jj1Eki1IfHkiQsJldrsXyAEHHKcSYFJND798otz4gxgXp14+tlnn605Vb/Jki8ByBAEsTN91g+w0hzos/r1lywm8FXbAYr1bU7Xrl2vPQHjeJ34I/APvKu9EkzsFtAlnkQ3X0bQYu1OZtEUX4G8M3HNZwUe1359WY8AIrVRMFh/gjLrX/fs3jMn4ise9RkfS7BVrvGnO/RQUGrdqI8Cq+qke42/8UVb7UerFz8u+3p/H8ME6E33q38GI9+83U9lfLABuvgFyHY0TbK0NvJ1p08RbelgNCfXvuNZ9Cc34H/te6pEIhTP41l1+RSSeY21PwG4dcMTC4ELEjPkU/nGGF/iZ+8AiVfmQ5/0oLIAmb4Dbch/+oJdyw4Jzsm8DRi1KblhjW0MNg9UdgKz0W/9IXvJB8kMvKgemwlkdAQLMM764L0QM9biE3jhsYQSHttNXX9kOQE/a3uf6nTf3K+eXe+1Fd8DdsSddkTSU76lWMG6zads/NnSxkY/4r2nACRkAUbRBZSWhBVXpLPRFw8ltAHf1aMHdMcOWRsM+EL1xQe0tuBra4MjNB1hYd2esWMyqp3ati7Gw8Cp7J8k27LJT5+e/Z57t5vvkpxsXXXXESJvbtYcS3bWhXg/nxKoLN6wwfWXPknUWYPjM4BPIksC3jpL/pKK8Tj7InHY9eReH9EdXxxZI8ah3+mBBJLka2Vax4Hu1u14zk+wtkugJZ/o5l8BYz/99JN1rfvzvQXKPnmyN/j0uz+6QOfid7y1+YGNpWPWZOCVta22+h7vrNOSmN0DzImv+TSNr75tIEiOzf8///M/P+8at1Eh3r14sdcevBGjwWuuT0ca1w/grvkVr5OL929Ea/yxts/EDT/HmNib+o9O45oxTmXsPBfvxLNpm/stUWGdqY/6lgy0Dvabja1felA/YlTzWXIIVkBfgZbGI460ptUvWTnmTKLNOpNtS1ZdB7TaYCMpBryu3cp5mbonGek8X5H/VL3WBnZU3ISvyYa/B1y1BgDoG1v99Adr4IvDHOZmPn4+m2Vexmt+b3xpzCUl0hdrgURfdWqnT0cxAcTRXh077uOXmIWNj7bmkvYDqG0UEBOKF9I3iRE+vHkUv0sEWnuB7XjBj4kuvnt10o14QHf23NpHtFUunyg+Vg4IHT+stTb0mDfWbbG0J8zhPRLoD04bVPiNYm2xNZzBRk3HwkXHim9PT/GwJ/GZreWH1xe5wmrMGckrydZ0VXKz8cG62PbsRrY5vtSGo/f6Xhkx2xGPpvvakfhIzxpjfc35YjNMejFj4ejxBEljshmG7e4zGpIjG1Rf8Ssdbs7ytWrXUz9ieEe2JrfaoBf4Jp5HkwRo44/P6Wh16kc8grc2yFoj+Cbi74m7iTVgEDAl+QJY2tXv/eGf3Ko4nSuKyZhw5DTo993TMUc9ZT+THxOc0NYGDzagwLgWgE3CGVNGjYEGPJgArnMUXQdUoG+CA/UDgNDe0dli+GIuAzZBM4wVADJQEhtAHgBV5QXgtWfRqlzXKXrt4Ik2OJmTXxNMiYaepAEeqTcDaoaNw1n9/qYDfax3NP4MqMkEnFhOw6PL+W9ASE6ayT95CqwgBwY1GtA0ASeG1wQlX4Zt8uyox/o9Bg3Vmdfo3Ps+J8CJT+QBIBAcCvTJ1UJtXOQy9b13ONCv+CUhw0HJ+AjcJojAoMwEznH87xu3uXjRh518wH+ydY1DR0/nXMYHRo2spr6Yn3iLRwBkuvKLZGDOapON4XiYN+bV1BN15piP/eDjt+lA4+MkV37q/73bSwJytjFlISFDZ6cNuXO7nW+BWWXpA8eIngFsLMZL96+2zrDLdEzSgpynDZnfA8bJnmNc//q0Q4RuzgA2OsgHbZyiyrN7dh20qGmnejOxZQ6xq93nDEm4CG7IfP++PKpN3lMn3p4Sd7WL72wgh1a7dAjvOHHRPx0Jzs/kW9/xjbzNC3yovWMCXJ0pE/a5z5ywxiN4njZojePtdjRbR6NL+wKz+ox/L1/uHeXGarf8TFBZ86K3+3Y72n0XPcBCvGQfKsOu1maOXWU49gCY7tHJ5eC82ceZAcw5eNYFgXF12KCuNa45D6aDZf6QuXXUbhs8B/rjPTtBxxdvPtqPk3MIlTF+O6o4Z0BuwBzbXZt2HQHn9xE0e7cXYCnH1VjZOvyvbY5z/Ua3ZI4gK5548aOAvfr1D7iuTMHikteb3Qb5BVDwXXKqp63C45z8+FBQAywvIRB9Aknj/uwH31/9+M1emCPmHL0AGptjjggrUMP7EgvaKzCw47M6XU8/omON5XonYNheSTBz3AuKCxajYe5ST6bVq07yB0xVNx403mdf7Xcl1K9EATqMsd/mEpk1PwT3dm4q12+gIWdfUPYbv/Ebqy+75e0kjm+9JLP244cdVb0EvjGkj8ldMNM4N+i2wbJoFSQIYqcfI0EEWKofgAhw2JNG06bFs3TWzkn+spewSualF407HlSn9htz+lGZ+mr+CoYqV9D6z//3H89PaghGo7vv1m1rIsAyWrQ9fez4I2BrXrAj1kKJ8PgUX5PNL3//e+cjhpJBgEF8cORHcgCmSdbFg+ifSbzGiX8A6dqvHB8veub84G/NckDDxhWvgKh951vUZvoez6NFsMr24ltlXpx2XXYtufRpDa8v81eSpTKBXJKugvpkkM6yIUDpjrhLHnQteidwzC7NJ2j4KfXVf+MACOHr3C3tCQmJSDbLzsPaW2M92Q7r9QQzGwd7wPbyQeNJdelZY6wPAB35RGfjiEYbR6rL9jQfJZcrR//YumSabQa61199eZrBsRxAPvrG75JsAT5O+vg3/Faga2UBWdWvv2hw3B1/jw8an8xVciJbTy5EX7wHqgNJ08/K1j5/OF738tfmSvO/79Yzvk791VdlzY94tdb1V6/PoCDbDlyJhte3G4sAtNVW7dY/IDb+WovFM2jGk+ZudAPakl12sevZjcbed8nx2m782wfYR/BUJ5okcZtDzaWuWyPic2vHxBKiobZqv387aMXanlq0pjZW86kyraeNu/W+8dG7zdf9hEdyjp4++69+uvK97+11MJlKGFeP3eOTd09SrvFFg/nm/PzaM9/ZNokm8TB73dyUCEsn59M0ALzGUtvma23Trfj0ox/96M7f/d3/Wf6WGCU94ifHt0+ePFkyZfOio/YkPiXpk0vXbFqjU2IHfo+YiR2VjK0eEDd6agt2VZ986zYMeIqhtuhGMiBveEP12BE2iP+eniUPoHp1JBTTr/Td2m1jgafLKjcT7uxavJCgTH7JxPvFAPPsRxuk+t64a78/MQJfTfwjhuHz1IfkfnxpnBLfdDMaG18yBGDP+LF5t+Omjb9INpn3EvX83/gogV8Zdk6/8cC61T02BH2NxdML1cfrytlF33VlaiMZpePGX1vxLB3oWuOyYcyTM54YYCPrp3gADoge74+o/97RET/6l9ic7wqJB9ElnhOrpSMSco7jiw/mLjyQnwDPkJj1dJT1OV1sfJJAja0nrWqzcfVnntuYdHVKdtqkwabyubzPpb6NmT+1wPCrq/OxzRPbYfNgM33Gm/TEmtf4YA3wjPovgUSP+MuV61r14zP/nK/cvfhpPkzMD7Yw/Qh+M3stnmdba68+4wOMW6Kxst47yN9uvLUlzplynInY9K52HFvF5zae+uSXsUPpXLyLFr4OTKdP7/apXLT5M5f7FPtnR6wXng7S1ozf2dv6jMcwlYWZjePQr/7N7//RSoDEMMAQR06DE+jh8ArS796/7Oi2OOlwBzs7AEOAts+jPLxz5FiOQ6Y8Gvu9QbL758fKBHHqTIDLwhNNAr0djG5wi6Jb/E0GYMDkhbFz5jlbFk8LKL7WPuMBKBR8CJLRVRtHIG5OTHLCRwujvo7846Aphw40v7m5AOAThBMEASE52xO4WJPstAN+ylUfHBryQDsQT5tTXtHQ9dkGZQZ8qR9fgGCz//mdo6iNabA4Z0ddnL9n+1PO6JxzZ/ahH6CT8lNHau/Bg4erOwEIgKB+OTSA4u4JghlxOognPs2P41ym51M38YH86cq8Ti/rH3hUW0+ffnEGOWdyy3j7xEN9RrMAq7bmn3nmWvcFpOZ+NFTOAjvnTPWOPNHWsW18f4eAw485bnYQDy0yxorn5iA+kpX+GhNQbtqo2puLBufCmARhjHp1Oc0ctanf5hedwz8L6u3tzZ23r3awN+ci+U67yKmpHLByBiX6pR/vo80iJmiIDkA3Gthm7Ux5Tl3hDD58uHfgGlPt6HvZzRPgTqxzfnStuQX4p5/0ld01r/tUfq5p7BL7NucP+tl9Dk/1k+PcwWMMc33hyAlYra3ai9a5KxMY8PHH++iTaAJ+oa/PFy/2+6duT0Afx5iM+mS7AA1TP+lw9JiH1gqBF7uubPy0S7hr/b69ebl0jy7tNXm/L0LbgDk6hr8c8foHFM+1xnw1N9gRwSfb6LckR7QAUO+cAJIp7+QD2MvBBagI/qIluZgnfI/aJU/2r3cwsReCKgmRnGEA6JyflfP4vD62TPeOVLto6lfwjxec4OpV/vruTu4KPuxKtSPUubmeLorW6KqfApUC2f4KmAAAxriCubf7yAdrV7IDUFvn2bBprwAVz59vhzi60kMBIx2LhgAftgGAJfDvCRD2QVDicffG3/jiTfXQxg40RrtvAckCoOjr2v/n6157LFvOwo5399znjH2O7YOFjbHN5SVfPYgIJVIQEUoUQoSS11hIxsJGGDDnfs70zPTMdPSvWr/dz2wGWmrtvdeqVfXUc79U1bq9uEtACobpGkml+rNSqzE4/OEHjeuvuZHDcFh/+Is81s/a+fDJJ6s9ee85xR2r6bpWASiYe06iIb5YxZuvvlovQZ8JxGggQG1MR0MVcDVfK+jIFH5pbAFa3yUb546deIAMCGDZzmgjiQ1f9SdpxY8LNoWqrn3+xU4GFhjRAzOWoTvqs/twptghKUkfx0vrRaDPr0+J5VmYEci+evFyyc1nX3x6vKtm0685NGeBaHjov6ANrcmlxAA7Q791fybxJMCCowCy++hNv+OfYHAMYXOLxr/7u797go0tswpTvCPgVozGwx8cxSgyEswKZLURMLND3Rd046vaKOJKzJhHO+Doc4W95iIeMvf6taq2dpIpk18lXfEsPT1tQmNJfMXTe/fklg+4oQujGT6nV+aRe/xQPKx4xqdrDvXBvyDP/OpgTxd1X0FSsM9XU0gLD2CwGpRO6XpzUtjA/5JjMy4Gi4Q6XAdL8PWswqaCLp4Ptv7YGPIc3tiZ5hNesgv1KSE8/cLgb17B4pjFuciktux5Y9DX4gtyEC2mHeRPprMllNvJRRcpEOHVJfNPn6wCxZTdcMCu0lNo2z0JpXBRX/2nM6wmh0u7TqJTesWOq/gjnpNk7De/iK1rHDvCuo/Xup481aeie/es+A02x/pEp36zhWL6cGoBRHgSZ4TXcBivsUUtMBLvSMg2FlvZEVjm2/Ml//rjE5MfelxsNnkt/CnS8H17TkGs+fCR+kR/PBwfkLPG0TYdp+AYjIpUEtQ7cb6PjYtWjlmyk2DZxyPZ3nwU39mRcKA4wpdsLmilCEr/BJt7M69gUcKMffjs5DoakYNwZTFN8+NHoS/9xcdW6FWEiofi1WTOSvrowu9uzOZYm45TUzgPr+Gk+fBxSzB7H0WfLabomgJActH8knd80lxKbAff7/3e751yj96TxLdunOZJtwRrsPPN6R/w1hZvWwAWzBKlfCs6Q25P4ldsyMeU3BWzhff4TOEt2kdjMRz8d02iV/JY3iy60x/B2lj0eM+gJ97pub7zW3qGfyFhboeX32L04JJn8H4TOiucdr+5h9dgaPxwX3+K/cGTXATDlEF8Hi3DW7iEi/Dws5/97BS7KNCbbzDFhnphcQAAIABJREFUk+GzTztaej7Y2ffG8H48u27Cg3eu9Twahufo0u/6r320qk1zEFfWvyI1nyJ4LdBR/OtauICH+gyu9IQ4uIIY3uBThM9wohhGp8Kze/2OXhWf+/QOGsWDcC0mbjx5XAVTdBXr8bniDfOtL0Vm+UR+sHhRkTV8JTPhi/0Xt8JJz8zd/niZPWO3axc8/Tc3+nbGe8FPXqeP7uhj/Bm88SnfDO7xcX3SD2ghfuNDyuHFO3wYsK4CyEyMYHJOnYcFIBzgBlkIurcdAu0E2pI5r1/v4gIDwbEWlE5nl3HkLPUZ0ILnmYiStOgM48mEgorZNtg5+pzBlXxZiZeO79ovXfdMc5/zx4yYrmenoyB46hPywSGBwQhKXDEi8NQngnHcw6+kwCw8wDE49e2zZ7rHcZnf5zwXDt6++/Jz865deKEAwDbnvhTHq33cy8blxvMUXkddTKffnGvLEZp8B7eUjj6NY/7hpDYMF56anxPffRdkopO2fsOhAITDAteTL5qzxAneBYtx5vNkYNKrAlzzmFVMTiMHhqGf8jGdkvqdxsnvrqG9eeJ1fCAgNd/JK5x9/UlezKrq559/usaOVymXZPbcAYYXjq2igMTVhHl+r2+J/+ARLNefIAWNOZUzqQJnU+/M7+djnbeDZ/KAd/E6QwaWcz0jmJqy2bN0CX3K2JATiQS/m1PX6if8e54+C/eMIDlxzxzoGI7a27c3F1dvKzbu3VeCTkEyuxA9e0ZAxVluvKnXJs3Byy4IoskD3uYocvjpUDLO4OETOPD848d3BURj0JsrgDrejzH1K56ob0kp940vwDM+J0Ri3rzjF4m3qVPIGzrhH3qBvLxP7tkGvBHeOdKcCbI5aUXfb1rtwkjt6Fh6dCeS9yrMEsTo3n0BDtpPnUkfZ7PxYPPh5Fm5LcEnaWtlEVxJiixb8nYfm1l/km/GIVvsO7sIlxKFzUcRZurpqXM47DMRh6ck2yXYg0vfvQNk4lX/+AF+2axpk/vOeQu++hW80Re9g6lnkwP20Cowq57wosLBxAd5CA4JAYFPDnp/BTf8qNpNx7qV7rWXAKWfc/QbT/Jo+kDNQzHJcRLdl/yNrxonXmqHhGOE8EXzWef3Hn6Kle9sWLA2/tZJ25YUWIcnZ7VHs/ib/arv+E9x5rT9/NUuMHUfHiRWwMzfFLQL2JqDxFIwSzILRlbC9dE+/rI+g8WKdHiB1+YT/JI34UpABS/83caNHwQi+rJqOHwISgpOJav4YMHAHvzzr/dKy3iJ3NSuQKM26YmeF8DWd/wRnP3R+YqhilyC/37zByRy6sOKMMGQwA0MPRdN6Rx8LKCZhTorQ5tH1yVqwnn8xS9RNPA+hdmWHaILo0fPryLW7e1ph1B4Womy+7sIEc3iM0kyCeoKIDv+eVf/RzOBHd7chaZ97ntjCtKtBg9HZK17ClDLvz4SEPUV7zsOBN6DL96MhmK0eNYuMIFovCPZCQeepbNmEYXN/50f/vBkH9gc/lbw0addS+7pOX4KGQteSWTy2O/0H79NcU2sEa6DI/qEt3TGTOZ6P0/zqo/wXNtgEPD3KSFQv1aO45naR2+JnNr3vADcrgXFHMfINd+uOS6lfusLvPXvnHQr8iW3ejYdHz4dFdOY7DU68rMqJiQr0VX8JfFRH/gzeog7FQT5mvxVOJLYVyyNJhK85Ij9pp/waffxUnylsMAnAgdfWTKVj6VQn1zbtWCXlyQYH5Vswje/pPuKV5JKng02R698+MGzi5///OcnvMFfvLV2hD7e76zrevNi/5oT3PGn0bbxJA97pt/No7++xzvwG37ioXhAbBWc6/0kx6prshHcYp36qk244pMq/tIj0brxgk9ynX2384E8KpiIb+j/rocHPlBw9jtaNd+OiAoXJerqM/jomu2f7R3x/EDPNw67yvbwY5oP++C4NzLbc4pBChv8MQlWdtSxYdEi/uk5SeA+w0VjB3+4ckQV/bp99IuVZK29xGr9psvC6UfHUTWNHYzNQSzE7vYsHUrHKOg1154lCxZy8CmDSyFMAbNnmlN9xQNsst1CkuZkv768c6V78GSxRmNH5373lw0JV/WniDh1E50Qn1lpLjGq+A0+fNQYEvOS0TNebSy2lu5VsPY7Pdec0l36r1/JZTF/+LECnQ9fm/D4y1/+cuGLLXJfHq750wHznSjNS9zlfjAnuxZ31G/0g8dg7H60t/ikz3Bau2Qz+Y8m4bK29Sknxifn9+Lh+EssS06Cv34Vu4Pd3OI/9olPnKySy+CLfvw0C6j4xHCp6IJf2Z/mkuzQyfRsz9HLdFvwRkPFB/mxcMe+K05JvpO1xmtO7L54j32m88Xs4Ta691u80hjhNVp2LVj51fXH/xKHzyOcei7Zl8OZvjW9J08TDvk2eIdu6PnkDf35Z/hHrMtHoQ/Fi82/e3wrvklz4feJlemkeKs5b59qH+uI5+tXsaI24ajCpt0x4c/RdIqrtTMvc9U3GZKzkeOQSxPPN66CtJhVX9HOc3RhNGmOyYgifjjrezwVbOjbfPhmbDf/RIyRLDQ3dO8+njoVPf/kz/73LQPLWaZoJLQAWDuCyaF62yn0hwFg8DgUOyjcRwcImgNcUikjEbE5kV0nZDOo4wT1rGBTUo/T7ndwSdoICPstOcUIm0dzI3QcN0TjiJp3943f85wlTsU2qL12999+Ypqe4xxQdPUPL9NocPxn/7NvfXIKwSnY67rAHXMwYJjkxfXexo45at/z7hvbvM5heX6zV5BP2lEgPWNr3KQ7fpM8ksRr7OhofLg+n/OEYQZ++m1cuEMzxo2DqQ1eNOac9+Sb2kkod10SCa+h6zkuKUwKFE9SCM+vdyCNVhwl8AtSyRYli8/jl5lUI4uMH4WjX7RhAC6O4snEKUXmGucOnPWR3DW2FTb4x/hoZp74A88KojsDWlsB1LkMwbF2wQcmziJZRF90nPAEw8S1fs/H1TfZoX/oQXPBv4z/DNoE8fDes7MdPFQgprt6npOSIRCAziBwymN9d0TMucxM/S0QOJfn3efrdQRONJjJZmMocMz53sG9nX4rSae8cXqaAyOILnSdhJDEmoQg2k45ic8UzNgAcDx5sl/iZhxOFKejI7AEd8Gg4JD8SFoowgv6JEDwdHPkRAVXeKEPOMt4CK3wXe0kxDisa2v9hx8uuPuOfuGEQ52DIPAxN0lBiYSu296dk9BvSZf6STe2QKA/Y9QvPg6ul9c7MSWo5lBNnq99sJg3G0IP0lHmKcEmUGD/my+bhybffLlfctd4kup0Bv5fcB4LIRxHIcEQTH0PBk5e/dCX9Dp93zxqF93iveiD7hxnclrfL673cQe1E2TgsekP8B3oBL4UX0hyXZFIwP/8+dcrSI83JLLALCHDF+oZSZBoImmWs934+m7saFARAI/jHceASXgHH16sP0n8njdPCfGpU4N1JeRe7mQj+oW7VoFyZv/1k39ZMCiKNBeBsJWd9dU1K5bqQ5DTu23q28vZJZoE5oKCaNgcrRLv+koAPNhboK0UK6EQDvAimWx8NroArfHr03FS+TH1nbyyIbV/8HAXhgXJfC/JbwlxtqF2Uwabs+3hzTu5rXDFr+E/RO/6lgQOD8EsWVAf5KV+eq6xe1l3/UWTcCCoCp6+P3v2dM2Jvui74sZMCIKDTlJslygPj9Gc/0pnNI5k4fSduy95iO/qEx8pVnWvecSnzbdx8G59XL/4ZumlnovHgsexCSW0ek7wH374Tc0XvAJRMrp8p5c7IdL3xhdQSjy8vN6F0S+/3u/eMLfgbb7xD5gFis1p8cx4UfuXX+4XciuSBF90iYbpBf7D3//936/+Cspru5Jzx+6B2hS496yjyuKP6FiQKzheBe/j+Br0USwrCdiYYIyO4fsHv72PsGO36SnJevihA/gO8WO8zjZHo3Xk0LDlO6G//df+8TD93bjkiq4IJgV1doaM2W0TDIoO4caK6CUPx4ppSRaJYzzG75Lo4jPqB95KONYG3tjA5if5Ab5koGvhovEkNfutABKMzZv/AyfkwQIIOl48yybVr9Xc8VMJDnic+Gz+Ek/GkNhXaBUzNDY9mM7sD1+53vjhQKFU0oS9ITvprfDh/TiOI2Engj+5rn8yFv0l8NlocddOzm85aWxHRUlU1y4Ybq73+5caJzmQTO3+Okrq8d4lEZzRSLFM4kySlv/Q8xI0i5dutk4RX/edDpAojFeitQUKjRdM8cUHH+73ezgmyxnq4TvZnQXR8C+xi08lx/g7HWeT3mvMcNkcJcfFSOFOsYuPbzW2op6k0vPn3yzY5Xvomp4LX8+efeskA3RbfTeuYm2yaPdC/Sre1376ADtf9OLkj/HR6RA2C17Tee1ua54WPpDnnq2/5sMvVAgRZ20b82LhP3r85Cc/WW17X0j0DPe/9b3vrXlGU7qoNgocjd1Y5B8vgKOx4jv63bvD8ifYMzwzY/1oPRPi4jj5Cvxm8Qp7ps/6ipfod/qr39FDLkOxDv8012jbvMRK6MpOWqzTfXohXRFtxeP8Rz6jVfeKn/wNRyuJ7+IdR2oqgpDpJS9HkZCf3e/67J9PaG50dffISTD2DFngV/HHLQBT/KF3yCs9Z17yNooI/VbAY2Pq27FBzVc81/dg9g438bIYRT/9xvPNrevpu2iVjujPAqH6Dub4Mx6T6I3H+t1zU55qGwzNT1zXHNBDzBfe5GlnvkJSn7w1Z7aJDLG58Ub3wrHnLGigXxWO7LScyfXuyTfx5Zq7HVv8MG36jW5iecX95iq/DWZ8Hpx88viRDoln0zndDxY5CEejyYE0LnsvxwS/tbEbis1r7uGZn9J9cW1wNhZ8xAfRkP+fLONhsaxFDvXX/drykZfPfOzWZveCw5jBHj6C2/scG1+c5ESA2omXk4VwxLdsPl70HtyNF00s/OHXkZ36oVu6J3buOh+lMdJn8WHzU6S1UCU7Em7JkDhMjSE82vklPl45m3aASHZg0CncXYPgPglYbZZyuNnJhv4xhATCJuzjUzKaI614ENJMvucllyDIeDMQj2gSLyGQ84aJBTESOjMBIinZ8z2LYWrLgaf0F3JGMUNShuOAISh9cwvm2TdHCr7gmpLg8J6PhznmdcEFuPo9v5/3BQ60keTUTzDfu9rJPDQ2HzwgwQd+7cz39eU+sgsPgMd9iYDz5ydfca56RuKQQV4wHoWn+kbDc7wHwzlNKNUJm8IA3OFV8KCL+VMcFJnCgXZ+46lg4BA1RnxFLiSy0GP12WscjlV8YMGXeAV9jDn5kqDrA14mn035xCN4YBZAJi9N/KAlZ7l2FOA0huQVLvEw3JzriH3/7p0Axpzze1+fE18CoPpOdoOnP/yGZ8711tRlxpt6EC3Qb84Jv/ccfTTvcwbpLTLsE32D4eXLfaQEGMiC4G7iHM3QcNN+r2iZclI7yf4MwBz/XH5vbzp2ZRcdJ7/B34T13BaYJ6e/vtPDDGYwZXT6nLwfvP0Fm4R/hoxuxQeSbGiFrpKX217d6UDwTD3y5CjUkYEpv7XnNPVdsA33cED/9CxHuedmIYCdkSiEf84m26oP58nrb+pgNk2RUWCYvQyWcAxHORb1yXGR1KMPK4A0H3wabvDbShI829vGG4PuiF/giz3VX3TiuAWDAuzUTXRltq8/ARP60q0r8LveL96c9DF/SVVOsLkH50xWTt2LjsErqSWxFCwSII05g6nagE9/K3H7cidZXKPLyZsEFDpzrCUu8HW8LKAjU3uV/U469i+BF94UZ2qreNiYCiAcuoLFucqmfmpT3wUs/RbMhEfBFCe93/UVjbqfg2/VjFWCweNFtbUTWASbI7T4bwKbcLl4/WYf+9AY4UCxcer6gscSvHOlE71egVfb+mmu0VhRkm7reniSCDklWt9uvUYPhhfJi+DbNNh80fP1iy8sLAh2RZtpW5a9efPqtKCHjWm8cCl4ZK/qN0e9wpSCr6CdnxUuShJa6YVO3e8ZDn3w1qb+gtOLfOGFjeoILHzN96Hztu+9adNfz1htp7AB9wK+6c8JypsXH7qAJ7jodUFluKpPxVBJCiujo21jzySGJLzgxirE+mCLKkDVV2OGO4F6/eB1+oaPH1/TpeRZoFlwVfuPnu0VdQpC4biAsM/m+vZY+fz8xT42yLnEElL1H36ac+0lRfGUhP9nn31ykglFOvqz58gOW1ObYKpvidhwYYcNXUque15hUSKT7vQZrcJf/2S/e6ug8uGHa7zo3r3+BbXpnnA/g/vwPnVBc5HkkNCjO5tfR7CRu8asbbAr7sQT3Qej5BC92O/mXF90TuOHm+AP1r4rHJQwEjxLxESr+qlPSRZFtuk38ltqFzyNmdzxD/hn3WseJUYqRKSD+V2SrWKTubiCnxNtgz0e4ZOF474rJnffiloBveRYsKNj3xsjOLvPd8QTVpVLZuJvsRQfjF3jp/QZv0gYejcB3SKpJgbg50jqSergK7jFd+Y6fdJgVAgKV+jWWM3XDoD6ah4ruXq7j0+0yMMCkZ5fiaJ7e5Eg/SuRA9/RwrFe8Ed31Nf3PvzodIxi7RzTE94kfcUk7H5wWXF7fbN3FUjyKjpb3ZyMxSvOy+ej1Vff+5xHhNk1gj/RG7/1jDhsJsbEKsES7I2/fZid0OwZi3LEfOH8u9/dBVkJbz7OTJSBL9qS3/hh+jLxgUJF4+mHrlA8Zavo6fi3a3axsLVWhPe8hTnRPBiaR2Pt/MjlKphHqz/8wz9ctEiu8On3P/544bnnkmP+Avzg3+7z0+rXjonsm/fhJVMVWWqXn8UnFyvEV8FRX83nxz/+8YJdIUsiVk6Jb80mK4IHb/jyrhg4bJxwXsI9ejZObeSJ4hl4kzwHu3xa/FgbhcDG6nuygJ5kuLnUt6KHeXpnW3RrHHMmL9M/4bvPGMhuEn75tPMWwCwbfRw1xx9rzvUjluH3yhvMeAu96XSJVbugxD7iyWDiI8uNiBnimXAeb7IXErdsqoIFex/M4FLESCas0O9dSLXNV4xGf/RHf3RKQPcC9HgNj5NXxW870uInCwrinfqxKKXv/PHoJ8bkdwa3HRKKEcHb8xanBUPt40V/juuq7/qsvaOkxEx2zcglhFe2vXnXr3cm0bPkr51qzan7jcGmhqv4ThE+mOjx7pFxC7v45/ogU41d/xaKNO7aMfx457npt/q0E9lOI7iOh/hQM05VCOUrdo/fV798nPoOvvhJwZJem3qza/zNuVsimijs93x82tjJtfc88eGCM1wpuPPh+ZLy5WjPvkSncBcOGqu5k78++TfyFfzveKrv8Xlw0TP8kcZ1vKY40OIF82Ije4bO5KtYWKdwe/nHf/aXqwDC0QvpFBCAKRptZqKUcpVodOSVKk4M2IRqJ0HVtYcP9qrTXuIboN2fCcz66znJtSZCwXIoekYFXoAG0YIOgSDmnMrQvCQbjM8gSGpxXCJ+SA4vFCzcUYQCSUFX92d/gtDG1lYQBvecG8Hn/KRITgnTe7tapz8JAe0YZQ44ZwYtLh/udzDogyMKfr9nv4LPnpvJfmNwWv2eMHPE4E0fnLI5vr7hH8wT15i9fs8LIBOPEhISZGgrgAIPoyWgp6gF7FMW8NLEP34zT4W54JRkhJdlVI530JAPuJtJa4lA48ED2YAPwQn6cAbxHz6bvHJ1tmPpnL/Qoz5nQCYZxbhOfj/vo2fxHRhc6wiE8/ZTvwigphxNHmKYG58ylozFW3BvTHjqvqTIOf7BxBBMGOETHAIoeCVPeEwRQ8Ay9U06hVOP9xhC9DafiRd8wnjDDznCrzNZju/w6+5jv/x2yruAnjEzv6kLarNk7uLd3WLg8tn4AsfaTznqt5WEZCPczrnNhAdbIzFUu7bowytaWuGw9OmxIo9unXPn1ISXxhfMcxyWfTrb/SCBLjHQ/KbdgkfjmLOEFNqTpdpxUsAhsciZmfIdb4QzMt7zCgYKT1aSSBQ2r4pcwZIN3YnPvRvjyaMd7CpWdM2/hDkaNGcJKvPXFo8KeIzR7+BtvJya4O53fS75uNirxvDcuS0M32BrTLxBhmcw6FrPcA67r6AQPmbRqv6m71HfCp549uGDfayjIMQYnEZ6QV9WO/kdHvAt2STHW+72jlEFNYl4Y+IT/hUcKIC0sr+gqt/xid0k9Q1GuI72gvPGtBJJUE8GJOV6XgElHPbsTlo+OeHjW092Mnra5NoIym9e7+PzrCbKwaWre84xRQVygg9ysBO0e9Wra/Av8WpHkAIgvNR+BVQPd7EwHLBZfUqYNa/mQ8cFEye/5+vXcTW16Tm4WDS62YUTCYLaNPdwiAcE8dGpQJh88lXt3upZfmXfew5/79Xye/Vi8iy4xR/JVv2RN0nXEvV0Rc9LvPc93q/A1HdFXzZSocpxKOE5PEUjCQ6yLmknsAs+hTkwoUF90PXN1e6l5lPQaj7Rq3v592jcuILk4Fw83zGORzJQcr4+6k+QSI8JAiWOybvkd/cVWX78w99ZeFFYiB4SCGsF6eV+SXIFkGgt0WzFIXlMbqeu5Mt2fR/JspPvbD2+7floYvUxeeq35F99hM/+nbVe/3Z88CuaR3MOLwL3aBB+grckvcAeTe0G+K3jCBk+TTRu3MZr1Wk0mf5OfUq+SlrUV/3PI0fCZ/1UgJNMlDBR/OML0E98UPIbziVf2R8yp8hZ32IDsVvjhPueVWixapR8kw9JO/SJVmLR5k3fCOgVxJObxkvHKriE/3DSfCTzS9hIAsRH8W1wsRsnO3noLHF17ayqDAZxcPeNQ7eF9/qLB8QndPnnn3+2eBePomXzkVQiT2DhR25e2f5rc7QSV7EhHNOLcBFe6je8O34nHHeNPmCDFa27N1d8Ni/zDJeSfZ4LPsnUdnL1bDoknlXYqO+lX292/MEnEU/EM3yFYFWcDJboc9JhVzuRLBYLJ2LNdH39lrAJ946HqW/HW375fL/svv/oSaYlXPnZ00fgj9m5V+KqMfk56VGJMdfpE/zOZns/wtotcxSp6cnN0/vYPnFQ/Yh7ts3dCU9FTgnJ+vqHf/iH084cdrXr9d8fXdg1OlkRJHj6YyO7Tn6jUfxeP3xnZ8fzh/OL+GzkoP56rueDc/Pv9bI7tVdI657idQUQiW0+An8fHeBrxlzROhpI1juuK7or5jTn+q4N/4n9b3x05VNMeeDLWazR2Ipf8TjemzkrfCYmbEyFi5nvCC/hPZrKBQaD3Qv0e/jsO1orcPP98/UaK/zS92RFMaY+xFThJd7if/ZcsPR7LkDpmfATbPzi7SvuIwUV0+Lf8C5BGqzhZsLTmM2dbNZv9tDOen6jIlpte76+Jf6Dh28Uz9Gn9GR9epdTfm5w9mxFY/5Qv9mgcMbeN+/mGNziOX6zQnufdr+WwG4ubD/e7Nl4jewtH+ZYdM7+RN/uN7Y4ZvrAO97e7xmkD/l5zcm1cNbfzGP02w47PO8+H0JcMP3xfAwxYDiymMGCDXlf/DkLE/yExuEvBifZzJdREBev87nCRTi0c52cRMfmx0epPR6BAzFahahgDkeKLeGXvz1zP8En/xPcdEnj8De6LrfRd77OjAfYwPrje8uLok+8FH3FCny/4EqGzY2eqN3EjxyEfFv3yKI8i5hDwS5c4mULmsKdHH9zodP42V1Lp+UjsfHxkZ1Iwcu/Zh9mHAM/zUM8Fd/3PTkM/5f/6b/9r1uJuwYJiJlIlkRtsjPolwwjRCZ8797eLskhEIQQMoJxdbmVVwUQRovCaDIcnojPEea8BQsH4dTfsYtBHxxXwVHjByNF35j10++ZNJRM43iYH0aXOOp5SUfMCweMO0fMfU7TTBYEHwYT/HBCKcp+z+Tn/B0ewVIbczGGgHZppPHCeQx97/FOKvmtDbj6XV8TZoYUs3fP3ODE8/hnCrdrPZfC6jdDNpPY5sypNDfJxIRnJuDw8cRBcKHHVPgTTjwzaRr/1l4gNeeoXc9JuuKviWf05zDC8cT37cVOQAjSuid5Zd7wBWb9THkQzAfzhA8v4QO45sw9PlaT490+Jx/7TXbgSrCqv8kv73ve/Hr+3YT4vy2AwCHZnvzdOJNeAhZyjs841+f8K1Am32QPTSb/48lz2cGXk2/fJ29zzsYFl2etWqPj8DMnwlwnXLWB76l75jX8ek4L/bn+4MEuOEw9BEZOK16Z8gF/Dy730Sz+Tnrl2KlAz+Jl8o0v64e9ob+M1+94RbKvcWrP2O7AeScg61/wIHCv36dPniz4GEb2zVzgOXxxzskS2Xa9343F6JpDfbE3cFZbyXVjRevsmkCGQzP1XPNIr3Gq3AMLnWRVDrzTBewsGAVyJTo5UtPhfPVir1I2XjBPWwN2jnBODJo0tmIRHRfuyELXJHX6zlGTZGrM73x7r9yUcCIXeDz4BWJWj0vE9IyggO4n7+FDMkpw3e8ZgPWMxDI+wGsnHXvsMGJz8Kgkx7wukBKUc3TxZc/OotbG6V591HUrhqygkni3ikXgba5oTbc3joAUjrStD8FyOO1ZvCRJ0vXaBEs404YjSaewiSvR/e39UkAJltoK6uq/AgGbJknSffAJMHpect0q8nitFfJWkEp8KWQlA/RidKxfK334p9/5cL9kOFw6PojNaI7RpPsC2H7zdWdSW0KNM803e/J0H38laAFTdKBTtXWkSTRxZIJdOgIaenI68uad3HXkB3lxrAbdwF7Vv4UXF293oSCcdr0AshWvAvGPP95nSeM5+ljiUnKqZ/FxMAqOHEnWtYJVvmK4VpShG+mWxpDwrP9wO/1H9mCOVzsxBR0brT94tvW7BMJMEOOxFegcq+UUlRpTP/QwHlhF6re7GAoffLSe737vAFmB2NWW6cZVnOoZ9IN3iVf2a/Wxkom74BZ8EnbsA53evBWp4xt6NJqVuIv3oye964xtvlD4qW9FOfxT/yWICjDRRGEEP7aDsn4k5e0wS+7MwfFg8da0z+10gne4cg+tAAAgAElEQVS0Y7eCdSchd3zB3+6+opuCPr3aPGpnlW8wNBdHI0Q/50XXp6QResz4wfEjM7ElGRLf8LkVgJs/vRhcnmNfFQlmEpBttANSvNIzzaNEUPST4JmL/NhRuj3Y2brao2njBltzjXaOM2z+Ek0l2pIVq/LjLzvHPvtsv8NPXEyHwHl4UuDD03zwvXr07uXp7MW0J5JP7vET0g/heSbrakvX8/2COzxKIDVPOoZsolfPovny/Tp6+zjKLpi9FwetVuLn1T4OqvnGS/ydfvdHr8tJKLopCrx6vm1p99lauymjd/OU0FGsY7+i4cs3259Mr//iF784FULF1uIGuw/o9mCPNvzM4IQH/hmdJYlWn4rV4lXJpGChd+pb4vw73/notOhEkYTP2fzmO0DEduF3yor+GlOCesZLngvn3efvNVc7yNkOtqE5Tr9I0pv9VfSTtGe/FRaDffsp+3hdtiD5KcnJTvz297+/VkXzFbPhEvTh045Jhfv6p0uD1Yrjv/u7vzsVvZqnJHcyyt/Bg83fTls+Cl+Nzy22rP/+kufsujxV/NI86mvGKfUjZgy+9H+0SHbEMdNPTD+Fn3lEIrlQ6GR7FSODoT6Cge+lSMu/VtRozvRK/Sk21qfCOf+ELhEzy93hS8WH6fs2J3o/nCn6s9fobjyFCfaJ/ql9/k2/G6f7wSE/uWVh55okzvsursC3FoFF/3AbLSS1e665oA/5nYVocRQdU1u5UrhsTDuiml9w2v1g10ZwJO/Np085gPoyRz6ZpP/SV8eCB2NFx+gXHpoj3Y9PwY5XxN+1K95JfuITi5zEjD0fjMleY4lPkxU+uvHE99O/tNOmvpu7uDWc9pteSYbpzXiTneraXLAQ/BaexE9kxbwtinJ8G1yx42wEX1exz06E4EjG2GxyPXM6zQ9vs//hpr6DIxh2TuTuHbziK/ZBMZitUwiL9+i4xqHP6k/horl5R0p07N6yoc+fn3KY5FtMC4/Nq++NFw7YXHSpn+aCD/GPuKOxkr/u8xn4UV0ToyoAGRe+yCU/5wSzHSAUag0wWIOqGhF6QEo6MYaXl7siBQHdl8jFwKvac29v67WS4Ob1u0ckSFrMBBLFR/GGXEF87QW7ApZ+h2AKBBK6z7HhRHleEk/igyPf7/rCBLXnJHJOJIw4d/qQsAtujix89du/AFbAwgmTcLvD8V4tOn+/2Tr3tMJeIlWyZFbmGELOR7+vHu3zu8E3g3ZBQPC888w48kqfaI2BJbAoc9cFQp6r3cTb7AdPwiOeCJaULmeDgUNvv4ObQFBYa84jiW6O5i8Bh2anRMJRCOIsSVRMOk484o15Dd04ygsHt/sllhIxHP+Jx9ker4NbckUCOPzWhjGe+O+ZSZfuPRqrqvGdT3hHf7xUP2R68jU5mGMyFmjZnIPN/ByBNfmaLHZNYAEHxsCPDEvznwkNNDYWmYQDAfc0KORI4qG2VlJMGT+Hdc73XI44UvqCO7/BhU/xH0dj0ptsgl3i5n28Cz/44FyHGOfx47t3Mt3R5O7In8kLky4nnXO7d7LNRFGw13byy5TNaRfmmH3nKPouOQR+c2foq6HjDbpvytybY/Uax0aCICNqmyUelTyT/Ot6z83kON0SHM3PrhH6DA9yztJTwcpRrJ0gNDjRZwZhXYs+nBDfa4MHrCK9vNhB7eXVdrynbAUD2W2nQXOXrLaK8fJ2Bwhdp7PI0uSdqXs5xrWzImjKavOyonLaNIE5R27p56u7IzbN2+pFOp5zyfZqR04l1aZ88GO6JuhgTwV4ZAxv8VkkeOujI7Dwbu367j6coHH4y7HmFNcfB5U/wXbxn3rJd3SpnWBd0IaX6LKpl8KJYK754F321cITvCtZoLhW332XFGlu8VQ8J2HB75J8FrjXpmtrm/yDhydbsBLSRwGlvsPPN8/3amYrbsNVwboAmB6yog8tJAPi23AV/PBMLtjm6S/1fDSQqH72dK/4KSCyCs9n/bY6t0DU/IPTKn7+JB6nq/h/S5af7NWi5K7vBR1WsPas1fT8Ff5ezyjO0ZkKVVbrBU99SEAXwEaXrglinPGOlo4QWAnVh3s1YTDXh4SMJEIJeEG8RD4fRHDCZipS4TX9SuwK2urP7o2ONmu+fG+0pPu67oWZ5Lhn66v5TBgE1wK1eLAjsJItSWDHc8ydDvURv/GZwrVjbdjnElvBonj56b/8Zj3jSK7gKVhn53oHyMLpN/toonASvOIKPCJJo/gXXI2/YqFlQ3YwTU9MGBuLf4yHFYFXkeZYHSsZ0TzjP8mOYDFP9rTPcMVvQo9g6bviCDy0QMZqUL4Q+xVOurd3GO7dURJswea9OckJfUSGurb1/N6Bzv5Y2Qm+4KidhAVdPOOUxqlf9AqWeMm7AWqruMv+kWmJmeBOF0Sbndh/u3iv4lA0cSRISYr4JL4IX4sH7aY83qUledrz9cseSLDUt8LJTBjwfYKRTPY9mBQoZ4KJHQ1/fbdqNZxFi57reSsug725eOny5pe9oKHrJdX6FzuHc3a8eUjOzBjt5fEOKCtbw3nzjx6KFsFuAUV99x9M9Bi7BvfsbHyloM+e8wfBvGz0kZCsbTjQdsVUOUaHfwoO9mvZtcePTsfAdF+RCA/wzxUH8Dh5+cdf/uq04tt80NHxa/FsvNl//SsuLL11vd9pk02qYBjO2MZkFw+FT4lJSbZgi0b9ZQPCA90i4UU3K/qEG7oxOONrBRry4yilcPzxx99b/N33+pyF8sZqB4hcDLrRgf0OXzN26nvt2dt+RwfFWUVVPkjtFATYMLFu8PRc98lhsFol3rWKAvy1cMhm1lc64Pvf30k1R1L1bPgR6/zohz88vVvH+HQm3xav808kVCX1omm0Yy/75PP1nd12bJydPeGRzRFvh49wZOzG4FvVDx0+k4z4kk9GH9Ue/fMrGkOByBzm7kt+oPgqPmR7omnySifRJeJcOjr47BqId8kZHhBH2S3Q8+xPbdhZ9oyvZbFF7cEgtmdDm1v8QafRJeIVu/b4wArw0WDpktOxaTvmKjnfX/gMt9EyfIVThYz6bnwJXwWqxghH3VcAid50NRxbXAP3dFf9iwvMi57rM1sWrtsJpDCUj9MY7XDpL3opgDW/5psv7D0hvVCeDZ9xQbiODmLfxu9Zfh689hkM0UNBDJ27bjeW3cXoa1F0Y4fjnu9aO8oaI9z3u//gD6d8MLqGng2uP/iDPzjtQBd3hYeeb2xFlnASzGBsnPAf/qJV88UT8WT/aGCRUvxIR04eCD5xkHyN+JYvI58THPIF9RfM6Y/gFbPVBx/G4gy2VZwtXkMrfpAY1jj0NtkKbvFIfYkZ5f7Ng00PFseA0e/y6mLt6ERWxBfpnPDW8+oBYggFGTmI5l/7noW/dKAFCeSTPeGP9vyMU5q7eHnFnn/y53912xcOqIB0QXsk7iPM+wogHLr9/F4xD0AJuKmQ+v740XbMAmoh9OLI4B+rUBpToqf+mnjjqLpLCEJabfQV0meCmpNECUnICVYlvihKsEs8SL4ikoQARQNX8BcOJZymE9B1CTMJtGCoDdj69AyiS0yhBeH2ezHugT5CZA76T3H1576EnkDi9uyMbUEX2r8vAcw56HMmps/h0262mUHdZObJdxOv+M4cwiMBktyZeAR3bQQfeIpi1gcelUCZcoCO8ehsP4tpEhnG5CwL8sjUTNBO+FYwdrN3QM3AEBz4k9Im3OaGj/HjDKbm3MAxx25OS14PGWdw5xxqXzt8CQ8cynAB97VFf7xcX9NZw/tg23C9+46hyVv1OYNGio/Chjdywimcv8nSlBnyyMk2JvinLuQITv6EK/zvnutT3iZvTRjgq7F6jq6Zjo/vAkTzYnTrQ2Jhyv85P85xwWqO7QCpX/oinOB9juS5TTCn4Ht0bzvdeLDP7tcn+UBvcJAH/ITPpy5Ey+Ck82sHPs5DBRD40O9MGt07dLKxg4lxznEgd+mG+haMSIxJctQ3HU4+Of9T/8O9OQdnfxwaMOIRq2+mnqNjOJ3wwvmZNubhg73a7tXNTizAT3Ar5OyE1Q4MmjO5Xfb3zW7nOTI/dfO0x3glu4xvyXuORbDVXkJE4m/2h3+C682ru/POe672AkcJYwkZ1/FW847/JXPxQfOJzvBotQdesuuDfxBstWcnmo8kxuXFtst0K8dQkqVPsty8OMWC0e6hi7Zw3Di95JtTXZK+OXHOG1NhgG7CT5IA5tBvCWSBtKQqniQD9B05mavaerb76JsDbgVkjnHBK7lejv7V1h1WqDtf+rR678EurElSsMlWQAZTY3G++10gykl99WpvMfdOB8UJNIqW9dnv8KwY0bVVILndAaokrYRqMAlaFdZmsqH+gqn+yJtEJ6d6rXB8uH1jOlCyRsKCv9UcZgGv6xI4+LLAsn7qN3hnklBAEH4ElclPzwhyuy7gILP3r/bCJDBLyjX/nbDZhSrP4b/Nm1+dFgxJgvUMPRhu4l07lZqH5HBwBhv5P/eNHaXUvOKxPhuP/eDzxxv8iMa16ksS4/Zi705uvubcpwKBedLVkhXu0//0Zb9XMNbL2Y5kE12QfAbX0h83e3FYBZApX8259uHFqm3wBUPjS1JunbuPqmPrJZyad3/8AjweHpOBPiUMFK4kFvE7OPoUxNKR7P3yQV+9WrzWGOSULukILH4OfwCPBndjhge7NmZs1XOSrXzvxgoPPbNpuBeq0e38mfqWuOnTArTmapW/hEDjKBj0nY7sOQlidOualbtw2twVNhwDAo54szGtqE0XxlOSV8buWvMRi5a8Mbbis1gsWOpPooRtQev6WrbxKLZHZ8XxeGLKQHOQ6FD0cayg+KhnmqOXr6cvFAxfvdrnhJODnpXQjibudV8yLtrgnydP9gpgyZ7mpHCiGBlekp36mAsqm29jOJ6te+KF2oK3sdA3mtOX4Ql8Ev0SWF0v+d27fPputfNc8bqOt3u2V6qHx3CibwlL/rlkmBXMjb2KdV/u4/6mv9Uz3QsPfXbfjoRooagdfdsB0lzDX/DMJE/4xjNsNF+jZ8DQM1YWS04qHEtKiuGCrSSneTamXQaK486BryjzrW/tExrqZ+rono8m33yzdxY5rskxTPEIW0AHhA+JXHOjL6aemzkCyeHzAqpj/vht7KOkHD2nwNAcLPqp/9rHex9+uFfc1w7fKhb1zJtj0RF/ZsYwkmn1xRftEx/Z6cNeJsN9r68KVuGXfeMbTv86ugTXLB72vNXy4ZKOab50eHSxs6c29aH4wfdrPLE+uy3ByYei7/le0ao5TRttNXa48B4sfkxwR6fGqW++vUUm/Rbj8Ifo5H53D99P/oBvfn4wxcd4rjGDlf5vfgpx9dNz4Y2vTp/3DPvX3JNZiwXEL+TIwgj80JzsBqofR5/R4Xw2MQlY+wxf+Lsxg1XBP9mRg5GYnv5N9JTzDA8KJHZftvuv++xesh1++Ahiy+bRmBU/6PJZbD6Pu+sDj4nTLDKRW+wZ/BoPSkR3H11///d/f+HcUXz8brmByYNiy+ip4FKf6Xk7y5prPBTemiubIzZt3GwRfkh3WrjlWXkB/ou44Kc//eni8eTY0agKm3zU+MtxlOjVvfjFkY/NKX7AE/QD2WfL6kvsyBdqPIs2wpu8Ar5VNK9vO4HJZbpZzD4Lr/yv4BQbK+iI1+guPjZ/hw/oqCv8DL/iVDzafbYcjfnojdVzbGcyRefMvAW/wSIpOyHhi42ZRxOGJ769cZcN/dO/+Ov1DhCGdSZz+s4RqFNGnuIMwDsn6+6csPqSkOPYv32zE9IcHMSXIAj4xpP4WsbnCGzqiwD2nETY+n5/B4QpNYaNweakMaiNJWGrz1cvdxFiJqYotfqRnOuzvxhR8C0xOBOEcCMBtoLwoyotgEYIQXPPTAWLHpwc8KDR/D2vwfWkpeC3a+YgAGvcjsACP8Zi4BgRtNTOHI03ecazgjrB4wwS6y9Y+pTYOZ+T35SB9o0ZboNtwX+s0oYreDQGPtLeXMCJvhN3E6eSRHjzPBk75yBRAtfwTfg504KNpdxf70B78qAxXccPE4eTX+qHwzfb4is4Nga+Xob1SF7/e/iH3/qatKRszAnOzBmNODTGnDK4+enu+CQ0mPw/6XPO6+Zn7gyv3/M+HJBzOgE95/wnLfA8Op/02UhaTF1HNujAaM9JNxZnN56sAAG3dEZjnBfrpo6ZeHr9eh9fRT7MfdLcfKaM3PHtnf6b/EKm6fcppxM/vQMEvaZhcS3911zAyAHEF+gwdQneacyeD089T5dypjaudyIRH+IzMN4/kqPBNnUFPiQ7EkRTNhVKGm/apWlPyCp80gFoSRdIQtVOfwJzepZdmc4R/p/wcoCXPFztopCC0IMHe0Ut25LhDyZFhLcXO9m06PPm7cX9q7vFD/iD48r57DqHxgomTga6sov4Ph7Hw13jzLALktq9BL129S+ha8W8oLLx+Q6Tx8wLvshwMKFD/DB5OLpYmSppwAGEF7zTXO9dbR+gfmYSUcKeDYIrAVKwSFDWnyS5JCh+ffNmH7+gbzoinRE+rPiur2DIOSQLObtkoX5zQms3V8/xlepfUMmW4b+c52hghWywNx80ydkng1Zn0WEdMdL8GjtHtNVljWnXzf0H+1xmq5MlLnpGUCuxjG7sTJ9ffPHZknsObPOVHBfYBa/ElpeBWyV2dbF3PuVAd8+KQzs0mjeftL6DW+JGoGz3CT+OLK4C09udeG8+4WgmJPodXN3Dcyu5fnl5elku3S+hOgPlApfgnokCY9FN3ROMs21krLGaf/Qgf95xAa7r67sz6Bsbzza3eM14ClKSo3Rxc5OQb5xwN/WmAChY7AwRsNB7ZJUs4YNoNY/tmbLMF/ju9z46JfAkvukvicbGJn+C9No0l8aSOKiN4Pj+xZ3eUDxpTLz3zVe7CHF1fxffJCmsMI6/0HQWYJtjOO1/66K940oCTmJqFnHplr1jYidv2BO6K3pI6oVXfC1hqzhYu+gADsGmxEv9SXQuW3rsloaDnqOT6HWF1vDR8wXaztOPfxV98I6E6F7dvne1K4rQ/fQreNiX+hLv8YHjO9fhlq2P1/iFEo49H80k+yWfLUZQbBFg83WDs/7qO/j673dj08XNt/76VMRyrMvUcz0jcYw38RC8hmu7IJrDLlju+Lfnm4OCgmejc7jnQ9Hb3e+e5Cz7/OWXX6z2zn5vbP4JeeaDhYfmNIsi7QBoXor4zYW/F328NLiEXDBYNS6R0ljhsHZwSAdJDvOpg5mNlqzumqQsHulaff3t3/7txc31Pp4lXIFbsXfpt9ud9IEf+q7P6GiHXvhRqG9+bOSje3vBkN1G4TcbmAyUmEOLcNE47SgKvtNL6e/t3UlsYXDQRxK06N4nf5p/3dgdnxW89EJyGC4UJ+P74Aru8EJnR9/asdUl5bWrv35/73vfPRWg+SkK1fX16aefrbnbQUBfk0247dnmI4GHj4MxPLNZbCw/nr2Pf4KX3Z6JOvRXtOXDS3bHX3bFSRryTXvJuxyJfBPb1vMvjl1cio4zVmND6iv+oFsbT+Kulc/Bygfkgynk8SvFBXzS+sCDfO54qfuTR+s/OvCPFKLsZpi5h+BjZ/hYfAP2gK/L5+6TLqYvw0VjNpd4IV5XyKg9H7W+0CT8i5v4bcEcz9oJwg6SNQUkepmOs+ACrzjWiW527E8yJm8ZXrre73iALUdzRejm6gXbvchZQVUBMLqGcycJzMVG9avgqCAifyq/GT6ah1g7nFi40LUKEMHUNbYzfPQ7vdW94MNz9RXuJaD7XhtHFQWv90wFA30GLzNJ3HPRjmzxscDab4VG9h3+4l9ztROouTVOeGzs9GHt+cjxRGOFEwvZGov/HT7jLS+QV6jmIwV7uED3nqsf+p7dZ1+XP3wsOOUDOIqqZ7uGR4JRLMafrU12qnvNkX1UTBCzBYOCY23rt7lGKzsh0M1uu+YWrtjOcN24PRef01fhhx1MJyqMaGN+cJQMVQQLpvBEPvWhPZ8wnCswskny1rWdi2zEye3M6Xty2B85SF80f7ag55ujgi5bXp/xXdfjq+Yq5gz+nkMveaPadK9n2TXF59rKl9HlFp8FX7DC5+V//Z//73YmEChGDlS/BU87YXf3zokA2E7e3mZKYHwyYsuBebOLGwJyCQLBuKAyQAMa43A2GUjEAHMFEEk/SHpfAlSAynFB+OC6S0a8WXOAZMEFBUz4Z7JOW4jlrGnDMMEFAxOsBExyA0NI6EmKnJD7nneBoJf51WfzUcwQ/DW+FTaCipWsOUjnGfMRDFMik76cr67BtfvmrU1jzuSz/vCBRJ3n39dfc6y9gNkc4WsmvNB30oUToB8w1nYmDSSvGFaGiqCb00xG4xcJUDhhCDmN5qkviYHrF3slCv7nvPUcJ1EwJ9DGY3CSMgsmPLUC8xG4kuWel9g+8evx/hFzMo85R/iCb/in+OGFg0OmtTNu9+c89xh3O0DOeWfiYvZBodInczztyEP8R566FkzT+Tifp2SMdhQovICx+xOmaVjpofquHZnHG/8WnlYtdJbjPodxPkf34E16kLxUAIF3/c45kY2pl9zfeNvJGH8cfAnO9MeU7fPvrQAvifs+XOiLnIEPbuMnxSFOClrWX+3Ro7aMdLZBYfTieAk72Z680bMd4UHGm1N9ZqA5oo0TjSUEBCSSw8Fae/MLVwIrDhX8Tzkj/xxE+AwWqzoaS8DTNfyMT6xaBD9bWFsB1Nff7JXCtdmB0l6NFt2zzY5A6feax+U+3mzptpv9Eu5elGxsvCrBI6kusKrPqQ/t9JjJB/BI3EnKSwiFm2i4VqpulXBauTS3m8Ov+8E05U+gVX+u4xk2dRUxjoUXwWMVYvfnkWB38rQTTHTu1eUu3oRziYL4sGucTHSXqA7XnH92rueDN1gFxDsQ2Hq+PiUK8SZ7LWCUgIpvGjtn3Aqkflut1jzZLkmQ8IN3mytfBt2jI9zUv2C7fvgCVnzVl0RyK2AdwdSKK04wZ7sCQX03F8l/OsnKPfzefQ5vc91JxH2kWDD1yZ+x+juYJBjRYfqzD+8/WOPDkyRFtOo5wRqZUICor9pa2R7u2AIJumW3L/cq+HAS3fhsktXk3+/aNJc+JRMFrYJc88R3+CrcFvAVCEvKFiA2v/74Wc3BPL/+8qs1h5JgVvoGY/yy57F31M4Ed78VX+qL3ApEZtJR8mjyG96K95t3cHckgwBxyrX3R9R38w1WRVuJvOCRvJRg7VqB8es3+6Wj6FNAST83Byvj7ABKDoOrMdI1jRFugv9v/uZvVl8lMEucsgXJhSBYAfCLzz5fbZ98sM8ztnpaEE7Gok0wWOXZ2JItfWY7JfUkBhRm6AEJHUGz5Ca+qf+5+67nFLgcM2D+/bYzxao6fOj9GVauL546ij7Nn/4QaIqP8IVETPClP/gyEpxseTxlBXjz5xfSf5Pn6H4FTX2Qo55RYOpev+ksq4L5auFE8SXai83CiZgoOZboVvSjV4IZ3PEGvVJf8Uyy6dngDZ/hjM+hkAr2xrI6szHwTvfFTWIRfruChoIXX6K58FPEcvVh1TWaKT6S1w8+2EfDNZfmYX7dZ6+aA5jIcGPUVwWQYOebtZPGd0kNRe/4it4RyzQ2mWgMiaVgr180ig/YdIWBEmt8ZTGPRPWp6P3P/3JKPuurts1v6aGHe+Fl8AQ3u+2l2uII7ds9wZYHU0dA1k+wi4fs9pC8JxfOoq/PeKu/r1/shF3zDT+Ki2zhXJEefwe74hk/rJXJ0WLBc5wF33dyNAt5yWJ0liRqzJ4tScYXT1fz9+7d27Gk2DL8zKMAW0fDd+GniNuiu2KRJL6i9IwJrN5uftE/OCS/w7uYgC8lIR+txUPds+NQjoi/2BwdORVPzj6fPr3TF8Ed3rOptQlvj44dA+Gg6/UVrtic+nM8Hj0tbqcfFEODkRzVf31a+d8cyRtdMBcZdC97B45w3l/2LnjEVs2zts7cD15FN0Vw8lpfEr3hin+m4DmLGuHZ76mD4oVkJd5mT9Ox5DWa9JvNm7a8PvG3GCxcsmUWXcULwc4e1jZfs9/hvLHhBZw9G97Db3NsfO+yqK981vgu/Gkrvgqmnqk9/sWDwRf+epa/pfjOd1RgCabamn/3rcLH/8EVn9BtwaAgytfl7zXv/vhItVWwFIvwU8J7uJi+d229py1eV3wMRr6rYlZjNn5zUSSRs+KXhXf2uf7Mu+fqs7/wF64q7MQfZNGimebEpocDhWR6duq/5si2RP/mX//hsH7sVpeLqY+KBPxo/N14Fg3FW+GTDzGPr62fYEqW+l7b8BQOux7fZ/fpxq4poHgvGRvQPe+9spszHZBMy4f0iW7Bxy7zp6fOaE7pafIEj/KM8Ry/NfzTa3R8uFQsmrJCh/MhxBb88+RFfBF9G8cuMLmDaKSwxRcTh8ujiK+arwK2XBm+F9eL36N1z9O9YtpoF5xyHGoI8r7Nlf4hq4pml//lf/zftQPkPLEmSdbDAcbRwER3Sdvbi3tXOwGrD8gLcImt2p+C5uPFZmuM4wxYAZwk5Waq1xfPHu0tdxzB+jTxJijZILklSd4zjQl2QtZ1hOraq9udoJxVrokPiSuMIWFAyATv+uQsz/nM4PT8e/24xomDywXfUbWc9yZ84KFAJUoFjIyGgohgQ8LIc/oPltk/4ZOQZGgbd+ICzLOwQzjXBI9+z7/XZhZJBJ3nyX+8ZX7RVlIl2NABXcCBB9Cd4fFbQY8SkmwE56TzpDU8vHnz7u4pcoOmhJajz6EWHPa05C3eZzyMJwEUrfrngDT/HPgFy/Gy00nPyVcXh3M374PJXH0y7P3mRErkULBgrj/jCNImDszFtflpfvXJuadXJJImLOdw7t+7YCCIwSdgARt6zf42T+/KPximfHZfMrnreA+/bZ7fuxPgo36seuGwT7yQLXCa79u3yd3WRf13X2K0sTNwGCwAACAASURBVNH94mIXXvrbCeZdVMZX9GQwSerhKzI/aSA54Llz/jS3+mpeeKL2NzcvlqGLx2cyxDjBVYKKTE29i/ee3N9bseH2XP4EAw+qdB9BHVw0zotXe/WVIK+CCHyRPUZ36Zl7d+8IWA7Vwx30ajP1hcCVvAkE2Tf4Pee5yYtWS0ncNZ/gEBziS85jYza/4AmWPgUu2U+r+4Mph0q/4CefnuNgw0nXrVB59KhdBnunhvEkRyWyc0glF3fCbvOohMDr17ugo5DJEevonf661//jJ3vrOV5p5WRjPni8z40vEdTf5198cgqK6J7m1NjhtR0uHP8F69VeTaUILNiQSDF+8LKBCidd6zmr0Mh6/dNrkhN4Gi04kvfv3xV17aDA22wkp8uqE6vGFq8fdO4Zzn1yFix7zntngZWTcCpZHg7wkASdRCndG7+xN2hQoEPuGkvBTxHE0S/kr8/Goh84xDnh0Y6zWv+N99Vnx/sSjiOw8Fc4aD69m6LPh493kUEgc/84khM/N9/wGj927Te/+efFe45xCYVWzK7+jiPJ5q6VJRNvd4BG9vA0ndLc6lOw1PWCmODit6Zj+i1oljSoL3giP+j34uVdwVBh42T7b/fuPdu+w0N6QfEhnuCXSPqw3+FboDDfdcBmkYngtSJL0lNgTueSZ7ZA4a3nKo7upOK2cZJ0bDF80+2SsMsyH6v5gnUWB82/6+GyPsKXxKYgvnZdZ3fgv3nXprmiQXjj+0serkLK7esVoIWj8Bo+PDvH65qkSvIpgfr04d7BmLzQU8EUf+1CzV7IRH7Z+gK78Fy/4Uyimj8ZvM2/ewI6PhAd3Xj0T/fokfrGZ9MX4Dt3LT4JvvCzji84Fp/UR9fC+yrcXVycjlTRll5g53qGfHcPD9BL8UXza07BHF7rayW/jncCmbfEfW22LdvHnrEtvjcHOkaMRweJNaz+65noFTz0dt+DJzrps3mUtGlsPh+/TdHHrp3wW9JGAmz5GsduheXXHO/H7LvEen2wrV4eXLv4VlGr/sJNMDQfiTS8jk9qz5YpXCoOs0V81fg7nCgu8D/EgHjzV7/61Won+R4+KoD0V5/kAQ9LxM1iCNsWnDvhsBdZ8FcdlcFehx82VswWnmovYazInI2zatTcp4yGh/7ZyXCM5+fq7q5JFsINv4ptxaeSJRIk4SLa/+af/2n1EY0kdH1vHnbzSCRJoPExxAu17Qx6uoX/0HPt3Pj0Xz99ZwFn8EiopxfY7uYd3hRa+eMvb15e/PjHP1405BMkA7/+9a+3frrYuw3TfZKfzY/s8Be9F6s5BqPin6RS7cjNijuvrhZe5iINBSBFKHwXbOSLT2fxgfi76+EqPPGt5ADwkhxFc5ePYWfFbxUhFQHqM/5m/8Adj9VXOIpudgQ1n3AWHK1qrm8rkrvunQ/Jih0An/7rvy6dJ15tXuw8XVe/FQb5cGLQ8CU2M396lAynv/Y89g7p5sm29L12kqV8r+Yb34tfkhM2S4JVsY/fLI5QeFJgCc8KqcEaD5EdejCc8yHNyXyyM/FWNHSPHuteffMPwp2iVvOVeG9cPrvFCr1brGvpc+8Q44PVR/Nv3o2JHxunfi3kSf681L524gz2Nz6rf4lUxQ+5zOQKbcSQ8VXtpu2sffhUoBPDkSc73yxMoEubfwn22kWf+uk/mNF65rn4v+ijmF3b7oWTbJpdzvXV7+SgMcNncwpPyYjFE+y8GF88HO3okdoqcvZ8Y9lJ0jgS4vXxk5/8ZM0pHSpXEozs6OSJneO4eWeRcPokmKe8NmeFdn5UtA5XFkziyZ6vPZ+mMYKDr+w9e40b3bouLxFdGycc9oyFHoq4Yko+FL5lz/vdd/NFx66TW3q1duHC34qXxzts7FaeeQ40mr5COoJ+5IfxwfnS4SPad11c0dwsXkkPWXAXXoKbH8OH6tNitPoJ940rniH/zbPx8Ee6A08Fq8VqjdP4tQsX8mHRpDbho3vikuDmf4Q3Pk1w1o/4B3+ufNB//u//55aD2SfnUlIH4RkhDiaBv36+g05BVZ9NaCblKKbuNZF+98wK4m7vjmDhlErGBfDVkWCeMArCwVJfxptwYwbB2Uz2UTK9A0PfHEFOngQU5nGf09BznFBGDQ4FgALWfrs3E5CEFf5mco/jHvz+9QumPsPH7IfANF9z8zwBgAv0PUnZ8cV8BOACknAyE3zm73n497v2/9Ef4fEcOoJd/5wewSZjABaB4MSPBJDi1onmx+pyY8GfPiZ9wD6vccT6fPnybvU8nJ3jBBz4Bc5Xou1wYvSpj8lPtasP/E55xfcX94+jxN5spxDeyHGfC2dHEZHs4K2Jt3O4+y3oVtWHB3gxp3+PxhOn57Li9wzo5jWGyv3mPf+3QdjFgolTcyYTAropm2S5dxdJBJFRc6r/ySOTTySNSgyRKU45mak/Bgze9AHmy8st2/i2/gQFis0zoLu+3sEj3XQstDjpALoLTOf4P9dB07iDY/KreQYfXTN1ey9Rdx3PTRm9vNoJXDxLXoNjOYb396r+c7qC+zSPN+8WSeDz7cVOgi1ZWIH85gXJEIEw/fLmdp8NywBfvt0rEPFAzwnuc6AYbUEZfe4ZAcR0LIIdz9FT5LK+61MiKpg52MHVX8+c2xhFEQWG5tP3GST0LNoFg+K5612745vs7pvlwH3yyV5NM5PYdKYVgv22Mrtxm3dOSPyrAMJBC9aO3kGHnr1+sc/Kl6x+8fU+dunxB3sl1doNUp/XX51WonUdbu7s1k44osP9iy0vjR1c4bV7ElEcaAkOgRh9GwwCVTQS9Dp+hDzSK/hn+xd7/s11zec4274+Hb+Cd2ovyLIS8MFBa/KBr6zc6ox8PCiJI+iZ8gb3kl5WdDU2Hm2M+o9uEqTkTgKntl2LTss+jQI3/mke+GUm3+jPpbdvNx/3kvDahovwhn9v32xYKmDy+/rdjgT6t08LaCSaSpiGY7tOnj/fLxHtX/IpnlXsCIa10ulYqdz3Pc5+GWxzbe5dU4RzfETzELg09/hCoCyRUwGosSWrrMSmu3tHCBg4+vSdo0QkQQUy/aa/ojEaFvCwyfG5ZJ5dD3Z79azx+ZUzAR9N+cRWgUn0CqLxkQJIhbhgEZQJsIKH3jKmYIYdRPMKTNHFcQ3hpd/Tzw5eyUx2f68037ItlohuihL4FRzBlO7u/5NP9zsb6Nz6lOS2SjZcWBltVeQphrnZtovc9skm1rYFGOAl55IugrDmex6j1GfPNXcrjiXoGmPaLXxRH9EOb9NpfHN6gU5D4z5fvnhx8g1nHHRxJNDYCvLWHOikkk5koTGmLxO9+D2SVv2Ot0swVXhJRuwikgzih6Tf7JqgexRJ4QxsYlB8we/os6RFfUrak8n69pLTrlkFLLFO1xSsO8M9XkALvJmuSM4kFtmAcGvVPh8p/M7EBTyGU3YumAXr4at76Z/GsUIfPuo3nFhsEj+VmDMuuNkngX5jiL/gMNwpLmydsFccNxZfn09iNb5xZyGgvnfSZh9dYbW2l9Za/d548bmkSjBbKd548/gjOoovJmEcbGL5nu17/SuOBmd05ANKpJmrhXIKVOQ5/FsdzzbXdvH+6x1LkfvoLHGz8hbHbsXGkJjm55IHCbf0Hv/TDplotQq613vxkERz87A6Gv8r5K2C5VEYDIbwde/BPt6QXu7TatjGLH1Su/4toLEynp6O78RKXYu/ogs7Sf9EWzY5/mucPq2gVqABW3jEo2SajnTsXDSOjuSNzqJvJOT5s/w8eqpnxTzBjtbBlL1+9mz78HSwo/5qm17qnkRceGD3HE0TbWoTDWfBQrLvn/7xH9f4XiZdwjoY7DThl8w8kITslE28Gs2bW7/Z8WCSFK0fdKC7FHDEm3Da/eTFS8fDLRtR/+a+lPthx/l2fPx+x/dsMJ+JfpUAxxeNES/NYn3PrF2Vh+3CT3xzvhQ/vOtsdN+9H0LRXFxGTvQXrHynaLDyh1dXq5gVbU+7ro4TBIJRcYpv1u/4xtFlvQhcEnzKVn3RSeEmvErA2ymejzoXKgR/OKjoEO7798cHFmPBs5iJX6aY09h2awRrOG/OCnAVu5PzroUTcSKfK9xVIGqcjqZSYAGTRSDsXPzifUGNRR4Ub5YuOnbaJ+PBC7fBikfBGS4UssUgjUEXiamMXxvJ7ualCMQnj87xWPhTvOxaY4g95Br5g44DCzf0VOOFY/ETvRQt2eD6S493Lb6xs9HOv/qwKDMa8fPJWGOxK8Ffez5AnxZ7KQbib8V6urC2igPh2K6WcGWBhXftzeKU+CM6ia/5hGQi3WjnlOIBO9U8GpdfH/+xx3YOBrvFTfFF+JKbAHd0IPtd42uJRfEZW9Bnz9ROrBFsM1dEXy/bNzZuiJW7Tkes/v74z/5yFUD6n8ZHp5ICTZazC1mLiPf3Flp/Ej+YumdCviKJgPmU8DheggdYsCDSw8t9/rZ+JdA4J4JyxgCSEIsT0XVw+76CzIsdiPf8RJqkmqDDs+CCL8kyTnlMxYgqZoDpfZ/wfELgsXIO/ggtGDnZDJl2M9gJR5wxQZKAo+fNk9NjTv0G42wPxplIrp3nzN2zaPTvzRu/6M+cBPuY1RiMakwfjHDSuJJTE4+cB460YBY90M64E/dggs+d3NvHpMHJu/x+nOHy7+xwkYCAa7jp+kp0Hskk/Ceo6x5nsfkEB4M7+7CF++L1dtZrG+x4nNJRAJnBK3rP+U857vt07snonP9d4nm/C4KjP5WSPt/H692Da4EJPpDQwq9kfjpxHeEDHv1PfhV8Tvrhq91uy73AIljAg68bF/3IGznvDG/yJumKTybNJ47fxdPWnRxl8zF2PA8Pm6Z7eymevL7eMlH7SRc8PmkGrinbVmCAgX7oUyA920+5b9wPPtiVdv+zCBfccNdRMROv4HtwHJ84+5gOUbK7+ni9C+We01cJVDzevdpsud+yAK+um9+9Bztp+c2X+9zWnpEkYKvYOzLDBrg/EzPBo48+JYg56+xnvMv5zRFaxYFjUcAsrtBzPsn8xBP9h8bkHm7ghTMpcUfXlHwKht4DIBhrnK71x2niJCnmnGi3XhzunSZ7FxXntx07tZurSoP32x9+sO35m51UfH27t4mHUwmNxn7ydCfiJQcFM5KL7QSp/fVX35xWWteGQyWJ1JzhqX67L4nZ9ZwtiUp6I5opoqxVIuMoO7irbW2ePNlHdUjwWL00fSXyKYEXHPvZJxdXh+9UGyt9JXu37di7XPHIPHu5cWsrkOy37fLhfReo7nynYG7+4aY/wVZwSCKhfc+Tlfo3zuQluOQo10ZyqB0+a/XTvYvlHOP7+g+m62/2i88fPHq4EhHRaa+M++pU3EIbtnCvHN7HhYWHLQv7Bev1i2Z8HgmotdLw4aNTcCXg6NOugPoogKnvAr1+S+g4CkHwWJvG7nlncEuiRCu2Opp+57v7TFs4UoDpniRLsEsYSnoKjBwJEV0LavsUCPFnBOjRH34lnIKZ3ew734qcko3wDx58ulaBvt2+h6PaBB4z6bsS7McusuaPFo0bXyn25vOXvAnugm/6CN/XvrH5uss/P862L9is32jTWOkBhYD6t8qe3xsci07HS9Kbe/RtvlZU9l1Bq+fn8UDkPD2lGMFuR0sy+uzZfrmi5JjV7Wwn/3QmwKathX86tXb0ULyQPrHiV0xTG4n8pVOPd06wm+wBv7e+vzhW96Ebv6gFOHwZRdlwHPzkL96cvvOym0fhqrko/MJZPJI8hP+8m/A6bRs8dr8FLFbhkj2FPfZRMUYcEA+zcZJmdiEoOrPB+G/BMt7jVN/N0cpCeOf/4UHyuHB4rPqMx5ZsHH7b0mPLFu4YcxZH0FXCNryXALPrjY4NJ3ydrjlWor7p9MmvVr9KNDhui64MxvT8XPXfnOLPrtVXdPzqqy9PC9okASWwo6sV8vwCtqzPnVjaR4JKcOFVSdf6cNZ7Bdx4teeskk4PWBRBt/TZuLVTHKbb6K14wgrfYJEIx/NiBkc5OhM//ISDPvVhF5Y8xfLlbvYus/BLZ9ZuJrm2/7tX5vMvl207jkqrHztpgysesyI4+iwd/2K/M4VtloiMvpKidAl/xSKPxr15s8+NZz/5Uv1evtPDHZ84NsezzQXMyXdz5ytJtja/rsnZKPqI2ZpbMJRwPE/m1yZesGI/PrZq19yzBT0f/fENeTC2lePR3XE//Inm2neyXv/scDhpzI8++nDpqlaMB2MwW6UcP7Lfs0BuLtPX5uvw6/gON8d59Xactro9mCyM6LciAb3Md2iOp0LWEXfWf33zQcV58U5wJ9P0YW2iYzKib8WT4O16PkM4tsOnsRVWFGq0jR7BxF5L2CuQigPxO33aJ9+o59Gsdu1OCs8KU2w6nlVU5FPhw2CaSfL0m3grOPiw83t4r58+e549+8UvfrF86OTNDpDGV7Bv3v0no3Y+k5Oe3XZqx4h8YX5yc482dhqG8/qxOj988OUszPFyanawvoKn+Yk3xFoWZJDD+ggXzbHv3gMhTqzPcJ7sBzO8B3tzs9uj/rsXntCXfhK7sn12dipcp0t6VpErmXIsHv6avgj/oPltX3LHYc27sXo2eOIbdnIWJsWxfMPmHb28VyM46E35KvaCr89G91sOo374nM29/sn8KT47dnygffRmJ+pTkUnsTdbTRRWJ6sdpBHYT8aWm38RPR4vkhN3pGr8ajOwbPuS79twqrB87NBXMxM/Nb+ZQ0IN/g38dh2mxxCygoFNzZs+7n18R/tkevpfiDp8tWMhX46886LGwiL9PJ/UpluGfBKs++MThw2I1cR/7Fr3tQKydnadLn80CCAXHAffZ9VkAkWhdhuzbH5+c/wbGIBzenjW5AOl7SDKZr1+2vX5v7WKAKYYVHBwJMoE85m3iEowMMidUECRphJHOE8RLSO/dJbf1rT+IPn8enno+JW3eDDEDQcnrd84LbsNTf4yI4J0CMe+Z5MX8lB6FMnHSXDEWI7oGGgWWYKjNhEubmUwFK4f/vL/GpaTCTf/61M9MxExaMtz65Hx0ffKfOXdNcNJ3NJ5t5xzDb/BM2vpdn/O6+ZkDZ0fAhe6Tno7AmjJDidZuFmgoAOOsBMBhWNFu4lq7PhV/8LgA9tEHOwC/vbk7igFNZzJaiZLya7zJn++je9emM3hOZwmMiY/pNOLrieNz3YIH8cw0dueygAcmrlrFPvWWAA0/wZM25/xSAg3M5J0xw19kVCAiwN1O2z7rUuDLcZ88dy4DU7aur/eRHHRfBRD6Q1LVuJufdsIYTB2BlaxP2aQXJbwmP8529JoENx6of3yCXuf61/WnTx+d8DdllMwIIHsZMhuCfgsPN7uYM/Wb+1O/daRS/KD4oM31y72SJni6Fx63/r/jC9fQbfH01aFHbrd94nDgQ46ChPqkRQ5GfXCuOBd4AP44dfUt6CabfTL+jHfOjORS1zjGfeesTicSvc51xsQlfq8tvXknx7twVhJq8isHwtEU+I/zH76DfQcbO8H7+vV+0XB/a15Xe+FCY3a9MXOcru5tm/P21bFb7cE+vx++Je0/+s4ObOcLFgXRe+v5du7bAVL//In6jk8EVlPXNs5MohmXrZoJKLzXmPA19V003cXxreP5ORL9nEMB6bQt4eXkKxwFjMaT3PWi2ODpHRjxTs9IujrGQLKuZ+mDc/sw9V9tmk/BmYCA3DSX7ufENtb08ci1ApXCSXOoneBAcqrf3366V15+/sWnJ39vBik3Lzev3LzZRwhy7F+92qvigoEPiaY7ubkLRzne3U9/+h6e2CzJ436vVcM3e0WaQLZ597wVUuG0QLU5FlwpWtRGoBUckmVTrsAZXPEv/7OxfvS7PzytDg2WcDkTTlZP1cfEjxWQAlyJHglMchauC0AlDAUg/SaPEvhkML4hH+nnmfCIFpIvK3h+sfkiOydB2diKLt2z4jqcSXw3luICHpNwYe+spsdvVh82fniqP7zt2BKyECyCbglWq96iU/QPlq++/uLER/DQuFvv7WP12Mnwgu5dX3083jSlx9gSAXwFkJ4R+PJP6W+rCYNNMjf8zYRg3x2lED77l9hfSc6bm9MZ/82/lY4KIHYRiEX4Wlbrpz9XsuJ4j1HwRZvgWkWfr746rdYMjiWTYxXiLHREn/AS3ubum343N4lfsrzerXEE8vASLBLgO3n8cPVVv/2GZ3zFL2KXuy550zV6izzg0Z4jQ/GnAqRimyRdz0vw8PfodomOaDF9qp5xTfxCdhUM8Ff3JWWad38lRtjWxmA7zLHx0wvBHW83trhZm3DcsxKotcVTVteHq+bZfzo/mBQV6NAXL65Pxa36koBqnJ5z7M/UIT0bTLtQsU90qD2bCfeSL/RidJbIpJuCOZsjaRMtWi3as43pjPBgaz5ktjYSi2R1HnNHlsPLXuSxk0j9KUKHD0nk+Lzxgid4K4Cwe3y17qN9bepPAY2PLZElydx82Xr+RfMoEblo8Ozbi//nUR/11e6p+mgFerhKlqIdvdbYS19e7dhDgU+hRfL68liIEA+ik1iIPxyuumdngiRy1+JnMVV9OEKOnuFzhxeLXcAD35LR4UZSmx2un/gsHESnYEo/1wf5DS5JTosd8HW4omObO/9awq4CSOPHG2RdHNKzijAKCXxB/r0kcP1JqEeLaLOKqMcOg/g0mONlhYrGa4eRIwvlAvih+Lb50v+K6xZ4hP/6CS74kduh8+3EaV7xSHPFy447Cl+NN3e+yXPoj81uLDEl3zYegQO6RtzFD+X7xifRhF22+48u50eBU2GDHaZf+CjBbYGIY5nCYe0sdBI/KCLw9ehLu2crPgcbvlZ8c5wVOsidNSe6sL571o42ur15hedgsqtTwZU/FZ+L2+Wkgj84xSHkM5yTY/PpszGCO10hnpOrCEfJ0MrJHu+PqB8LHvoubuCvgqlxK0SDb8cd+105wW9uijFkJFzWr10kwVAM07/CsAS7HQJyany82ooTJcwbX9G1/h1HKk4Pfrvc4hE7n+ng5CI5UCTiM7BhcCd+7pNshwN62kIePl/36rv5NqaClkKGODk4giu4e9YxduL75MOzdDF7B7f8CjuNameHUTorWvMjuxd/kBvz4WdPu35ux/lPwRQO7JTj54k5w2dzqi+LAMSkxkeTvTN0HzNq7Obeb7TAg/rnd3TdztNwzI42VuPidwsCFUjo+/zicGfHWrLiiLx0wCkfdRTDL//kz//qtk4DVOcEQVJoTrR7/XF4Li/2lj1BUX00CcIsIKVcJYUi9KrAXb17NFTtJcTWGC9vTr8ng/vOmFHUAsnuM2KUINgJ9urj/rvJekki/YcDCSECIyiTAIvRKEyOfp+Ul77e98lpBJMxpnGqzUwuThwRVnOlsJsrpxE+zxONFIGEGaeGw0MY+3SvtmDrcxoKyRbJAUbpfPz5+9z4GYvz1LiSMZSFNpJZ8IMv698cKK3ze37jDbSZsHVvOo1z/Dte3Dth4GfSGH7hYSZKjV8GTb8URLBHu/4TWEkt/QQTp/rxsw9OBRDyytHgaK3rRzHDnOB00h5fTcMAtq5NHuz6NL6eOe+vZ/zBDVzpU1/vgwVuJ0zzuzO4J9+gP9maND2nUxEEuCYceEpitXuc9plwn+NP/iAn0WDyHv1yF4RsB0tytRgNHtBqJpLaARIfMcpv394lK9Gj+TBgZDF+gSMOBxjoa/SYfDTlY/KH+QkQepm6JAHZpQPXePd3QqnvEoT1x9Cb87237/JZ+G9ePdv3dhZIjq1VM6/38RE9z+CnUyqAwFHPBQvdGHwSt2/HcYxozhEPNrjm/DbOSrwfK6vxN105dWfzEzQLmASi9SdpAscZ6xwFwVpzjjYcrJ5dcz6O8KL/0HiOPeWGY0ZfczbavbR1xC6PagdPxuk5Cb8+00lWsH7wwbdOiY/Nd3tXRUccwQ1nR6Js8cntTpy3A2TKp50HH3707OTI0JuC4Byk4Oj/o2ffWviYMlJ/PdNfOMPnwY3n8JAVV8EO3/SHZMv0Z/SLfr0kVCHZKjY6Bv/gy+ZmZU79rEDoKGzwMayGqv+9vXcnK9lWR4bgRwlD/g5dg4cl7Gtn1WdObk6hhKcET/O12i2nPZw6DoyvEy5tiQ4uCYn6kBSPf9oBsvTJ7T5CiJ/Q86vd9YsFzxdf7dVkM8m3E5J3ek3AHd3hoX7gJbjttMJz4TnYw/GydQc/CnCsnEo+m4Pgrt8FF86JFojSXZL0XbcyW1I+hz3e7/cpQfJgLwjxUl1+KjyTI/fZgXAicScokZDl16E5H5WuDO/RKxxYxW/FVc+wY3BR+/iOHukzGkSzRw+2vFeYEgDRx/i+9oL4eAN8wQB/0UVsMJNZ4axnahve6LDmxI9hR/g/9dmY4a728bLiiqCrtrV7dbNfTM824Xn+j6SU5FntSjp2fRXR7j846Xq7cZYdOpIU7Z6jx/klAvVgCo/tcOBjRENBmjjLTgdB+0rAvnmzkqSSgJJP4aTnncdspamgWtDOhwzW8Hrv2I0X3rom4L5+8eLEIwWYzUUSvzkqoCRLfRfATp3kiCxJdsHuSr4cBRCBN3sWfHt1/uOVhGxeYOdfNSe6Yfoq57puF+D3zsrgb47RLvkUILPX8TB70/zwi0IE/Y6H0zn1wzcCU7Sa8Y0Y2M4MsAS3Aohzy/dOt71zsT86ioxIPtVHK8j7lIC08KDnyP2US7YmWgVTtOlaPFA/5CW8bN7fiwz4L+haIjfei6bBt2TpkCPxbs98/fXeaUgn0NW1YUPYT0dK1pdju+DWEWa1Td/hF8lf8+YTr0UWLaR4u98B2Pf6V/zh46Fn8IilyI5Vs41VP3z1YHn0YPcd3tgWvkN9s4OS9fUdTvkRwTcTmpJD6QL4WHx8te2kXQndiy7RLbw6ioQ9QHN+2ItX+3SN6bPWn8L2oydPT7togzlaK/RLAif34aCiklXRFemidzQMd2SJjF2nDQAAIABJREFUb2THqIU56GQxQnPoHliaB1rQwfRovyW7wxl9ILdBNzR3BYJkiE/f89NGThuXf9b98M9v5TsGW/NqjvGjl4wvfXlvL+Ahu8kO3eEox8b5+NCZ0TV+Ca5wEM5KgrN/0xbKC4WzYAmX0V8hqLHZOL6tPBddIXFfW4V1/mq4DjZHetEn4bY5KA7wDcJD86Mj+a1T74WT+GeOT9dOvzcchE/8rPDI/taPI36mDtVX7RR/wNU1O8yaKx+6vux0ENv0DHmAD0V3thff0AcS1Pye2oWbdGD9gjf5qK3+gslqeLqDP27s+knegsm7fc71PP3FNouPo0ewxG9dU1BWCDFGn2hnbuysscW208Z2ja2tXXRPTtI9zdXRqlbPNzcvj1ewlAdIfsKFBSQKxPGtQn1j179dTOExWVccsRM8vr0rYH500iHJSdcbpwJx83aMHfqHp/qnr5pTuCfPbH9w0Qn8NnQXr9Q2XJMXBUj+E5shrqw/Lzpn/3/6058uXLJ3FY0syAi/7EVziQaKucHU+ApJdJQ4Ci/IL5BxssgnTZbkDPgr4Uq8JRckx5h+sJDMC9rBFL3aXcRvZd/IUTh2HFxjhQ+8rCjKLw0mMZj4gW3pmeZJj/PNg1Hugg4IzwrbzSs8NS4dDE/xWd/l35KPVRT+07/461tMLBETkBLHnDQGVnJsA3h58fLF3qrDKZAw4jBy5gXQ2gp0egm6hC5FIJG3Egmv7s6cJcSC3O7Xv4SUoA/SBR0SKJhK/4378u2uSlFgIVngRRB6rj4wCSJIMkmyCHxmQorgGXt++i4BysmXDBTITobDxOYkqFzJpOMIJE5iz+vz/NMYM4mNASf9OZgcZH02vn/zlmSd8M/+zZcSonjMiVAGK4Nf34Jrc8Y7cIt/Jl+Ad86TUyzBF93wiPZ9gg8+Jrxou3jzeIm273M+voOJgu75KVsPjjPXzQk8+qxtcE6ZCB948+HTvRW/HSDwRI4pkkXDUVgkR+YK1kk31/ASXoeLyQ8TX/SAvoLhP/pTlKQXpuxNvTB1zBzDimHwzbEEyu/jt5P+udxH5MAFfWfs9Et/ElMCbU5M45uj5Bb60mcTl2SdIn71ap/3zQh01EgGG97xC3gqgEy5bgfIlDt4hyN8dD5H+Ow+fUln6286lZPewY4f+9z6YieZ+h0eas+RXv1d7J0ersPpOe9VAJkyOYPI5ehd3b0gfuH5Yq/krm/J7J0M3zu/up6hk3BurhnM/oP329/61jsJ7K4JXntWUjiYMqDsBPglUYJl4pQu4whYYShoj8ZeAigJgyfqx8oZDjUeZn9nMWnKDBpu3bTp1HcJHitKgnev5G/3y6vTKlRyAD8SJXih3z2bw7Xt0p43HdVukpUYvbx7n5jEu+T9kr3X+2jB5y/vdoTeycDFxcNHG27HJvR9zhlcb16+WvzLYSKLU37JHKeJzsmOT12iOBUOaxPu6g9tp20Q8PfOGYEIXCfP7FZzCueN41gTAe5KnB9FGglXq7SCba/e2rtWJJ/sBOi3hAv4lj/z8uWJZxtbMGAuzSFerJ/+BETBJ6FdPxxLxyuEX8UUTixHmQxIFjTGg8u9k+Dho33sEh+Gf1gBpPEu7+0kYH1aOdS8WllPfgW/EmPTFvRcuGg+wZEDjLcn33/72Z6vxK/gMryYr6Ap/AhuomP6YxVrvvhiHV/TvRz9VuIL1OiJ+s3Z7rm1qvlVxYNNK7rFijX+i3cLCLSan6RTsCiK9Tw54+vywbrOx8YXkg/ebdJ9hbOe88wucOwVZM2jefa9fiqAbP26dUjX4plw2/Xwwu+QbG3u9UEWrapEDzzQmF6QGA2SGwFzOAAveUL3PoOjcc+LBvUjObjk9er2dFxGPCIpp0glmUsv86Hht51M8NO8FRR6Ltno/UlkVZIzOnXfrpz4PNzULngLLEsskzeBXfC2ErPnSzCQ0+RAgl3yLhzAfXykCEG30X8SNK+PRWlsffdXMvXRo0VP+oquTFYan181V343Nh+arylJLgiWLHh6HBfXHBvTPMJ3baoBwIUEiXjMbgG81H1xqKRPcFphreAXjhxl0jNWzdr5I76JF5zP7T0uEoHsH72seNB8u+YIFokLBQ08IjHenOOTnqfbkwe6ND6hF8KpREE4ri+rRh2x0/V4sHYdPRQ8S06PJP7UW7Whm6NL40fPdBg/9+XLnewTR/LHwj19yo9m/8jq9uV2AaI/n33nZ9D9isT8xZ6duQV9408+UfMhc+K1xu/7zC3wE+IPCRlFGHql64owzq7HjxaehMtV4L/aPk3jO/pFUZ0fy27hV3Iu4dT1kxwcx72EB7p2LR54vO1c/GEXDP688623TuOD8n2a89X9vUiP301+m/sqKjx4uHTOxG9tJP77XtIu3ZXdqh3b1TwlL4P5Bz/4wSl5iVfjE4l+/Fbb4OGPsxOKL/XJx1Jot+CAzy2no+DKJw63aM9Pp+8tPqjvErVbx9+suaYfo71dg7WpH4W94K0dm2Lc7qdDK4rDBT227j19ejpeig5UBHWUYPDx5/FG8wnf6QJ4i2bBN+VtLlwIr+KIZDg4um83UbxvV0X0kRyVFMTr4QKvRRO+Cf86PDaHaFs/JXDnrkk6n87h14tNFCLRjE1qXo3nJdNsUDxAvyaj/Wb7G6s5KiSJYxQU+H4Wo9Ap4vvwRT6iT/hmT8Wp5DH4k1e623vmHDv785//fOFqJsX7je/uYqpdxGHX6QFJcDiPB8VGdsHJzfB90TsbGY+W+E/vNxYdaqEMPdK4ChG1+9GPfnSy7wpu7FawzZxEMClykePomA4Jd9FGAr/n2L3Gkf8QI4O9OcZLnq+vCobxvYKWeBJvWXiBh/K19w7wvVtFXqMCSOPxXaNhcAdLPIGfek4yXB6RHQ2PPcNfU0CrL3alOcd7bI54vE+7vxov2OqrPvOZ7H5SSG/ObH80qr/kK3jJW98tLhOj8pnlRtjp2ip29SkWxUddY8fYUvbFIgN+nvg3XuNfNX7t+P3pDjmUYMR7weVe83PkojyEOLp+5Jz6PneKiEca2yIROYzgmH2EdzEc3zJ8RiMFfbhhf3p++byHLV326U//4v+u5eshZSajCCBF0mCEo89TwuHmbiu5gKeBGW8ToRxNQrLn9eVdomYmbyQmSohxrCSV+sSAHFQBfpPl/PcpQCRYgqjtvO0CCKdrBtbuS/gE21Su/eZ0MOb1N2GbjhJ44dVviqzf9Uc49TXn0ncwznaCUfRDS07kFNYZRPpOmRAuNJ8Jn767LgjAA3A18TiTpCfGes8Xhg0MHI/oit/muPgQrBz8Ofacz1TunLv6g+s553MZeB9+OPp4sgSga1N+5nc8gX84BIsXjl00fcffk84UmGcpj+Bu7g+e7DPqO6s6BTATtMZdQePYSYN30PQ/os+k+zk+KNnJ2/j7fK7neIM//D95beqBKU90woSDASff5/J0Pu45j8+5n+sGyRQ8JJiTJCHfkz8lQckvZdu4YKH7pi7AmyU8KffapdAZqn19J4as3Li42CuVJi31P+duLO3Qbur+npv81TP0Z2PQ4Yws3dQ9vEsvXl7uwkzzp/PRfDlu97YNQTf4wQf0vuIG+M3J75mYqL+l04/Vd3s++6xrtMOr3VuByfXeut+fdgxlY2e/0FCiz7yXDnlw9wJ1dDMWXmSHrJzPKQJj84BXjrrAon7YH/gVHLF3SwccySXw9Vn78GHlo6SArcdo4wg3zjPd2Ce+r4/g1Qe9HwySxXAkkfLw/vYBSmQX6DUXSeoVxDiL+Ehm0OPoy5doIwF5mzJUuxXIPL9e9ws42IvGtZocj+ENiU545+w3X8kosojP69dqRPqoMfGXFUFdq18455CSx8k/EnMvrq8Xj0nuNbbkW3KePmDfl9wcR5MEU3i0wmc6mhKrEnzBEwxWBxXghQcBTn1FPzYoWimkdA1fNoa5WhVUO0k6+F/8/GYf4eYl6PFJ8xdkX94eReWHe7t//dhqT09s3bzp0tiNKYHNX6LHus7+WTHU+CVnmsNvfe/jNef6aD5Tr9R3Tn/trXoMXwVpyWr9ud735Dj+EkB7CaVVnAU0wbJWDr98vsZ0BEX9FSgoekvASmY34wKhYJX4C3f41/tI6INo2Crx/oK3ca1+mjsq6AkrySR/wiMZmAkBcFZwDn8dVSSZ0LwcURAuwSdRIYnMntRv1+jNcEHHkZngb4629u/i316droCNXxXvHH/RuGRX0M2H6iX0gli+pmAW7yj2eC+BJHb4bCdTvyXonB8cLNtf2HzM3oebrptzZ7D3XZ/hIfjhDz9aOd296FGf6c3mXt+N13U2pLnUh3jHu2y6Hg7oefHRN8cxes15Jrx/8MMfLt5x1BG8CRTrbyVaj2Nt2RrJgO7R/fwFfLvs4bGauXuSv40h2VTBXEKg5+j65k8nBpvxBNDii9qHQ35D3xs3mvZZH+gzbW547t8K0uSq9uGOb1WSUZGXLeQbiDf4DdFBwbH5Oa6i54MhvEvqRVP2GU8HY7gMBkk6AX59dU9iR2wtaSRZbHy4oo8V48BQv/FL7UsQw5fFPla6B3d6sfuNAQeSdjsps3cjS67Cv2KyhI/Yin9M7+A3vrciK5+y5xSMJLAcGyPZIdlHD7DfkmHhoTb0f3zWStau2U06/d51xv3DnYThZxrbKl3HtklMhTOFia7Z0SCZO8eX4FnwfLNtWvrl5DsdxXI+HpwFS/0sv+co+rcDxFjhKv2w/a59fFkvQccH/Fs+v1hbPCrx3TyiX/QP1vTgabwXL07vC5NYqz2fh1/FT1Ww4JNJsgWrWLWx2JCek1BvbDo+mrFP4i2Jymwa36Xn44tg38eg7IK9o48qFky/vD7Cld1O6Ej/Sdr+7Gc/WzgINja7RP4nv/nNKbmLh8RMfosHJOR6Hs9KDPO5+NjhiR1Ar+ZVu3BRIjy85Xv0EutgsWilZ+kpPBMu6J2ej178gxKG5M9OmsaUx8ufEWNGx77jVy8XjyaKi+x8Y9OnEqpWYXsPBt9TnFs/0SRceydJcPcff4olLYpRvOEjV0joLxjqk/7yfLwg8Tr9TAsU6Ktww0cJpqUTjh1NYkL+fHM0TvgIlsYIFot64iMLWcJTfYfL5lEb8Y8iL/qJ/ZcvciwQkfPomfAp+c/W8Nl7Bh0bvznELxVE6AzHWEnU07s9pz/xZDzGB+QHiDv4euFXTMhfjxaK+WhT3+DsO11rkSGfT3yR3DWfaNpc+ovv6ztYwmP44YNYaNK8ku1o6L0W4qjaoxU7XHv+YTRo3OYTvyok912RLPi6r0jWM4pxwfX/GbvXXsmW5Lzve/e9T/e5iuMRX5AcgvwM/M56YVASfIEgETZk2BYBiZABSxAIEMMhwEOaIDkz59K3fTP+metXFaemD6FqNGrXWiszIyMiIyOeyMxl/Ilxqls8I1GS7vRcdRiHXjjPb/b+GvafL0tH9YlPWNv1m5znfGo+r2x6mnx/8YtfLLr5n7XLrxL/8LmitXvxFK96Pl6l8+IQ8p0JVn4RzCPbUj3RC2dItmTG5vHvJGTMiRJEfLtsr3iaTxUPeq5n+J39ver8V39y3gGC+RHAOFi5IUDmsAAS7m7PuwxMLJQQw0x0As86Wvk1CJ5voFsHK+t3114+2cemmEQMRgFwzxA+cJyRrB7gQ0w20c9rJUDUxdmZQHTX0DTLm5QSVMwkAHXNNiY/p9F1nWOp35xFjosJHwDkeYOLglE4EydZbRfofLQYfqIVb8iPLBhPk5+AsXY4e/Ub3TMJMYE57Xtufsv6dQ39eM5AaJ88q5sDNQFWejB1aPIWPxjr2V88vuQT/bq8T1faBXVZZsq7vydfqm+Ci72EMno40lM/BGSSQfpHP7reO0AWLXd7O6OBPWW+JqmeOYDy7gFYMmT/1IeBwVN8YCuMbb/ntzE79W3+bQzRq1k3Pnzs+5JHZDTlcFnXLKM942nanjnW04851shutsMmoCFZTv2cTpT28ICdpPfJrxdTz6RD9ZkE93jdNo1tuL4+vzvJpAL0NbHMiQuYAiysbU7MTGzQterkrKkf4CHoBYhPgOHRo22X8Tra6fga66Mfnpv86d1P9NXkDTihv/WL/aF3M+itvVev9kuXAUXkq46b93sVcXXNSZccBV21Uz2cYLy4vdvJhv7r46SXs8q+AR4F313n8As8Jwh0GfTR4+o19th/ugiM6zowihzjCed682zrEx2ozvRNUIgWAE/0ApdyLNgmjjqZdFTZBhw2MICm2lzA/rEq/tkBzgNSBVhWFj19tgF4DjceAyA/ebZBM2Ni6oNy5g3juefZHqAbR6tnZpLE+AfIknvy3sDTBj85hNE1V6YKaPCJ3HNo4zlgkvNuFSCwxvtZcsyNH2D4TGZFD0c1Wc1zpwEfVtrNLf+OlQICAyicUW+er9/pRHwCOgJye6a/AXDJ6Pbd9ok++/z14vUEyZcu3B7vlHi8E4BA8eiunODk+fO9m4yvw3egDxPcZkfqC8A5B7vrX37+xQnEy+90dJAzpdE+x7IguPIC+Girv9FZ0DxBmmRaX9jWBVQ66u1IjtUPCSnAXm1WJlq7B3xpp0D3ClrxyFzFBke3XQPxot/dm0fBWHkISK0+gFb0xCt088dqd71Y+navLu64vPocT6rbLhHJDmC1wBB4wv4kt64BcdNRMhZE8V2AId0Hpgj2o9MuKG31G/Ag2Wrue/V6A+H1q37Ud0AQW1UbwBU2uLHVqt+OwLJKNx2u347rqdyzZ3thWH1w7BDwMFk4QolORFflxVXsov5JTOIVUBroVl+0b6xUp1Vv8aexC1SsnpWw+/bbkw7PtsNHL33odMw8AeRk3/gmEjn1y1nNtdv96ou3lXl16Fb87X/11Sc+TUdgmZvMMT1DXvXNCkV+iDFqbuU38EPiKZ/HWCN3R731bOBPdkDyyDzlqDOJg/oRfwEoyZofwcfFFysaG5MzIWLOiWYyjR/1ZQbngDhjIz5VVzLLPuBfZSrLzklaVD/gGsDpiDk2k5+w44gt69rru7lhj/d9sgLbE496Ph6li7W3gcD93gFgUfQCo8whkkjsEkCsus0nEnvsicQBQLgyQB88t/uLnWgcmut6BmBVndNnBNrWB4CseX7NXR2j8o//sPoXL+JnvAes2Mlj3q9f08eZcpk+OfsmYbD8oJvzTtP0WFKLP1UbjS+JUnMGEPuv/+avT6dTVF/9T871uf/tABFvkJ/YWdK455KpXT/R0dxT3+ORIyEtMuh6vIB7SPrGF4mixhY5sefmGom+6gHMz9g/HZY4If9opWf0YMbx8XQCyd3bvsx+J0L6lB6a+4CT8QLwFwhY2411eghLgi0BX5tnlo399tvVz2TUvcZP7WSjgfTxhf22OAHP2fn61LX4IKEpnjffVd+MVa1wr332Ob4BhMUsJ104doR3vX6nW95nYrwDws1p8by60y3HJNU/MUd6UNnuZ0v/4A/+4PRC8HgXPyXc46vES0CphSLkGA8A4HwV8apYWf+SR3zque6VyI4GCQ4LKaJPkkA8wKeNl44hsrOhOiUOqq92jMnGRH3XJr5XD16LNfpu10Ljp3mD/s3EQfTED5gmHeaT8rPZl2Uv7u7WOK1Mddeu2LU+A5j5dNFoh1bPRr/db+kiOVcvgBi+oT3zLhsneZE+1LadU7VvJ2rtpvfREb186XSxMSLh4H0htVEZ+hdt4nExcvWzHWxcvMefyls8QGfxoXL0nj00XxiDbCzfgY1Nv9gB8xu9sECFbvFva4NfJeEFIzAXVVcyjMb6MWkVA6SLtV+/2FTzJr/ZfBtNvTOwtusTG33Gis4LGaqfza1846dPfNd2esuPr/2eSV8tAuLTGpNwYfOcpPjGrXbilD9mUU3971Ob3ROPmyPji1h2Jn3is2PXGrPsKV70rF1r/ENjJfqza0vP//jf/ocHzs8EEk2Sgr86ADAGUK/n77dy/BgAxJGbYBgHdhHwbK8CBhoBsrq3nJ5HG+AzmXIkAeyc4O7XxsdoBPCgU91rBcTL8xnz+hhzAT+AIRPgD2g/2hQc1zagreeBVxPYAz4ZBAYwYAu4AeBRVt2U26QRPZXRf8aLQQNwAhE47uiwsnFpw/hod7ZDxl1Tz4dbK+HOiaIJaC4Q4AAI+1YvmXcGKrlMkL2/GSZOqcFokpl6p9/zW3fIf4Kg2p8GawcEZ0CQbk39nDq0neb9Ik19RHf97FlgGt7NPq5rh+5rgx4YiwA5wR29FHC1A2Tp/M0eg3gPOJAxbSUenTORLQf5uK493+gAJPTbhIhWzhieu2580U18nUFGz3S9M6hnOXpqTFlRxi6wPScaxvtxZjvuAxim7pLXpa3QZ7yrjOD8MviOfrIGuloREk/pDrvxY+OrtkzIu/0tQ/85R/SyHSBTZre3Gxxk+9iHruE/Z5+8+k72wLKerQ9TrjNxo39NuADdrgm4PDuDN/r67t3eghwtnNjuGQfLBh+28nJsLB7f7yQKG1Cb6S+nofJ7TG5QewJKM9F+nNKw6op/gJqvv/6b006Jmdygh+qjf8YX0KAjJIxJ44ANb3LnkApmgNhkET3xsuuCI4FD9VkJhm72FIjxzeFk0g8OBWeicrWdbIDs2ovfAcz0fAbrdKZvyRZtGrtkStc4QEsQ99sxLQGCl3MefjiOlnr01Isr99x5aTvMxe0EAc4LzKs//QCAADME5IJYYB5bivdAezKo/Wkb9JO+AX9s297jdjtvQBb2ctqx6Epf0Wdsd+1Xv/zlaTetcbHlslcnff/9t8sxtOKOj1I7AmL1SYD0TAGHVevJkOwrl47U1wKtfuc0CziMMyv3+IbGuvkPMFTbgD4+S3xtPlqO8bM9/xs/yWDp2cNOwvcOH/4E++Os5PgDrC0xvOo9bBc/QuAJNBDkxLMCgFZ89mxHYPEfardjBOhTcu4ZIF99F9TXZnI3fgEVjuMq4ANC5lQrW59r+8uv9mo1izmqKxqtiOOIx4P63bfAKfriCSBTwsnq6u5Vvm+8iq6eE9wC7elUIETP1B+rAgVr5hFJi+WbPrEd/dslZ/0N7KiPVjbWx/6uboA1EGr6aXTV0SmA7oIZ8gCumOuBun3zXWqvMua4ZN2noAfIUPvxvzbNM2yD5L0zveMB22yOa4Xhpy93cArU117Pb107+3jG/ATvuwZYFrDFQzIV28Tz6nPMA5tmzuQ/AOXNQ/UDQJ/c43UymDZv6dERfMab2jCf3B6rMwEKbDBeeBm3eAIoIREWzYAr84OYojo7ess8YUUpMChaS/DOvtRPybTorH6rhef8IJgm6wmyCqbZ63hklSk52sWAD10XqEcD/6br0dHLjCuTvtTf6VNFP1sa78lfAsCKYUdQ8aME6OiTbKo+SSIAUnWpT0wxwU6rNc1fkvA907isjeTCt2VXWiBSv/jCEizA7eqZ9qW+Azvjzeeff7HKVi6+p89iDruKxKbVU318Cra78mxatAAe4wPQInuRXQFw4GXtxkcgyATD4gm8gF/Mpop/owl/oiN+rxfzPuwFDn63kyvgJDoAfebR+lyf+FrJh52pDwCwOQezg9cP+/hwfaPHfPzqktwiQ77vsmt3N4veNcd99tlpZ2PPLnDt9Qb+p69Gt6M5W1S5+uedEZXlx0RPth6P2CG2ZsYAtTd3AQDggMZWSfdc9Rv3sJxkxGdjs6u/8S8BCBijr8nY2BM/SHLuxPXGd6pbkjs7wheNjuqvbPY+fksy1VdzPxrJWl3vjwWEbBZgdMY0tdHzdHPiWXYC0vPooHdA/OhIdypvjrT4aPqK/NB4Zl4WtxubcIPoDVydOxaAjzCRnon26BCn8k/85vt3vT6W2LBrhz6lW9EtkdezAEp+beNFTFUiSkJi4g79bSxI/pRkiAa7Ayzk6Xd1qDca+m1smkuA/mKCdLa/03mxnxiscSKJ39/sizm6culp/UuP40XXarvkCd9aAkkM6rggx0zWrp3Lya32LZqoXT4QXvQ8zIGdE5NLSKa/PY/34kgJaH6zuKM+sVu1GT/MDeKo5V8d7xKsD7AKNqs+d41fGw3RI7HQ3/zF+M7u107/zQ+S7eyr+SMam5eNUfxnW/kmYg7+pEXr5t3oMa7i99yJUZmeY0+Nw35LRJFr9EmOwVf4ROIl/n96NPHFeN14s0CCPqYHla2f9Kp7jja2g5G/ZgFD/ci2R1M02AlTf6LR/JltSU+r5y//8i9P84iYuGfteLFobCam+MESWNVvDosmcz9sRHyPHxKsMAiLjarHUXP1N37z/8kNvm4u6ncyT34WN8SneN4u+fpoIUy0Ref1//S//6f1EnSOU4TMj4nQfQ69Cfrmw97KyCByDDlaggKGcoJhK+B6soFzgGftCU6WYXk4g8uUQqAscDWYK2cCARRwkA2C6tfH5fC+2C8Q42wxjASVUmrHtzoqUzv+95vCT6MIAKi9EwBwBFwAUg7BxxQmQQFn8B1oymApX7uemXQyCkAdcqh/wAl1zv4KpEwUjHbPLMD3er8zg0zQf9mfSYvBsPh/vQESsnVv9gNPtUOXZpkfKO34MbOTnCa0GliXADHniKzIl05MIPD5832G73Qw8YCDp09TBkj8cIBu2pi63TNomeOo+snx8fN9tng7QGY75HsqN87pnc6lAAdP51jWD4Ysozodn+rpWgZGADATgMYV/kw9wZv7cTQUmU89nLy+lPGqbxz/NMf1lPE/1b6xEj0f+7AHaMJ79Dunut+N0+jFS4DmZb2zLc/jTQkQ44+ctL0d/F2/ayVALm0tvnddwD/LVLZ+RS9QULJu2eQD8GHfjP14pW6geOXnmAcosOfv37859cc4xw99Vu/HZHb/YR8BNOeP+gQgiu6dmDufZVr9dKn7exXZTqQbI2zyzc3eAShgOdm18S4g8pj9VP/bt/t4EHNQPK/vfeLvXC2KZxwx8o3GrgmiJFTYBL/JilPc3X7IAAAgAElEQVRTG2++//7Ei/rAaRToGKNAiers77ON2wAVx5n8L+evaU/oft/RxAG10ionpqNzKhOAb37nwK4g6ti9UwJk25AtHzoydXrp1JNtC/VP4N0RWDmv0WGV8XRSu27Fk1VIfIPo3rqzjzEkn8rnkMeTCTD3m6yiY5fbycrqFGQKSKqzAKw6+CFsApDu4eA9Z5gjaJz1fhYraQQPdJjvIHlZu2i3IrA+91x18OHYaKvEa1NgGK9yFOuPAEhgMsHV6pIkqOw8omCB77d7RdnVcRQeEJzulyBb8/H1+fhVgRFAS0DQyqNMn5VHQEb+Hv6bE/moguT69/L5Ps/dOC9Arg8WAUiu6Ov0r6wM49hHV30TGDt+jW4Cs9eqpO/2+zSsYJ1Aq/Ea3fGvAEMCxbEPVhvXl8bVn//5n68ApvriKXCiNtl0yRX1R0d8j68FM/FB8q/r0c3mC2KrewGmNxvgf/Pmu8UvQBj7MX1nfOGr9jyfi02sreqNjlaASihJgODPtLkS08mmMQ5ErS7Jlq71eyVFjxV7a/y93senNQa9eyX6ALw9i59Wn0rAxIPvfvXr1e90epaXVH78eM8d6sP7nue3A2G9S4C/acwBrhxfUB3GFqAW34z96pb0icc9Xz/pav2ywGHp+DG/WJVavUtfjt3rjlbrWSAjfpjDBOe153z7njHXAQnru/nj/u5u0Vl73pthHt3g5ZcnG0yn2EqrOCWg65/kXPJMF9G0YoljfudTCZTNV+xLtNEb46ZvwTJ9Y0+qW4Bfu/G6T/KySyCdTkaST0CcCSxXBr/MEdXtWn/XV8mM/nZUFVARCML+8j2A2l2PFrYToKw98z977R1WfGSym7ICCJv/tFXdv/VbPznZwbmgpmfjT/RJTtd/8Wb6Yz7r2cZ1dONjz6YzZEZePRvt6Ug7tKwuNr9Fk3lNQikdAY7MtrpmzjYP1Ne12/J4BwjfJltVvXa/OQ4GMMZ/U2f8lPCwU8vLncUpS89v9uKgaDQHAXr4Nc0LYrCuWXCwdmR+2Lv+2XA8M3a++Oqfrf4AOpO/nUfR3FFgyaQ2JNiMYz6YudBq5a7Po4/4d0Aqq7jJyqIc7+WJFgBhzwDzow2YlfzxsvoawwBcus2fo19iUPY2Pn7xxecnn5HfjJdWsnvZNdBZXAL4TO614Xl+w/Yrni9bkF7Qt3SFb7J83eOYLYmFyvE7452EE9vO1zYXTnts5TSfrvqTNRrrs3lG7LqAviNOJpPsfYBn5eObeMp8LOYy/0y8qOf539FBn41noLu2+FTiDLLsGzBL/5MxYD85A835WmxjdZknJY8s8qqu6G7FPB+hcpK0di6I2XumfuBXO+7iS4tkxGA9Y+ETfU9eM2FQ+9Euljaf9VucTMYWDVhlnz/U/3iVvH7+858vvWEzJfMbH409iynEVHZ9isnEIxJC1dnf0YdfYhG2wTgHqkezo6n0q/a6Hq+iI72oHjFl/kVzXv3zrhN9Ipf4GI/jS364BRP89tXpq6vTrrv4XTuVT4Y97105tVP75n62rja6F91ds3upayVmupZd9h5ORwmb0+MzmXWN3vVdMsKczU7xwerz9pe3zYpfQP1lL44FAJJntc+exKd0gI8NDzHGvN9n8gOGY9GFNlfsddilxomd0RYASMiaY9KfEo/R0NxmvNW2pI5Eujp61qkA9YefLIYV/07MkA7AJ+CzfNdkS5Y9Kylb/fARSWO2VdyBj9Wd3CXe+UrVYa4Rj1z/yZ/+14eYKHibYPCcxPu7ZwQ3G4y7urp52I5n/wXYDKIgxkDDGCCZ6zpi0MbY6loOwrsNUDRYOLlAGhMahQA+xURBkEk8WqZBOoEW11tJGSZOb7RNkE0gx0hou2fm5xJIJUyT6nQqOBrAAU6oZ9VFabTTdbxAowlLewYPo25gXPaDIpCnNvCk6wwkUNMzC5C62UfD+D9pRKe2p154rhUwlaUrHHr01EZ9AFoJrIA+AnDlfU/eobv20UTODPfkm7Y5pifQ5lgpqo4tgz0Z9GGIJ4/RXh10hqyW83MkQMiLo4L+GYxd8rln7jbrrnrLR31AOz3DNy9BrwzQuO+5coVjFs1oNCnVNicIHd0zjvQPWMvA0empT3i/HKLDjlSnMtqqPf0nu8nD1fbFkXlTvpd01i4+q28GhnRg8fV4yRhgklyApfTUKpnqbpywXfXFJPJP2Qd2TX29bHaOIbbybPO2bMj6/n6vREUnO0xW7PlpvF0cJ4jn3ZcsoctkT1/o+eRFdNGXCUDov8AybGLylY0zPswhc/zS1eXUXe/ETOUmyMU2orV2dx17Zw3aOUp0oLOvK/P8+X55MDlM27bs2+FI0NlpH/cY21s3OdeCV0FC9ADN9QefOFGVIefqN4/NYFeS0X1O+C8Ph0u7gj8yYh+7b76lP5ueczJEWQHiBGnUZzyf57m9gKF6ugbsTY3xdOp4K6artwTICnAfdgAsaaF/Aa7s05w3LI64vdtb/dtpED8BWVZodW+C/9UrKQCYYPvpTO0Bz4zH5M9xBbapZ4/5t6t9wa/xQMZ91z/yMn9V1/JTDhCeH2GM1MYGAneist/9B8JGswSOAFgZII4AirMrUMHDbJedDLUlGW6+ztGkP9Gdkxydlc8p7gNAmja9ZxxNdnO87D6+4uWajx/tld83tzugMjY6Gk9wDYiWBNjbzXdwGz181unrsGHJrACNs9zLvNEaLcAIoHp8xa/u19dkFy8r50WFXiAazVZR9dwCzQ4wIHkBSuu/QHK2y+72XH+z01aYV4djYayA2/pwdzpWqXLOZ+dDRYvAre/6FG/jFYByjb9nz07vXiDjdBgww0a8+W4fYVdiXpAVPyTHgDQCVH47mvGZfKfPIagUIJnr6bExZDVgdUlyNHaAu3xEY4qNWvPV9fbtAaz4FG/oT+OgfsTLynQPMPPy6d6x0zU7rmr3HNTtGUECJ1rINnrX3PV0H6NlFX/6KoFlnqbT5jb8r6142XPiGr6GQLky5mb2p7brV+Wr69PjvROA4viwgMljMURgkR2clTXfAPLWWD14UxvJKJqs4J3+XUG8pEkJ3squZOBxXAwAc8tiJ9/N30BOv+P9nLs9W10F6vRh+kzJQJIigMG465nKs3v1I5sydVXiqefMv8ZUz1dXz8QLYDubDVjWTjbSDi9jnM1gb9nwwLaeiXeu8eWAT3wkvj17zX52PV7xW2a/zRfJyRyZDF++3MdHmPfmDg00980PYh+Ati9evDwlaep3/JaMiy98YKtGgaSV984dwFz9SDZsRr+j1863+sZOstvJqWf0z3jin1Sf44cAwT3f2KFj1VH/+KqLxqf7CE9AWDyrTcd5AbX6nXw8x/+vjfRFfB5v2K/aTXeXHG+2Pe859oV80jEJcX4VAJwdffNuA22AN8nCEhorWfPtTlzTe2BefMxm/exnPzvtnmmOUz5a+UXm4ehxRIrEnxi5Z4yX6qHL9CWeVqbr8cx8BH+IP3ZAi2eqU7LN/DH5GQ/sYIiXkvt2miXP+/udrDVuoyE+VzYekQV97nf366tdABbBeoa+9sxvffXVKYkgpgRudh+AXPu1aY7qm23F5xlvOFpHXCfBP5NF4mT4RP2vjcZgvLSQxRwQP/m+2fvq8rLp2mFLxbHmlehi39fipkOGtZ/e4wusKFnGw+mLJ2eJkZ4LkK3N6hOT8Sf5muxIbURDegXIN77ZYC+9x/v64hg3/vr00cWZ9SU62JHK1V508eN6lp7Gk/plHorn1RGv8SFexdfKVw9Zim2iQ7IzPlS+vnYN1mb3nN2DAHu+QzI2V1SvGDQ9wwPxjfjAOLY6XnLETnH+a3XYDW0spFfRJnHDtsWHxpv4soRqtNuBJGag98ZSbUUHm1jf8bS+rtjwSICLH7sGa+Bbsf3xIp0gm/Qhei0ciOfRzn7w383p5tDpE64jYO/vV//QMne+8qXs6Im/tScpoW7+tTaMA3OZcRDtyTWeV7ejiu1KItfa6z7/Z2If0c/XpU/Vzxcwh0oe79h9LyJNVvUh3iWLrvV8PKht82d0T18EzoIO47V26Qu5mRcnxjDth2QY34fdq+6J58BM2CNjfM7/6Zd5ng9f/zyz4sb/9f/4zw8YJJDkfAvcTN4xtooQs4zQk33ea/85gjoJpDMBAy+ns9wzgqgJQJwY9O7DMpAMngCGw5tQOJwcVcyrjIFSORMNBnTt7e2e6NGvrngxg/rKVJ/JBh0GlPto5aQ24Gc5PACECN7UF70mBEERXnAGut81NAIFDTAKNY37pAsvDMwJUpvE8XtOFEAaE8YKIo8ECL6Ry/yurvl/3ru/PR/hRW8EgfHQpME44j+wTp/J6rKdfjM09GuCeXhN9+mqevQfX7ovyN0OyzYuUybGgbJzXM161qR7sdL8sr3pIKJtjoESIEv+j847kaqjvuLRks14BwyeTv2aY4NxoQPon+Nw3utv/cJPtM4x1LU5rla5H9kBoj4rLMjDuDKGnx07EC71Da1AlHmf/PHBPTTP/lodwj5MvcOznuk6XaOTE7jVxhxXXeME1+a2l+f3L7GzUyfv7zdw79rjx3sVO3CveqZ95dQY4+iYtpj9mwkQcmNLqx+AyfZoh72ZPIo+oPQeL2fZsxU9Azhk4+b4IIeutcNp2gc6zhaxC+Tu5d4zmNKnPYHj906wpk9zHiAnbdJx7QgYwnCy8QJ9wbtghu3v9wQkOEfdpzuccGCEgGUCadGonr7T/64BrejnpHfaC3/3vYPC8zn7yrBn0SgQNo7oDRl6B1J6azXJDuz3kWTsJcDs1av9Qu6OwFrAyu3eojvHzAYj9svryEw96H77bjvd6UV8AkpN57J6XO8ZfOInVD5+mW+MEfxOf7W3fIXj/QpWAm5weR+pxv5Xp4CRcyk4QEt11cY6suLYXl35+OceH+zJk70AoY+VleyM1ZJApRw+wENtAvP628pbddFf9o2zT09rAyBUnVZWcVC7JiAS3MdLAUkJkGV7Hnaygi9Gt71c+83bvZPC/QBrtoPzrN5o++abvaXZvACsBt4LiCcwvwLB671rrjoEWMrwuS7HBr/K6s94VmBoRXt87xo7DgDCm9Xekw2uWUXV87VvV1J0kl88mH8b5z1TeYF238CJ+iu4qG/kbNVt8mCLgK5sYtfjLaDRUUOVNRYeXW07nj3tOpCuoHmCAtHuWKFoA8hVp/bNWYAt5bsv+SFgrb/1pTrJ2FxmzAo0J7DBr47W7r94uZMD5qZkR9+c/9046X40S8TaLWPeqe3omMDrBi32C3wlW4HX8SM+0xU2pjara66iEyelR5I65jGAS32200gyFM9qK7od0QFoqw6Jlo5Ajc76VYCLp/lfeFbf4nl6hw42pHvGCf71TPRJ0Ohj9y2sKQHSc2yJsQ0Y6YhEQFftFvQbKxIl6jIXOLasPmgbeM73jgYgQvL3bNfif/obnyZYX/0CZCsRA93iD3siAbx8krFwS2yBVvPQ5CX9Ty/4wY6Jsfq+BKtxj+fmRz5PZet3fZ3089+AzrWH7/HDbkRASvV+8sneOaTf6aKdNdE0j9JjWxon6eKeP3fsU7l40/g1nmEF9MHq4+gCfuEtcEu/GjfmN0B37TsWrbqrN1saDwCjaKlv7C7f2LXKSaryO+sLwHj5vA/7xcetVAac1W/j3NzABkmk1Wbll+05Xpq8dtKt3bBbZvGOzeol6JIrduVJMjgepPa7ZwU6HGbx9fX5pcNdtxOhv5ef8uTpKf6ls9WVnKygFytKgNoN1nVgG3tVGb4c+cbz9NhcJKkv4dHv6vnt3/7tRYvjcoCKzREALLqYPKLRUUOVSz520VSfXZLsZzwW223d/uTqb/92H3FLJum2sR0dkiOwLj54YwiAbQ4SjxiX2ZDf/ulPl/7zp2qrdmsPgLhwkgM3g+EkA8fVAMPjRzrSWIxOL3cXU7Af5ut+x5N+Sx5NHyK6+a3JtqQH39cuqo7pjObajh/JUWKI3prLyItep0/A03TUuyu0UZtiG7YcEF6dtZecKqcNPnNt1+94EC/iSXQpr+1klL7ip/aA/vyVeEF3uidmpkMAXvFa7fHpJ+ZUOX46vtXf6IqWnq3OjlPrOXNkz+w4eOtHn9rs+eTXPGN8m8/ZC7ZZfCZuqexabHQcVWauqd5kze/nN/HPyLG+9Kwxw4/sfmNSTNt9NrQ+WLDGb6iP4s9esM6Xl+Si/8nI7jzxDh2pjdqT7M+mJ/fK8pmm7XBM1TzqTLwpxkhHxPZ8zRVzHjvmNg6wF0tUJl40niSzd7yx32/F5zF3wAcqE81kJ77wbh1znp2V5oc1xxyLMehctHnnR7y14yN/jS1mk1bsfyx84V/ZQST240clB34k/9ZCk2iA53QNDtXf3avt+sh+saXGBL2G20SL0xPEvcmF7rF1xgocxEkLJS35Oepp3JNT7VzuqIwX6VHtJZ9oFM+Kd8WqdBHudP0v/92fPgi2BQnAIKtJDAATXL9NBo+evVgNGzwYZFBV5wTfOI2AlAmmAV4wNbo6AouymQAEB8AjwlC33wZoz1d3NE7Htb/f3OzVXbXJwa5e/ycArR8CaYYeAFCZOQFPBxtN+o02xhPtGRL9NJCjoWszCDGA6hMjaHAnXCCJ/prY0dizDKPJBNAQH8iXoepZxmTqyeOnm2+XH/0hUzKbslsG/UiAAElMCJWvLJCVTpKTiRItH5Oda8qgn/5230Q3dau2pvwn6EduZ6OxJxD9JRfGF4/psMDHZCYAxW/1TH4JrgQLjMaalJ7viboV8hxB42ICUq00Bk5t4G4nBydY/rHy5DrHGGM39V1/TEKTD3hp3Ewb0BnUl3323GzTuKquBbAeuiGxM/XVONXfS91E99QZz9AN9dFfMvZNnjOYnf0g59m2MvNaMjLp7P6eEyBzrJDT9fX5HSFde/58n9OKbvyJ/0BC+qN98qgcJ0zwPMct8Cwd7sPGT1t2dbUTLt7BgebJr93f89FdU4YdgWNSXnr7YdtogJPxI3BIz9lkejjHH5m2Unza/NoQ6DVJarM6AIL0jg7Xz+6TJX6wPTsI36sSOcMSWmtuOVaySBz3/LSHxhvZslNTXpJIeNIzs1+t7K1tQRJA1niZOiQ4mLZGosici39oAoTRgcu5/Paw35Xf9ubQ5+vNO/VWT7+tar+/2UDBzf3Wq0nv1rO75QCb9yTfzNVs4Ie3+4WM5tEZBHOIyERCIzrJ2oqfHDNACgB4OnnRDliSaMiZf34cQWjeru54hQ46yoGjAwCSpwcYxybTCat4WiEdHfRAQEXOyUt/+q4eSQp99DLC6uDIstc5/PWbrejbill6AkCubB/BqZWWlamO2gH8dQRWtARAz/mLnHu59vpc711WHHqJsOtHD8uRrj5BcLzxAsWc/erq6DTjWttzV140LMDl/fl4VEkfbXKgBYZ4YQWj4D1Z8heMpfiI/vQVgEE+9Z8fB4yujOCFnAVb9T8Zx9vKNV7ozpQ9faBn/BIr6QoazE3Gcm3NFZu1VT2VtV1cfxJN/Pzqiy+P47v2yjYrNqtbENWzgsDKk0N91E8gdPSi3TxY/9gXL3oGOPe8FeBWlbJR5JUeAJ3qCzBk0fdk+z3sBf+ya475EfBWnwDNkRIdscffAPbUF+Osd1iwIdUJKAT69Vy0AQMDnCQausYHYyeT2xo3R1Kwv3vOu13qU/UlS6B5z0o+xHsrBpMXX6dEefQ74oG/8O2RYKoP1ZFOAAQkeusv/aqchJEgGX+r39hi5zui0fxU/eZFsVOJbgBP5aPZmf54UJvVGzhnF4366y8QPP3od7wSfDvfv/bYr+p1TIw2rOKMPjyILkd92enS8/0dD8yt+Mb219/6MecAAFJ9qLwVmMlSuWgscGcDGifxmE0xx/fNZ2GLK+tYq/pgBTMZRjcAiT3e438vDKg+uwElwSQH0iF6x05ZIdwRoube2qg9upzckk20mFdqp/a7Pn1U/hMQBkhdX+KjnY/AGIks+s2GJwuxat8TVJS8FC9XpvbiA573vfT0dr9bo/LR0ndjc8ZUtd24SCezG9GK/unX0zF6KhkXD99892b1TxJEe8YSEDVeOtNdEqh7t/d7oVt0pHPmxcZ5z73+bL+o2PF6AF98Itd4gxd0HFAYTXyx6uo54Dpfp7ajMfmwxXaidr371VNf+XB2O5oT2Mr4KAFCf7XDJzP+q8uOjsmHZFNfv/76r08Jp47mibae754jr/TFC5yrR5I5XbEoAcAP8O25z453RsAM6iu8hn1gryUQG2f1tYRatIhn2IwZ36cX0WrehTUlG76So+YkNcwva+HHseAjWmu/doHLte+YoukH6396YC7n//KBusemskt2ZdZGfTE/xwdYIvsgOV1fHSkkKZpsayf9TY59W0ghNgNUN+7MKx2VGk38pMraFZO9lxToOizT3AkzM7d1v/GezPnffaezjdvkLOGbHCovDpH4snOgZ9Pf2jW3VJd3Khg3yVZZiS26ZI7ga1pYLRklJqxNOwj4qnjJliqjTnKKd+wrOyIRWFm63fPR1bdEbrLr78ZQcjBujPX4U/loExPZKRDN/EnJ336XMI1v+YSVlXygs/wKO2NrI/otCoi+PoD0ZNp945Jdp3fJNf8s2eBzZZN5/TCv8lXTqcpK7Ki7Z5dtPnZ8TUwGPc1nEs7Zuv5mHyTn6HrfxnR1VzYe1F4yTlf49nBdPJjjNz4nH/Ny/eE/oBXWUX19qqfnYBjoMNdHjx1OfH/2uzKOVCZziTKxKB8JPlC9/I9oMs6MJTYP5rLe1zXyEdHSpzomvglj4BdGa31fCZAKTKdFYFLFQAydEswBazoCC7BmcjqDUDsIFkBwegFLFBQo1H1tEv7j+31GNGeD8s06DXQOP4e0OgxA9HPWKeX3H3aQwMFHe7RUDyFEl8lHHXjWbwYCaMDY9AwnzcRG6BM4A0jMgDZagG0TtDXZqi9loqDxQOCLL+SpDbytPPqqU6Dset94w8DiKX48erJ3ygBVJ/ApcOl70oCOVebufJyPsgbh5KkA2kTCyZ3AGT1ES21GtzLJsnsz4KaL2u4+J7fy9I0sAFTa+PBhA17ooBMzGMTbOVDpx6ND5+kN/Zt9mLw1xlx7eLz5//hh6wqZCXJODtk4roRDzmkld6BzZSQ1yRZwMHV46ie9lRg69e9iR8Il/+yA0W8yZ8itUPiYbVm6eRg/fKdb+o+vdHDaErbmUmdPynq8qF0dbAZ+zXFknHRt2rXGIL2c9c6/9W1/n+9MXTzbhX1E1tmZ2cf9GTNsg0DOCgs2i56iCXB7aSu63gdAppy+s3mPHtH98w65aaONwXau0Bf9WnPJk21nTWwSIIJSEznnxVFveJ/cowXPjcX37/eRQeYWoE6/Ob0TqFhj6EiCS5SydZdyw4vq6ggJz01bEj3Gl3kEr8mv592bAdTlhF4AYMXCDKar/3/4yU9ODttlkFg7E2CjM/S4518c78BC0wzgAATTNk27tOk8H9+zV1HtQKAjh7QXL+KtoGnx60j0tQOErpkvtoy2TghqtUtPOL9Prs/gZs+Y7wUTtWUVSGXm+O95PkP64RgkALQgU0IhPgAqNu9aSbqPhKpeAad5hg1iGyRg+i0R8eL53oHTNcEXB3jPG/vYhNqmw1Zlm+sFSeY18ppJGUFA1ybYxLEHWrD79af+TaBKYMnecK45wHjQ9RKVfT55tQMB48vYf7jbybFHxxGS/Epj7fZuv7S3D8AxuqOnduLB1oV9tAQ713UAcIFBfVjj+eY4eu2wNYABgVXtBIhUFz4b1+lFdcajgtZWafW755Jjznk0FWCz/wKFd+/3Stw+0eFFoP0ucOq/wA1owG4ZM4JdyaraEmQ5qktC14rt6KTb0QiknL4PEKy6BHl8v/hS3V981otkk+E+ipYOmG/rZ/T2HVgwgTRJ5+oEPuMpPUCXebvVavFREqs6ajMeVX+fgj9yin/xVYJ0JyV3UrpA3I4iQGL3Kt/KtspVj+RB94DowM6btxvYI4tpr/fcswFIc1g6Wj0F0tHsJaHRA1Dseatr609/W30OjO53fBDnNAZajc52Vx/6Ayuq23FL0cImnfz3cfwK33n5/seAq6zdB8a3eIcdIU91StI5Fi6gArAv8eAdVTUjySBx2rV2gLBf/OTGiPFTHwMZ+pjfLCyQtEn/4qGxLphvnLB7jVVHPPAJ4lP/qwc4DQziJ5hT5otcxZL4oJ7oACqxo92TjJgJWmAnP6fn+N3108IUvkg0AnoAb2Ky+pbMjBX9Tmf4JIAOv6N9z0fbLkUPfyXed5/+NRbtjjKnV9+m7f5k0xq70UIH4n10s9XstPkeDfww8X+yNl6rw/wNeDPPTltSXXasRFdtWhHrpdhAreoz10vY1Y6k9Zq3b/YOgGhy1n3tWama3PCSXMUYYr/6gO/x0MKJ2oymBd4+2RiDuth6tAKOt6/58jTPJYd05rs3ewFIH4mm6DBmrh5tUDNasin0mf1jMypDbj0DtwFM2YHIHk0gKZrTtZmYsVMkvoqnkwdQe+IVtQeYi9/dkyRMNyQoorHfyWOCn8Zs9fAhJXq/+ebXy4bWf8CpMVkb6UH3+7v5pX5J1jmiDWiXLI1NvuzDkdA3fwFBJ0aTriSP5GdHQnxIhsY0v3TGadmk/jcO46M4wBisHyc5X+13pMWL6I6ffL2eM1fEn/qXrlhJ3TU+p90W4pd436psvk562zV+Ft+C7vdtPquO6Kj/M5FlnHWt/uWzSN6aM1fy7ji2ke3lc/Anqre2LGDIh2neri8WS/Ah8bGyya7n+Grsec/W/35H20zwd33OIWxPNNVPdr/rtSExn85P3tMTtjE6oj99YWdhVtXZc8nLeJfIxMPGcf01RwN6JcNmP4yPaG5cx7/aVP+0u/1NJ+my8pW1KKV+9t6PnqXj8dqLsy0W6TnJAjymx32XnEx/rdy30KkkiEPaWsUAACAASURBVNiAPokR8Dq6HK9Z39LJdKZ2kgXdauzadVSfzd9sc3alTzrsaFn+Af8D/sFP7jdfFaZSeT5hfKrfeMiem8OqJ9pnYkgS3bisbXNR/WMzqiOdlHyC5fZbffGB3ayebFx1Vdb7s+DF/CtJDXqcLProZzKF4yXXxnj9EguYG+kLXlu0YT4w5/FbKpfMqrs2+fh4RGdhFOakZNC17uMvH9ciIbqdHNjNVe5f/8mfPcwkAeeQQasijJ0DmRJ+935noQT3nqGcAmzKBiBlCCbwgyE6tIDrD+ejNCYQCYAT0Am+dRQwZkKZQCgwpXvv7s7b46OdgwBIo/ATAGQYenbROI7xAaZGhz7O+4IKSokudU6A0iCLru6bAPRdEEnh1F3bExC+pG8aN473pJvs9WECgngHLL97OO+W0I4AikM/69a2PvQOELrCAcaL6eCSI5BSPdMY/tjflwGWwYt/9G3q+WV7guAJ7u6AbRtM9wHRJkU04c2ksWuPj9X1ruPLiT+H04c244Xe3zwcycH788voJ4/1vaMITCSzn5fjc8qALVBuOuNAvvpLPypLn7qfQQRYMoZzDC+bcIDOl3zCUxMFfaaTguW0By/ohsBw0li7czxWf9f0n1GeugicwRN9MhYr22cmOS77/d+jn2jZfd67z/Sz+vzddztA5u+OwEKf4ITd4AzgA70/8e7QWwHPtHUcKoD7bnuPVeW3THfSGs29FJZ+aRffNy+Old8HY+6vfqi3vRwZP+oHYDZ6lhPwcKZjypv8kongaAMlOwEt4OKg973s/7FSE/2csto29+FLz+h75G9+7nrSAStrPNe4sCLOhCygJKO+q7P+mX+qK8cG4ARgrA5gHTv8ybF9N0fXPDAdEOe7cohrK0ekOqO/4EPb9Kr+sO/4OnVjjlXzX3Wpuz49e7L5Xt39rj9o7/vx1XaYv/n+vGKw56K369G7bek5wRENnClO0/s3+z0VxqBAhD8SrQKZ6ut+tAIQ2VOOUU5h95JT8pgrczhiPXse+9sGcB77O94CZdlfY0S5nluO5GGXug7Erp8SLe1wEFTXR39bmVPfpm6zsz3LTq2ExPGeDQErOxwN8bwgd849kjGAhAnoAT/6rp7az2EFxC0g6pNXS/5Pnu6jp8xJxk9HUq0xcXveVcF3rL73H96eZG2smmeAFtu+bf2p/Qm21RerDZcuP97Jr9q3Ndxq5MZAdRT09Ey/neHc3/XD8R0BAM5RB24ZN8ZszwPtnj3fZx0LWAE6jYv68Tu/8zvrzGSOuiM/+KHRW3tsAmAbEK/e2vYfoGM+MIbtZOFno7c67AARvLHZHVW2kx6bf2vV1AGwpVf9lzjg72UH6/MEfKcPK7CJb4J3qwEDBKyCp6tsXeWAK+b4gu/aTXbdr4+C3hIgD1c74KkPEijTt+pvq18ra+Ve42/p09O9gKHx43iZ5AHQyUTV13RR+9Fj/NaXZI6urnvZ9pyXgXh02Nitn4DF6qqenilQ7J5dLHYKsVvRbE5Ygeux05bdA0J/8eWXJ8Ag26f/0WOVH0DcqjqgMTsgfhSks9Px5PkBzkZPfbditLJ7bji/eyx6AZxAx+oAJpk7k6fVkwAK81s6lT7GG/Mmv7Rv7XefP1RfvWco3bHa2PzFdkZb/+sfYIG/WDl6ZGwK1MV6lZW8YdP4rtUjocMfSLaV4XdHp4Rpz1qxny6Yw8Wt5pfaqT7zpWNFLKhoAQcfwVjQTz6AuQvYGq+T1fZ3rk/vGyC/Cf440zx5880aP2KL+MaO4gX/Q/xgV1jtsQn1h+2jp+Yjc3rjvX52Pb7xXaMpXbZrIznTe/Pmzfu9g4c+TdAvuylBFY09Z+7runiybwlac2B092wJ0vj0xWdfrDHsRdzxyPFswGBlybj7jfc1Dt7tHSRWfet7cl4v+P1kJwaBU/U1fsSbyjf38ElqLzDL3BWd5ruelfRa8/qx6I+uSErPhBK/2FiPJjrOn7TAbS8m2YsV+F/a7FnvluF78cVqXzk+n8R//Xn1au+WEyvw/8wx5ubqZVvJdNmv589X+eimL+zbGhfjKBr+L7+938YOIJRfVbvTz+f7s6F0pDriW+XZM/OLscCmTBwu/jRv1Cf+jORkv+PxjP3xqDa8S6X657FwM1lT2XgZ3XxR47a205vq/MM//MPFg8awNvglyrLP9EUypnLmzfy7ysfb5D19EEdgda2jp3om+sSw7LGkZzqTn8FH5HtET89WVjzguexAtLB7lTXvRT8fIPnZ6WQOjY/RUnn4AD1kw+Nhcs5niQbvtqnfyvHN5hjAhwm0m5PiU+O78j0nIdbfdlmysRO38BwfRBIzvsYPc7SEOZyBfKKfn2uXk/Enru678uxFNEsY952+9FLunmuHUDy1AEhShP7Ux2yivojF6CU/X8yd/bJ7I5rjezqfftsRV1+zOWJkZes/e9l3bZi7PcP3k/CMt7Vnnph4CTtKt/ASNim+Ej8Z877TfccZds2YjV/1weKs6jfn8xXRbY40vs3JXecDkVOyjc/sZmWqu77CUsT64hYJNvZr+t/VLwHjaFZ+bfVZkAQTgjNUrpiVr9d9Cz5qvzrotHhIwkQctObpf/d//7eFtvVwDxJivyOsBoC+XQPIEcjDkx+uPuY0TAMLMJnfAKeeVz/DZ+JZ4MqH8+oqSoHOaBVYGfSVBcBxRGaggW5OaQkQAdapT8cEz9lF9xxAjDjn+GN9Ux86OGDRXPvRyehzcgxexrvfwAr1bGBoywyQpe7pdKMRKMJZ4RQz8tMooVnQ3LMGLJ1gvBeQdQCM0Uam1Ydm5fUPnQbBo+MInZ5nWLTdtdpYQNHBK3zDQ32rXm3MttTbN370rAAfWIlvAoeuT4e83+SPH3uQbVDFJN4zxgm9wg9toXnp77HNC5/QNnVy8nDyuOv3BwD76AI4Vp4+lQDBI/cE9rPNj41V462Jqfpm/wQd9R9fLnWBrI3ROS6eHMDcHL/4NIOk2jWJqm/ZjuP4DM6IcQFMm7Zi8p8sZ9855VOXOIlTd+Z4YbsmsMgRBNh9jKeuxcsfjpEtp4+Np62zeyfF2X5cX10/vg4nvvpw+2F9tyurfyUnX7189RvXe29PR8/hORuk//EZcA0wEfQYR3PcbXlE0x4j7ItAeI6Xu7u9s4Sdvnq0A3T1BVSyb+gyyUmAkFl1CIJP9uRIXPR7J8/2bib6mT0RDAPfjO01ng47Zg4iQ9f7zfZsR28DXxIg9UUARfeA27WTvTaG5zwwndvabhIX8APUBXtzTmhc1x5QDR3mRkFZ18lFX+JDemtcmEun/RTMmUPJl45yNvwWRPQSUQESOdYeZ/zm3ZvlMP3ym+/2uzCO8zvruxXz9bsz9vWhbyt660/P3ayjtfaqvfqxwdp97Ay7fAbb9nxi/CQXAYgAIVqt7pN0q246yekH2tzc7FU4khfR3DNWauWss1v6JYBZujtWLUYPAKb2qqt3tBiLdDr6C+aivbbiiQSQQPrSZ5t2mx0XuNFHgWLtWaUVXzaQ8GqBflauAQbMr9WBzjVvP9rvowiA7t4cN8uWXx/z8bGAgA3o2QVofb9fQm61uJVL9R1QET3xB03GXvXbut61NbcfdiUabbPf9mHPW/oDcATWsutzHojn/Z8+C1+BHgpG2gFSnenI8mePlcr46kWGjRWrn6zqcgZw/OhaOmWnRvIAVNUPwVZ0dF1Azm4LMqIPeNffeCGwFwcYIx/e7d0j33//7SmR2T3B60xs8n0ESdUFlGI34qvdBuxOtFop6qihdN0K3enDVcbK1dq2QhLI0LPphyTV02dbvhI1/Dyr7KIVGMVXMg6jvSOw+DiAkvROoJwrztb2HN1LJnRX4qTnAjgEk/Ei+ivTtegG3kkCR4sjDoBB+MHHqS3gjpigchIl1fXdt9+ugNHc1L1llw+wiO0HXpj/AmrNU+z04lcg0ZH4N3b7Bviaz3uuugI0rNS1UGD7d+cEt3PQAzziA8CXX9K3VYjpkPgs/rDR8cYxCPooMI8Ou5SqC0BV/7zro3FVeaupk5GYgM/lPRe1OX1FemKeTT/rg/kIOM4fsEOt5+tL9/kM9a/nugasMr7SK/NQdbPb9Yedmb5FddKVgLX65kXVvQOk1bfVbS6Px8bwTL5YDCA+28/sJLh5S+I4mumzBJZkcrRYoR3/0ocZR/PDxJt87+ozbs15dgcmWza7+gKvJMr52NqYAL/3yQCgAKC51GxpzwNNolecWn8az/pvHEvUmefNT/W7hG2fr7/+epXLP3dEJQAqeusn+zkBJ3GwFyB3BFb8Stejy7sjjJPeAZKu083qtOglPjmGqvKO8uJbzZi0OiQAJLrstKwsH6t2+fddr63qiSfxB0ja75lYrDyfF5BVPfys9NV7Z4Dv0WvXy7SllRe3vH69X3jefXrl2KT6P3dBSKT5bqzEe+/q6Hd9qq5o7e+Xx7Gic6HT1JX63DiPDxLZAX2VpUvVlb2U1NW/5d8ei0zME3jbPYlESQHHgplLvIerOiTDoyeexkt+qjgQ8GynC5oqH8/skEmvo5mNiq/xkb5vXOS8M9JYjZeX/lQ0SH5VH5vKx4qX0ey3RHfjY8ZkPUOfFi41FjmJrepDNJibsuPVkVzrT/zi65oHkr3Y0vzeuDWmyEq/6nft1Ke/+qu/WjzrGbqHZ7XNrlfGnJCe1zZgOb5WF3+Lz967NvAT8J8O8hvUWVlgdX00xroPl6qc983QTX5MsjQH1ud+Nz9Xr1gnmiVN+LAA9+gXo3u5dnpb/ZWRzIJFVT87H40lHCTtxRgWAbQzqvotXqg+YDs/sPpq1xzIj9bn6LAAij6x95VJXuarduBKSPVs96qPjetaZXteHLp8yGOHTvSbr2Fwycau7epTDp3d62/4lgVvJfrSHzvqjOd0WIxUW9UXHxs3FgB1v3vxjQ2pXnpbv5NLco+PdmDR137za+qHpH7t9Nlx68vTnGkemRgam5w+w9P4XNVtp87EUOzmMpfEk2imy+lKddl1xTdLxnbtV3dy4nNd/49/8h8fTmDUAbx5AGFVxKgJICQZqlzQPQNQhgyY5nmrMROA4FQAjmDBEkdSXQwXRsaAR3d7xfAp0D3OaiOM+qK8gej3Ysbj89FW2yE/g3OEM4FBhqzvBQa+20cgATnwSV09ox5OgqB0OfCP93Yp1yYQpr/KA6a0vYzhm70CRHkJKw6+ILN+AUWmAlgdUh3aEQTrK0OpTrymRIxXbTQR0BEGBb0GQs+7d3W9k24mleqe+qfP+nEpo6uHPYDmc9Fh0tLned+9JdfxQulJJ8ArmQE1um/gn+R7t1eFowFvlm4cK4VNHFOey4nu/OjjqKGleAP4PvHnuI5+z/l++nQDesbO/FbfdGQnb+ak8xt8PeoEXnmWnLQTAEh+vhn3y290eo6uu84OTHtAfpf9wg+B19Q1zgnZVRYtv8G/ix04l7TMrbvTTs7n6FM0AdRcE3z1G4BdWYDDzc0eL5djRP/YFmAs3uHH/dX91UM2pjrT596P0gQXsNfqwWxMAGD6WOIkwLwxdrz4++njvZVfe/ioHY7NJaCKnxuE6CiEvTsFj6atUlagdKnr+libxsi8BjjkBEfjtKmX9tG8tUCFd/v4DACgQML88PRqr9xkP3u2Pke/xAv9mRM4u17bc6Vpbc6x2nzHmaWX0/70Em2y/JgeTAdg1s2GClZzZPrkeJiLBPBs+7yOpx/eb9BFAoLtBQ7Xz+5V1vxJjxfgfbUTQL1zhf5Hh3mQbEpEAXJ7ji68e7ftR88DbzjsgpUcGgFXdXN6OpZHQkkdxrygknMkGYMH8W/p6tX5iETzPNrMpdHb88ayZNLm1QZAs+fo5dzXp54FzgJrASRrXjgSoNXNR5q8rg7nPwO9ADDRRO4SFhzk+CSBtvu1FyjQPXwA2gDP3K+N2us5ASjn3VjaSYEd6AJbAQTxpPZfH2fITn8oPumv1Yt8hujGPwGPwI2e2gUA2HQETw6ws5P5ROgHJMSf6hcwOIqLvTn7RtsnAUCz2dFiSzjeWYHNxqeTzhOPptoseAD8FkCcAMon5xXaAEggcuBzPA80qz/NRYCudLN6anMC9gJliYd43SeeVV7AEv8DxOO7Yy36Xf38UYCCcT9BDbbw1cu9ahdQy5ZOABZ9yvRM/JHsEPQZY/E9XgBH9Ll+1I7jQ+r7q9cbPKp/6LaSz5E4wFwrhfmYCzB8tc94pvfkXBAuKWYuANRIRDWegRCC4MoAWCUM7QJJ19MHdq42O+pPv4Fq/Y6mypGbADW6yDT9s1o82io3/aH6V/lAWoF+PDJu+PdAxvjcjo35zobact50AEBl68dPvvzq6smLvcLQOKh9Olw5ICzbG28DI3oeQFmbxixQFIg755DKSDJXBoCov2Irds+8GF+qx3E2AAVgSUfodT8+Rr8jOBoLjmiZvnHtmjury7xjFWV0mAvqR31LzoCwnpMcCMTg82Sn4p1da3xjPGH7ACFoM7/Wb0fGVFZ8bc5KFhbLRSO/IlsDmDV/RwcfC3hCV4D1lZc0iJdWV/Z8vO5+/Uxm1W8lsHotUOBfxPd4y27f3+/j9ozp+lnZfvdde/HXwg+2ig9VX/v0THKVUPCCby8pbuWOo1L4OcnXETkS1PGW/1kb1dPzf/93f7/qx/v6A2SpnngZwNqz3u9jQYuFFmSezlU+nZn+fn00d0j+x4d1Tv/TfVxI5fgXEscSQuYECaF4BdzqniR2dAFO2UigvEQ58CkebFq27OOv2Di+p3/GXs+SpUS7fgAs42HyzxaVvJJ84LvvxTD7uEN2ZtOwdXX6qGKXaOIP051l445FvenUTDJYRNJ9/lD9j7/x1uKb5GM3S3UYm/y/+NuzgGs+WTQqexo/33yzdpfWjl2YAedsC5+f3akO80kr37vff/5z/Kr/8QrPo6tne8ZuifhSO2SWXU4mXYteQLhxL0nJL6wd/mHlAsHtFGCzlI2fjmncc94G5ftbEjjeSw70bO2kB/yx7ieH9KD+A40rL/nAfrEVdIu+12fvAon+6ouO6LHSnI9svumel0jPxRxwzOpMdvzYeC+BXH+iW+I3+SaDeJ7+bB3aibnqg53V5y+//K3V1+xmNkgSjh5//unnS29a5Nh4Z1NgJ8mj+RqQLa6uPP8qvsy51HXxDn1vLESfuSzedM+c8vOf//x0UgObtt5v9ObNGkd2Z8wXqycjSRJ6z49IR+1cEQtaPAZfMbfyI+p/f/d/9rk2+l+f4HHTxjpOb8a/+OkoTn5n9UggpeM9J1axcMQcwdbyHaOfzaSffB/z7cSo2KnuVU4SKj1lL/LrjJliBDiExIx5zwKMElfVG2/t9rUgJ92mf2yzOLP+N3fRh+iHC/UdTbXF7qoH7iPhxTeqrVk3P53u9ru+zIV90QCPMXdFR3pQvekJXwjvKt81Rwdq07y0cJ7/+f/8fx8ivM8KyA8wHcBjwAGIAKCcQlkZE6ZAsucFPOrWQcGGQQn8QwdFYPy0yaEAUq2A8+G8glj9CZyB7hmABTDEaqHlCD46g+UAkEkPoIQxF6Cf+vThDGB1DfhVXcqiX3C4EjdHFrn2gXFACY5/5XsWPZy7+fvdAd7h2aSdIcNv5SdASG54bQLAS0rdNx7MgUqp9AewS5Z4ou0lmAOQXvce/XBnAr4pl8x/TF965umTfca4Adi3gB34MfVp1rXaOOiZvJ20Ahj0R92noGhhzufkET4ycgKcKR8gcbunPrQKePBk0tFl7ZHH1LE94e8XVE+ezmc9T37kiw9TTrPu+fzkL5DuzNO9wtbz6EcDHZz9n33Uv8s+6M8ELE8dHX9MetBRW5J4xg/bVlE6vezPRyo1hrsF7CMzE7Bi9J3+McL4nG6YEEySHNaM/JPjHTrqu5S/5FvtsF/s1JNn2/EtAULP2O9Lm6pPkzfLGX18ti9z7CvPNk15Tlk9OV4yW7tTD8hvg6Tn3WFdn7/JwvU5fox9Mrx01i51bdq1yvb7l7/6hxMYH/+bMDkUK7h/vldymd9qf9rpj81RU0bAXwArfcWLNUcdQUrX2Pazrp6PNJt8mWOYY8rZquwM+HMIBN2Vo2ecOnUBiaJRsHd7JODodc9W1xmI2Ksl+mg/p6xPfX/+dAOgAezGevc4+oJN9+kDfl1d7XllJVOO45TUXR1A0J4R6HB699y1V71aaSMwEYRYEVW/rMDV1+q8PQKQ2o4m/osgTgDKzvCLzkDzXshBV80L9SGaKsehBqqyFStoP3Ys9awVwJIDQD4r+wBLQMYlk8f7OJhHj3eSN/qAZBOkKllU+/jAGQXW0SlJltrY9mkDj0DunEd6sP2oDUqnuxxhvForgY7j3PCXDvJt+l3bANzKVk8B3HRk8ZWMpq71d/oc36zqS596tutWdHfPymCr2Xs3CPAxGgVc9as2sxeAf+APnTJG4qEVS7XVdYBY7UVLgAKAEziXPL797tc/SDIFXPQ//hScVLez+Oc2//ocj5IBYL5+sAWCPjyQiGPP+x1N6RR7xwbzXawgi5bacByGRNgaw1f7qKX6WFAVPQCf+GkMk0P3jC1ACNCt53vOnAqkBpoIqGsP2Hd3vwFnK4+rC531SyI0+aRXVhxqs6Pa4uv2pXZg58XXeJe86peVw9HDb2Evopttq93KpG+OqsGHyglqo6EdbhIatb9swvFt5V9ywTMy5peyO/EGuFFf6Ci/zKrlZBn/0muBN/B+2YvjnHqJnWjs+fpX/+/e79V5gSvV/d27DUwKcq0MLXmX3rId9aF2JLMB+NVvrALF4x8gpXb5VDMW5efH854BZPH7JsCqbbFO9/hz2UVzuLEUPYFO9Fq8JnErkcbmmdP7XR/Zx67H42TqyB16KPFgrPWMHZl0EzjLHkgE1ne8mqvdHXkj8K/O5EJvo23O78A58050V4eV/f22st1COWC9ZNQc4/UlXvWMpC+QLTvIbwroB1b1nPk8+mov3Xr79s0PADexCZ73u/bMUfFM3F8fjWlArnFVOb7HWiBwjO3kUznzX7RIzPK3xXl8ofjz7a/3e6am72ahBz8o/rMHXUNn5WuD/gdQxSNAqaRRz0i2Nm4lG5YOXO9kKXvPBicXtr36+RDsf32REJOsB6LibX2q7ewmf86cJ2lSAsRzc7EP/7Ty9C/grd/JX1wkacC/4wf1TJ/0sU+0SWbVXrKvjk8/3UnoeJCs+QF24ErCTn9B8ig9oCd85ngPaKuPANz0o0/9sjOzMoBXcYs4DEBYf0u2xX+79NiT+P7//c3fLJsoOR6v41Pfxm+AJx7TBbsK09n4UH+713NA+bUA5fXrRWP1xwu2RT/6HV3ionyO+gfXq77KmTfhPTOOrH52ge2BB/W8uNXcp2zfANye48PTZavTxT/xNCA2HSdXu0boDd9E8kH81lgzl/GnJGHiW21I8tB5oLu53s6Dnluxz/PnS98aZxPQFfOJAdIxu0+iKz2NTztevT7JS4J0+zLbl/OSZ7poNf6nr/Zulmcv9g5AbTVH4Ld5ir9Ze+mN8SPelyiDdVjMcQnuSyLPnQ/pnmQFX14M0r36MBMn8aG+9zEHRk88mQtbKmssA9n7XX3iAnEtm1ad9K6+93dlJUSMUTpRXdncfrdDIDrTjWxFsk3+8UYCy1wNkzHexNPm0crzMcQO/K9+m7vr4/Khjp1e4sOuz50m9Ru2YXzDKeqfZKf4j+2hp5JzM+6duBb9FpOZz6KDjx6N6WA08oPSj35LhJrvqo+vYlEDP7D6HLEnPk7v2YR4V/l+s+fVYaFPfYiHM+YT7875lJ71nLiJzzzH5/W//vf/z9oBwlGeEzlHGvP75rACjEyEgKy+Y0hMF1QbkBSo6wQoQIl5FJqCcnoY+TqaYa58bawg/ur8Em4KToACIcYJ437w+9kGkLW9fhwfdFIcjpDM1nbI9wvQ0WxyqwoBSe0K6irLOeh+Sia4V9Z1/UcPHnMku3577Jjg3EfHBGtXlutYwToBEsDOGYg6J4K0p65JDwCIvqCJjBhVbU2ZTr4C1R493u888Jzr6uFg17/uATbJrAQIo2fgeCa6Mx54nBymfi9Hb7x1WtuT7/pJZzgiU+YmFPqN//TlUqfIbw32YzDP8TPly0GsLvXNZ0vh4B2aLvk5ZUZOeCLwB9yqQxscXm1Mee9xvcHRKb/ZP6AAHfoYTyZ/fuxvfZp9u7QTaDP28My4mjR2b+n+sftiypwe9E3vpkwuaZm8YUvxhM4BStgEeu1s9Snf2qJ3kiVAEja4+nN+lk07dqBxvqctU272b/KwBLK+zTE8+4u2j+nRw8NOPnI+0K0uTlS/kwPAZsqOvNAlkO5Z4It+m6zZNDadEyK5jeZ2gAD0m2uaP+YYLgEieUAmfhsTnOplb4+jIo2baI6mqSeXNpgOVH8fz+554DcTIGivHnNNdEdPTqjr5pRp//BBOQEIfnFiAXZ3t/sYIABp9AkIOGjq794EYRaA92ofX9UODzIyfpaDfpwZ2n3jKZqAb3fHDs76VH2SRbXDngME+RNsSL8DsOYqv0s7NME0Nk+yZTl33/zytHK69oAXVpnoE92IPsDwdhD3FmdzTnWYcwsqq6+g0mpMAWhOdQ5zR5gBb+kpG0yG8b2/C0wnKLyC4Of7WBBHRkUnB71n482u9+a0ahHoYsVePKtMn9roN7Bhzqnx0nxaIFYg2rF3c1xYYQgEbmsYHsYvfoe5HD/6Bj453svqXsERHcYPCQk6Nm2NebM2qy8+FGAB560OvHm/9b+y9Tu69/g/+wqSGbXb34DGfvMLcuKrs3Ea3T0n4VF90QCkFnivlcePNzDchwzqTzoA6CeneeQFMKDnajNZ9J2z71gT9U2fR7LQ2LaF3rhLrgUP5qDq62O1X/wBQCx5PewEb30SaFV3ADJguDasmJ2r84BY5qb0pL4C+OiKuXT6OYKv3jETXwB/0dB40w4QAAh4clM5dAAAIABJREFU2eYnz/aODXw0LzlWKf2PfgC1wNpqQMkRNqA+W3EWr+o3EF/wbrxtvdtBumNHJi+iqbpq09hYoO0BclQ+GQPw2fHqdxwAEEyCgl459sOzxpZ47pf/+I9rPAii43c6bJVhiaN48vZm057MzOP1J73pmA5+ROWSL2CvcSNmYT8kfGdSoGC5tt2jS4JsOgJ4N3fqt7mMbwTQr+39Iuo9r/apDJ3NtjqKBzgnATf9pOmPJIvaE89tgPbT0+4k8xuwsnvxtN+AfD4QUCO+eslobaVLElja7jd7G3+jI773nR5EBz8AYMsfy7ZGV7/ZJ3NzfbFy1dFN1UXngRqVBfLxVyVmnFFut5dEw4rdj8UxfGOgdX0vrqidaLNKvOtz1xqeJT+7JMi59gCDdJvvyU4ve3qANWwavyM9mnNSvJGIAtSuY41+tY8qEyfxcfuOf0CeCRybf+EC0V+7v/d7v7f6wa8D+ten2u6elc/dq1/vbncCAqjmOJfulSDXj4A980f19zzb3zitvnQNSB5tkpnAcH7x9PffvdvJXv4pHnWNfOK7+bd+pgP1Kd0CEPYMPWwsrmTrsbCw3/Hfrgg+f3V0BK2xHI8lEfsbIMueGL89IwmNhtqws1SyTx1948X0983T/JHoMe/E6/gZwNpzJQDpO3uydvAcNjZZAaqTGT9d0iA9qlxzO5/GzqLK8YXqa32rPbvd2Mp0p/6yBfxqPiW/MT71nP6g228JonQMnexzfa1flW8M9qzdU/w/O3m0Q3fpmTnQmJJc4W+xe9UdP2qv/3wVumbuis76WD/iFb6JpaK5uhxLxYc318M8+bGeN26jr2fjN2DZHC2hzC80L/J7X7zYR0TOGHLTuXe3xwM+RGUkBH/9y1/v+fjYwT91sfoA02JFPkTPVQdfoTr78EHSW/4eHAtGaJdK7SbDeG9OYvfFcWggM7t3zLX87/S2T/bJGKnOeCle0wc7/sxVyVXSik2qbHWy5/qHd8lQEkgiJ35LYkXfxH8ai91Pnv2dTOJh/BUX8+ckZpTvOTtn0sn6aBECP0Hcze8UJ/Ivk4uFAbXX882ptZGszLPVJ1EZnfE7nRPnSwLEd+OXb+CIMT618aKv7GbXq8/4iFcSeV2PHmOBTsO6Z3It+qMPPiD+oW/4bMdQ95ev+fbtknd8mH4gH5O9rrzkmdhQDMFmmZOu//h/+7MHTlcP7Ullb6vrv0xq1yNCQAzMESgTIAepb5P/Bkj2uzkmUCRAr+wEfRhAgAfHGn3z+cf355cQc9ijLab1X/DByVZH38tRfboVfgJ3+KFPABeDo98AsACc6RBUDycMndGBH9PxpyRAUZOc+qIxxfEbnXi/6j9WABjogvkJQgGAtcMIMTDxqOcZ4cmLDTKd3/1yWT/jRH6czH5PoziDcDxa/Xl8lv2UwwRdlf2YnK6v9g4RcsWbvjk+AhZ1zsEwEyCur8qOD1k28Ay0BvqU+eTr/FuAh59om/rcDhCg2gTqycazM1jUtz2ezgDqHMdThzyvfUGesWhs6usEGE1+6u5ZRm3f2wmYKaOpp5xa5fEQTwSLxvzkvWtzPGrnx+rTR8/Vvgz6pcwWEHqsbkfXnPyMv3nP3+j0/LRZ85pJ0WTJ7pjMAkCmPNgcY4RMBEWznhIgSz+OJI52px5wMNCH76d+3GyAku5zOo2nmXhJ9ug5JwLOY8+cUd10YuoxPZu8o0vT2Zlj2SRZu/ikf+xw96onOQNEjJfbu33uLBBgzkHZ2xJA8Zb9FDDWB6CofnUveuYcaGWOMUPHjBNl1D9twOblnkumXk19t4KU7aoezmt8Sr7ZpsoI+Iw/QH30m3c4IgLOx4/2Skp1zXEez9BbnYJujlA0Pb7eR2CmQniLX+aN2iwBApCIXuDJ+/c3p1VrtRd/q6dvtqP6BO2T31sf9vOCq5zbfgsKq4ezij/T/t7fbMCKXkdj/+OD+SMe91tiA1AWXb1ks/vxF90Cl4IEtAh4JDkAl52Rb46Nn1bq6VPtAiPm2OzaWmX0aDvn14/2Dhc09D11paP2alNiJ17kIAPlgF7OcM+vk6SR9AJi1u/+3kcxbCCj9iQXgFzrBbjHC1i3Djw+HZVivAjc+IiA5O7rb3Tagh2fJRDIHABrjjbfCy6SbbKor4Lerq3V2C93IANsM5Y+fNhnlkdzKzABjPWtYIJfxidsFVxgYoHXfjfJy1OyqGMlChS614durkDs4fb08nXHqlRnsq2MoH6ODQGZldaC755PvsDG6pEA4/inA84Crh7HaLAj5ot4F1/jUe3Ub2DR3FHTWfn9DjwwTuKNRDNbj68WRtGfZEIX4nc8caxF9AHkzD39jo5kvIKcu70q9Hd/93eXrKKj/2IHc47+1X+gTTSVAKk9427GPnarGEvsajy1g0g54GJ88uJUK+mBztUDnE7nqv/LL/cLrKPFWDBfCborY4dRfwNXKgPY6NscX18tEANIstnmUX57ZegYkGjx/EgGG5c9V5/FVfcfjmOUnu2Vu0Ap80TtOKaEHWV7xAVkFH/ilblp1pduWJ3cfe/fMF+mPz1PJ8zb/L/uTZ+wOqzGTfe/+mqvfuYvSJgAiKcNtcsEUNizXWMD6kN8qJ/pCBDX3Nxz9Z1sABGVsXOMP9yz0ZpsHElWPdUriTPjMvaoawHa5rhWtgJRKx9tjX++ImAouuYZ4Wx6etczJUC6Fl/Ndf2d3qtLHYD1+mm+DuDtbwse+bfpbX3tG4CyQZoN1AG00iXHiFUvwCqbGj2OyzEHGFOSqfXB6nQA+pL1sVCRD1TbMIPaZmNrA1AUH/Hg+2+/XzIydgNtkqH6klW0aDu9cnQhXxKgCmSPN2f/aNvSfpsDK8fWPn7+9PQ+l3hhjNZHYzJaqsPOtvgMrAUg8kGST3JMn/hr6BQv8o+2P7iPra1ffLTKm+cA6dVvbp+JgMrwDfjK8YrtqO7aAQzO2HPv6Nu2kX3sWrxJX+FX8S79ANbyqfm67Gz6NUG/6GEv2Nnqin8ANvEY2w7rYSfzHZJL+t+HP2ie+ew4pqV62LfoE+vY2RJ/6Zgz+O1O5ZfaJZTsqy+a64Okh6RuOlrfzSPd7x5fkK7BDcg9GirXdT7v8j2PhYK1x5ZVpx2QdhDF2+73nPiD721M4kuyYA9qo/biXXSmA2ysPvC1xZ6N++ri19cOfKtn5i4TgHILJ9hhMpCskjypD8Z/9cd7/nHPSCZVf/OLHW7pQHYCf0rk7pdX7x28Xq7NZ333bicpa4Mc+RW1I/H69PleVMge1eaMGSUnLeJJH4yV+GB3Q3xKn+waq0+1n19Vu/2uneqPdkmm+ls5sXjzTbyuv7VtB2w8M27YBrFev3u+duYYZXfEKfxiWEU6kR6IbetDdDl6tP4Zj3Dq7ldf+mmhEHyIDkYrP6C2xJ/RljzTtXhT3WwpnwKGy++MH9ETz7xDR/yw4ufHj5dv3bedcZUxvmq7332qm69Uf+JP/cBv8UKyEt/xf2qzZ6sPjWw+zMlCQv4n+yfOkvyIz+a0haEdWKsEBHvB7tg1IvnCVxULR6txFX09X9vpRLvnzI+OFeudZfGn3/VBMtt8LTY2TvttXJJt19ZOp3/xb/7DA2dSR4BkhC+gnOBuFcQoZ2pOAEh9nEoKOoEGAYyBM8E7YE/fggg0AEXQWAIk5QFYyCzKGjGCBo0gpu8l4OMlYhyyCa7p7wzQOJaV307OBto5wZP2njWIe346ZwIQASCnh/MgcIzHEzAU5Phu/SWaXZu8rF480A+TdgrD4HTNBDF5cWp8vBsFKGOire/AitoiK04g+vpGozY6AgvP8BR9rpN15V1Tz/3d3oGgnyZA9w1GPKEHaJoJEPTNPrsm81g7DWwfAaX+aM91OjTH1A/6cehRYyTe0ct4y5EGBk35kent7X5vzezf1Bdjbsq0eugdGU3eV/4EIB/OlDprl2O8x+J5BxT65hibsnefvCaf0f+x71kH3pHLSY8OEHne56xNngq62Yz7470/lzxEh+emXdA2m6Mfl3redbZBQD7r247LHjuCWfZQvyTFjFVA0OJhLztv3B67g7RBxyd/XfsN/t7uM0GNG+OYDE3S9GTq4ub1PsLN+GMH2QA8MqZNtv1W7lJm055N+2VMsAHRavJTHzni+83tdp4vx1I6XNneIRVvJxBX3zni+mtcs88CzOwCuvCQbU926p12HiC0Ha7zC+0vbQT97fq0B4CU2s6xiUZ6ImHFIeYAcuTJRVv3d/slpvEAX82hHB+8lQCJx2zA1f0ObDtLnW5xyKuv9jdgtEEBzjwH8+Fh7+bM2amdnHP8pxf9FtAkMzLectsJEHoqEKpdoFD0zL71fDQvp+jJToD1Px6xfUAHyYzKzAAq2rYOvVj1RDt6jWcLQGofeMSZPvFirM6148G4oLNzzFQOgLB08MPm6+tP99ZkusyB5nR+9903p6A3Hgra2Bl2qTqsFnd8yFwEMwHB7fS/W4ELwCZZ2dGS4/7iSEyyRYINvKQPknVW6EUHW2hlpr7zP/CbzPJFe2YG085Hj6boqc5kEG+juQRIn+QDNKsP7ZgBclghW4Cc0211nbFVHyR/BJ/6G48CX5JH9eXPVr/jTZ493y+GpdPds+q/IAdYat5iU4AJ5m06F0/qF8CG3vY9kzzxQGAJVEZDzyX7PulJvAG8C6Dqywo+H++gU5Bsh/bUUTRuO7F9OHMjEKHnV0LieNExm02X+F/VFT9rf52N/avzO1bY5HiRXZRwApLUB8CLsf7y6X5HT/THo+QVaCUpcOkTk3PPkSE7U5+ioY9VrvU5fk4Q2xhqnL18eU4exLtLf8ZxK+kEO0OX0ncrNutrvAUKkGXtVtZ8BrxMpmx49LMd5usSs93vuWQAjKleIIc5lH0GnsY7wA0bmEwkOPjQ8aE+12a6FP8DLsmr+uu/8+OTWb/7OCICsCHpYzUxG4EmupHuSUzsFe8vTmANsDz6JLkBfMa8+d/8CYgW302QBOhkpWz09x9N8VxSSGI1XTE260P8X37K4aOZyyRKPMPHNU6BA5U3zgHJdibG7/iJLnUAr+JH7aZjAENzEn8u/syVz2whwIy9kLRm0x0JVpt2eESP2KqFBZWJd9EXL9lt/krXNwi+7a/da2wvGxSP4jUdMI5q+/UB3LuWzlWu7/5XLxBRkqb6Ws27gO2//bsFbgNY4RXpGNuvbvMLew8AlJwXl1n5mm7Fj+73AaZKnMWP79+//QFIZCGD5NNMLhpv8RSoJGagT3MHh2QC+UpGxX87UTqBgEzZg+lb2AmQTc1u6OueY/fOpGjlO/Z37VpZHM3VUdvpR/1LDgGxOxbaO51mAjBetfMiGvv84he/OCXGAxkrD/THS4kPwB7QDPBe3yS9HdXD3+/bvN/zkkfpiXlAHGEBBt3tJerstrihtqPn93//908Jmcnj9DwbKymSPOoHu5h87RqrXDSxW3PeNy/Xn8r3u/98QHNKv2urZxzJ1HNWmM/dhtGefvddW4B0yRGLM8SX4hIr1B0TJiHDL5u4H5+Bz21uY78Aqsatfomh8hsks+M525JfYRx7NwT607X+jvcAXb4cDI3fEV8aw5LP0VH/LSKprvRw7+bYMSz9hffd3u53G9P3+to9tuPm/T4m6LMvPlt8pr9zgQD/VSyTLjRupg/PN7FTZcYcbHh6lQ7sHd97IZvF5d2rb/EuWpMXfSJbtre2Gg8zHuOH1b8JbKdrksXJq/toE6uwR+KrmdjvWXY3mqIRViBBHz9mAr6+oM0YTw/N8T0rPo0HYpXoaA7jWwDbKxtfJE2qv2e6TyfFrdHb0Y/1rbroajxIDuJ8u+CSPdqjI/70bIutqrvnaid+842ME/MOfeS71I5xkVz6zQ+PdxIg9UOCRVLWeK8/3atOvnPjJDroo0Uj6q/P4pyl0599dlrgZF6SNOVjk504gp2AF/EV6kf3+Bj95htG03oHyHQOqwB4BPhgfIAsjETftj4KPHtWI5w3AEUM6SOgjyE6yGlx37fA2v0JClX22fUGJtA9QVi0mFwre9mOBAiDDHzjGJgkKK/f5wl8B1WXwJh+UQzGeoJ7aJkBO8fysn19cP0UKI2XrBv02qYMeDnrRMfsz7yvPbThj0m/Nhb/j/MH5wRFwWp3g1+b7+Te3wxAL0F337UpL44P/jEMpzquNu8ZSNcNRIDxDCwF4YueoRDaVYfBxsFwXyDffe0aK4BS1zkuAhh6hNdPjhXAs+3Jr0t90Kb67u/PSSV1zO8pPzIge8Hu1Kl4yZGoL3PMTONSXVsHdsA/65z8Mx6x2Tgljwzf1IeTXoykzuTHZTvkSy85mlOn9E87k4arYRNmO5PeS/2dY+FSrvFk2iC8jM4+JgcTf0fIoHnyGx+A3cmxCcPvJePeH3QASnPM4y1dmeO/tub/jhC87MPUsZ4969o5cYYHdWvakmmngIyXoCeZVW6OpTn+ycxcxKbgbd/xpLrVZ2zR62UzrvZ7JAQX+q5PzR9smbkF0Dptem1VJrlFpzmTTPFf/42V6jJXsA1dOztoO+i47AM6rYYQiAE2ciLQbYzTKf1fAfJxNAn71D3JkeWIXW0wMr3k/MVTADQgi45yKvvdvWdP9hFQAeFd4yOQH0clPdd/jtEOunZg4QibAizzds9znKYzRpbx7M2bvVXf2KFrAD3zj3nE6hMJn16Crm+Cc4AP/tFBcux5AMnt7T7yKpr0j45MAEbQYSye7h0OI75JYLAX0ZDsOa3Aqvq8Ar0371f/f/rPf7JknaNacDIBnQ3kfHsK7sgZQMefq574U/nqsuI1mXTdyqnqBjz93d/97WmFYW3Hw2iMtvy/N8dq0+qefTA/0z26CwChP3Sh5+ZY6H709a4BZaPJKqH0JRrosSOY2FE8+Oz1ft8Geiq3dXvbxXgHQLRKzwrKgiFgBxriZXXXjqChoLnf6eIMGKr/8y92gLLH0AbL+9+zgC/6LuCuXckMvmd0SIrEp/hQP4BH6a5kQu3wmdjg6GdPpx9oXAGv5wq6dPTFsw3q1ofKx2fb29UpyVVddoDMlcaVE8xFD8Bm+t7sI90sSFovfnz3/WlXj0Rm5QDq/S3OiN8AqWW78l1v98vlrcqu3v5b6dtz2YPKAjerU1zC5uk//RX0SzxVNj2aPsgGQPZOp2gX5EVX7cYLK6gdjVN9gFRHeSw5vHhxGneVA4jUJntQOz2LTwC9+tAz2qz+EiDsYrTT5fpOvmxC8qvfjjaI1viVvtUesMBqRLEC38Jc0ndtR2dgQHx35jt9rWxgQP1Lx/WPHTGPmVPoMuBoJT2P8/Vrp5fQW80JnIyG+tt1oPecz43R+lZ9ElJsXPy3oyV+AUiice+a24BVtBnrtdXf9bl67aKzWvPsb+/5ynwGVHAUBj+pcuyFRBY5xAu2pb+tepYsadxarRwd5Gscm6skK4xlNtWiAf4TH606+U7m5fri+Kz0Z80Zb96snZVkmrxqIz7rOxtL96vXCu7K0TE7CSqXTlR/PJJUenrsyuGTmPuNVTpZ/SWFK68P8eP9271Akb1ZY+dIdFdHyZHqrm1gO/8vfXFUC5tufMeL6Ez/JfXqk3klGtY8+7BjtNpwZBuQjA0CJAJT42NtW7xKF+uPMmxmY6T5rutW9LKDe8HGBs6txGbHJx4k4RD4WtmO+rK6v+f6m/2rLnMaH82Y7l48TXcD+rY+XS1bEQ+AkNVZ30pSNaa//vrr0xny/Kf6F12VrR/VRSem72terb6ej/8zAbJtyD6WUPxgzMf3aDeGoysdJa/6+fzp08Xfnut6ZQJN+/9Hf/RH65pEZM9XR/ccXxP9feyMqO14w+82f1ll3n0xd88YH+KE+Js+SPSnJ/HVeMAnfYru5Bpfo50fnD5Ivqfj8aj/FhpYjd6Yih47ZPQlMFtiiz3pu/5HGz9i+b4//enSZ2PefclZ8UFyjRbHwUV7erAXIux3NVWv5KF344gre657bLvEicUEaEs/a3POu9Fijo5Otu3165eLpvhHr7r3D//wq9NqfUfG1V66unZw3OxdFt9+v4F344394ANGW+XY4MZCfIhH/AD1synxHo3pEj8h2XpnRv6SMVtbdpXUfuX7tnAqPkQHoD5exFvzQ3yp7hIg8UHc1fXGV7z0km92fI6hGb/yYSU/2WZ9qO38lz7xhZ4C3bUZrXbcsbvscH2LDvKSZOCXSbDE8/rDJkqOkhXbwf+q/vSwthtnEj+13zN9R7PdhNHOd6o/tVWyt3K1XXsWVpi3xB/xbyY9o6V2+bbVJTEn9ur+jGktjqmdrvNFzCHinT2f76PH2bBkau7vWu1bgFK78QhWYYwuoR2Yazzo+RLr1RW/0GH+6Fn+Gf51jT+fXK7/l//rv6wECOMxwTOBoUYRDXDRkGAd6CBwqTzl7m/GsW8fyuT+bEuQP8En9PX8cioe7UBBPRxDTOVoqT9GcIqXYWsP/wDk0eZ5gRcgcwZlW6D7+Kj+4xeFZZhmYOEaeg0GfeBcCTwryyhw/tSxgJYjAcIIxBNGg5OoLwsQHCvwaotTi+8AvJ7r72TqgzfVgy8mnmjCg56fjvjk72Vd9w87Wwigm89Onnd/8vjUp+vz+av6h/9o1Obs24mOYzUiGc7vngHAoM/EQIfQiD584OTimbaXzh3vjFkyP7YLT/1Hw4nxF++oUdd+bq+k/7GPeqfc8dj3HI9TFnSdLpL7pPX+/rwDZY6d+thHMvRS7/RxAseu4XW/3f8xXnSdnOncLBMdxgODT4aVe3oADZd80heGeNqMqSPsET2oLTrQNWNfcNj47Dqg9vb+vCp28nXqLJsARKVra3yP48dmkE7Ppqxdqx7geTsgyHXy+GNjZ/JIvSVAZgLBGCVvqy6mbZg0kQ8dm2O0e8Bksu2bfgCcgVkcKnUumV3tRC0ARVAVDfRi0jNt26VNmHaNjWn+AX4ZL/pQXTMoMCbIYevUTjDFb+Xws28rb83RnPn4gDfVAxywEqx+qreys/+Th08OZ646zO/kHD0APdfwst9rPD1sPr59u99NMlf0dj359wlQ7n5OVJ/0f+vEnn8FVEDc7gHx4kF9BWrT3+1gbmeUg1Mb9MA4JwMg7tSph9vzfCkBkmNnfsaX5kG2rHqtZLILwBjVtwnMSMDFXztZrCz68H6vfoxXgszqiNbaE6xwMOkJwDzzW/l2gEQXcG8GucmgnTJAHnpv1830K4BhBQm1JXDg3NodYqVpCaj6FA2CDrZjgY4XL4inh8aKIIn81V8dACsBRM9M/aiv8cGq1ZzgVtalA4JV/uCaa48za71Isrr+2ZdfnfQxPpxXaO6ENV1ivwBZnHL+T8/Fu9rrE/8r0++CkL4FUN3nhL96vQOeZFf/HDljTFR/16N9y3EDwGQmEccmCoqSG9ol1XrGarD0CSBuDq3+6BJcSJQAw2qzPvQf+Pn2+318hrEtaBJ86Wt8pfPRITjsPvvENlcX8JxtFdBpJ9BoBYJP9kuDu17f7dywAg4AJUaZiZ41jl/unVPRZ1zHb+OdD22ep9vpAbrNmz1DH6ODncX/SUO83L71eTcM2xWN0eDYlsoJThsLk3/xhc6JeYwd7aGv54B7tdG4ERg7yoidibf1782RVCUvfIrX6K0v0RXPHd9gsUb18Lu61qfnAMbA4WyR8ReNASRAGjKz4ji6upeO0Ge0NOZqh52Jrp6pn9GRfgKi9/g47wiLx10TsBtv4k8+XvzXBmBYcla8IJE8ZWIcR2vlqgPwKMFkzpMsMv+QnXiRvWwM16ZE2fSF8Ic/6nimZGT8RwNAG3+rM6Cs39nT9BAISm/7liTsb8lnIMnU/XhRP+1sA7Sbo6Iz/UovALsB29XBf+hZwA6gkg1NLsBVyRh2vN/VC+ABRHYtej4/3jWRPKKjIzfi8eQFXeazq3uNwyd7V59+21EjBrEqOvobbwDkaE4GlY2W+I23fK6uA30v7Ts/wLEq8S3Zmyt73u6w6qXT8Y4fk2zf3+2dv/wyfru5q/qAp/oGsN+x4t61A0jsWnoBT4oP8TZeB9YDgSXm62O+hrrZOuPGHBUNfFvz5B472w8W+wM1k1n+SPXUt3haXbWbHJI1Oo15PljPziRANkuiynjlG6AvXtfmXIAheZoO8I3JJTksH+HYJQLgZZPjJ5+Br5nu8IGA7mI+ya30ofGdHtcmO2QuSK/twog/7An/I744Lqd2gbESt/wo859YxlitT9VZUiSZ1Yaj9eJz5ST72DAyEivTHYs46mN0iJ2rvzq6nrzFZdFbnY0FO38lTyVfayMQ31wfn1tEE68bD8mXPZMYNCea88SOFvzshQzbD1+ryg+/j49W3RJf3a+d+LQXGe2XoUcn32/P3/u9TAG8kmN8oLXL43ovLPjk9U6cW1W/MI1jlXt1xou5+9QxU3A9RzjxKyZ2WF3VO321+F2ZypvH6lPPsVuOFItfPRvvG+ewSbY2/llsEA96zoJ69Enai1X4vuaO7rOx5FUd6XG0AuPjQQmWiQ3NnXfJrMQYu2pHs7g62pNbZfpbwpf/ahzUj8ameL3rFpCIKfkqbCNsyTxtQQY9r476ZL6oz328/0Zs0reFayUU41Vt46sxHi/meKhe/nzPm4eik50jq/TEtfyC6W/xVcQDeBS/lNeH6TuzKfS4OiVMJEXgD5J23W9sdB1WIH6IDngbDCmaeo6vbz5ZO0BUqiAnfwJABnOdB8gL+gmb8yXQXhmWAwSs4QRu0ok5gLw9kW6AGwjEqMU8zpYJEGCQcnaGu5UuBoXJkFEiSIoyf0uACBLc81vGTJDICUZzy7ABVsowkNENKJAc4hjGq/hsApoOPKdWfdPZZUQESS2BqCwZ1CZaBbwUDOgkCOKEMWbVOYEf8kUn/pl0u84xB2jU/gRpBI5Tvpysvu/u9xEmHDz8n+AdJUcH/i4A9GqfN1q7jJu2uk4Xus/Q0Isly+MIpKnUss3qAAAgAElEQVSDk1Y6q+zSuSNjiVZ9rpy/p7Gjyx/7vjsSR5e671njYY6LqWdPnuwtXZf/lUfT7P/sK97S68lr45m+kGs8Yawv32FAttozGePfbI8cfE++48dMwE0e+JsDGm1Ln46dSXPsV0fPA+MBBisgPZKCl3Sjl/5Mu0Bfuwdo9lztG+Ndm4A0+0o2a/zc7YTIrH/KkiGfSRu8X5PRAWBPvk57QNZzjFUegP+hoP/RtkVT14w1vDK+OdLszbNn5yO8LmXLpnFo2Tz90+/uc/I8M+U7x7f5hL4uG3DsoMi+TfC7ens3QjRLxHNw6QuAdMp0zhN4PflXvdmB9OqrT/cxNf2dvCe4Ht1ztemkmY1uBwFbxwZO+ZD/tG34ER+BHGy4ILh7Vty4VjmBIFo+W8cY7SS37+YYTm91ALCAVtHHgbi76RivkhX7uIwc1WjNSQfI7/liz+/mNvrz+PFeQa5t+lUZYDPfobIC8v7ejuD5HTQ9B4gAnCTvZBAPuo9P9Sm/4d33ezV9/AL0mi/PbWzAGmjU8xI97Gv3yM2YA3jPxInAlhP77OnevVjZZBPd1V3bAfV9BGvmdg5yzz97uh3SgGABuNXOS/9Pq9XP5yhzFGvLqseew2/BSOUFRDn+tQ+QoT+9RLj+Carjnfrrx/Pj/S0c0WgFIFUnYMpukwLnPsnL6qWeAWQLtJKf8uapys4Vv9EP1BRIWb1XnTnwJUDSOYApG2YHCN/TPGPloUDQecPVYTUjm2Jla/KKFkEA37c+9BJvY6G2gYPxV2CC9zsw3sEXP5qOot88AWyQ/KvsTH7UVvUAV+KTQNKiGAEa21md1VE/BcG3H86JOvNrMioA+9nPfrbGmPeDAOutSORHGBMAKHPRXMwTDUAjfEpPvvhyA5ldkwiJd17uzA8Aggnw9P/LT3fyxrxTH9JlY8cOAzaw60DG2okfjiNh+wWufvecHRz8EOOhnXMAkOqqTPUnl7/4i79Yf5Ph9K3NC1bqW1Ep2eI+H7ixFD/ZFKChVXxWzVausSgJ9t2xOjYQC9ifnOjCtH/LHh1HB9UOO1pbtQ3o7nfPih0qY7Vtz3nZc89UB/tfm+RnPK4kzf/P173+WLYk93mu6q6+nT73IU3QBocc8DO/8L82YEiCLUsQLNiCLVuAL7AFW/aAHJMcYAiLGg7nzLn0rbqqjDdzPXtHb/RRAYW991p5iYiMjIz4Ra5cr16ddmfXJtvfmEkINiaeqhDvdv/t272rMRpmwC6mBLazP9YJwI2AWuKPHyeWQnvjqQyfMdoDMZpLydyRbRK7EgzirHgGUNpdDlTn81VWooUPzTZIVNefuQbgqf/oqwybXx/pX2AqG2tdbs5d7vQ1j9Tnd6WDEhteim4tE8daTwBIT5/uBG3zuM/0IuA9GtOP6qe7EkmSLNZ1R8FY4wB5xhMo2xFEXastIJk5CBSUlOJrVlaipZ3Y/cE8+mz8YBEScPHVd7rtejIDWgMx6Xjy55tICPfb7vnocYxJ/SYfupO8zJ3arb/utebRnXUU2qc7icinbcy6LznHT2H/xDCSQcWfdoMvf+rNm9MTDZXFJ3tXveivnPL65n+1drAVjW+6BzijuxIYvSumeQsQj+doBfrBoPi0jQOfsGuwLIB+4+pIJ4lScVx91n//tSuZmsy6Zl0XgwLxqt81fm58xvOyiQdG1ljQQeseO2vNiO7a4pfxDZtT7GA6kLziofbsUo8Wyba5e1+Sxq5ytsaRRulVOusJmHiIT4Cp2II95vuzu9H+53/+56sOfYxWa3Z0xRPfoPqeZMq2dZ8PVz32NDqAwuTC7knaWKvZFutxcya7W9LJkVD0I/6tffzH2pWMYl+jo/bqW1Iq/ZAMsKGAnaifrtWneKQ+f/Ob/3B6Mti8TqbX1ztxV9LQWtkYJJ8SXL0DJLvx9e99veZK8qxvCQeyFpPSmct1SXwvSbyScsd7UeOV7FubJPfSDfK6jPH5AI7Iq376JjaPt3RBQkQyhL9CrsnNnIl26485xkZ7SiOd6bsnVMjS3G1MHVm649GNeVROEkgSPlsVj/VVveZIdRvnxk7y1nux0iVxRfrQd2NhPrGX9V1bzdOulXyzeSD5Jr/Gkv8ULd2XjKw9yfl0Cr6U3E4x+fGkde04xpje8n3MCXFx49gYx1t9p1v140QGyUx+dvUaH7JIRvEt9uFH88fYrWyWJ2ZgKvzedKr2rPvdt9bDjCa9JaTiv3v8idqoT/GP9crGLbHxCQP+z//F//wwEwspFjBkGhCg0AQGJ1OCyFm37xY1hEzgKULbwQn4mQCaoPf2tgVwg7zRUHucvep99vycAUabT86/8g1K/ceXRendwz5bsr/65LT7LVCY4AaHcoNjm/6u9c8ZStANRvcAdPicAFYJDCAb2QtiowttHOvLT23hWV8mOGCJM0yRpqwWgHIAyBwVEzea8aBc9wTH21h/mLiqDe1zGi/bwQdneeqAcesa5Tb+gmN8THkoM/u6BDOVP8njSJxcAp3qmShkUP1ongvKGvSLP/3QM+3jk4yePH16ejRMWX2aA3RLsDn5fPt2A6/opcOXY2JRu7w+5Vs7jNIcQ/ScjMaxQM7f5gcdMXaSD8SDjjOP+8g8CyTHsHLxnY0AKE4doV8zwYJmn/VRG5NHAXplOJpk4nPqO8NK3/BhfEug6G8urPg0l6unzlSVEiD0fdIxy0y7YezN74cDKJ4AODtU2RYX82HqMp16c7wsbto3fSTbCaJfymXZyutz8pHuTT0y/9kpZaZ9mnKZY107HDKy5cQKMtgpawP7frKhN3vNqJ3uxWd1AaV2QtBB9ptjCPSe88pYrgDv8Q7UBarAse6R+6WtmuMcndPGs/nVb0w3SLMXdborIbmByp2MBKLWJzCeMymI5SRFT99zcN4O0Cq+cvys5Wy8NbD7Ap3kKeDYztB+j4p5DxCozKZ7H8fF2WFnbm/3I87VjS6OYjKKP4GpehxlAfnDXU/RbN+ATWBL6Ai9bawBV9shfHJ1924nP+hL/eXIscV0me4AkStff2RV/3Yg2XGVDxAN/CuBWvSdN3bsnY3GO/4AydXNqY8+57YLJKNrf3c01NaD6gIUtLUSP7c7sLHO05cXz/bRBMaA7OLFjpzpXLNF5tnLly9OiSFznRxWguI4e90mDva9TzsjJV6ig8NdeYme+Jo7nI21nUzxmcOes0zedDd6aycddpwIAKKxfPt6g6wFJPVT0LCDrR0gRU/zRBLAGlx7njaQ5BQ4G+faBcDUbnKUIBSI9hLvmfw1B/hYgJx4qD57JQFnJ2j17LRKdoAj65e5UbAXr8ahfpLH9NcAcMnHzmD2FeggGfHd7745HbFgHUtmAO+Cuvp0drZ1sbFrjNJh4Ec8zERDsmb/yDZ6BKwrefewn/CLHslax4EkA6BJZZNhY1N9flw6086/2pdMttu0dqpn7ahOujFtRfJrjBtfwL75jB/zYfqU7FgAfPNEcrk6zkHPFsdD/ac3gtBkCQjoft8LxtEC0Ex+gYlsKp2pHPvz/mrvsv/+m9+tdoxhZftj5zoS62yz91okqRT9ACLril2xANHqVj6ZFpS3I7a/ys8179JfAP7E/5qvx0vMJU/YwQmm0huxDF+yTzFWtGxd3E+uN2bpRjqQfLsmacS3cnSKGIQvYa2zDlWevU4O0Q0wtQGjusktECOegBzJBC/J2JNElY+2eIt2gPZ6z9KxS79x9ILk5Cjhkq5VJ7oqK+aSyDc2gHE+vLUg+qwR0x+LtmxJ9ZtH9ZMcp7/Kn7JesOPWKQBo/EkE7STvBu2TKZ+mscNTc8NcFAPwo2oLEBdPbKSXzEqUN276EKfYMZ3ewxr4W9aNaN7+w7Orb//hm9Pu6/qtTUf/APfiISCz39lGY8NOpNvtTl7+5HGUnZiF/RMLJZv+2PjqAGDpSP0DuprTjZGdy0D/xitd/Or3f7LmRLoAvAKK05fqz/VHTJYMPvlkA4LiBGC5uRFoGw2NrXcI1K42upc9YEviU6LO+o4v66ojKJd/8+z8nhZrnfnOX+Y/8wP5Psnx+XFsE52xSYGvFI/Ri35yrZz5AWMhRz69jR5iOfpj7i8//PC/sxMSoOonk/mULtvI9vW7Phub2ozPaMkX6roNGOl0fSc3SR3JZWtDbZlPfG76wNZ3n9+DB/KYeirmrg+70B1xay7Xh6NB28mdnL3ku+82tyQL8cwE+dGdrqJTfFIdaxnf25FC2db0dcdO+x3D5lTXJcTYncbQ01X1GW2SGpWxZvCnJD7ZUv2hcSaa+v7tt79dbbQu8omj5+Zmx338D0n+6F525De/XXaxBEiyBT5XzpFkfDpH2KrL5vG1xLrxY1d/tHj3nY0y8c7Wimnrt/7MLX4AAJrfZx0US3YMXvpYAqC2ul8/3uNXe3yU7kuoRVO6mpwB9JJ7P//5z5ed5Y+InWpTe42LJDTflu1PHtFU2+yj2ItvN3Wtfvi37IbESf3Vr00FbJOjmsxr8ynd6lo8i9FaE6K3dcuT2eZG4yMRm4zzA7y3T4xi/YqH6JYsgCVk46a/FW3in2gvmcSusKHKi8HgOvFhTar/+qZL7F/yzqaz59ZlCYs+XRODSGzXBt9PDMEG8VPhXt1PPtYBuH/zjN/HR7n+J//q355egg4UixBGGFgDJBCsAYwQD/gAZgGJAUicKuARQKsAgLEBMgBZOKUWIwbO7yXo652wMSEvvxPWTFAAr7tXAgTNApT5G+BGgSnnORg6n2s2ZSRwqN4EUS6dw54AEKgxMBxsgOXk6WN8ukaO+tPXvC/AMa6NHyAiOgB9xgufaCIbDo66wKZJn/FSR4AQXQwmHsme0UYfnZi8zXFivLUzee/7nOCcyjm+PQEy6Zvt6KfPOW61GZ39m3QmubHym/65jr/1ewD0MwhEQ/1kSLRhTtHFzd+Pv8R60k+e6MLz/I1P/V2O5eRl1jP3AQPGlo7o+2OfJTgFcJf8GS/1pj5PPZm0XI4lHag8g7gB2w2azHGa9M25N21g9cyhBVIdQKh5Dtgnq5kAudSNfnsC5Mf6nno1x52j1hFYU27TNupvLhjTji15Hmds0udpg2c9dmHKcM3jpcXb/nKGa4s+z/lNHyoLTDEuc35d2qspt+olY+UFM7XDuVI/Wu8f9tEygJbKVWcGDXha43kkN+vTWFY+3uYYn+i93QDc5Vyhu7VxObaTv2lb5loBwOXgc7zi8QRKrSOgNrgRj4LK+syRIGO8qFefgqfbY4cd50iwz4mqTWs1HRFgb0d9B0UlQPRff/S+z9ou2SDwZT83cLyDuGlPyRZw01hp05wFLL/6fh+9NdePmUytf0mpHFv0bkfo4er92pm8QRsAm10/1nMbGabsjY81oPr8irlbs/vrSYgjkUUGaPn666+WXIz9pc0kl2iKdmftorczuLf8d0IGmC2g7doaw8cfvq+KXXx6cz6jlm9TsBEvdNfaDoQRVG6QaNtSwfO0P+ng9bFGCr7ofnX7bl5GY3ICWEffTD4CYwo4BCz164XYykqasD/JC4BTWbabTfn0k32MVn+153zgP/iD319+UUDtAtqPRIqnFehR49h949dvO4TNO8GgOQmMXzp0u3WSPkgq2nk37S7bhTf2VuDcfckkYxTdybVgya5Lx1nEy3xhKnCWnlcH4BgdtQn8kwh882qDxvzA7ks02QFbkMtHiPbojoZ4xIvAdIKa6XI0CmC6V5BWPU+u3FzvpKnkajL3Mszk7diQ6PUYPF9WooN9ACIU/FY3GumL+IF/YU5Utz/jP+1ebTiWg43iL6Zz3f/0009Ou9WSe/zSdSCscS3ATY7dp7NAtqmjgAP1mpOVq0wySF504cmL56v/V9/uHcwSBF2TdKqd18dTR/S+T2AufSLXygv0Bcbsdb/jo7pecE23KgMUTofsuox+CZn6rZx5GK/JFkCbXOpjrpfW2Al281fagGf9iX5zFOgjDq4fR9mxP9HCt5i+qrZbJ9M7O0/jQYzl5fZi3WRdX9WpTP0B8dkEPGm/8fRS4srMxG7tWsP5MfXPtnc/Xh0VZ528nH+1AXxLPhIsP/3pT08vu0Vv4z4TjRJetZntNW+bL3ZBR4f1VSza/Xfv9skPc/2OltqInvi1QYLt73oAWDKpXNejuev1l96xcfHtKbZoFg9Yb4FHACl2Kl43cPntSpzev3u/wCfl69cGBzpf+/hN5gGG3vHRPTuqo7e2xX182n57MofvlL5bN+ivp7i8ALzf0Raw5ilCNPV02QJYP9tnsydP8upTQjedB9ZJZCRfNvz58xerbLLcft7ezJG8gE18iWjgtzQnZwIunTYG/ImuzTUievuPHkn8h7v9JMUECKsnqW4N8XRN/MSfRPjL46XM1ecT8CH4KtbP6kkgzjkh2Z/u0fNkAISPBjhS/SaP9G/Zm+M9Yl2ztortzGHja+2xPrsPZK2f5md0xAMAeMVBxxgDBhsHyTD+Nh+VrGovfafPgNP4AvyL79jG2owuOt86UBLeE2a1xT+ePiCgk+/eZ3/Nh2yl5I41mn+YvPlmlTfvrY/JtDLZUkeiNW8kFiS5+forJr/dm6L7tHlBokS9fvMVk2/0mpvRw79J562TYixrRvx/9tl+T4wkCL/i5cvPTxujPRGjnzV3fjiOBHu8T8CZes0ewWhnMhhQj9bkWvvpde2kM5LS04eUFDUn+D3JmU/DH012xs+RVfFaX947xB7zwRyBJ16yiSMampvGI97ji16KUbIJ6ZBjofhOnsQpycb2d4899aSwGH3qgydXrEN0M54kw/hJ9IYtSk7RyZZEL9vID4Gz97v/6PKEXjY8PfKEL/8jOsUKfAkJS8evGZMZa/FPu9d1CYYZQ/BBbERIFtmp5m/yMtfjgx3n44vL47lrbEZ1kiMbI+5ky+gKH4Ct6ro1RWwP54CTWyfoxHlTy9UHdprcJdHQv/CK/+p/+L8eTH5AUMKak20CQIRgseAYILzrXRNQcj4Ftv1usFOcLYQPX8or4CCwysvQancCHMeJT6u/j/3FC4ertgBmjL+Xs0YLmgSdJpd2OZIM93K8dvMnfhNq9ckpPsjAJDP4giIBTfczUJe7Usj6EhjkdOtf+/qc4Jo+p3yXPO727p7+ADFTOekCGqaRXwv14+3wAG7QWNvqTPovaUQPJZ8BPx2YbXZNMK3f/1j7grLanw4W2TwaT69MHgCtAlr8kPWJpkDk8TfljC40a58xMk63Dx8m0ciIHulr8lvdBVgdO6h/TH6cJG2iSVt0/HK8ZvnJ8+Uce/P+wyeo6D2Hdsr/Y3Ph7thdFh3GZ+o5eV7SP2Vyqf94UQd4PW0VPaNjl3zN3xOspw+c2hJogE/z2Vj0m836MR25ezgnYchu8gogJEftnHRqvHuoMUUDmid/nKtZ5ubQf7pmHAALl3I5zZvDrt0f429hm2Aue3o5Z+eYTv2YOogXuyftVmEv6Er12XRymzYmgBEwED21y5EXDEwbZCyBGxL+ZNb1KdN3P7w+PRVROxwB8pjza/JHf/F/aTfxxzZPHWb3dxCwdyQD6NBgp6ZAEIBkp575+fwIWKOtPmpH0D9tnvJdcwZ0TpHAzkvQre2cspyYaPi93/t6yS0nlUy3LdrBA9vI7k5d9Vh/PAkqT3J5ux26/jiqxkjyBkBdfYF+3x8/vr66X8D7fgLCznCgHd0HRtdu3zlewBs0o8H6NMET+kvOgkwJEHalNjlyAm8AsHkEHKu/AIgtu50AuZxbdOXFJ+eXlUYvh/vJ4/OTq5xZO/HiF7ADVIwG/cRDiS12LpkCcaq7HN9jV39lGrto34mv89njNroI7AVj5JATXl+1GehUO92z8zQ5xBMQVDKl63akdi9HXvDAh6Rngt7GIf5+8pOvTi/0ZicAwpWN1v49gQSsql07CbOFwDX8z910Sx+fb5COjRKgsjH1JdirTHXM4eTkxeyCn+Q7g/bqOJ6MHgNZ8Vyf6WXBV3wkZ7pAH4Ea5h05vXuz3+kTDwKv2kre7dZLB0oiAY6mP5VM8OkFw/SLfyKQLRhzRrb5vWzSuz2nBdjxy4+mb+yOxAhgB6hiXkmQpDPVBewn85mgq1909d08iX/Ah4QMwN7ckLgBepg/5lBj1Hg1Jv3FW8G9xGnjkBySJ5u59PCgqXGoTDJgm/ld3RP38IXuH23768Xl1VlgxPV+YTxAKXmw0wvIub9fYEP8Jov6AFbsdemYH8fxrF2rXHJorOOveTIBtuo4BsLu4GThKBRytkaxxcAF494nsINN7po5Zr1MTl988dmSs6RG/dpBmow9QQDYa9z6HkCx/O8j+W6d42PUnuNQJOH6bQ73zofWNfKzLiYX/AHtzD3rSW04yz36skvJgq1vHKYN1LaNC3wNgIL2+S7WSTqWvMxvSdHmdtckuoB02Q322jyLxkD/+q1N9nM+aWac7JAuAcJWWNMqY1d7vLAVEiLNh+o7vufS9v3Zn/3ZGrvsETDS01fsWZ92rXtiTKxV+42ZI5pWrH4kE6Oh8smy785B59PXr00Ac15+9cVXV3/91399siHV5xOSn7lD3+yE55/RqXS+frwrJV7szk4ulYvf7EkJkPi8eb7B+dqm9+wyG2KN9JRcAGtzf7+jZD9ByYZWdvqalUvW2m5eVDYbQN9m/NQ9wPP0tZO9NYQPGs23b/d6yE5UrutA5sry+Wub38M/fjSejgJYTj+ezOBI6nviaR71WlLQE6zxkH2TvBQ3iTv5OpUnm671vb++A4fZ1q4Dlvu+7MGBj8VP47p9sp0MpXOVtfZHF93nC/Hn0l/gMh+WXWksKk++bEJ9dC1gu7oA4MaA38r/kOQIjE6XxLZdr0xzOjlV1/rPhp7G6zgVBOgOmxS71FZ8ZFcbGz7hxLjEZuyfNaiy3g3kCcb6qY90WlLnF7/4xemJKvZDLNDv2gHIdz3aG5d28u9ND/vl213vJejsOZ52EnknTsxNGz+qm4xevtjJ9Dfv3pyO523ezzksxrAmJQN2vL75mp6c5mcA9+fTKvUlmUEfk4vEI18EqG/so6f/+vDEAozBuls/bPtM1ohd2cfoM19gLLXFx47f6Ez+NuUkf0md6qSfcw7ZSJFcvBPHOipBC18wj6ovAd867unbfAfJy+jgZ0eXJFhjZD3rM3pskmGndly318nKpIvpn/GpT3aiIxjN38rUv7hIjBWtsGtrhrH7/MvPT6dssFXwbXpQ+3xpfGuH7x3N5O+JQ3OzNajyfF800p2uR3P9iNWr2zU4DHlYT/vkkzZObKP1cyZpYHB0U7y1sJn/5n/5xUqA2Hkkiz8XNBW7JsCw66PywLMJ0l2CAg00B07AtY3xfoKjNjjSFnqBJ8BYuehgLNpBSiiXAJjyAgmG1cDsIOD8omXBGIWawf4EmKZDdv1oA7eUBi3amJNtETqOwuE8T0DL4pV8GxODp+7lJxlN0G8qie+CIP2f6Hu2k1V4Be5wRMgQrXOc1iJ+u3ffXrbPyZ5jQ77uCfro2pRNfHfdAqv/CRjSC/Kb46IvO14AirKmnNoXR/JHG3QZT5zwKXeyXrK5yMBNGqa+Tt7Je4FhDxu0YqDw2T3gwxxPfZNPO5DIfgECx2706XC5z6nhXABtyF99/U3dm3zN72/vPtwpfKknE7j+2Py8Hu9wELxzjOdCOefOXEA4pgzy7AMfFhLOxJxv6v0Yf8mT/MhNML0cvuPleuigV3T5Y+1PPb+/ev+BTbi0ZeSpjmDjtNCOp5HwYOw/RkN0ur/s3/Hytviczq0x0N9cQMmv8p0Bf6k/U4fp6dRRcqT3H9jTw5ZoE9DEHlUW732PzgmWTxnEZ0fMcGKtK5zl2gYeTbtNDgJL89UaYB4tO/ZuvyfBn7qzr0v7NO3l1OUP7MqxpnBCAKHsH30LKKBzeOH4RJP12e47zkL1V7LqGHf91BYwKHo8fZEdBpjmaNl5jOaeAFEegFMdj5v/4R/+wRKR85XjY69vO/g2htExExac0OpyEOnAkt39Tn5MuQC3OVHAxJxrZbf87tcTUD0BUh08CQ7i03rHFnLykjUHXdBmDRUMWEtnUMeuC7oePz4f8xO9gpLu27FLD2tPsNBYVLYjEPcGkb0OT19srjPPX+yjQyUVgIG9xB7QBZDisOJn+0nno5Kis3aS08PDfjLArj501Xdj//bYVR6tdpjTUxs//I6Ogqx44CwXOAS21Vf02CXZOERDYNR03AXR/C7HF9h9LTiIHgGphAJgYMvt7BMBEgRQximavvx8HzcSzfERjRx3uiZ5AwDb47Z3Sj55ukFpfQPRamvL96zffG76FI/89r5Xlj9Y2fgq4OJ7RA8gJFroe31WH7hYefOezlRXUGttiOaeAAGOVFbiPCChZFVlBfLkHG3sOv/KsSbmRWUlEQJXgJHWk+hp7HsCxHnSYoLuVb55WPA417v68/LE2vfIvzU93gHrAlhxCYBnxifxlyzZj+TduAF7BOdAUb8F1ff35/WfP1ubxiNenOO8ArZjExcQOVqMI/+mtqMhnZfw4Ifhjb389MsvTk8FsOUrefBuvxQWMMwG4fd3xzue6jOezG/raGMSvV5GywdLR6KL/rEXnmRo3gPXatPuQbKJD8BMQLcxia/oja+uZUckRvjEycQ8jc6d6NsJZGAgILW60egYHr6UF4h7Gsd42i3KrsanhBAercXJ2Q7q6I12ay4QwFinx/VpDTOe1mNy1k59VSfagYbzybP025ygS/Em2TX9NTL/mD51DziZ3eg3cK82nFdPbuZ1ZfiUjjXjr0RbdPdZQr9+gXcAY/X5K41nciUPfmbXklnAW//Zl8ayviVM+p6s7OSuLsAe2JmORV91oje+SqA0/suXPtqz7gKm2Ag7kJODeL52fA/I7KgTAK21MNokkhqn7pszjnCpTP1mZz1ZUj+1bx5Ea/UlYOMxwC6+qv/42d6xS1ccsWjHez/6SJ8AACAASURBVPLXD3lZt/c6tJ+CmmtLPMQfPQdqWj+6zsfjyyfjxrDrlV+2/XgKrU+AdDKJh/qM7p4A8dRF9/BRu+v+cT68Hd/wgHjo783xNJ3xq3910r/68dRcdFdPW+Z+7VQfT8k+XtKlZF07y9ce70eNTklDRzaKL/h+3ecbwOX4b+bQwxEnJD8AaXRIOkSzOQSkd9xSbfBhtw+51/i5DqS/1j9t8fUqD9cDHkeHseKT6CPak01zJ36sJdm3aDMvxC1iFTaLTfF0kvixcnxYvnt8pBc223hiKnolcrrWfK3vePM0nA0b1tglmMNGRn/+MbBZTNRndHhSuzbRGf3JMd+A38e3vrvbCcE53+vrhx/2k8HRV5+1BbPr/peff7mfiri7XTFV3x0xJ66tnPGzLkmQ1B4w2xM9JY3Yimiafje/zif/3nsj+PbsRfNPjFqfjc+0u5LszaXGKlqSX+tobTjSVnueVuTXsAHxlz7VdnbRulB79SveNP8qIwnM/4vOubEq3rqWPiyM44jL8C5O4jtGv6cJk1m/s1+SIN3rn4/BTpjTfBi2q/74SJ40YhuiR4J/zY/7/cQzGyPBHG98bL5Avz0pZBNZ+mO++aw83NW7YSQL+el46boNX+ZA9fmbbGZlGrN4d1RX7xarXLZDrM6HNU+qT061zzfm7zTP+E6V6zt7WtnobJ7Xt2RXfVhnr//l//r/PtRINxlxmXYTbgZhHGfAQEID/k+Qq3IGTcd+c0grIwBQHnjA2EqaWJQsNmdgcr+898f+F0h1/MsKCRI3ELcBZO32OX/XbuUmEIXWpYDXO1tdHwJTdYCNDGjXte97A5ZcyM6nAFYg/zH+aqtBFuBdlun+BATJgYz7/elne6cZmpMrJ3g65dGV0lSOs7n4vj8fZzUDbX1pG21zPCzA1VMXvf3mSJCvcrU127/sa5bbOraNWLIy9nSxs43Jw3hpf8rvcgzx824co4R2ZekU3YguQLIy7+738Tl0AA2VFSSToU9zYdW72k8YofkyATJ5onNzDC4Dnj0nzu8vmLx87Pv1k/MLtPWN70uAecrzNM5HAsmcUtf81+ak+VKv0fUx+XcNyDITINWhGx+rry115/jTrzVGx05mi/2cyx/Tn0saH673+E/nZs7nrtNVY6yvRdPFExDGszYlNS7nHtkuW3445ZUFbKmXvCbfH7NBPQFCZ+g5fqwns17tKT/5mHYKD9WLpuz2DAzneLFR0wawsUv+Vzs5Yd7rnwMqOdL1OQcvaat981e51dbbzT89sUHAeNLfHxtfayd9nGuPPgX/2V26cZ4P+xFEAWvXBRc+2Vk2EL21lf3jxANUkz+Zsx+VkTwGhiUHgEsbCYx/dQBefc+f6GXZOSN2bQCLHz3aT+XEW+0D1LrGMa+/S7tGJjeP9vrPL4kG85xD5t50oCrTUyvp//X1lmHyyVkCwKk310bzhDMXzcZi2mByE3hUz3wA2FS+s85zCs29HNTqTofRfJnzGY/twNxy209rACzZNoBZL0mftp1dTH6SY/HeGBXg1VbjBjDFb/W61thsnd3tVjbHs4Cj7+nG8tHGk7X0RxDWfU8RXfpBgK2uC175HsD56LA7CjCQLOexLhPUN07AqWgEUnav6/W3waOdoKu9eJcMMw9W8Hl7e/X5p/vl8PFh7krAofcEdh3vVaiupMjd/Qa741ciod9kysHv0455c6RgxK7f2uy/P44//uyG7F5yEgBIMDQedBe4lVwCb8zB5AM8kphZSZsDqExOjlWKjniwy7fy7EH6mI5OwIjN6hoAI9od2+UF2dEfffVVGwv4eLJfWmonbrwBPyvraQkAb3XmkS7xJ2DrE3gOVIkOOl0/c4yBRtYr4Cx71nU7UOPf8W0AJTZIO/EX7e6vHdoj6RHAn6w8CWPckhvZSNYBFisfXdYlQAXQs3eACJqTS7SvhNX1DlbFTJIs8W/OJqMS6MmtIHwmV4yJuEHyITqirft4YRvn/IyfeBF38YOs/cklOoB+tS85LDYEppCp3dGAy72G7PcR1I/1PXnUd30oC0QALNCzkmlz17d1qTarrx0gikC8PgAXjQm96rNxnYCpo9SA9eZwfEaX+aQv9gfoXTmAnfFNjpKK5qI+a9P64XuADuCHXxiP0StG9ULX+CYvMSO/xRpcPTiD5HbtWK9ubrb9ncAPX8lnbUaTOStepLPsuTVkr7c7kcEeRQe/Krk3lpLQQDvJfuAmv3TZ3GPDTjxEV3MUr8m49gD4xkEiZvm891croVJdT1hUr/Yqt5KR9/er3epHS4CxneD8YzFbfUsiSZg0D6zl4sps+/KBH22/t3bSM2XpMb+4z+wxv5n/1hOoyQ3/Er3RkU3uz9piPbL7ny0Sq0jU0bPq0nHnyTdnYBRrnX+zfRF6Y96JJ7OVnvwDIks2Vfbb46W71k7yMR+tDWyk+cs3JIdokqyIz/7yoxo3bSaj7VucXySufUmCdJfvF92NdfW73hhLoiaz+vvi2D3d9frlw5lT1bEZoHb7q134EpvrN9r5wfwfIGdrmL7NneQvKcIvSrZ8uHgEENe/DQh852hdvHzxxUpUpjfor9/6dKxmfVrvJDKql0ybK/pNN375y1+uuvwv5chTHBzPyckxaM0x8VzzhB3nT4gxrKHWMiB0MqC3zSe+Hb+ra5L43333zekdHl0Hbl9dbb8mfiRBaqc+kudvfr3f6/Jw/XB6CsPxUsnMGmhjBlCbzxC/0cOXr12JMfLyXrzkxWdNRtXhT9VuculT/NFv2E/6k/zS4+Tf2PPJk3/f+fMSAzYQJYvKJ4Noyp+0RvEZ2Z39NNp+EqAylU9+tVl7Ei38aj5an5WDD0gA1m79x1f3JfjoZuVqMx7oam00t+JH3eTWd300LhJh9Z0OVc+TlGyp+MxRjck2WdR2cyFe1zx83RHO+4kXcaU427jVPv9Ngp4tevxk6+r0G+lOcrehzDpgs1Tl+buO2kOD+CPebN7gr1cmvbI5ob4cBygHwfdgy9NTydTGlq3ru/G3ZtdeY8LvFkvBUsi1cguv+Kf/+t+tBAiFZSwFOTMZwngLINUDEHBMBAQW5QlAVhaRTYxAiAkoJmiBOlCCQBZgc+x0EzQEoFhkJ3DYd8GgT5MRwLEdx+2o6qtPi2H39VeZBNagnMGH11dv3+1dKniuPiCIsT6DVXs33wQE0cKxMDDqCIAu6+HPYvBjMpjtVnYCcUupn+zdGJw6tFsc1BEc4ImRu77acum/tv3hEXA5x/RjvHCS0DfHcgJMHA/9RY/vy6G8kC8nCh/44rj0KL8AAghCttGiP+0aX5/vxztETsyPL5NvwAD96t7d8RJpoKrxjAZg1pTpqd8DRHh+s498mPIDvpHNpH3qnjr4nXJ07WOf2qjdZy93dpUTSwcWbxfvV5ntG6tH430RjBSdV4ZOfEyH2KI5x3w39toxR6eOT52d4/dj84tjbBxuxu71rnV/ypPdmG2jZ43L4z1v6KexYhPpadfxT05rbh9JAjZVwMk2T3r0w8Z178nh3FR+gtaVmYvHnFsW1qUHD+f5w0aw1xbSOX8v9ZSuTp2aemLMyIMcyDNHYCYuameCgSVA8D37sGaxe/hNfmQh0NKXdtnU6Hz2aO/KTXZ9tl7WX4v5Zb9TL6a+0kHryqWeA0izuXSMnvQOHYElZwBokaMwx4KDYa5WLvvHQe830M280t9eq/fuN44qGnbA/eF7P+wgWSDp2mm5X2hqQwMgrCVD4CAgAtZJtOuPk8ohWm1d780L6AUedq32yA6tAsKuf/vtN+sIrCdPdgJeIsjaUx0gGAeOD9C9fCXjzlZP/eYXWEMEbNrYtO0d4HNO8pcAd5UTAAvO6OL19X5ipwSIHTBkH69kcP1o2xk0cXq//vKr0+5TiRhPTQDIJrCW7AvUOP2vX2/gv3YBen2v/QXwBpIeG0Q8CZATblymf1H/8SeZ0DEz1eH0TrsNCGgXUY62dZ1c5u5MZ0hPUKO22I0+K8M+RG8JO/aLDbKrqTF3BMYnz1+cgkM6kENfGXxY7+lVvyu7xuJm+6kCEuNFj41ZtARCRrcj4aKnP2NJJ5vnya15WVmAS/drt0C5/uwwjV782/VWGwVctQ1wT850DPhZAtwaV5v9A60lFGpDQOpIlvgQXKZfjU0BFfvdPbuv08O5q6sydtB//vLF0o8Cra4FeIhTatd5xoJDepl+8PemDgJrkhMdsnORP9j1dNjZ1PEr6JaIq77xMT8qR2/YleaPXeJAEWuHdd5uvZ/97GdrLu35vp82qj+fyb4/SUBnVXc/eozNWreOp7a++X7vTowf83/Z4du9CzHZ9A9ATbYT4CiBPgFUPi5b31jVLpve79oDxDTm7YDvPiDE2ugpMDooscUGxpd2ACnAmOQTsFxbBfErWXPs6pxrfgkQPrcXdHbfkwBAHfTPJ87iu/7teOZD6ItvwxeT+DX3oxFwW/sTZJSUiQ42rTISkskq3mqjeVIZydyu2fls7QFOAJ+iDfgCcLIuGTMAWdclBKszgeTaxYNEgScS0rdo8r6G5mc67qXM+KJjEiDbv9yJifpu7ntCSGKF3YuexkHbtTXnk7b5jZIh8QzMiY5oJdP6NY9ry1w17+aTVU+OxLNEBR1SJ1nWduvU8reP3aewkptHNycAv7r9zSc/4Q1oi25P3LBpy4871rOuedoxeq2dACuAdnZy+TwPO3nK95eMsxZWn9/ad09oNVa19d1336+6tQXEtls4HWMb2an4Nx/NA8kF65N13u/qOPbLPInHvvcEYuXZYmMabbWb3lQ2+mBaE2i9PbCv5AbMlWCsHNnwgeiRZBnfrT6sD+lcdOQnlWyTTPJUYH2lLzPBJ9aylldfAixdqmx8WnsA/Z88f35auyXF6C6fWHJAggamlcwk/ypb30umx9ODxo+f2z33u2fMKw9bo1/WGz591/khyUrclkwq0/10Mh6Au55iif/5JCcfW+LBUYyA18rXlqcA2ZXGt3Hjx0nQefF2vgk9qn7frbOSHbXJP7f2iE1rV/zUtdqtD8c51gasTdKuPSv5zY31r371q9NcevZsv/eQbxjt1S3JvJ6ce7V9rddv91M10Sv5JT5NTnhvvPiUyYev4YnoZCfunP5q/PMJo0UiHEYjCWA+ihPj2RoTvd5tIUZI1vGTXYy3aPcEULTYTNVawYe1nvKzJaQbJ0828MOSTbQYN5sf+Ibdl4wHqGu/tqJXHMNPZHvEruZgcknWNmCkv9Y2fnZl4snx0TBHvkdtRbsEY+05CrU2Gqd48cQn//L9u/fLNhgj4wy3r1+J68ZSMum0/h8PAJh/bEXzrXbN+T7FyPz1aUfZispZm8Vbc32YuMKKD4+5L7El5kof4lkyvzZrr/twDbb5lMw5nrwTx0cTu6MuHAvmcP1f/vf/5+kl6BZngwHoMtCcLAGcRROjQDgBIwDIhKJgJs9mdisPR0Wf/Qb4CFQZBIFB7V4egUUZLdrR6BonlvPR9Y5wmO2efhyJDLsFLkEpgrx9f37hL8OsP+AjOcw20EchOP3xbcLN5Mem9fzCYb8n4KLfCdQB+gR5wDZ8Xj/aOwQqx7BTNoGNPjgmxnvx9f78Anr0cZ6AEl3H+3Ru9ElO3cM/sCCdBKAIji/pUU+5SUc8MJgToOXIBACS/eTP+FyOJV7I8+pItE29+bHv+CS/1faTvftAoDJ10/dL/tHe9SfX5yegppzJb8rKuNaXOUU2ZDDL05XZlsXeGD9+tg1j8rCIkp2xpKtTf30v9cg+mNeXgDbd0d7UoVl3juPUgegjG3WVPc2D8RSZMWfIz2DjeRe1+o8P3smK7SPHOdZo+sCO3Vxd3R7OiXEm46mv2mm8ZsLOQnepu2xO84f82VhyXgHZSICwz2TFztObOa9POn6/ARIOsQUTvS1Op7kykpOXc07baCWLSQNnlM52r3LpS3/Wo34r+/bd3ikxdX+uN12fwDqnR1vmpXWJc9n95YQcCXjtuw8kUv+SvznfOEH03jiZd4IjYDv93PZ5g/xsqTWzhX86drUJmKGbS3eORKo5y7FidwUewDy7f61RHKM2MtQHfZO8oEuff/7pfmT7eMEgGt6+3YkjY8m5su4K2qYtIpcV4L/ZT8VI/E1b2v1oIlc6YV39h3/4+6uXK2F1fsF99ALnOWeAQAkkOsouCB6T3fR1XGe30NanAPDFi72Dik2OX0Bl/XLcObZ0t88NGO5jGRylBXiffk/83jw5v7vD2Nb2H/z+f7LkY+73ac5ymPUNoIzG6u5A4Ay8xZOgtP6XDh5tW6OTHaCBDtHnyqdvziRO5zyWn2yBQRzq5FqQ0Es/XTM2yaRgw67S5mX02c0v6BK8e5lmfTbOL17sp84EBMnbDsL6dYTI/fsNdpBV9xrL+k9OHv+PfoER21mZxoV+0n36UJvmTLIi34Idu/z4bJUDnMd3fCQTQJ91ozYKQrtfMFuZzi5vPJ1try69L4CKr/qdG6TSi7//D393CmArUzsF/oBb4Fw8k2Uy7/u0d+mNsehe/BYk9yf5V1vVAVAtO/9oJ4/slDUWgiLBdO3hI/rwaK3tfjJKp9PB6k270fWu2XjFzgFUJZ/ZKXak9usL6BIN6Tm9bAs40DFdMdfMXzv3BJbxV/nGuL9kYf0QLNotGw1AaMmc6AGmLRv8ePtGtVuZZOCporVm3e2dosAVulu/0fT1V1+dNgAEzqSH0QGMr3zX0N93gHn9OlfcGIsxk2sySC/YYzYy+roPyAOysS38puyI42vY2wmI7PHe+tRYR7d1mq2vj4CZaJbEA8wBmoGW1ly6x7eoXYBXPEvSrfl/bKyL5kCjbIzkLiDe2gtMtj7wB9gZYyM5yL6KMWd7XfPCV0nJ2o9WcmfD+AaSIOTliSbHjNRf9eNBMie+JLbZ7+RHR/gDlcfn9mX2mtz9dtHbnR2N8YcnutVnOprdST52Tyff7sUjIK55ll7YKIDe+JVQkWiqL8eR8KHiJ/qXrh52rPVAwi759J2P12/+KfphJe/e7N3StRe/koV8/OhPLo69ig9PCFW2Pvqkr81V80VyyhNKZ19t79iu7Nu7vVOfDvEjV2x5tEWG0aBe9qex/e1vvzk9MVo73eevSh6Zt+bATHSyw4Ct5CSRW799jyZrBl/dzv6rI/5IxskhX6AyAN5obgzJu7asI7X5w9hAFS3NQX9sfDpoF37tpSfpZH0C7iZQx280TyRA2P70LVmQR21NLA2PkvGSCsnb2LN/V8cc4WuKP+AeJz07dsV3ffs3e+MGvzu5NOaSE11PbjPxKRarDWMISObTsfeARwmB2s1OmOf1hxZxg+RA8up78hK76af2xTu1SV/oUf31pEDzu8R6vk5/QGCYVtfM/8pW3/GG1UGLZC1f0rrXeImn5pqXbBs/fKan/NrKpT/8w/j48svPTsm5eEyO2+/aGx6ju3Ho+p/8yZ+shMGKyR72sfM3T71LeW+E4e+IifizyZRdElPVLj3pXrJrXJs7M/ksucFWd4+PRN/qR1whNmabHCMZ37XtSZ1+1w5dYsfMz9oWRxvfPpNvdeIXSJ6ssu82CS1sYxxJm2yjg85Vj28UndWtXX5c49jYNUYSlWKxyvJDPeETPfXJdlXPOl7Z7HZ6aeMMezcxGTYs3bTRwJrYuNPtP/3TP13zYsnx7d5o5an32ove6GH/04V0OjrSp+4n12ULP9nrmKfurDs2PcVH7YhDYJLWXX4qvKn7yT266RkbEo3Jp/6nHagtSVv2wyaAGb93ba6p0e9a7XaPXYwuttlc4GuxiQsH+C/+5f/2YLIzvBaACKvhCf4wlBOkmeBXdfrjhHLop+AY3Q0Y7KMz/GFwBe3H0VAc3AkC1P4W9t4F54+zNnnou0Ukuqsno98RWAAKtM/fnAagACc0AS+lf/whQD8DKqAkABefABzOdv2R4QQfOfhkoh2f5Axc6NNYcVoMdmWBTpOezz7fO4kAK8mmNvo9jY8FdgJM1bt9dz4uCe/1hVcBunHBH4ATzQBTtGiLvs1y+Fj9Hy8KIiP1yTYZTsB0Bq7pQC8BVlYb0U//5g6JqfsnB3UcE/SBIh4/Jh94nzzePN+PtpL55EdATmcZB7Jawfb7/U6Hy7GlY5Wd/TaOgB0OJv2jI30yaK7ho/qTp45Q6K82GJxJn++XsqEPz48EFd7wgf5JyyWdytC1j30KVBhH8wF/5E6G8zcnKWMugLe4G7Nnh37RMXzRb0DunBMnW7cUbctuLoS1Qc6cPboHCAS0AFamfKc9BfayEWzbaTzH+39qA/gESL+cT8YTn3e3+2xbfXI82J/mD/CtMvgy1y7t9dRbNp5TwcmozfioLbu7AIx91je7/er1PnMaPX32Bxw3N+qXrOjZchCOwHTa7inLx+s1EmeQnX5Fu+/TNplP9K1Pcx6I3+/q9hcflwu3MdmB7n5pc+tbPAm2qwvgwL81mE1YtnA8vcdhQRsQyrixpRxFj8futWIfAQHYpBM5/ICh29uONClA7mmS/eQDoBH4Zse/QJs+1p65bPzXnHv/4Qt/5/qEfmNojvBNfvjhu5UAvL3dQbadnROUwrt5ByTiaNYfwIHuWUv7bH4KwNlewVP3Pv/8syWD/vBsxzed5PdYl9jIfj96tJ8mKAHC1qQDaLFuPn22n8poLpkD67z7l59+sIuaY8y+AE4Bv2SJtzawAPhy0u1gitfKPD2c28YRf9YKSQOOeQ5y9HrBryDai5Hj15pYHUd2sM9scvXsnjKnOfEFuclbsA+QEnya2yVA+i5RkK4LuDnXC2h8/uK0K8kaBqCtHECrtqK938pF4+37/dLa5JvsnYsvAHMcRvIEwNp1To7so3nOJgps7DwFNgMHAWjJSFILwEInBc7RnAwFoObgo6sto/49xl//jkoIOLCGAR+ABHasApnT29rtd/XtTBdYdp3N98TKw/v9NIT5KcgVELGV1o7GpkA0mdRfv5O/uY9f9hfwhbd4kJhEq/nERzY3JLysMXu+Plr9FahvAGo/AeQenREkWg/5gPOcbiBf/dDbaPOklSC0eSX4TC5eeL7G42Fvvqkta3s0AC9vrnZyuWv9Vya9Oe14P8CjaJBgstbW/1zzJV4a18bSXKjMTBoAgZJR5fhe4tPoNZ+qZ+7yXwBb1QPoVV678dH47/HaQJad4/wKgFDgJJ13r7pdl7DsuqTOjBclDO2yFfwD3OhNdR1Pk12yrvJR+AzR6wkOTwuwZfE2fbXomLFLbdH92vGuh+o5Js4a2O9oZC+MoeRRfJRErG4vZE3f2EpzecaqdgP3RFk6YN3nCyY/iQY27P5+b9hozB0Lgj6+Xvw1l4EljRMZ8yslFa1fyYs+Jf/6rh5fwS7beAJwVoZNLdFRfS997h0gc2d/9Jsf/Pj65FNJ9FnTn958mNCZu9pnHCU5U/sSksksWVSHvY22eKar9du96bvFd3Vq57ff/W7Jnv/Bx/LEBV8GcGeNPb/r6LvTU7DW2uiuP/Pc04j8aj5JbQFOrTfirz7RZVe+ebjt5gbon95s21Xf0dzTR3zPZJY+9Fld/hGAdYGgx0YF9i86JOgAurUBDE2PJDK6b4MQ28iHp2P6jnfHdbYm1ib9sjY1BuZatKVHjsDJJ4rG7A4/P1/hd8fci38+W9/jwY50GEz2tDbNgWRiDnSNz7H8tvG0In9FMop9ql1rYe2I/2e8BVOrbP1bS5JndaNTkj+5sKPmJD2ob/6gtdm6SZ/ouiPu6ts7Kvi11qD4q29YiHVCzEU26vHjk3E6NvnhI7OptZ08HXtU4iI7md6ww54MKgHS/KDr2bMdy+24xhMnyaY6Heu1/c5j083dfs9BZcWA9Q0UX0nOt28/sJH8kbOt3Se3pHONreOkalOyLJmL4/re0yrJDHjdvWxCbZj3fMTKkWdzIJqSAwwi+iUguo7e6KhdCZdsb+WaN9nfZDPXkmyUjUFiBfGjOcYGwXNtKGGzkhsfkO/B/4SHRpf3Vhi39JnfVN+So/Ed/7Vpg5K1Cf/ibn5Ln2KCxki8WD3JPfjj7377u9N65oklyQrJE8mQZFPb/K4VKz/Zm1PM/8p0Pd3NTvI7jR87xxZLXMSbeFXsGX82TCWTdLj4y9iLvciBDzzXPRhK/VqDo884SYR1ba7x8FsJbTatPtno5S/9o//2f39gPBlKnRKgAQPSJeCEyOmiTBy6iK2MxZ6jaMEjAE6ABY1Ta2Jqz4TlVE3w6H4cezQDDQJQljJztk8B3JFIiQYDzkgCZTjc+JERbKCAV0A3DgNHgXE2qNMJENxYsCvL2Z0gM7njpTIAXAvYXHQ4wrVROfW0P+UpODXG7gFKp1Pd98ux4PAbQ3zqKzl3LzrdM3nrYwLkaPBpQpwixJFYce3ps72ruEQM54Hs6NNewPdOIKCBYImTaqEm19nnlB/ad5sHyPloLyDGc46ToG3ypGzXntzsnT/kBZwEGs8xZMwFPd2LbvOCvPRlfkn69HuOQ+Xev99Aq7boen0ATNeYP9qg/ASJ2Qky45goN2kjZ/pTO9sh3TqPVomEAu9omgvlnN/0TXJ0ynTqIiDEeBqjyvS9d7D0V9vmpsVwLdSv9hETxoGsXZvjq220bB3ZAOUEnyunnYfHe075m+MgGJjynbZi6c/13i1LbwRbxlzbAR3q4q8xeP/+7YkWYzTpu9TbSWvf24G729k84p39t7N37paabQIQyZ7MBMfTHgHXOQp7Ddq7At692+DZounYlccRWfr9eI+FcSf/16/3WaF0kCynk5aOsR3Gx2L76O7DIw2N1dR3DsHkDa0CEmCHesbT58fsce1Zu32ag5yPdp7ES85DbbPhJ0fm6dafCVicdPNIWHES628G82yB9b72gYIcn+hhS25uSqw37+pv25z+7casnHW5I7P4FdtOvV/080msuz3A2RpU2+rbFWK93sHZDoT7F7CQk2Fk5wAAIABJREFUQXxZi+hyMlm7GZ/tQPvq/X66pft9Am1m0kMAejlmm74doFo/yPj58/2yVuCN4zsWOHkA9WwP8H/6KZ3BnT/y9Ol+VD26kyF/BDga0D5tZm3F13/2h//pB3OiYIzvwk7YmSV54j5HmQNtd1vlklHzKrmbO9EZ7YDZBVAeu/rn0QHVL1Dywj1z2ppdewLT+qTb8QRI5bcAR+ht9aoTDXv8z3oYbdNfqW40O+LGbnLg8ALifji/O6/2ajc9VQbAE+12vgHVV0D0sG2mZEAyB/AV7NmFCeSfgdc8aouM2YTuOTc+GzDnYeNmR1j6IcCa4xoP6RAQ1Vyxy9m6++mn+1F1Y9M4LuD7br+AHIgDtAvIsfM1/tiU+G9c+HDGMRriTSBe22zwAl6P3YD8YPwnwx1w7qey7Gz0QuToLxiLz/QwuQr22IP0wVEYAHPBpOO5rNHGGVg3fU16AUQwn3fiaicgxDpsRGXsqk2+1qXKFvzHH10VDPZp92b34yl62UrBKmBGnMNvkSSxTrgPtGLfgBX1Z/McPapM7dQGvq1xdpyKZ+Lvh++//+AJzI69Y4vT2/Sl+tboxqExYYcDYirfb3YlWrIJ3g/CHnY/+S3g9Aj6PakgWdP1xqXftdMTbtaTFWccNjkdme1Zm6yByazz45NHuuY4suiPXv3xd40bOYpHk2V1oisdALJNwHP7PxvkrTygAIgq0TdtAx9KsoOfnb5IPABxHb9hPOs7GdHB2kBDY5rcs91sDnuePbK+2qjRkx7GDzDB7wdmkdXyd8cLTAF2fGsgLNtvrtaenbp8Dv6WJ4zII1rMGbav/iUAaqff6eSKYZ4+XXaEzjU3uxfPjX33zG07cr2DyLwHHvHx0vvkmLxPf/db36wvxv/zr/cL1SsrEcPPTBc8ScN/oreNbTJ49Wrb/9pzrNN57d5HrvY3QV5j1xpic4cxsvY3/gDKbKJ1n39c3/yprqmHFv0ZJ/YvGdVW5fdauYExNqZ7EukAeZsKAg/tGO9pteXfPdrvePKkJltRf2jSd+UbQ0caRXcnIPB5gYLJK57rF5hcv41T16KjtiXT+KU2aaTn9VF561J9dB+v8Zjufv/tTnSIv+z+5rPwPcVCjVd6J7nDn+hTrMzem+9iyeiS+OZP2UAAqGZHzCdPykSvNTK59Zt9zoZnK/l1klZsovgiuTUWjRfd4wfWJh9afGmjRzpTf5K9/U6OyUxSrL7rN7rrr3GLb3hIfKYjXTMPa9MRTdXrO1+uT75c9dj/2rZOJ7Pa8O6k6O0aIB82x87GY/1X3hyFa841Ppk0/t7BVn1+Cn2o3+Y8/axtCe70LP1d+n1sNqh8covG+bRA9/m69Dc58ufN7frnr6BHskXfjl0Se1dOQpMOiLfSHU8zsBXpvrUm/bCWV5ecJNPpZ2OZT8gW8Tf7bJzSpdp3XNqKWY5jF9NFY5lszJvKN39hJdZudolNjRcyk/Sx8SW5Ghu+bLT0kvX6t0ns0dXGAM2DZMq3qZ+u99e1yomv6fCrN69OGKIxrnzzYj6VaS7UnriAP+jYx8mX9dBcNOf2mrOPB7f+sV3skhgZVglDww+7zF+wprTm1LY4ky82cQGxs7l5/Y//u/9jvQOkCxbVGuRQctBmGSCSQAHwZaG32Pbbop8yUF6AErCH4CYwBqjpHrBgAoyY7ggiC1Q8cK4BcAI597SVUCzCMstdw0uf/SYwjgOh6pOhA9ihFx0SBEARg3sJJE5+GSt13OPYzd/a4djhbyqT8brs05jO68bApz6BohOonGCd/i/HkKFlzE/jNo7DSWaz3vwO0KsMOufnk6f7DPjeRVI9wZt+zrp4Xsw4mpWdQB1dR49AGz1z7IzBo0fXV1fXG0TX/+SH/Cb99L3Px492YEOP6tO8upT1vMf4NLa+mx9zrLSLNoFp17fTsg2kuhY8+ksXOyrB39QXAbtxArKR2aRztg1c62WHZMMQ1v5MgExdnHJi0C9lP+VrPk/+5/fewaJ/c2fK7P7deffW1LvL9ub8v5yvZMlm0NF+3x/Js0sd0B6wRBvROOX//Ga/BNMfEAsAg84SWKu/IyFqnDr+Z9qeKeupux8b+yWnh/0kBj2Y9gNAEH12T0xdq+zTm/0EHb7YFIufQLvFDtgCfKvMzc0GMtvFT9fmvD21fbwMfYLTe53bwUB/0ymKDjod/XTXoi04LQFins71iU5NmePNHFx6fgDqQMjosxsN4FyfbEK8n/o+EgiTvqljgkLg5eW8Xc780w3mL1t0jKOArPLZbaBIv4EV9AFt067b6c+eKpNDRa+TQWuD9xnktLBvO/Dau4ToZv1WF9h9CozvANg76IyOaLZ+szOeNAXaRT+n0Xzn5BnPBdbcvV2sPr/ZiSKyBrjS9+qgCR/mIp3vc67P29neR+TUTrQBQzhodusA35JB8hVYvHu330nWUWiuR2MgIZ1ZfteT8/mpnOC10+irr09jUp+OGqErZNJYzfsAlPoR+HtagZ5X97vv9i67ytcfnRCUfH6c5R3v1Zew4JvEg52S9QOcmmtxDjjdLIiaQES0CPKTmcAsuW56t94LfATK1ROgNA8BM5WtDeviq+/3MQJzh1l1gYYSLbVlI1D3AfwvP32x7Fq0sZGVTWYSMhz46qX/gJ367G/629G1gOUf9tnoBVHzZdDV1TeQMrqMTfU96SJRJOGHvsoI3EowOBKIziwg8s0+Jo1+mAP1s4HlJyvQ76/y89ipxj666RObw27G3wkEOxKVtWtnLxvQXPr1r/9uyQEAV5sSUMnVUybdt9ZKTgPFkl+8e7qpcuKHZG83fjoeb3aW0mGfAKXq0IsSt4JfCTfHdditBvSeazf51/Zc/xvb+K79ABD2FgAH6BTgsodiIX1YE+zYt640XhKi9RvAVR+O2emeuY5+65zAde28PuZUT9DO2MA4AKaSvbkAPAJCGD+xR7+BZ/EfGC35l7wAJdENfJrJnWTDnsfnntPnozWtQQDg+AY21CZgqD5rx/En1aPzydcGuup3PflUFgBtPtrdyBeac9S8MVcBHeI+vPbZ7mOJjuiNhvhuzPoNmJx+XDQBOQE45kptsi9ASsmn+oleyc3aAXo4Fqqy9KwNKNZ5tFQnuUj8Vd4TWsmVX8NnNN/NSXazesneO4+sDbWfbQtcS8a1mWzrD88SY/U7X8y8fIHjxb/x3jsYetcMgDpb4H59B+7WX+3Ef+WsT/gQnycHIJRkDt/g1ff7nPf+otFRaU8/2WtHY2l3dTwByHrCtDnkPQPkTlb399unSwb1aY7VRjrtuJfuA9UlwNjvZCWpA4Ake0/ndN2u5vj1TgDHQaVP1vHah5vQATrChrLR+e+u8VWzl82xdJzNqU16y7datuzJfmrIjmcxBJvFZ60Pfoz1OD46AWHHEXuDp5jJ2lcfyYIepEuOjuNrJH9PyQDt65c/WX+1m4ytG8l1bUz6fr/Hg75WLj6ra4MEGS5/9ogVV/LnSKryMeNHMo2PKLlivQbQ8tfrr7LNJWuRfvgl/B1HTwKUJU0cvVkf5vlMuprf1mdgdcnF6IMx1T4a8CH2kUgG1nt6gQxsTtmbdjYmwk41Xmxf162v8de42VzBtxWnRq8j2DyJ1hFtErv1XVvR1NyIr+4lr/TE+Fsz+myMzN36kWisHe/KkJSM1uaUdUM8KVYBgjeG5okNHHR6+j385PhNf5rD1XM0HplJ/qavtV2b/HU2prbITXw46Y43iVP2pmuXvm58N/7JNZqzxdk7+s1mNhZsb/LNPqYDjYENEfza+KD/ycrTbrWf7KObDkqqRZeYKH5s5uEzWHPNTbSkb2ISWA29Fq/05KRYjn5KMJQA6bu6tRtt0cgfN7Z0N/qs13cPO6FsHZREmrj35Ksxt8EiOXu6pz7rj/3qe/2Qbe15UtRaIx625sJY2GBxJF9QjGe9EidJysxYPH66Xt3KxVefEufm4/V//T/+3w8RwFGeTg+hA4wtTMvwHwmCOmX0BYVrtI4MKIMNPBCwUSCCmiCP/gjIb86dQGjReiw6gCSBZmUZdoaTgao+wCb6ZuKGcPEenQJX2VMDUbsWvupFDyOlPjlcgteUk6wAPRTZJ4dFOU5fvwXpnGGAI5Cl+0AeylRZfc3v2tWvoGLSR2baSsbkpd4lP/3m4JER58KkwYu6MwgB9pHX5WfJh2WYH++dgXOS0LkNbmwHZeoZMIvuWzwFrK4LDNBSe4xhANZ/7M9kpgfxRhe6pk1GgayiHShiXl2O29QN7TIi8SCI5UTTf2OWPt/dbfDZGJAPHSIDZ0Ur2/Upl9q+nA+cLfqS3IwPvciBZUPQXJkn13usOH9sDHro29Rv85qeXspn6vbJWI4ECBmQ/ap/d0444EPdypkn6Jo2k6zIcpY/zb2LJ0AuaSRjPF3ajRIgggNyRAtnYenbSDRpY+vVfkKMbqGVLOZc/Jie373bR+qQmbbYJDqI36lnKxB5d07A4H0nNvZ85ewBQdgQ7T15sndt9yTLDELMN0D13ZHomXY0XgEFXQc+t6jPOWG+0CcBVPQ+vd42MFkbX3OInOklXdG2dQ1wPXflVBb4NO3jtG/o6Roghi4IWADGtW0Xs8W/sp++3GfK10ay6FPwFR8zAcIudq2/6gtUgU+cq9rpmsDTeDVWgvvqRwvHBKi3HZqzLZegIt/pj9y/309QtVMXYEqHpyxKqPQH1I3OCfrhda5BS/ev9/Emj+63Q0dHrS3We2M811lz1hzgh3S97zv42jvXuiZwmDZOgh4odq63gaVegr6DivPLfNnWPtHw/EW2fq+V/ILudwSWnX/pPR9G4tHZx9Ysa0g6W4CSwxv95DHBwa47Gm2vwTuRVxsCzp98+eWJd4mzytGTygoEHf+Tvhqv+AMoxR8QyHraNQBfbdFtR0ukZ7VfGQAVGwYojTdJBwET+3L7dh8ByOEWUFcHgLn8k+P8XUCLd1b0EnT8AowB5F0v4IgeSQsgbZ/Jgyz5Nua7oLc2k0nggDL1XXuOp0omdqbblZfcgBzVc06+Xcb461i79CDZAXmX7fr+fKxKNAEXozvaosuu/spLcrEB6WJ1JjBhLagvY/rqSHpGL/vPLm67vddoYAOwi77a5ZeMBY2OEqBvwP2eTgB6NP4TELMbreuOnDHfulYb0RHt/NRtz/aZ98nCLtxoYi/RFE98rNptrrCx/ENJvQD42vNEWHqUfKufjMQJkhCSyrUzbX88TVny5yQPGo/46bP2bSSrndpOptsGbEDJ+sbOrB3RX3657BLASnIrHSG3+qDX9eV4nvoR4Ha/OsmeLwNQn7zbHUhf2V7JPcDv2d/Yu0f5+9ZQazn/vfu1WdloANDWvvWbrWJDyAk4XH3Jgq4BSeLHzlV2LwCn79ZsCcDaZivEv3/zN39z0tWu0T9rdrymK2IHNNdmZSRU+dqAKABS40fG1jBYQZ/pVHWaA+a8dzjk/wPWASv1Uzv917YX3LJp0RsP/eZLAaXYaetAvDSvuh4vtWcs48uxO8kYIF25QNn6CPxaQPOxQcMOe2ve62PTwsQGrLF8uPjI/prT+AJCmY+1HX2Ox5n+wOPrvSZKkpB9T7DXNhCcj5Gsd6JyH5NljJOFJNVOtmxQ1ZoTH+lWNNVWsp/HMHUfOCY50BhHQ/N9b3rYxxfyi+m9hA/sCN/V49P1vfajqTb4MBNbIdcd1+4NSOYx2qbvbLxrq7LxcPKx7j7cfNhYA2njhV2TqKzvrp+eZrve9p5/U/tASqBoulV5fko00qeuJV/rUP1LgpEvXxsQKLGx7MLLvbbWnhgAnyWnJXjZU+tvMonO6LU+Tzs8k84zLkv/xD/sR3R4ssXxirU/Y4CuA6mjM6C6PuiEGGs+cZnN6zr5SOJGN4DZmpQcvfusvpNJPFeuedQxVP0F2kpmxRd7WD+VTRbkrX+J9MbFkyHZh/rpmvnHbla/+VlS6C/+4i+W3bNRIP7qK/6jq3L9dt/TRZKLybB2K9sYe/qx6xIxnuqx3klsxH/0SdLEb7wnG+ustZIvP+eshEyf2Q1PI9GvZFCb2YvokiyrDbFi9yWes6VdtzaKH+m1ue4J0vjLV/XidL6Xp/YaOwkEfkZj2DXrR/rOp2R3PHnkiXV+f3XY5I2NbT4kUfgo6b/juepLwiV9iLd4Zjf6DceqHmyhMai8JG1lJLVrj4y6H/8Tl7FOrDjlsF/JojLJmg3lf0pI6o/uxO8XX32x6GN/40fCSmKhttnkylaPP8/3hOUmN3OyNuH8kijsaGNt7ksCRpd1zVpCjvqxfuMpfU7/PZVTecmh2m/s2dbGtnvRb3yv/8m/+rfrCCyTIyIEogkA+M/hmwCXIBD4BaCwGHBSug5IA+AkGINPSLUXQ4Ls6ThWL+ELNChnR2BxCimarG9M1i9wCg2ceg7fXHzrB18WQIvmDHoY7FX4COot0gZL4CwAJjvysPBrwyc6L4EzslO/djmA8dqAA/w4gsADQeCUh8SP8bNoTXr0Eb/kwnmoTQEA584nwwqEneNfPSDnBMmN9+wff5eyOenGwz6XuCdApnzQaBJ3Vjpwip6YCBzjrgusBZyCRgFzdAs+d5B3phbPUxYTHJ78TZlHVzxM4Esb0c+hJqvK0jm9V8Y/Wun1DJanbHe/5yO00DHnibnSEwSu0+fJ2+WcMo/pKvsxZbPl8eG7aeiZBMjUDzpjXuDvUl8sFuzRHJdLWb+928C1ssYAcBjwaV5wfgWQrnMQ0TH7xy891r8x9ATI5bhMfZ/2lX0yFk8f7fMb/U0+ZgLEEzyXNIdJnmgZR/Tgadqij83Bd6/3Dmj8TdkIrOgl+zfnoQTIbFt5dK1E9/FeFHYffZ2VuteLDbbTSWOaDV917reMPraO0SO2Auh0aRfppjFdi/TVfl8Se9Gn+aEv9mbOYwu4dcS4Ag6sDdN+6mPqPX5noGOtBE5z/GaCx7j2ABtgwbo15272kEMpcDgF/69fL77nmC+ZjEfHOYCCJnxOwNBY2ZWVXd3HZe2dmdYsDl3yr9+ld+/3/Oy9Iv6q31/3gW4BofUzd/twCOlXNNaHMaj8zZMdNGQH8CCYtDYCXqetY4PZfLJlVzhyJUAEABxGsuHv8CMAicY8up4+3btc377dT0ABLpSVSLi63v30W5BdPx1BB6ycuzWBJtFwauPwz8yP6nF8G6N8EI5xfO/dfFtH8MJnAKbdHDtPJRsAbkAA5ePR0T9sXLzWn8CFLjoyJho2SLITvIBH4MOW93b+BePsGBvOzvAtgBh0/up++7aVjw799Dt/jG9aEJocXTvZ3Ifz+sMf479Gk/WPj5LcGsfKFmAXvLXD2ztPBEISUZ7+AK7ix5g7z1uC1Hynp2xxMpKs9ITCBl32rtLuVxcAm1wEJgETjqBhC6sDhE4W6Ou7vtlAMmUL+DPZpetjzZpr/LTP3377zSnQrAzZsUsCzfrEX3QX4FaWnABCAEhAdcEpUL1+k8NMBoifGp90tSSKuGjrzX56s7kCGCPf5lkybUwB7wJMuyXneta9/jsigx0wNuKtaR/ECuyr9Zr+0d3uRxNZiKuSmcBzBsQAG75z8gF21FZ6Wx/1//LYaS5w5X8FTlhvK+dIi8rZvcles3vitK47ig14Fg0CbsF8bQFhKx+NgPnmRe2UOK8uv8knWVXHONHP7gn05/qe/nnhsUSJp3skM+lofXupPEArPVGuOZ++pgcAHvGsmK/x2jzsF5ImezuLjWV61TzqX9+142XitU0vJeZqY+7KbJy9LFhCCkApIZzsPTViJ3i///2///8WXVOntO3JMkAtO8Cm1wc/IP0O2ErejZd5XZ3GEu3T17VuN1b135824icZRQvbxK/4IA47/B/gH6CbnUHLXMv5atYxfue0l+YQUPP7b/cxeBLC0brwmbud3GAr0/dkYC16924nmyvjaZ1+J58NmO/60SkJ5tx0iQJrXnKaPq0kU3Nz4gy15+hV855cPU2XPKKRDqfXXUtPAj0l9sicLw5ATD9r8+XLfcQfm9qYAkOTyaRLksDavNaM270pRIJs+szJODnN8TeOduoXF0s+phd9T47TxpNj/XnCVlIwHqKzce3fWNq5b2NAY2ouK58snjzefrJ7sK7qSZp2HyaHRr6SdbtPQDWbmOxtwOGv9cmHlzwAbjavve+nMQFmRkuAfwkQPo4EiM0Mjn41V6ufHJNnMglspy+VqU1+V2WjxVrUZ3R6P5GkVu1c+oTTb4l2drH22E3+S3zXRu0Dveu7MeyF69Ez19f6bQNLtsA6Tn/SX3OOLsWvzT2Np3oSpt2TDKAPfUbDjPuj44//+I/XfI+uaJAMj38AcXXpHL9Se+RuTWncJA7Ujx7xVTKxPmWXK5+s4hM+0ZMMjXd6xp+QeLWpIprFj9n/6kvAimkkmmqPDkRLfXqyL/nRgbmBIj1qPFuH+VTVs/5L9ovtrK/m2NycEp31E8198pXpaWNibM0ZtljCur77noxsSKq+OHUm65Lx8nmPBEs0f/vNfl+X9ce4sREzDhXXppfdr5/bu/1ECz1oXMQQ7Gef6Z3kXTTxz9gRmIfYij/ORrAlyZevIZHCZza+yRKt8B4xGt+eDrADNiDY3CVRXztkaA5Yw9ZcLwFSYxbNGAFwCNINrCBwAQMH2IToCay5V0ecMALCEKM8wRyEdc2CJNihQIAEn2+OR0pTRoET0AHgJaiNBkGKe1NhKoeu+ktw0VHbp8DuCFa0aXJXT/uCjvoQBAC/8KF/4Muk+YTkHECPoID81SUvCgNUm4u+IEIbwAB94MN1invp8Hc/OXA+44sjeFmHkvYJIGGgpwPKiKOlPi6/V0/QzgjN3/cPGxx9uN/gFX7ooAC0nbK1RQ7JnW6qI4k0A0GB2hxLDvpMgBjXy8/qkaVxmjLgWNCPOfacPouQuTL1WH/m16UOAhQaK4uvObgDgI8nQOaYRn/vkJiOlPlnLOZv4JFPbRlL/G89OT+BMOfvfAJEvxKl5ibHd8rYPJq6VLszCWpx7vPN+/3UlrlPP7R5mQDhSBqbOU/o0cdomPOeHq+xOY7Auhz3qUdTfrPt1c79+T0/3SMTjia+ctTneLAdNzfnJ5LISdBubOecvLxWAoSzYF1gp+rDnKPf096sesc7aD4mn/pCy1xozYN4fPVqB/ZXxxFXxg8vCyRvfI+z9s0T+qH99GPOz76z/3RhyuGkJ0cAVR/Zmj7pKZtZWePCIUGXuchWTlmSdXaGnZjAFqeV024NinbznSMB/AVmK3v3fj/azwmJDrvoBOR27FZXgrhynM4Jlgu8ayM6HLPBEaH71gXBf3wDh/dc3btvjHXl5lrKlv3w3X75WuV3QH/eQFGfAIledmvM0VIbgiVjjJeTP3G/1//skTUjWuINaFK703ZNHey6gHImc2trg2Q7MWH9FQBXb9qiqSdo7dqnn+4d5b/5zd8v9ayv6pJF/XStd4AAQJSp3pPH20FML6sDODdPvWNjtXG8IDSH2Q79neR4u8YJOME+R39yr630whizmcuJPZIP9Kl2koegunrJzQ7faDD21W9851Md+qkPur/txN5dyybRk95hgR6BF/ASYBo/3ROINlZ0tSdAJIQKSIBE5Clo6Hd0mpeAnS+/+vwDOxPvwJ/aAtrEM/C7/iVTCkoD6xwZIRDll64g59j5fEo6HU/jbP3Zu0Djj/2yw1titH6TkaM7Cqirl1w94SNwbTyWv/B2z5HGCJBh/YkOOhp/yQRg2CffX3DMp1GP71nZL49jtOaO7+iyC/fVq/NRIvVpBzpbxqbTsWQuGO0aWsyN7gfA1IfjmWozvh3xUhm0C+Ab/2iMBkBHY/XixbPTEWXVb2zJ0Hgnw/oqkHfOsSNTJHLYh0Co+rGeWZdmjGAOADb7bJ47/qK2zJ2AAgB3slo+0wGMzeQnf2KuCfxrsRMfrPPeT6DNAd5VPx22PgIarKVsoSdOait9rI9kISDmJwiMPVUD6Ecn++YprQJn9qm27S5tXZnnofP/kkV9SywlM09HVdfc6TtQwBMilRWwp1/WwK5FB3uz5tHxMl2JlupK7tDPeDf/JKLoazxZs63rQJfkFk17Hu+XpAMRHaHkTPH69WRTfUkOShhJStWWsjMZAEQEDlV/Pymzk8YztqPLfUafnZxshbUITtAYRD995i9bb41RZRyrwoZHo7rpBttb3eRc/8kkuiXRulc7Kzl02MbkLMnEPlQuPdR/dAG77HJmF/hsyoqhJfCeP93y4tda11+92+CZRBOfU4LtzZsNhFtXxbPRUSLy5jiCNjphLXa3R4OXSDfOkkp8MUmL+uwa+bAj4pF0QqIdNhLf6R8/uLHzpE391J45L5ahy/zy2vjqq/3y4f75thIW8VQ7jV/9J9vWLrFIde7f7afi+ADWGvoYT9W3fsM/6GhHYAH50iU6xNe0pgLk0qmuedIsulyrTn3xEea8sGsfKH9Ktl5vmwxgl0hki0pERZ8Yml6Ym3wcGBdbQCbR5imF6Xcmr3m0KJ8Y38D9bEXjnNwbl9a4/iRK2Bfvz5Bw4eOhwzu3us/m1I4YiN/cfb5vMqtvczNarA/KSfrA4aI72fzRH/3RB35t87+1sDa998OTA/1mqzemsp9Oi6bmQrbPesdnlSjmP0dH6yLfEw98Z3Mzums/eVjbSiY1l2vDWHmS15O9/Ndk1pg2DvkKyacxiz8+afJKDv1ZH5JdPkL8mwP6ssZJQrFxyZG/Vb3eX9G41x8bES14k+BJVtHnPRrmJptoblrz5waA1s+uR5skvjgv2cZj7VVHorJ2KyNpK1kfPdHSb35842teWrvFJH3ipTHir7K5K2F5rFX0jS9fm94NVB/iCAkxa1rynFj0J8/3E2u1Ux2J7XjkJ4jPzHFJmBVzXu9jctNha5B4KTnWhsQ4v1GsOsduxZJHIn1iT9Pe88uTt0ROOsL/tybUFjtovjSTV916AAAgAElEQVRu0c1/4wN03ROiXUvf4SFspDnPlzRHF77yz//Nzx/q2GAxOMCGmYCgiBGRwvQP8JgOzDTcfUc0h56x0AbwC4gqgOaIfwwAtDi+OhZugBXnMSFPUIvxRpsFzMIAtPNb4FA/wJwZrFWuNnaQf36HStc5+iYB/qOhsuRosZiyM8nn5xqo+ajBeN9EbWtzAjGTr5m0qF3OEkOl/9rSb/KY42QBn2AZpVTWOAkqgWkcFKCRRZpDWLnJ3yWv7k85KeOMdk+ACGyU7fcuez6qjS40ToxWRo7zPict43ipH3R0vsNi8u07/QC0cr4muDeBrinLyS/wwHxihPArwJ3t0zNOc3UkbyzIOcDGjZ7So+qh38vC5xwl28pMozLlgIbL+aaP3qGClymTAEfzR/v6qBydsiDhYepy9et/tmteALuc4Xo5J0+L7cURWHMus1uzj+qxj2RFHnMhN+a9BH3+Gf/LRV9fbMGp7ff7SDuLE5ALOGuMetcJOqdNLgFC/rNvc+6yX/37fP9278QBVM/Fby6Y5uu0Eavfu3382sf+ut84T6AluQn8t5z3C6Y7ygsNghj2ec2dIwEyx49+1z7gm/3ukyw5BnMdYsMe32/bJRivLMdMm2w0G6LfKbe+n3TieNcEu27uKzPthWAwGQie57rDvkWT3WTRfgoyH+3dl+b5XB/JHkiUPOhVfWhPkGmnKGC1sjmxwJ4JUPAb+BkCnnjor6N17NA1FnM8rMuvvt8Aw5s3ewdQ9PMzJgj1/v0OqPuvjOMF/LY20xlj8+z5fuKvo/CAatVhUyUv2KQ+rS99j+f+rXXJjU+1gdKdoKCz6rIjl+sxXfD54sU+276z1AEUnFGO9xrb4wkp40xGzb9oS7bmfMFTdXMmyTCaHZ+R41swY3zo98lmHj5Qv3uSp/sCMbw3ZgsEePt29c/eAXQlAgr0uldA5FiNfheY1a4nQCpvfPl9OdcFho1l/Xs83hyP5xIgkiHRlCztRhSs2+1U+cpI0Kw19G4nm6KpcuwioNTOtnhMXgAxuvrZ5y9PO1DpIB2WjDLX+Ch8EvMzetO15Cl4I4t0Cz/RBszrenUkmICjlYlHQV08NwYFQZ7YqB7AofGtjdqz4zT6OwKL/jcedqjpU3/JDXgiQLLmXNrzaJMUIucnB9jgvSzojJa99u339jj6ws7O5AP8ETt0rfbrt3b0lSwEZJWV8Coe4E80JuQ/z7z2QuPAE+eBAz/3jrT9ouTkF9hIF9lwAa95EZjSeAAPoxWv6AbeApPYpuQKXKvv5N41TxVEa/3XN7DIURyeSqFPQHVgQ3ONTU/uyQbIJ96gU3yBFScdPqaAdvoJdEWwHL12kkdPdLPDbBCfIXokMdDDj5Aw7Xe7ksVBdraKAzavG7CMt3S2f3qeTZlPf4ih68+aag4nZ0BqutqTQNE65131GlugXvzHh5c4R691fNpsu4Irmw47psUxMMaKHtRndEWjZGd12fP4lxiwdk/AbsZP/O3KOxakduLRExoBO3Z2B7TQ6ca/I5omT8B6vHRv+tHR0z/AHV1sCP22jvc5Y7vatbY0dt7fwa5bh9PV5kO0zzU5PWBD19gdx17zX2uzf/4V0CWZsJ+NczK2TtGR2mXLq4/OZQve7PXZHGIjHz3dGz8BX/Fb+fNasu/RP/Y9Wurr5ctPTwm62kne8c3P9tRlY+boLOBoc6exkDxt/KcfbZ6J22q7dqqfHCUHPA0hJpM4FUvEy5xHtVPfexf++fhN/i+asque5AM81o6EQe2+Op6s6ftpU8PxxHnX4sdaOZNsfOJvD/1NXpK/jVt9xB/dxTMQjx7DIACi1kl91W7ysRGl33yfZZ9+980aa/4GvwI2wx+lw+LBaJNot5nBpgHYhqONYAa1XbvVq10J+3QKUMuPIzdrTtclERoLsUN02UwjXp/+TfckKWoLXxJk0eY4oegz3tFEbo4wopvpd3/5hvxy/ozYMnuVPpQMtKlEO7/4xS/W2pNdzn40Nt1LHjZiTB8u3mGIXbcpIh48TRe95E++dEP8QKbmjjken/SmMmxotOR3AMgdzVj95rVkb/1Fl/Wldh2llJ7XXvSlD+xs458O4zf+PH1mHvQETtc8gRMdyTJ54YVtsmaID/ADs4iGrkl0RqOnaqNDkqn7dKp++EbxvP393YYECP8XeM4OsLUA9uppw9wnN+tmddjC5CvO5qtKujUO1ZHMMmf4S8mgvpKXJyuTI97ZxcbrJ1/thKLkh/Ur+dYv3bEBjJ+VLOrv6tHGq7pujuaDiMPTi/rjN6fzzR9YgH7Z+HNcsG2FuDJZpDMT5+haNKAzmsVa8aEPPmH0icGTEd1pjTaP+X/N38onM3YORgKrWbT+03/97x7qSFDDgDJCAO8J6jPqdcbAMcImpd/KRExCZJAZfAOGyepZ3BltAXK/KdPp2rGDCB3RBqSJZnwANCrH0JrEwGBBI3ChuiegdB2zssECQU+/yWeCVO5bFIFuaBTY1T5ZTidv8g1ExPssR04cb0Cx65SNASR7bcb3XCDnGCzBHfKmOBP4oTP0hWzIxzhVB0hnMpFpZaqnn9nnx7679oF+PBzH/zycz2cnv9o+A1z76ZLq0gHyQuusZ4zcQ+ukd7ez251tkKM66WH16Cb9s8DRO3OHkzL1TL9zbLXjGn6ML30zBhwAv+OxBMjUrek8V96CVKKA/Og6h9m4VLe28X05j/FFZ9KLp0/349sWOrKSABHIsBO12bU5Fy915XLMpsy6Zz72Pb7mnMKbOg+3eyExpvRn9uGaOlMO5gPdmqDOkvVxcs+0k2Txof6e5+Ns/+r9TqqiT1CVjMlo6cPj8zsVpux6KA79cx66NnURz1NeHUFS2cayshIDaJ+2bMqCLh2x2knGc+5UZoImaIrH/uP7+dNPDp3bCRA2n4xOc+Fqy0j7dIiNTL+UtdbVH8cVWEQ/JZXVj1/O4QS82Z+la+OpOXP77s3eKT3/8b3nxwZX5xhNO8Yu2AVD3sBvu1hqh4Nb33YaXV+dj5YE/HAiBXEcZQCw4EM54y5Asq7WX3yZw+y/XTjb/ux3Q0w/IPp6ciB5ASmnA0eWa/19vPnqqCXtGzOBUb87agb4H90CNn0Dh4znyaY93mfwlgAxvmRcWbsO6Q4di7bo5xhyXivH6dvr9nm3tXGPD2vk9FWm3rM1799vMPrZs+1gTgAiGuJ9+VqPtt0EGFkD2qlPlytfWY8oJyNPIERHYyEYzSGX3AJQSnIAUaPrs8/2e0Xs5rJTufYW2Hu8E6bv0VZ/AAcgbTLmuCcj4DUdFtjwZQRXOb5e9F2wJChoTIA4HeFExtEg2DNu1THGQOjKd38BcW82uGT3Z7TRP+BdR9kkCzrR/fRkPX10u8+5N78B8HwtjnztsxnmhWAgPe8/Xu1GpceX6yffWJCdPO36tvPXLvt4rN2CHkdsdc9Ybn9+P8mUPgB34uUf/v43p+Mu0gvAdbKz05C+phNeNNo99oMdNd8A2MZ92cXjBYfiCbsQgdU9YVH/v/zlL9e8w3+8OY5BMDX9PwnCdAswlsxqAx2Sg2xY5SZAU7kAEnO+9mtDgnGDpfslysksfutPe0AvfmNjKsElGZguJDvrBHAJIE2e7BJgNd4rY76xC5WT1AiooT9802imo5Wrffy4Xpn4EPymG+aveZ9+x/fN8YSCpGL0xAP5O/6i3/XV/XiP/toQf/F36pOd7HMGwnP+pPOA9HhMB+1SBsjvdWr77rXff7xZ92qv/uY6sNeivSufD2Rs4h041DWA8NwMkAwdr4IuCZF0xC7SbEptBbQAlejWtN+NG7sq3qgdY2LXabpmXvGdol8iqfnLt4puSSEJBePmKbH6qL3kkF3icwB0zvNwb0hIBuy6ceazJHfrGv2pvZmM6HtzY/qo8T39isYGuJNe8I3QTqeSmZeKB5LWBlAeMGWevz82DtBF84jczB+gVfQnu5moFtM0JtlZ/l78AwJ7CXr10j8x2Xpnweefrd8S67WfvvCbv/tu74jda/EGMhtLydhPPnl5OsKv9pOLzSE7vt3rfvSzf5VL59DSumG3MVC3fjyJZhNAdEZH9PSfHsFI4rX++LONgXXaug7HiCa71z/55MUpaexF3AGM/duhnAwlW+qP3Vr+Ygjg8SRB163N9Kwy1ZlJSetddP32u33mvjWTr9Jvx9vVbv/pWfcbZzoev8BN8uZ74t8TVxKKjZGYq5eg84nQypeoHh87+iV/JD09VRL96Us08muilfwAtbUlMckHkkj1fh/2sL6Nb+03vgHiXU+efJfGSeKsvsUY9IIfFM1i0ZmQFl9JCgDh69O6zp+I5uxIibHu98SFsXH0T7KL7+5V76/+6q9OTy+JFbIh3fPEp6fB8Jlc009rVTLrtydGogEgHF/A5eiTtGY/2El2wW597wKJpl/96len/sRq8QEgNha14Um9jo9qDKLFsWx0XzxXPU8UstF0JPqyAX3yW7Lz1hgbTpqTfJRonX6Hp4vIgw3hh9GfdDNaS3rG39/+7d8u36Ex4ItJZlV2+vHR7ekN8Wj3JambU8m4a9mrvku2xEP91mfrpISH+UU2jXNPDEVD17KHMBl+3Yp1jnE3d9mV+I3X6vKl4Ks2oEiO2Phicws/xgaG2mzc67+2JG7YP7bCuii2sX7Vr/fVJa90o894q6/KxUdjZVz4rM1fZaqDZ/5rdT2VUx1z1fGm5jA/ko/ED6hfRyg2JtbDxqax67g3PkSJv2RkDs74PlnzEa//2f/0/zwISAhlBn8TSPsYGAYkmY4yEG7tkDjAyq5FkODeAt2AALMYVUAFJdIGxwxQkBBfHkaecyZ4mMGMRbV2M1L4YFzRLlNpEllQum9hAxJZsNEIPLBwa5sTHO2CCAu6hRf4xXnjCOh/Apm1C2z5EMjcu/BNru5VTuBR27J6HG4ORWX9A1Yq358Fi8xlTKPjUjdm3foWGBg3ejUBvBlMWPj1TZbGcsrFmD5/sYGF+7sNbtLhydMuu4FvbUwwkPy7Z2KQbWPl/qQDT3d3Z4Dc+PnE59RvRlg/gEq6Sddroz4YEuOJfuM5wZM5f8hy8lHd6ul7y2qPs7pkxHhZhLxEu/70WVtz5wGa9YE3uo8HRnQH4/slkcChaFsB5zFe9L02ASbmL1pnv1O3LFTGioxdX07CcYYu8GbqzeLjzd7Fo69pi/BVn3SW3tMB9sHcjz+O7pL/RxIgZBwt5qzxRMvp834HPMaWzeDsLSe/JySe7MckydAYRgKezR82cl6fgeXU887wr5wFdoJgxm7qzJTl1s2dmJh8zfmjXbIGYuLv8fVOoPUESLwK/uJZALzs0vW2h3Mcoyt7xlmmO8YKCM0xn2uKoKD6HEeJaGNmTbIGAMyioWvLcfxhP0HDnlo3zL9oT6ZAFI4Rna5cZSavHJPozSGZtoLdFKg83O+ji6IZeBS/eMix2DuV9+Pm3ctBQSc65hyni+YbIJOtjxc70PqO9wnQtFxGQ7Rb06JBQIDv64eddA2I7Ro5cZCiuWtehjyTL7XfPx8GuEGHV3B1dWx8uN1HpPUvcBBIznUlGuk9O2V+SKDgawen+1hO/gRgHuhg5zlAkV6w2c+e7Zchtw4BX5Jj9QS1yTr9FzBwvJfP8vb8ZAw58L8m6ORRfbsa51oooWOXuOTS3jm3n8AErnG0gWh3B4A4/STrJRCUbyXg4vSbT5x9uinQj39jY23nH7ATP/nJBvasP3ZDVs94sRGVsaNMQqIjxNg3wK0g3k4x88q6wweojSdPt09a2QJroHe80y+2GmhQO+Z187M/NAKlJI84/mu319XV6Tzlxgo4nByjwQ5fT9v0O34FuOYWm7fny05k8QXU/f7b75b86lewzJ+pvwJx41Xw6FiLgsD4lLgTQ7A5QARPtdwe7zmIz8auv+jZ58P3Xo39Xpq//Mu/XPya2wDqxl6b7Cj/HJhNZ9gvSYT4Jx+6CLAH2rJT1gK+QnNkJ41uVlCYbgnEq1u79Z/sCja7Z7z41fpIRsa7a2QL5G0crVHJEXgZn/THWkfebHR0AzzpfzT131j3GY903vrC1kQXsCe6zaloCMR/ejxRlW6kA472qmwysjtYMjE6e7EssJJNZjOsXXwBNpHfzLZ1XYJm2+ENvvEb7GxsXQGy9GmjgSCdjYnH6kreOvs8UKg+2U261adxi1e+cuMh6Sy5A2RMd5J57ZXQ61NCjo1MHvVZXSARf6OxSq8ACvVvzjSfzAlysNZ13QuVPdHED5nHYFiTosXLxWsDQC/hUDmbITsCMj4+Fi9b6/hn/Ndpb4EogU7a6NOubbzyX5Il205Xlh0+nv4TLzWHumZnsTEQu0Rb9b46XrBO3xv/riefQEagXuOUTvAxk0n3AFm1J9Yjn2jh1/367379wSYsT2Z0hK+5IVY1Bxurzz7bx/6k/wGI5nvzZcfjWzfjS0IJ3iFG7jowXTIDOJVcsq9iSrbCvER/9xv/2qEz0UVucJXuiSnpt0QCG+lz+47bJ6ttCW3JtD61H/8SQXzbNf/f72MRq2+MraHsfe1X1/GCnvxaGNaz/dJfAH1loyu+vXtBzJiuNiYrvj1sBR0A5rFJ1trqNm4SJnw6bb7+YR8bWL9dE68bXwlbMR2frv4n9iApU/3+oica5tNy8TiT4jNWqe9+SzbVvriFP5i9z8bXhycMklNl6WV9A32tW+xz9/jr9RUQznfqU4JOjMhuz4S2MRUX5HuYH9GZLNmC9KE2oy85ZANhpeQbv9nZaJb8ja69uWEfrxr9Uz+sVXx88V/jXDKDr991PiBQG54HT7Xed10yPFsevWIrxwIls673l13jj83Ynm2trE09c55aNwHn8Izo4MMl44BqGyHqJ/2iL9ZadsYGHLpaf5IRYtn6+9nPfrZk46lvWGR8/vSnP12ySscai/69Z8WaJyEWzcloJr6jyRPctRMtcNJokKSDifAnyCbeHJHW+KcXtTE3I8RT9SbOnK6J+SQkPcE59Vi8JfYUr0vg8eVm/GgeVZYtFN+wM3xwfgk/IpnWFz9L4qv62bCJy1iXp58EA+geWybOEOux2XzX+BcjiYmTxYpfj7g6e2kNF1NWhlzYv9qRtCJXdhzesHCxf/Zvfv4AqMB8wjApl5EfR0dcgor3Y/caMESwaXIAYBAnoJtB5gTHKdX8rI3K9CeYWMH02DnAkE2AjjNQX9UXzFiwBSTTYFd/AtQWG0DdDP4t3Hi1+KGTY1M5TvmUL4Na2x/7S6nIAa3kXJvONJ2OMAMaTYwO55ScTWC8Whg4hfVBBy7HYwGKx1876OkPAMtCxYGafQG0LAKcEuNCxgAJjtQELvGy5bD14f5+g4gC3Fl/039+eoc+92mH/6XOkjHnEMCH9+ruwGLvugU8rzaPp0wYBnXIVF8cFvqqHn2LbiAKA0VPlGkHj/4tXgKrfnMG0aWM8QOE4veST797h4SxmPNA0BStrhvLCVxq39xRntNubnQ9vXl+s3eP45cOAqv01RMkFqUfm//Gas5bOtDRXtP+XY7lswPgoq+TT7psXn5s/rJ18YT26Zg9enpOyhkbvAJkyJMOGJMlu3FcEh2cY3hyHsexPRxwAA8ZX9ogi1h8oY3jfgpYDwCerViLypEUMS7xzdG1eAFYSoCwScZPwE63yNk6AixeY3K7n+jqJehsPd3os377ezjeETJtF51jq+tXgDBlWbvmyQxMAOhz/hpv15p/c+3Bi/n7/vU+K9b6BlARUNDNfkuwzPE3f1pbBXZsemtDsrUriH2WvInvH37Yu07YpD71zeYCdTgieIi25MtvoC9zLYxmCRQO67ShV8cOOzpu7Xr8eI9d163FwKnorq1kdft274AOqPr/CbsXX0uS5L7v/bjdPY+e5SwFWdTysQRJgOT/bsCwBcEmbAOGJAgyYRsQBEkGV+YSa3IBesl5dPd0T79uG9/M+pwTU3t7dYGLc05VVmZkRGRkxC8yswDNghuOzl4duUERK9/nvBLfKlN90dpz1bFsxM0OBm/fbKABcB6P6PQc9+Y6n5I/0WuuBybsOXsnm2o/EMdqMGOdTPlhfQJg91jcqz87Aqs+kYdx37UFUD+4vksLX5ac3u8AbfpJa7wcqzHxIr3P0bRyVFAzxyy/pk/BRSvw1d1n/evZ85FE6VRtCExqiz4BWOtvNJvjq+sf/v7vV5BxPgYGqFwQEH/ivYCz53umer/99utFT/0ELvRM7STr+hFtgiG2yRj85PE+ggN4pS7zhLHNDlQ2naC/nz/dK1hrX1DRs9Fn/NUXvgHfJ102TgU35jm2xNgvAGAT2Ty+dM/WTyBatqB6kwNgcPnZB0BItubmjgiSjKmNvnfv+5f7KCmJjNqpDTKwkk1gY+WYXQmzD8miPtC55MnHdC6+2AJfswkLrL7ZSX/JI/bUGeSPH1xBG4ng2gaI0beuabdyxnX19b1xwc4C+ZNjq02TZffYzQLh7u0k1z7ih+zNMz3T/f7qY3ITlM84io0HwC+beICpkk98qmiJFwGzyyasHWw7aQxsjpYCx55BU22z4fTUMR4llpONBFv0An17rkRUMqW33UvHgGAPHzy4JHbSyeRXuwE0Ej9sYbqUHtYPAJ3klVW2Xadr6puJu/rsKJNAbnVHP3CpvtOT3iFDVvwxAA5eswV98u34ARIBdn7gKzs/Acp0zfwkoVRbXatf0Wc3RdfqV890nf9Vu9UNMJ00VdYcoZ3kE02Sxmx8v8kpUCn7yoft3lzdzjc2zgKCyBcIRxbAY+AY/yOwGIhWPVYHX+KPIy7gu7JntRNv7FDr2dqUxElmEuaAQPa8svV3j4N95KZkvuRTzyY7dqxy8feSADleYm1M1ka09DxbKu5orKIXUExexqgEJZ8KfV9//c2yMcZ59o0fFN9gG8Yx/fj0073bMBmx03bwbWBs+5/RIWnEHwZYWUxRv/ve2JfQid76gqc923PeuRE97Aufgr7EV/Ym+uNb1wDJXeOzZWPMQT2jzd4hEy3VadcCW6Su7f/tBT7R2afdMF/9f/+wgEuJ3Mrx1wFy205vv8VYBGi/eruTpnCf7vOv+Ie152izSzx2HMHUArvsED3t2erOF0z21VG7bKFFJhcg/92by44gPld1mZ97Hv/rm352rd+Nu3TSe2v42/wldoU9gXfxM/kT5msJlDn++c3xAVDZ8123YICfGk3JxjFJfFH2lA5Idrke3dMfahyaV7snxun5fs8XdfNJ2ByJsPqk/a4Z92wCW2T3SPNqeviLX/zikoyaLw6vPDuR/NJh40kc1+dlcc3Bi/qRvOhW9aA1PkpStWulsulT9NrRJtk0fVAxN9uBdxY818Z8gbk5BqbD59EH/gS9s/seTkDvoqky8SnZdz2+Ol633/WpMeyoJYuveq7n6wd/zvGdYvHGQDyvX9m5laT+8Y+XPPqerJpDu8+H4afS8fpEP9ia+BFdfOJsXG1Vn12CfUdf/IhutPc836a2Kxcv2ZbG+xy30SxOZi/5944olIyyKEPMIR4Vq4hhtAcXrt/sorFSv+o/WxF/xUqVz17E+5JtYsPaq0w6YXHMxDP6Lk6sv9WTj2l3Sbzmp0y9oks9Yzdh/JQUTH78IgtMjK8Vgxy7SsUKMIboEcfc/xf/5j+ud4B0sU5zuqvQKg+TLmNXZ0wSD47KOJKINtkJtDAAgIYIA/8MUnZd4MzIESznZ7V1rOqfAeIsh1Z0nUFKdM2Ai+JoX/bVYDbYMVtgQ4F7Pt5ZDcGQcoT0DY+6Xpnzv/KM8Llc7QAU+85pnwCG/pqUAZQGVZ/nv+ryr2/4ZFCitRUonFQyqC0TbPembPpe//2byGd76KeTtQ0E63kB+Xbg9vmF9+/voyzO+lfZ3f4Pj1ZDfw7I5Btdo2No/5h8OsN9yn+BZkebAEdyu4yZwRMAl3bqq3/jcvJ86vG+v1eTT53Fe7yd+nNXO3fpDp1gVGcCBJ+nPs/xT8e6Px0+vKUT8WfyDp9WsHx7fTEiWujMun+R9b57Hv/GHPtCR41pfXa018fsQkdxTdmf+aedOcbPdaHBWCPzFZg/uMp72jy8YD/Puk0nOgJk6szkRWUuPB5jmq2tTjqivmk7BU6zb+gQoH3+yV6BzlE+J0Cq38QLPGFrtw3a9oNeV+8cg+pGl2CDHbk93oFyToCQ2UVXHl536dCjadPoIT052zR8BKbok7GH75N2Ez9dmzpI1o7AIudJh+fwxDNzzqpdwS8Z9pvDhc6uzblC0NtLMgXT7FUy4xgDcKeOsQmczpnEJ282EFBFX6b+RPuj46WpbH3t7nlx2wbPCaRzgLomOH/9aidYKk8nJLF6Pnltx3/Ln2PHvhubEgszObR0+mYn2O0EAyJFO1/pPP6mveieoBE4ISnX88VY0VQ5wEJ+xQSV+BUzARN/d7/2+0g6ilH/zUFdv+jrve3s1l8gz7LZt9ejDe+a6+qnlTp0ih4K8JNFfUu2QLJo23q4V5oK5N131qsACu09VzuAonhJRnwqOrJ04dhang6zZVP3p/1MTwAc0VqQFsAJMIkGslBXzycLDjY6+1x6f7t32NVm9Ux7Fe30H1BpPHUdQA8cYUMBNNUrEUFfoyt+FCDhzaSZbWVHABW7r3uVrHHVJ1BCYGKXRGUlAQH6Ao904rpa73puLyAhem4e7IRS8o03gKOerRzAlU9EpoBiPkJ0SeDw0wDu8Tra+qTTVpnzQX/ry/2S5/gPAOjTnJafAciOV/FWskIMxM5ZETltkGDaClZHyJgHAirqi0B3+vBbr/cOTKCH4LQ+2fHBh+pzJn/4E8Ye/eYr0xlJ3YCZyhawN76q76uvrokbz1k5aG4z/sw1dKYxVwIk/gIhxYyC4z4lRKpHQjyaSmR8fiQe2PN4VRkr//oevydA77gDuxfYOOBbcuw/OQPC+KLRAwhubFXGIqPGlFWaPb/H0l5d3nN2ZqnFPBkAACAASURBVESreRWwnI50nZ0wziWhum4VaXY+GpJv/ZXANK+uefEAbNXrheWOXQEoJc/ojj5JwvgBmAZ+7Llmz4c9u+fY69n0Vnt2P1rt/AT0dj3+Vl/tuG9+rT8Ah/QBoGUu7JrkVLRKKHR0I/3n2wGq+SCBLvHJuDM/TPsn6QDsjS/Gc+3GR/NodU2Alu4my9qsb+l25ejsXDwRv+ND/xJnkmdWx0rokikQx+rfawJoy4LNYQcrL0EQDa+PoyrnAgdzWHQ3FqK5McU+RmcJgvgkscJv4LMUF/d87ZmjzB19ekkyG9Jn9MSj+mz8iD/ZWWOx62waXRAHVEdysQLcIpT037hfc8mRBEz3q8+cuu3/6zWnzYQ1OfPPYE7irmmjvn+xkzDVadyJa+d4zs4D4YD31fPi+/1OkXhde47N0eeu8zn5V3ZorSTk6+2/xpvkxi7HY6vY+UyNqeqtr+TXCV7VKwbQF/4jwL/7bKsj9uB6jR3HKFYmOdSGBQFssx2ifAyAIlCYze5++l09lTE2osWutHjoPQld6xkxVu3itfgNvhAPvCvLfLjHxwZuazP+ppf1i+/ArxeX0K/p50UDG2NhQXzDfzaMPx8fqy85mXurtwREddVv4HQyyo75PW1H19my6qkOu6DqR/W3wyE+x5fu02H+Zryr7vjad7t3+y6xa7ccv848Zo6h1+IUMqkf6YVdgtVph2ptpov0MvolZcSb0ZgdqR0Ad3KVJK1fdmlY7FEyZx6tZwxXlxgsuVdn7cykJn8h2cdH4HwxR3TULv9wjjdxZfRUH5yXbU0W/H/+aTpgQQy8V2zgurizvuG9OIx/bLcYv8WxZNGnz+bmmWTFi5Jv9SudZ8ejR1/IsD7yox2plwwlyepXNDTG0mOxqLkRjywikeRPDube+CSZJDbhoyer7HjPx4vora9dZ4P4tWwc+fJhoim+9byYpjJ84/idHvKD2A4+GTuz6vtv/9f/64MghLFMOTnDFZrATdenI9EWZgGEhgBsBN8zESsgl03UUaDIBJ0EEAygSdkkUl2VKQEyAQdAWeWAUurn9KkzOqOhupRHu2fxYhoaAYmAz2BAs0HCyE6aCLWy/ZukJ/Dou7b1T/A069PWBKUouD5N/uCjCVJfTGb4O4Eq17TvXnV99/r7C7kCLo6rCQOQh6fo6neDlB6ge/alOtKveElxBaQ7yNpHyNy7t48SmTQy4MfVC0iuPwwLwAgwMPtrsqPz9IMcOxt+6qaxpG661e+exRsBeKTTy1lWX/TZ2NA/vH7zZgNPU374GM8AG8ZmZdGrD+iaumSMkE3vkNB39VePcY2uqXvVZ0ImU3zhtEWXPkooLhvzdtuZqfsXnh9HJu3xuxNQZxtAx4AD+O06HS6Bx3nkhBjHq8731y36eMz29PmxcTuvT4Neu4Kx6nt/fyd6gYr4zmFFE6eTTTCRdQTVlKdxPXVp1X8A5fFY+9ol92kvpp7U5sXeHryP3ngLLImG8zjqGeAZvZi8XTpz2F467JnuCQbJrmt0te9Lp28lv7a+TL7TzyXrhztpZqyxvzcP99nDQLJ4U79qZ+pb3+c8Ut0LkH67d3iQwXnemnOlctfg88O9ty+3/RSAAlPNu9vG7Xd0sU+cdvMXJwnA51k6YF63PVZftn14dFkFKZDousBTG8YX/eo6h2LqLl0iK2NYHzgxfncGPN0WoG76NghU3TlJ/QE50bLafUfmO9FAT+l47e8FDHslovGEB+QjAO53/DS2OwJrjft3++Xm9b96zBHs6tWe70TE1EPy6fpcjb95tI/G7M+Wf8GauTm51S7+9Jku7VVy2350lCBbXzuC2+4tJ/nh9X06ZLeA4A97TLFt9JeuZ78lZtjpeFW99SsfqN+CXeOHferl9MAzc0T3AIWAJg6ssVj7ZBRN0SFRQM5de3k4zwCIqQPmfz6rhA1b1Tj61a/+fgUO/bGNtSPon/MKX4SOLL/2+33ebrQCaStnxTzZVgaIJGGUE//8xdZt/MT/ytZOAQze8hXPiYXoj87qnfaR/asd51Ynn34ne6svp50zxgTRVoNVlyRhdJBH41R9VqYtoOrePlLLKsRoS1+B28a8tgVK/Bx6lFzJAyAkiKwOgEI8FBA5SmkBwg/3cQ/RGC8BGmvuzQd//eYCCFcHQHkmG2tDUJdMJNsE7tNG23FEZ+10olt9ss8bgNgrE9lJtkOiINrZcYCoMVIZ9i1eTBDGvfpkN1HjmA7y5UqAsE/63z3zZHrgjGZzeeUkkUoQAIjIo/qA5Oxoco23bFdlV5LtAB6jMZ4BC2uz9owNO0fiR3V33nP1xbvKdt3cw8d2VAZ95bMI1tlzfgEQv+v8r+TDNvdJL/ue/OKnwN3q5vgXbf2eO2CcRd5YjC/AD/1oTDWWq5ee4jXdBWJJdvTZM+ld9UqmJDcAk7FWnY3B+CS5xs7G656lCxPQqD+SQNHDd6rsBNH6rc/x3MpkcUhtAVToYQswoivdND+zBfEjeiWe+s2WAWQkOazOjZf8xujGN0AX0F5CQ1v0jJ2gG5La5FB5oA87JIFe2/ocPcYmnbdQxK6b7kv4pr8BwdHX6thoT8ev/vNOKrHDdgRIRMS7aLebwLuvOhqzdirX8+12sDuy6+0A4VvMBJYkonfDWMDgSLDKAmIle/jQ1QcTwvf0Np0H3qVDxjdAW9IdeF6f+CbVzed2jM/207bNgFf1CZA3BxvL1cXPrv2e/+Uv9pFD1QE0mzbKsTgWrQBBzZP/+O03q18dX1T92XvAYvXEG8CgOYd9XYsgHu8jp8z3M84wp/GlgJP1sTlxza+/9cVlp6X3otBdfiDf1li3Cyva6pfV9ADEif3NxQqOkjHG+Ix9ij16lj2sPFt2jlmiLT1P5hKjxr9x0qcV/nznZGmXwsQlu1ZfyDI6Gk/+0h12Hv0AY7TNBRyNEbveqnP2Qx+jPb0GlEdbfcYnvlh6UB3RcJ03d0KqfvHN6gM9gHG1+y497aiu2uMrGGs9b67ni/PZ8sfY82iJP5XpWvrjuFX09ykxm240RiYQz97z64wJ84H5kYw6ppEs4Xfx1DxhQYCkR7aJzUwX9LfvfKZ4i85tv/b7jfAgnvKT67OEc3VFLx3jrz883m9RPY3d6l/x0nhlQXJjs9MDu0hWwuM4HhqOycbwhWAJ9XnHG7+67Kgwn9VWY6+ED5+ATbZgyQIF8SZMVJwiKaAdcerEDeIXWZvv+Tp2Uqcf7KD5QNKN7yFGqa/e+1I9YmLxHh+Pva68pJQcQG1I+vCb2MkVXx3YR+XpS9fiExucLJOdRUjsGtzNWKnvfETx3v1/+W//8wcTRBUpJEgGgLguMGZYPvv008txATN45mAboNUNiEFEn5VjnCgd57tPYABgbAIXO7Dfz/sTUAlK52Q2hTRBFIITfFwqOwJThp4zPwFTwF3PCrQn0NX1Ce4xFgKeCY4IdHxGxwTdZjABDEOrdrStryY9dZ77iJ/k1XPkIYCez0xZ9b0VEP60fZbHGfSftKZXQLX53Azk4xllnnpVPU+ebNCrI7D6RB+9ugJb1x0gsz9nmukPnTBJkdcEO5f+Hito+n4NmvaxPAIPMj/Ttp3u/QJU7Z75Tz7kTa/VdXu7x9AcO74LOCdASZ/wmqEFHJmous8Q9f2cAMEH5cmn68aHvgguzuPDmKHn7MPS1SMBgo/qIDt9fvv2hy+R1i/yY/AnLcosA/1mn3Vq0uT80dF2gMwxNh0qNM26p+3wnV3EUw7wkvuD6wuup63g+LOVxn6feL0m2eNFgsa5wMNYuEwmh35yJIwpzxmD0+bMsXHWYWCCIGP2ja6aTwC3ZEkfl7NwAFHmgrOc6T97ph3l7n+wTfnXd7JN+fQOBDox5fnwwaP1k0zqMz2dbZMxeVR+BfPvt/7NPk87NBNAc5yi4fWLl5f2OV61Ifg7y3/2gY5YjW3LfuMPvelDddEfQXvXk0MvkbQCrT7QfwFn7VWW3eBoSn5MHac7dEm71dFzfIDK+f3koI09YwslQDjrXZfUMJ8uYOVmO5bK6xedq4/bSbweIcPOTF2rTs4k+a0A/f6xIvz93qlV3+IX52zOC+e5ofo5eOi3ijze7KBoJ1Xqvy3BnHb6oF5j1ty4bRv7dF0FKNgC6K255cNe6CHwr73l4N7f9nrKe/of1SHxgO+CmugAZEmuVS+nv+/ffff8clTYnCPMd1YvR5ckSHJI7gX0M7CIDmPIvPzqxYvVpwIFq4I40uZBAX5l6icQo++OwIqe+mrFNodaUGpew5uc9tp5/WoDQfUZ6BU91Q1ExxvjbNrmEiDmNKCTcWJlVPVZmWgumXx3vAO5sK/oiU40zARVvO+PjUg+gNfazp4EQERfdXdPkg2A1bhKTvHACtHoLzEkCVebPWuVLrtQuWjruWgQ/LEplQOSRI+V+voJXGMvCy7jkxWgyfDm0dZvelwfJVW6/umjffyT8R9NwDq+KRDUsV1AwHQznRKMmu+iv3YEbNVdGfQCWZdf9WEnzyoTDx0NYEdIvO1ZQJHV0vS/dqwIdjwAWaT36Qm+Bpr+3u/93g9W23777T5eC3BUvWQbn6uTDvAnlYn+r77aq1oF5lNfxI7RAJjnN6Dt5Xffrb4Dn4yd6jb2AVu1Y7Vi9wKI+2tHi/O3e97cRF7AgXgVHQJ0tqD2A4ME8+zttvUb1Gcv8TKeOXYpGVVv48WCkO5FS3Wyn+ZrPADU91mZeDfjFqtr0wXAmTJsYXyov/EofVcu3QMSpF/AATZYPN/v7Ef8Z4OXX3YckQPMldQyT8d3tiSd7Vk6Gy38bklZ49zK4ZW8fvny3jfffL36HY/jqXgfGF47Eljd84LZ2qtOq9Tn/FlfJB67b7ecldnRNsHxAEjjNV3qfmX7jI/pg51c4nV2MJmne9FfX80L8VzSiNzxAnDDt0qWPeflzH/+53++6qqv+Pz48V6FzceyQr3PaK9Oel9d0bV9jD2Xxp94JgFQW4H2b484q/J8ACCYmDDdAZaa19KZ2nbWf33pObbBTiq+VnKv/fg4Y+XokWD23hV+WXyzqr166YixuJOFe/5lwyQbAGa1lyzEd3aL8DNfPtvvRKCX5smeNyewY47lU2Yl2p/vd/bEy8rHk7nrL5qNrwnepluN1f/mt//JZddh/ME/tqu242Fl+QX1H0D85t1O3tDLyoi/6Vv60XUyqC4Ji3TFWfmNX/4NP8NcBzBtPNQP/gdZ2k2nHbaLLwoEldDHQwlsdqv+eg9UvLCrIxnN98NIYMaL/n/yk59cTptIt2ccN+XIP41+O03EttMmRJejjWo7etnMeB+Qz+eLv9Hmt+MBLbhhy+zeS8+zGfXVcxY3RKv5NF6ypfEtXloAkF5FI7C6fiV3CZJorl+1aeGJWEWy2G5ffs70UeAGdrlUt4VC9Te5sPHmlGQsLhYr9Vuikz2RiInWnk13xUr1XdzTsxIc9J/8xCI9qw2Jcrpbe2isfO0m8+pgn74/fK7a7d0d/dXnyjcuot0OVr6o3TvpQQmQ2v/lL395wfv4vdPPr/70WvLZUZbxsf7Gi9rn34nzxR8WGpj3+JhijOXLjh3u6qQH6Qu6+N9iazt1Kktn+Qtih2xMNIiD2MfonbGR+FuMarFXdMc3Ns5cFs1kLr5lg8SR7HP617XotUCD79YnH4Uei+n4pvU7vq6dd3Z6/8//x//zQcMUh5PDuMzrAlATyNPPP79kVQRewBeTLgffBItJ53b63d8EeTC6a4ApTuJyJA/wgNPqeUzUh9mWuggDvfrk2X4baGgjWM6LoHEHM3vlZ2VM4vqO5gkuKKu/7s0y+s9pBqQIgARvFAqwgBbX/cYHcmTUXRes4hunY9I0edkOkH5z8vQbCGZATZkxxFPe+sfhO5efsjCot+PnuJCduKFj0Vud5FKigEEi08mzqXNLeEciiAFF69SrVc9IgODBrMvqFGOoZ34ok50smfIhG87QHIecmejbdf3wyC2yIAe6OHXbs93jMM0EiD67X52OwJq0dT2jhv45VrQ3+VZbV7q3M185dbIfqw/HkWX6Tub475l2gOApnUFPn4zftElo6lrvAMEzcuEQ9fn0k47X2bpEhvow65nf6Q+a9XMmhi426P5u37++sGf6AnBlT4z/R8fun/quv2d7vXRhvGh86kL6Oe0/PqFjyke/+wT60K9pA4w5PJvOOce0/izH/Vi1z7YDY3tWYDNtwaQhXjy8b+fXXqmJ11O31vfTO0CMt9v3exyxHewMvVm6P3b6sGsCkxIrZIf/074Bt+fYmLpy+3rvYNKGSR89P7Rhe/ywcX3PeQDIcyjnXNF3yQAJBEHw1sHrEYaSY2ROj/yOxmQCJDXXSPJ0nX2in/RJ/4A+S3atlD3AY/ym770DxFzEEQZcrOeOM+xvHuwdO61Ers0JmFcOLz7/fL/IPfr6z3Fb4/9Y/UevOHnqefR4O1a9A0SgILibDhq6zY10ip5HR/ytXgnXvfJtvytB8EL/8drKxOqdQUD07rG7F5b0MtlpG6qnudfKnhIg9MxqzhWcHnaWzs65qfpW38f7ALQ753crNiWQyHz3dSdXOK50VlC/j9HZfl+flbPqrCDBX7RKHgmaVvL9eIE3wC5a6x851zaZctbzaWqnZ7755qvVhBWE7GgBALCme/2tgOc4gi1+LZk93++mWMm443xbSUZzq0UYeCuR0P0X3z27HCNS27VltW56MVdAJ//kIUBmW6zm5tgbtwJ6eht/KyvgcV6xccFOs53OSMbDrkfjtGkluARtxv7ys46dRT1j3HZ92jf6VfBIpvSiOuNFnz0THwB8xoGdJ4IZq6L1Y43BBxuoBkzWTn2Ix+t8/ffbps0kMF/IuEyutfXzn//8AsYCRLxYOJ7yTdhBL3ztnrmwMuzAtvF7pxPbnHwkhwNKvOxYQMom0vP0kD7XL2An/We7oz89lFCh/8+e7VW6M6iU0Eufoqc6uy8hoo3oL4GYPiannute5brmfRJsWfSpp/Z75sPxwmzB+ExCm0OSDcAXkAB8B2jyVc1hkn+AtQtg+GafmY+m+CKREW3O5mYzfvu399F63QPU6l+AjxX89GfGY5WzQrhy8UvyBQiRXtRWdQOh63f9Y38ABOZdfTKvJ+PqQEvlHC8TPXYF1H58Fn/3nIQQu0evzJ3JFI/Q3/PVH73ZiBIMgFE+kHmDP1W9AfoSFvU/nf7xj79cPHF0B/1Of+M5wIrPUpt8InwI/Kz+ZAColTBsDqEL0Wo+Nt/UHvD2pz/96eVc+pkQqEygGB8XKFffas8ClMpZJZs8+DRdj576Up+ip3vxWPwkkQocjT5++aZ1JwCSBdCrPke7+ccclnyicc+DO7EMpCUXturp0y8uR551r387Otgs7+awKrx6vURZgqH2AKrJtaTSXB3PDtUX82LfAxXJf65un3MmGwhI5btvf2+/6Ly/eAlgj1feI2beTH4Sb9GwsI23Ww7R3r34T1aNI3KKf+nXmtuW3ft2jYFOEJAciobaqh/GOd/Vuw/M0eLXL5/udxpUtwRq/ex79JlvAb38/8oscPz9XtWsTcfZSjCnC/GS324ON7elG/XdOzckJowToGrl63v8lRxkD8SK0WCHWfMivw9/4BmB8iWv+Tu1373sA1+z38B9GBVbMwFOSZ7GGHtox3J9KxkSHeyv+NMcxt7El67tpOH2NQHz4iu64NnqYu8bh2ygWJ2vmHyjoX73Z6ds9dCH6sL77En36Jj5uWvsmfdzRBvd9c6MfjtWKxrSJT623VHsljiWz1H5nnW0E1+VPOKpOKu+SJBXDm/J/exXxxe+G302ds374jr6KlliF3Bt4FmyK0nF14lvxiB/xnFv5j3zU/xYfuvhs/fbu/bSwehkmyQfjKPacZzZT37ndxb/82HZLwnkiaVGo52f0ViZaGlBSn1ut5Ik+gT667+YkqzEmuaK6KVrdnfV3+7Xh2Rk54WEc/ytP/GH7mej+M71hT2CAdcHyR9zXZ/VBWcwJior3qnO2qrO+tozeDwXz5x3CUpY1SZ9qR5Jk74ns9qOZ/FnvsherMGOaqv6om/Nq3/xlz/7AMjAaIEy52xmWyo7waGOwPI3nXwBNYOrTg6RCR54dKnk9MVAmMArxq6A6kiAqMdAN0lOYEIdHBdBALBC3zgHkSJrZOKprEDuwsTx0t/aF6hVjmOOD+5xbirjbwJjvnPoa8tA7Jp6q2fSD5g4AzHK4Iv7JrZJH4CtsvGIfky+4LeXgNUvYCg+cnqm7GoHDb5Xl0mja+oiu1leu13bgeOWx4cP15Ws1RGvgE2b/msCJHqA0Qw/OXQP4Ap0MsHPfnGGz0dgeX6Di3v78RxfeKHvnd0+5U9OPjn5ykz5bR3ZySf867lJ/9T5ypDnNKpojk76MwOXNXYfbJAeXeSAJ8ZC902GlZnBFro4keQAFK2vF2Dz3k4oWrlT/6ftucrkhwmEu+zItAGec81L0Kfu0vPK9DL2KUPfyc9zc+xOGkwEPYcv+t/Ye3O7t8ae+TrlzXYKAIyPpbNj/FdOv5ZxP+zS0oHj2Jy7xt+0e2gjX/ya/WV7pmyNB/o2bQYZClzp2HKuxvtyOJjAIE5R5cwX6LuMnw5bWQmkqx2dduNiez5yBNbbNxt8XrI+ji0ATvTsktFxFMfUZ7rcESvTJgEfo89YOI/dSd/j+9ve0BPO8pw7qmc6bvFHMDEdVDxPLgscPlZ0s8PRwan3/IsXzy+JPasIzQVso76S2wThgJ7xAB/xoGtkym5xko3t94dNohtXvdtgazrAea1fyQjQvHThw16x3EvO+41m87VA7smT7XQB99iemZAAjrLbSyYP97jNzvfHgdNvujnnMmOPzeIU0qf6g/+ZcH0XxOJb9E7gFi+qN6duy36fEdtRWpUHqAiiBMDp6dSDZLj6e38HceYF45094wvoe7RWN1qjr//oAVIKIvv9xRf7CIjJn9quHsee8HEqwzGvTPUCZQBKwB2gTkdgmfOqMyeavhRAFhiQFV+JXGq3I7q6bmU1m9M4jJfRkXNNNwStAurb42i06irAqbykTvIAWtamHVp9x5Nnz/exUAIT/iF7Z6UaANtYjD79sep+goNsj3FZGwBqNhSg2/XaLbAw/yZPfQQYV2f977mV/FkvldxHeAmcrPT80dMvLgm49CD6JRaiiV8dLT3Tp50stVObc8dOQEYysPK9+vYZ9/u4IPYxmq1wXMDku9eXM/EFk45cWDx/vF9gLtkSHcZ4dEZbwMXu6/ML0MpnBfgDXgGgySkQKBlZ2dfzgNxo2bHNPrIBeA0gjoYNEP940ZMuz7EIyADG1A7ZdY3dKLCuT1YoVw5oupNLe2FH8mYz8TQdi0a7Gq42Z6+k2/P0jj/SQQBO9cQzcWI8ZJfjmx0/8eiLA9A1pwUkADytPnXk2JxPgQ31VbtAMLSJX2tTkjZe1J/pS5on+2S7ejZ+J5+ZGKHDklh/9Vd/tepmb81v8SB6zC9kz+7jT/VInvF/nY8NiJ3gTXWy1T1rN5EEmbk7oKzn+9fXZCDxD0zXDz6K5H79N5bqc/VXTzbC+d/x2bFNdM74icaZsDH3sv3mn88//2zN81b/s+WSDGwv3vA9gS7RLbHdqurGSWWTZXJvHABcrHDnV0ha8RH5RsaDZEHPS9yxpzCRdNR3Ph//JP7hFT3gT4obZnwQjyTN6jf57XG0d0SRH3nxl2ZSrD73e8+5VwwimTQWq2MlH1eMuv3bZGV+2Hp/s+QiyRedXohrvpqJpfjj6KN0Ir4ETvIFJdrYP750Z9frd/IB5NV2z9S+o78kdfB5z8nbNyZjY7u5uOu103PVZ87tuxjj1fMNyjWOetYRVnwPY6060s1sE9u/kilvWsSy78WzaJqJSLrFT5QgiVdr8dKjx5d5hZ8fPySF2NDukX16AEi+ebyB5+oH2k6fqWv9xwt2ku9dG/E/vie/5Nr4wcPqkfTR5sXvOuZZdlX8b6wARvkF9cPLqONp5flU0REva5tsJBW9C8SRiMYL30TcKeHF/tRu/ek6Gxef6EntxId4U5+6zi9L5yTgooMumhNqExBrEUbtRuPf/u3fXhZudU2CpmcB231nW+yOrJ3qLYlBN5sLzWn1m07GR2A5udKnykVTfZjxhIQAvldvNMRfC1iME4C5sZhupff0O/obXxbQSBBV3q7X/LXaMJ+Yp6OJjHuenda/ZFb7/Be6KgZPhjPGUy6dkvhhv6ufr5ocKtMf2S37eNgH80x65X0lErp8Wrag5+JV9b9+9Wrt5knWdv5YMDWTrfUPJpldZJ/jKXsdv+IPnIiOx4P4ynaiv/YcDRqt5hYxcm1Ulm7Hd/bIeBejsKnmsupKDsmWHyBOFUfSB7updjz1/XqusnZvwTLMWf2WFMkvIk87yZVHt9/xpvrrq52Z4vlo4QNHB18ZT+acwR9ac+Z/97/9+w/AgJRLcFghoEUVIgboxVHp7dKCZQT0rAbVKUCZTuwMSLV1BhJNoJguQDdBt+dC3To2QUCMmPVWTllOEGAT+KEdwaLnlYuu/oFlExDp2gR/KjeFagKNlybp+NV1/OLYkA1nnkHgQJhYJ6g2eTkBzGiYgJUJV7sT/FBf9/R56gR63364BvmVnbLnaM6+CODV6Zkpu0nz5M+UK5oDPvf164vbt2O3J1h9nC9Bvz67ATr9optnnTVwJ49de/xgH8HmnjrQMGU8QQn9dwY8Hs22GGvXpgHTZiuA0wGgp3FZ/VOe2xneyZg5phhb+m1szP4sXT7yNHMcTdmREwPreU5D7U9nDn9k7emmMnaATEBo6h9eOEJs6gbdFIR6jrMUX1wrAcLh5zxFg3HX2f+zz3h41oWz3ZrGvrqSz9QrwVYJkDPt6MffqRvz+xrn769HqLmnneoB5pQAuQuspQtnubMhnLHGEr4AK+jStF3s7axv2ijP9HmZQ47k1pRTybBKhwAAIABJREFU99hQdRrTeP0gHR8JkKnD5ES/z+8AYQfbAeK5GazM9gUQ3Z/zQ208vLna7H7jJxszJ3H9m3r85MEOYNAwx6brcyxN3ei7QBoAQeYSIIAG/ABAVPeer/fxPf1Z3VNZAUz1CBbYdn0TNLOxAozZNnrnnMSRXODd4UzGV33Yc9teQSkQ0c/qAZivwPN491M7RmrXGJ907+36O1EsQRANAhtggLm+fgDFXr/ZK3dv7m0wxXxR/ee5+mxD2TQ6wAYDlLdstg9Q2Rw8ARe7yW+ge+QruCkBssf4Bi3il2CifgNu3t/uYz/MifyzJ4/28WiX8TAWZMx5BwiHHoFjfand+JrjG0849Bs4/PzidAOg6f988d6UnaAAMDj5ZRUWfegl6DMwCPjrXs9Wf0GpuRJQEY1A/94NY8dJvOe71U6BT/22Otd4q6/0K/4BkAT2Vvrid3VULwDO+IrnJUCitzaAr1Yy0086n77EGyBfNNoiz9eKlvNYExAJ5CorMGXXe6bVYvjbbwkb+jtjgGitnhcvnl12z1VXz8TfL3+0V9TGq/hrRToghW9jvi+g4QvER0EMnimf7lQHUKyykgASAHyN6Hj1/d7ufpkHjrn/ErQ/2TQCa6tfwBcP0pkC1r/5m79Zw4Gd8nzPGT+1b8xFfyvT08NAjfoX/+jgsilr1eQOyKNRAkow23ii2wAvvkvP1C7ZRivQGZhSGUlGgBC7Je558GCfrR+dbEPPzZ0LyRmQFQ/Y9wL/ly9frH6l81b41S/AEJtkzEcvMGLJ+dGjHwBj0WIc0OU5lwJM6m/9rEz6Vdu1KQa1Uh4osY/L2Suh6zvfML52TSIBICXZXGKd/8L/Ya8rE9/EgQDhZGSOMo+kU/GR/+PdR3w8iYrz/IXO6qyP/uJdMqrN9CRbx8+ML92LNmOY/1n9QKr6LnkaXXSEHavu6AeC9t3YNG77HV2VDZjjq0yfja00fsQK2wbvlwxHq7lDEtpOBMAoQCdao7vPnqu/c1xEU/+NP7KorCROPOgZq6NrP/vbOBU3AQOtPhVjscX1tzqiDSCl7/gGI9j+zF75ykbBPrRHX4wTO9/ItQV84kd1XGOg2wtoyC7jTQmm6LOiPRnWN8dLFkJUD70nV/3ruZ4J0OyZ6EpP0F87dsdYsR/N/IPqVlZiSPKq61YoS2yz5ean6sF72AH+xrvvvtvJ83jTGBa36Sd7UR3sufl6Ae83O/nMXkgGsGEBvYDLyqfj0cR+Pn/18rKa2w4Z43TNg19+efEfSvJJgEi4d9SzhQiSoelJ9aeTJZPooHHB/sSH7159d0n04W/je+1uPE5okPhgnxsz3auN+pO8AJ3RB1w0TtnUyUt2xY65yljk4J0WVrnTrWQbX5uTzH8zbq5+ycz4Fr+SZ/oFgK8PgHd2hc2kJ+Z/QD6frs/+61dl++64rb4bo5ILkhTmI36Heuqz1eXVacENP8CYSz/pHPvfOz16nt+7dPE4Bi8+Nh5KpvBzJDUkhvpMBgD+6JjzT7pn/rfLQBIhfaC/yVsd8c1Lwtn5rkmeGEPRKsGIj8ko31sygE9RH/uOF9FF3/LNJb6zvdEETI+f0VtbfHF2Ci5ATua9nq0d/j6fsnLJsk8xOpv06Dh+i07QAYlDsQcb45P9fHvsQK8+C6D4IZVdIPsx59rVFZ/olrFcWbZbMq/n4gH/UPzEVxSnSvIlK4vQosE8yC7UlgU1jY1os8OyOu2UTi5ifbaD/2z+c9Qfmy+hJvaS+OMXstlkNbGW2uDH1+6O1/e4p5/iJ2O+9pJvdFQ+HRaXsTvmSXoPy4LJrvnkv/9X/+HXEiAm7oiZAGXXpxFcTBkv4eUgARJMWCY82cwEZaKfYB2DCzTh7KmPUwUkWpPrkajhfKQ0HGYgj2uMDyU2CaAnxnAAZrCZ8BiUnp3OHZCKERa4mYAZ+PlpEH6svxcv9wC4BJ4pleC5z37XHmVFgwlA4Df7d5afoAnQLJhT53mgom057seugOmI4Z9JAnjI0SNvgXf6NZMyDIK+dM9gmXyrHsAbudILz3KKN83XI8roisGsr/qBf4IX9dMj/Ox6RyQBRT0/dRG4iCZjApDWCp1Zr/7Pvkz6ktMF/FnA1T7ipnZMsoKqH/b/+rJbE4jJ6Tze0IA/ix/XjSqLm93ziT/9xgOT0HRw0MO+VIegywSkzIPbnVg19mc9nKfaAiDi59TPyk39nU7XZeIZO3DIbdZRIuY3/QFoJ33n8sApetMnZ/3dvX0+6wSi6AoeRld1TADqAgQciYl+4z+bVL39r/FzgGfodG8mJ+ZkPHlBDpwGzwCD2DHBh/LamGPVHOIZdkdfBd+CAM5XfTO/TH0tCdIxWCVCz31jK/fwvyb06W6XH9zfKwd6do73CVpPJ4A+mlsePd7v3zn32Rw0ZWjO+4F9v90JmBlUTvDe2GYD6Ep1cD4r3/NW7AB6ADv1i0Ni/mKnS8DSpZkIkDjpuTmP7jG3V1cC+8wzPTNtQXyml3Q4mtnLBe4dyRd9Iefb263PVsrgJ97hQ0dgbblvYBQgmN6w430GxFcOeFefBNf1oz74za7F0+9fbwAgezQd28rXVvpKrnfJF4BUe1O3AXGd0W1+m8AugD4ezaSNcSk4ePhwr9QsEcxuGMfxFAhWos5qqWg3j7x/u+fX/nuO02z+6VpOc7wAbk8fSCAV7QUzPSeY3PZoTxw973gGPkH9qk4gb59smCCwPpjv8hWAp5dV38eZyQVVtW11K1+pZ9gaICBZb/nto2MEAwBbvoYVvEAN/hY9vzmOoKw9wLNAQnBbXVZO0v34H82ffLpXgBY4Vn4GClboGROAyF6MCTBjW3vOmNWusca+9Lugwnbxgt0ZGEaDoKGy7GJt2P0gwOnaPlN8v58ieiRNe/azT/YW//orEdUzghRl6WH8qQ9WHJurpy1ET5/RXd3R1Xf6G6/SeQBWO0DYJ4GgZ3v+u283+EOeAAaAf/T1XHTFO8eq4G3PxTMg6PS9HBdSOwWV8d2Onmjc72DZwKx4I55JgNnlYAz4XZsz6UNnALxzF5TgPz5FmwTr1TZuP9qq1xVTHe+uqF8SI+ZpgICVwt6tFE18IXOE+bTPeBjNkkuVj97f/clPLvwzV1qRW5BO34AXADKgt5WM0eMIheqJTr6GebDfAI5pv6fM6mf9AFx88slezBYd5ASQ8ILzfgOG61/85NfyVQBv1VUbdBlwNedNNpSdopN8OXNO7ZD9PLKJjep+PJGEBKAau/GlPnSfrNI1to4/wd6LMehR5SSpqlNss+Ki42id6iZzSTGARP17/nyvQE7no9WKb/a3tirHDhj7/P0Ze0aPPvIngCnnBF2gYOUBZt1vfCe39K7P5NQqbCuJKxOf6g+7IIFWe4BqK7Qryyfib/CdojM+sd/ex2R+qL/dA269fr2TdNUnRjLm6Hm8Ms7sCPr00/2uqunbzgTAmzfXBQTilD71n66bX4HmdDM51W+7xDwXjewzUL176uMLlaSK3965xY8NYLQwoTHkCJf6D0zdOx63banenpn8jsbsQuNHgrNrQO8F3r/dfp9FDhJx8dLY6T4QnV/EJoSBVLd3duiXBAf9S1Zeam9ui0ftAIGVxEfHXxp73Wu+J/PotHBkxQwf9gI4NiNexQP+Vj6ZeQOQT3bGqIU3jpNJbnabsFN8E4sF4lNya14DzEp0nDEMyZj6zT7GD6vu7RCMDmUtnuD/Tt8xXph/xSbkG2/ikQVC5wUHYgo2kLy2D73xzujnG038qWeiw8KYdKtrM+6JDraq+pSpHzOpGS8a8z3PFrDb3Yu/9cHLt/mAl7hz7b7cGGBJRHGGmETyJ5mIT8W0HTXGX6v/4na23y7WFf8cAH701LfajK70ItlLdtZ+ZX/3d3932XL+BlkBpc3X8UbSpzr4E3Y6xGM2y/ivTbFS/Yzeyk0Ms2uOS3WELjtcPZWVOFo+0LGAn99l3i7x2DXyrY7aN6eaN599883FP3D8W/2SROR79hnfkkF60OfVx9hxJP+pst0XjxkL8V8iIP5ZsCTxUrl4mf7x88zJfI7oN793L58/fYsn6UX8qx7Ycu3Vr66LAy1EiGYJF1iPGI7PED/5PhZ5ZKejs3v89cpUL7ygcVZSjG8mUSOXwI8z1ix0m7YaVqMdiQ++1hoX/8O//o8fapxB4dDEsAkCTXApAXFABK8mc8mBS4B4rJDCoAU6HeD1ngi2w23iN1gnmFA5/+73yZjJTvUMYKj7FDhhMmSC6StYsMFcgX/PmexmpgjgMuvnkOLVdEwwfyYAZt8N5FYQMBKU1YTWJ6OI58A7/GiFOidQUIMPnFK8x1OAwHIu71+PcJlgQ/zqn9Hre7qBJ5Xtf4FHRxJKu8Aqygu0ITuGSBBCt/QRjzlujD7nSduewy8y7r7gmyGZoOfUJ3JC25lmYMLs0+zHOoRq6CfwDK+nkzvliyfJT5A0n+Vo0XOTFP01ZgCn9V1fBJJAR32nDyZTzrixgM+MUHxkAzg183OBVU82aIWePsmPHPR16i4b8P71D4+AwoOpM9rEJ8+i90zTlNWsb9qQLcN7997da/X1BjHPetu1aQNXx46/iz4d/fV76hm9nOPOhGqssZPs32VcH+1MGZHf1FUrHMkKvcbv1L/5HDqvb864JrWMK3LVZ9fn/amzs9zsx3l8sEf002QZfeafnpmrAth4+tX9xZsjiJztLd15fz0ib9oV46lxt5z7R3sHBllVD1Cua9OZNS7cX/buSLyod+oi+43vtSfJTtce3l6PJjLHAJuaO+a4Z9MmD4zlnskW98ehBgqakydwUlsSJ/RcEGCcccQqRy4T6NzA5w7IzWcX/h5JUkB0zwmw4yPHqAUU9IEMzceVO6b51S+8Nc8s/Xy7kzEcPHww53PwJTn0+zKuH2wnlxPNgaKT9z5cjzH8tbn3SPgKEoHz7O+i6fVOTpEpGZLFBNSBKoAmYOQClDvO50hyR5t+lfgQXKDZ/D5XRCkPjKyMflvVaFwvkOc4r/XLL/fKdckuiYdoE4x3H/CUQwx8pLvbmd6rwrtWGfTEm4JNgHA0AdQrK2jX537HC4mdT47ELv/EywX5VNHtfPnqM/6mPZmBVu3sPm5f0rZsoNcc3/W/cSE54OgI4NXq980+WgFwDNCNrsWDm30kUA58NAMrJPP023jps+BMfwVa5gm+oHbSTeBsdNIjvAAM4oGxXD/12Ys3AV1WcPbsJ4/3URPpDh3oWQBKO0QKrmqPfQJm1dZMUAHIrS4ULPI7+eUCc2OWvlmBufzE27dr5wZbXVvpTP/RVrC3AtD3e/FBR4GQ4+SBIFNAPhdDCcijr3qTVaAOkDKeWN3WEVTxpXsCx/rREUv9riy/lt9kpS57zPfjK+xy2/bZBWFeBBh5NpkBUK3Yt7qOryXZkUySVeWjH7DM7tZufz3/9Ok+Do09U5d4Ml5HG9sGbBeUfv7ZZ5fEc/2qHjtg5o4H849EH58qWdVGIKFV63TR/B0ttVfd/RlngODGHt0DMMSLDZxek67xP5oA3cZQ9U3emtv5CwAY80I0THusT/ytaWMqFx2S1+l4NPB97fQw77LVdA2gY3eeMRUtVtDiA920yro6JJ2jzdFx9Tv9CrR+9erlAlHMK9GbXkRvtjNeVS55dS16u2/ON9bYC+Aa3ceLnu0vvZSw5q9Ed/eNAcnLxmdzm7k+OwuIBPJUB3oqF112bBlntdv12hZP1s/64lz3rsfHCZRXpmdqq36xsUAcsQC/OR0SD/B9o61+vHy5AUgr9s2Xxuz0TWeZ+Apc4lPji/ERHeZZySm+K98q3pkz+ZXsvrHIX0zu5Kuv4is+lPgEKEy3ku0f/MEfLP2Ot598snebiFFhAsYYm8lHNSebc809zWHpYTwsKUCeD253csX8Wj36IxnT/eQ7fQB6Gj3Vyd9M1vUxurJjjZ94V3+8S4W/3bUnn+75U7zPLsaf6mqcrZ0bx7sCK4fv/LeupWfR0H/tvnq9jySLTxJ96SuQlTz6jEb+M5C3Z5KN5CUAvN/VmV5Wpr6vd6EcemoMRDuAN37Ur+idY8rcLInINzNHR4t4g19Y2f7qG72w8yb5An6zd/SQfePHsKHN+eZn+mTBd7sv8h/InG1orsj/wh/zWnRFEz7wpbMlQOX6wk7XR0nKdDbaut/1+DD9CYCzxT21n97RrXjbmOdj8c8krervTHikz/xN8aL5unt8h/pIT2B9AHbHQ/Fx4n3tVa8x2D1zf893PX5FDztjZ2btsOdiosb/xJPTI77L3n263z/r2Xjre3qez+UdF2Lw7q9xN973Er9rk42bOwWnf9wYo2vxu13B5vTuSYJKfkZfdPZXP8ROxmV8SIeTY9/thqnO6MMbfi1ZSE5YnFViVQK6diz+q9103HtaZsxJF9+/3QiQuhufYhBH0O75Zx/nGF0zRsnO9Ex9qHy0wyeSDb8FDf0WS64xcrv9iunLTyyT3ZHYo3/9Xvbp+33EJ1r5PfIT9Ce92wnzjcHk1y8f4y/+8r+sl6BznDlcHEIGMaU5gxtnQMCg53T320RIUTmg1/qu70jwHGUFepw/tSvQn5P/Bdg4vArOeWUneOzZt2+vxyQBEAQg8WI6zZMuBnPyQJ8mkGPC4eSow2cArPLK6C+Qok8CFYR45snDvQUfHfjrPmU81+13RwBxQvskJxOyCaHr8Vl9Au2FIp9eXE8P+mTotOfedIBn/30HqOG/NgyO2U/95yThLYfvLrnMZz7GfwHJ1GdlL/04vYOBMTkPwEmTIHF9vn23jCOnkhNAJsYffkxe04/KTAAdrzlidGOO4Z5Rd+XJU13zmjbxbNLfChhjSf2zr9OhnjqAf/X/zP8ZAMoef2yc6fccA8bmpY2xW8W9Tev9dYbrveMF2XfpydmmzXG09OJIuv5ApqfdMWfbx2k34RtX+Djpntdmv/CMkzl5P+3F+fkznfePBDUdn7aWPTiP3cmTsz7eZcP/a+XTuZkQ0jeOCaelutl681X8v1PeR2LhyZO9ktkEf9G1d8fRd8cZwvh0l472DPvXfZPq4uW9H76DZupu3wHf1WFsTRt+82Hbz3jtPl4AScy75DrHG6eGk60d43cnEa5HW5K/QNs9iyDmOALMTZ5ItFWu++3Amroz7WPfLQAQPAv2OKAdoTnbpHPsU+9oIF+65l59+eLzDar3N4HEnjH3W2WrXGXr7wI1j+RndbGBHOmllw+3c0gHJwgJ0DDv1LcJJC9Q5OXefl2dM/jjiEUjO3xeBc/pQ9scW+rqJaCcfu2w+0Ce6ufP1Z7z6HsuJ1u9VujkWD47Vrd99tlenQR4mH2QeBGw1G5OvJ0Q1QtQKAFS0NBvq82BQ9VvVWc8s+rV7pLqmQtJzHvV9fnYnVs/7dJRPrrzweJ/fe86uwLs7BmgbnRssHUnDuJh9FQ339JcbE6SYJF8EdiuQOs4IksihkwtLLk53mEmQE020Zi86Bz7GF8lA+KzRIDkXnyqjNXxjryiz3Pu4lcV1DhSy5hBS+1KaHWNHrCltfP9y/1ybP2aIHp8L4FWvZIj1UMe8RGwFI0CI4E7AJENM4bqh/Z6Pj7U17Wj5gAbO/KwYLz2+Kz4UbBUQLaApVf7DPCuAbYBorVn5w4QoraAsWw7cB7QUnvGC1sen5XD++41Lsi0fqHVmAKKABAqE50Syw8f7uRk9NU//RcUAj+TSzSxz/wqgFvXgZDV0T/wvLrxhN2Kjg08750d8dKK7WzKBAXNRdEU3T0Xv9dK0WfPll6lSz2Ph9HKHvVdwG7+x1fJZUA0wJ4/nQzpHpAeEGhHm2OgrNAUY0RL9k9dEnjpmbnG3AL4lESor8Ca6otO8YhxVLuAYDbefNB142aelR4v45Okyjz72zjnC1itXVltAr4ChiQT6l9y5avHLzttzE3AGiAHQKcEvKTqsnfHXMdPSm8CE+tf9t+KZICrXRVW0fPVuh8dEqR9r98zUcwO1G68luAQs9Yvu3ZqF9CtzWiTiI5HksnVZQ6LnsrUBwAj8NOuEQl5Y8u8VdvpB5olaOobW14d9c3KeMkcds2OhF/9aoOBlXetMt4rENAa72u7cslylqu9dDIe8FfsRmOPvAer/pkL6rOESmMwPkkUV6Zn6EIyri/AWHpXuxMMn/OYI5Sqk38gHtr2cS+wmXFG9eEhoLi267/EmR01JbrrA5vN/+1Ir/VOitcb45G44idUjl3mbzqmkh8umdu8Xx30kx0xvr2Uu7q9ADt9X/b13faHJvZUv8155Pv9y+tRYFbX90y8lBAFNsabr7/9evWbfYy+fAbzSLLrOT7cssXHcTKeqf/K8B16XjKPr964aT7lV7PN7F22g6/JrsPW+LzRXPt2t5AZ28QWmFvFOXbuePmxBQg9B0uJrmjc8cq7xYdor2x6Wdt4nh4k1+pz/BR/yC47dr16+959c2Y8W/z/+uvLzhixSZ/xtj70XG1HJ581sFxiyRyffKu/v3SbvOBD8TX+Gg/108r5yva8pJW50OIaPoH5GXAf7eYOdqR6+c8SZmJA16tHHCtRzA+K9yWUqs9Ou56vzfpcHeqLP444tKPH/GV+TP7m75mo5MMZ0xNP47c2Xi3uqJ6eqS4LAhrftS/RkGzTG/5lOlc/gfrVlY2P37XBj6rOklXejcS+TkzUPJ5O1p6+mPvZVPMqPJnvzHY0L4h3jUtJcgkL/sHeuX3M97c/fH8fvzFZJqd2StZGdcSndHEmW0vgdo1/Joauj/GL7wbb4AfxD958v98/lf+m79NG2PkRn/hxycOY+P7NToj2m66pmw8ldoEZJR/HkN3/X/7Pn38wAXLGrHSYGUBBX0ycgBaHRVAK6AAEKetzAnCb0A1ezAkO4GEwdW+CrxMwEShOkCSaTPIGlvoJAr29Q+ECih3glkC3dqaDqm+Md3XM4D8eMf7ak61H3+TdMhiP9wrB2SeB9bnf+DRBpt5BYYKeTov2My4THFWH9uY7ELo3+0uRJn88r04voe/6x2Q8+zzBu67L6JOXeulJ9ZKnAJgBYWQFjUAMwQSH7aJgx5epk3g9ea4vlbvr+qzv9kiAGBeARU4cR/rMA/zviCVji74BsKZBE4RNMM74mIAgWeEfHpmc0DHr6d4EdYBcXTuPzfP47R0w+EX/K0OP6sPU11nfavfDVW/oLNqqZ9I/5YLf9f1M08fam7q3n7937/t3vZvjh0lIz1eGbZx1zvHw8MM+Ooa9m3Zq6pYyHBe25PbDPnaPDp/lN9s621L8muMO7yafz/xA6+LH4WxXnt2bAM3U/7vaP9uTM58EL9GF3mkrjJPK1f4MQDgxQA965fnlDN+xA2s1dCRAbm52Ep7s7+LvtB/aMD/MsakPdG/J9Eie3TW+BTXoZRvU0/Vegm5u4JTgBduHb3R9jtdpG9FKJoIHMuQYAXhq1/OCnjn2fi1ZcfAakFa9APg5f825Lqele2gDAnJYzgkQz6K5I3am3kwbsezDw32Wr7mv+xP87nptkhmgSrnvXu3V6cCxygpSlrP97vWv7T5FQ+0LyDhZ5p50d30fR+hNHtGF6OMUAjCAibUPLDCPT99kBwUb/KmeAjageP3B8+7RRaum6oOt2Bx9gW2OesDkDkL31mT6zX+Kn1asstPRWvBVW8ax+T0g0fxs11p94aTSVbRWB2BNOXWal9fqvMMfTW7JAPiV024MT16s3QFHQig/tz73x04BzFqZb9xWzwL7j6MwBG5or63uxY/qKYCsTHR/+mSvXAbG0dM+VxDzeCdoJCCBKvGKLYrO+gfQsNoZ2GNVtUASSB8tAqtotXpNEMk3ZoPZSLYgPlWnFWr8gco5quCbr75efab/9QUIUL9/53f2Sr2uARuNmT4B5dESvwRr9REYYs7kXwCd6XJAVjLoHyB8/8EeeIAvetuYsQp4rfJ/vEFD455cAGv9jq7+jQP6GM1AZD7TnOcAkPEG6BpvBW87qNvnUhufEkjGcn0ApEoYAk/2arod+PYnQASQ1SYbFc1WPrcqMJ6y75WJLxJT8ZNO0F1gINvPpveODGDTnGcBStVr3qku8RGZvjmSk9VRG4CjfrMj2mTD1VkgTycBnWyez/qBp7WfLtPD5EkHo8u7JpJPtOyVlxtEEscJzqMlO+nIGomd2sA7Yx2fJ4gz59bKWR0LXE5ewKfkCCxL5nYjRZeV1sD8Putv9QFU0pfGa9f6j8fdszIYqGGMxHdAIJCJ7qcbEuvpcvO/8c4+VQ+gho9hfHQv/tuVlp73fPetImYLowOoVH1WeAM94333/Tbv82+SUbyIl415QCHAkZ+L3mgB7vBFJZfjYbwwZ7D1gGqy1u/q5JfQiewVWaw59vnzC6ho/MaL+Os4J7sPnj17ftnZCyCUpKqe+haoI16q710Td0iS4indn2MT2CTxGE3xNr4E9vHDAcnp39aBncBhy/lu/PfGlvm4OiQGoiVQlI7UfjQnZyuOv/hiHymk7Qlqxd90OZDO8Zv1Mz3sP9oDIEt21Gb0WVFsZf7TT/ZuUn+SnBLs8ZZMk4k5yDgDsMYH96ywry5JJliEfgCs/+Grf7jYT7ZFQo0/uHzVlxvoi1fGfzSmC/WzstVtLL59v8H+5Au8rs896z1p8Z8/VD8k3djH5MG36V7tBNJ3LFx8B6Syd5Lq6mWbzAXsUTStxQfHjrxk4wXp8cvODQkZ86gdFj1Pv2EgFmqYXwDr8az+Rz/flP/Rdb6UVejxhr5JZPKXjB12QD+MsdpKfxsv3ZOMrL25+EISIL5Vlv/Or0j3eybazLPRWnl+EhrpE/8iWtiMygLrzeNAe4C5o4gkavU1+abjnjcvidv6NDcsP/Y41jEZz8RTdaSbyaPjseLLz3/+88uYt8iCTOpvbf/xH//xxa+xSyfdq63AcnNN9MeD5Naz/GTxCr9FHNrYSteMIz6JuVZ/q3fKjM9Ru/Gq8hayzOb+AAAgAElEQVTOZMPie7JvZ0H0OYKssuKj2uwZ/ox5Sl1iBjHr9J2SV+X0Z+oNPWK3o8eYrN/ZQGMz+db/+BCfw0n4Stpnf7Kbf/Inf7LaTP4z4ZO8F7/f7QQG2yemEOebW41ZO7fIyjtcLcqTqGeDGhswRL61WK26b+9dsQXj1RxhHPGPo5k8+Mb3/6f//WcfJmjVwwwTJ5XhnZ9AgAnqxASZINcF7BN0m0BAWxxncA3k0TZaTFATaKK8tWESre4JogiWu17fKJ1Be//+ddcD8CKGYTpFwnwgFTr1D72c9MkXwie46L7wYCSA9JEDgWf4rl/aWH1+/WY9NoPE2WeOOxmT28VJ+bAVaCrZUqwDNDSJ6sOZ/4WZ6HKvZ2cwNHkiyMZjZfWRQ0ZWBhq60UZ+gIJ5vzLV49mpe/iApnkPT2Z/XDvL5qKPAxREAwexPtiaNvk+J8xH968v5Fbn1Bd6N4GhqQ99xxN6MMemwX8eP7NfgKJ4CnRxjS6d9cbz8+XocxyTH6OkT7Oe+hYAoT/4oj/TTqh72irfpwynHnlGvXTvqgP3LwkQejftj2uzzfM4uLm3wQd6bNxrc9KANhNOdZUA8cyUq75Pm4F3ZDnLAzoEmoKAaQ9NvFOX2wDJRuSM9NekWX3nBOKUgbbPen3mPyBDf8jA+KMnPZeuzuCXw2cOYMOjQ71PDvBn8mbp5s633Hv3bvdl8mraMPo95zpzxLSZd+nfkvtxRNJdsohe8qMPZz48urft1NlxoGfTVszv06ZOHk+7hk+cZE4QZ1Cb0T5poB8CqsYw0I49utqYnYCc/SLjyiS77plf5vhaNuZIMk/nZo6x3iHRM+o5z4G377atj76cwurkFNPj6eAJGrXx6vXeRt3/bAM/3r7ZK6crDyCqLFAU77smkNZGfSoBAjxqfGkn3qzxfwD9+t+zjUcrsCqTHAA5/A2yfPJkb5vvmYKkHMyetfWbTY9vVjKZ0yXn67c6gPElppK7lzSzI2RdvfpJzwRFxo1gauvT9jPwmk72u0BjgowFCRITlaud+GDlGnAvmtsBEv222pMrQFtQaT5jp/kPPSvpQSY5xyVsnANdP5Jh7fcdOILn1WF7O/nSl3aAREPtAeBqh20NqLeyyhgSBNRmdfebTwPowMt41X0JAPa0a42HtsfjZdeij59Od/VLUGA1svK1bUxFjwRJfHj1XceFXVc2ArrM+z/60X4xdcGTFar1E+DC9zQWJMwAsPXHvJReAeoFvNUb3dUZnwuSFyD3am93xy+gdrQmNwBgC4joZGUAn9WHFv2VnKkM+tkJgX7Br8QgcCW6jQ3gJjl9++3Xl51hVpx2TyKv8h3vZPU6ULUytfnP/tk/X/xvvNcP59bzXfodOBi/2KjoYU/Y+soDkci9MumCZAzQnv5svd67e+KHZFPPRWd8k9CrHSv32Jul00dytvbV37PAH/bBeMaXxiHQJ14EbgF10F+d8YjcyME7cCTYAOQBe8md3Kr3n/7Tf7JYBKwG8ko21QYQp3ajCzDvOj0yL9ZvgbhxTPfm/MgXA66y+T3LDlWGLleue9qfibboTAf6FJ9YoVkdxj69jFfZP3az6xJwlY8P8e3Zs/0ScCtqzRPsa78l+OkYO7cTeDv5aFeLhCubAhyKHvZTwmParfoa7xp/6RybyQcD1ppP2cF4YZdX46SVvGLTkmrA+q7xm2orOuu/hEj9BfjzxYF0/MmuA2Vqk9+15rEjyRUN/UlSxrv6/eLFXjFOh2vbGAFiO+4rPvQPQLYimdzqi2PJrDonC+OtZ6Jf4qA+pA991v/srqRKtqlydpPWh+6xN3YN9bvnq5dv1nPGa9f6r+3Gc+8Hefp073jhQ5pn64skUzLTVjySyOq56KyujtWqXGPcYoY199zbYHp00a/qii6JduA4OvlgtY+O6jAPmQuSXTphcQQ74H59efhoYy8SqObDxmY6kv4v0Pvhfm+QhHt9ajxHsyRgulHdy45+uCbgqtMiAX3xbolsI32pHjKN7ngwd9ZFh2RKMq9e/Y/P+CNu42fGz+o150Rnc1r1SfLwFaO9frHBxgz/PloDZv1Fp51bdABITN+VNWdIcppzHHnUdYnStTjis8+WbgQox7d46+i/6pQc5e8mi/jKpkSPsWJXEF+WP9mzjj7iMxqT/NGe4av3Pb3pGcnwxoZdjGKl6jVHxePqjjZ2dsYDPdNvtprNTKbxNnkkS0lQY7BnyK2+ssfRyuZJ0qYrfY/uaOiva43xdEx83TWJleiYczy5xd+SZJKvlc/GAOmrQ5KPXlYXGUgUk0G01k7P8VvTieRZW+YE9knCqjZhJxNbiSfGbXyXsMTj+FO95v74WfuSL+lM9jm5iB1g3BJR0WRnhnlZ/NrzHf9V2+1ctGO13+mMOHnhTm+3LxK9PSf2qC7jpf5Whp6gaen3sQM4eWp/4g21ISklUVJd8bLrJUD4ffohmW6ewCf1wjT7/frt68s7uqIrmfbPNlW3naH1T/xywfT+xb/5T+sl6Bx/WaYKCDzqnCDhYnmOLx8DhjQg4Jwg7QQxOoZGHQwxpyu6zgA+gMczHK7I6Vr9mI6f502+vy7EK3hZGUantvvn6Ai+YqCA3/0zWAXMmLyZdAMRFk339lnc/RPavP8x/pJDioTW6vCH/+Q265xlzn1WR8o1jSkaq3fW9fBmn6GvPbrCyb2r3+Q0ky7oYCQ46QZN12fyY/LKAJkT32yXvk2eoM+zftMj/eXk4Bk6/X507HDAt+oRRAC3pgw8Pz/n/Tk2po5PnZoy+ORmvyypf89Gm3Gnjo+N23ZwzKCFQ3O+Rq5nPpgs9X/SQmazT9OWzOBoXj8nQC7G6njXChn5nPxzbT5z1v3rvd2bdoAADM4JkGQ56zrr1aP7m//4PT/ZMX0jizmW3h4JEPyeMo8W+nm2wfTHxIsG+iqIaxxp7zwW1anMTIAAlEw60w79Jhszxw+5T/6c5UPfAHxWmJgLqoMMqkc54H3vAJj1n2X9/u0+n/48Dlyrn+znpE095o+7eLgc1nGE0pwHonPSPcfPnEs7Aiu+c1KTRW0aV+absz6rozY5obUpIex5zljP5/z0nJWS5nx6xgE3F1WHoH7W+0OZ7SO8zuOaPTWeer562TGOUfZz2lQ6k0w2P7dj1X/lyIo8A2CBpAUB8c6qEXyMNgE5OgFp9x7sxAd5mZPYAwmW+w+2XeesGV+cscrPxJKx3xF/kgqcS4EhOx5N5JxM1AMUcb++m5Pt3ljHqB4r+Ro7wCGgh2dqW9LGkQTq1Waf1b8SOQeYWiLAasfKTzkCxTxDPkBhAfxewXV9QX3laqM+zyM94m1/Aml6BtyK7vgMrOv7j45zqt2b/qIt52yyMcNG0kf2r3KNkQ1475VeZCQIiDaBb/etVEpm5v3qsAKxd9QA+QQC1el833fv91ifvq4zmAOc2BSLOWaQUXDqCAlb+Otb8hK8CH7YNoENe9N1O70F/IAawSvQKhoKYKNVMPHh/T7GoHbprbG6ga99HvrczWEskn/11Ua/q6M+V//8rk/1M/4BcwF1/EQJwGfP94sbgZX1E83Gev0tQclGOU5Af+NRvOmTDrJLZAnUjyZgf/2o7v4LZHu2f/rETlXuH//xV4ufdAZgJulMp+JfPKjcTOr9+McboLfLxpgWnPOJW5nYs8DS+tV3uwKqUxKNfJKDMckumisE5O/e7d1108bamaMsu1E/V9B9AC5dbwcIna4ec6HYqv4HePXbuKhtYEFjeiW8Xr5c8o726Usll/jGPmcnqif9sTq7+tL1Vkr2J7FbG7e3+6XXEqySLOZc4MYE4rom4WbelLwwDvEmGvqu3voCCADA7ITstt/Rkey6RiclzfHCCmDzPSC88mweEMILb7uHf+y92FfysvrjyZz7SoBkp6yOZ39qx/E9gM6ulVQwN/LtzNN4lj2ZAHrypM/R0veVfD3sM181HQHSWzEdv+lq5aIlnTLnsSV2xVQ+8CieASbxub5JOvSd3kiyVX9yYWvYLPNF/U5PAHFst/ezLEDnmEesIq+97vcS9AUYHSvLa6P+1h/Jp+o370ga1L/pw/HLjBH2AMgarf3VZnVoD9haXXyMeJz+WiiQjdE3dgceY34zrvmn3a8svtrd1phrjH7++d59JYmJp/UrWwEINB6rDzDqpd7xpQQI2QNyl41+vJNw1WcXSW05gqdnarN+ip+SU+3SI/4cO+YIwOjuHj+BnWxOqL1lf3/ri0tiq2vJL93zTH2JV49vHl8A6tpxRBO+RG99796yEa/28VYW3bDf0aN/9cuYOMe1dDUeVmfj2/ze9+5nZ+ojX0KSWLJFQqVkDX2WAIwG96Oh69UvmcEnctRnQHk6kv2o70Dp5gYxo4Us5nOxTvpsXJo76IvdldVR2/zl+M+G1L/aiUclQ/Z43Lgb3z56YFZ8LKByz9ldWGKz64H+tZnMHS+YvksmR69EAZykeiSs+LQSI5Lf1acP5pV+Jys7oCrDltU23UgGEjRsNL7Qm3QmutiA6rYAxzgWm1dffJlxmYRQ/ezvj/7ojy4JfHMHALv+Th5YfGCHlaMs64NFJ2zk3DHBhuF7vLODuX7alUBfqit+Rkc+Qc/Vj5nEwofKNh6is3KS1H3+6Z/+6WVhiusSmBPXqS2xe3Sz13yanu2+WCP6+S/8DvNBv9NduhRvJPO8M6S6+C0lIJKXhHp08SUl+LMB5gX2or4uW/vpxi7oB7uvHBylei0GZ6OWPXm3d3myI/wk8QK/h27wM8VD7UCRRI2GeNVn7Vq4hPe12zULdZbNKwEyB5iBTSgRdhdAwWByqCoDvIhIwSbn8wxcuP/hOEJnPmMQV/cZgONArtEzVr/3jMyUMibbCRJ2T1AZDW/ebGDlDDxSKP3kuAv+GJGYinZJg+rjJKJlAnATAJMAUb5yjJtJQF8p0wzoz/3h2KiPfFIgz6FFW2icNAu8puwn3wCUjw4j/rH+zbY+VtdZv6Jn9jFdZFT1r2dMdIwJB2SCNFO2k0Y8nSDUuSwZK3vWveXoPtpHmE39nbSnk1ddvyYq1CWQJieDlyzIDW10Gf/bQYF/5HPmn37TH+O08h0BJSCdQe68Nvt//g48qq5ZP0BiAlJnHZn8PNOIh4KX6aCd+a1dfNC/c51nPdvBQUHFrx+BNcf9HMM947/rEiCTBkHG1Kepb7M+CRD38ZF850RJx+Zn/Jm6xx6wt1aBTJonrfSu8uoCCKPlLjnhrTLTpp35P+k788S4Zkc5hUDKeDkBY3oJTOkIHLZg8h0/b44E+7Tvk//VPe1F/el3f3PS7bqEwRxv7QChq5WJrv4AenNczHbR2kvQgT7AEisyBEyeA74Z39EX3wDXXY9/eGYhgDHqN8BBf/BXvQJrfMWfOb6AiM3fd+kWu2WOMZ7oZ/dztCSQp22gP9vWXe08/qpz8fj1foFkTlTO0jweRiBAF+q3IBg9Dx/t5P2sGx/q77s3e8FDCRDl6Hp8zr+Jrzmu0QHY58TeHs9bHdx1Yw3Qqh7JleqJHoAV3vQckJjTd+94hxiZ90lftn+zkwoCle4DWV2vLYBc15YT++bN2s7dEVhkZezyhQCo9cOqLQFZNHO4N7CwQWG7OwA9gle7IAAixhFnVZDI8a3+yvzWcYZwNALNra7O4TYerPa6jLvT+dj8TABkR2DV356f/avuDYxuIDe9S+fMcwIDK4fTH0EPEDx+BwisnRYP99nOkgjJBmDGBiaT5A1QsVoUAAf0SgZWVtUWICg+6d8EY9hQIE39BaxGR/9WpwFHk2XX4kE8ffrZBmKNp5U8OxYjbTvqXUF75W99iN7akZyp/eQp+K5ctNuJEj8CDM5jVODE/tglsXzX928uoLKV7tVbG8Cs6GsHCPuXTGuz+gB3VgV3TaA4/WirhOMVu8RnqZ+1BVDnX9WP2tl17x0oEh5sQHVIdEQffesTvzdg9OXqZzpoN0x1CCjZMv1RV20mv54FuO+XWu/V1nhaH/C9Omcyt7qfPfvmsjtu+rA9T678d3MiPq6g/0jqWgVf34DTEinRyXYYx5JK/Ofqnr5DfYh2NhB4l44AeqLDyndj01gxtkrcsun8Iz6CRIS5EChfvfW5tvg129fc7xqwUjyao0Wc1/MSXJI61R2gCGSQpDK+q7N+SgxWV4AFIDi+AWfYJEkitq0xHZ/MEeae6khH02Fz509/+tPLIoZth24WcGzxzHlum4s74mO0VSYaagdIjS/pYGCTY5fYDHMU4BSQIYGULpo78LlnJNMleeEa8blrdBbuEV3mWXNttOEzPkjOstv1jd8INDf32pVlbmEnorn20mk+Gjtfmb7TxxIgxj7A3jzgBd92UuqLGMKcTt/5keZ1CTRjyOKQZAM4Tj/MvWSBDi/h7TpbascN36VPALddCGwaOye2BfJuu7Z3l9DP6V+lJz3b3GBnQu04vgdgCNyTIIiOaIhvJUDwQzIonbKbtj5JgACx46fdNvTAzgDjDm+Tq4UvVsZXn+Tig5u9I0siPZ7Q4+ro++LH272bkV2mG92foCvA8Jtn36yxKzEicRjtEqL4gT47p8QF5ud2zXTMGFB4+iPJ4zzm2SN+jKOE6GH1m+/qt1j1F7/4BVd96ZEEqhjKb0mfnm0niTHd/Z6TTKtdfmHXjUcLaACy/Lw+67MYoXLx2+ISoDm7see/rStkVh3mlymb6ozPFiEkj8q120MiN/rttE23HTkEAOdXSIrVPn+te/rLbyxZY24JyK8v3TPe2UfxwJqPj0UjfNL6U/mej4d8TfpeeQkx/tqc++1ssLiADjRu6mvzyfIjj7lanC1RLl40N1U2OcZzYHvX+I78A7gC+Vswwb9hq8xD0eJYKfdKVtX/XnZefZJiFlb93d/93eJ/cZL3plSePlS3HRv8W3i6OITfE+/MafgX7fw0MXnPpX8l6fmcZM9Wma/mAq74U/12yvDrX7/au9rZ8p4RC7Ld/U4+0cDesZmPnlzfn0NPJSLEh8nQXEUf4S69A4Q/RRbRhh90WewNl6Yn9x/uBfliGT625H3tiUkndiRuu/8//ru/Wu8AiYkmfgEAh/UMLDJYEdF/z3N2ETCf5fBOgBXIlgMloKDsjPzFGo4vE8QE5GEOZwaAUJ9mYF95zKZk795tJRO0AZXwgONJECYHTi+nAOBTXwQMgkKAyaSdcvUSaXzUb/2a5bEAr7RX++qvDJBi1un6LDd5C0xA7wy2KBb+ACaUubkDgJ1Oj8Bbe5d+jxe3n+U95RnNwPTq4NQxDgwJ4OccJFfXmZ+TNzPY00d8n/xC4/zUJ+XQoJ7JY3R6Hq9bAad/QCz6O8fj7NdsryO0pszJh35MWmbgbgy/fr93+kw+4zGn967+uEa+Zx3XP/I+677r7MbUAbzSPnmdxxN9OLd9lhX5n2Ww5XM9pN84QJtxcx4rd/2eNJzH41n35/Pzudm/+MIhucsOuhbePts7j3t26y5bxB5Wlwm279ruO52eY3rqQ/UqRw8n/6dtnfxUrzlB8hLI0HOCXzaVAzd17+aO8T3bD2BaPLm3E8t0nY1B89RPvKJf2kdb/MG7jrAx1swtPQdArA/axGd8WOP8/QZZzZHV0eRt4UB03mXb6LT5rTKAF06iVRsm/pkQwV88oTfqY/fnmNCPymr/rMv6RiejiWzx2py5HOb71zNI9RVvtxyux2vhER0FFgJMex5IV5kcn+ZvPBWYABwkdnreVuteSmzlzbKXwz+o/M2jPV+zkfpm5QoAuvsrAH+1V+MDYpJtNAmG6V1t1S7HTRteDGp8Vi8gfAN+e1dG9bhe343LrtFnQcHVduyV/OQyx/G333yz6Hz6dB+bBKCJzvhHBnZEdL0ywE5jAjj76tV3lx1InqVjHOb6auVbfKw+2+/n8ScA3jUnHs517Vo9WNCRLgAVokUQS8+jgR4CbeKP1dPpgfEssJy2Fe3xTwKErs+A4f6Hq30WQHTfytV2kBV8eXEsgE0iBR8Bc+lHgA/wp34CVNMfoCvd7ze5kzMAPXqsBNOe40qSMbsj+AQIshFL795vf5c9OQOBraDn17CjPWd3kIAreQAYBInJJRlFr3Ph44N+CFiBG+lMMl/PPd4rzugKedcXCbJl2w751EY8AwbUJ6C5nTHV1/NWEMcHAGHPCci1JXaInnSyskBu46g26o+V+HP8VzYayaL+emdCAbeygBrAjMAXGFZbyvL70DYTNxM86Ht0BdAkr/oarWQXXRuMf7bKkZVxwe5KxLAPEhz49eUBWlmoAQCOh+QERAf8BLhLdgVGdB0QZyz22Rix6jX+S0K3Ijm65qrg9AoAwSfdunB98Wd9c4SIhHf9qq76ZU6onsZzNFjx3LPTbzBf9wlYZb8kU3smHbBCFcAAyEsGaJVATj61y9eofjaqT4lX8oonrW4W15q/40d1WY1unvr93//9Nd6tYv/ss/2eA7Saaxojkgb8En5RdVbOWK3uNbfe7GRKMqvPEpVsSjTWT7KKdol0vK+/xlR16Hu0sKF2sUXDjDXYe/aUn9CnugAwbIOV0GySub42kgNwafq75ll+nvgPiDexhfi67fX1pc7aolNWO9MButVvIBT7bKzwL8WV+BiP43/96pk+G2uNme6ZMyVzavtnP/vZ5R7fDZgreVF70dP16YfbXUSPycRYv73dx/OQAZzKEV5WgfMNu7+PDNvvg2I7Awyj2UKK2mmMfjiOC4tucXef8dy7kPil0coPM68+ebRtT0Aum8weky9bGz21b1HHmtvvbUCz9lyP5/EqHap/9eHdm3eX+dGYFnvz+8h/+SlHYoUuRK9xU721ZxFD/YwucZPEUXoan+3w6rp5xFiqb/FlxgMSIMkEUK2P8YYfxf8wp0RXfZK0jXZ2qb5NkJPd5dv0TG11PbuR3xhd5p/oq8/sQzz9wz/8wyVzx1vxm2dCKP2NN5U3dxqn0URv44vkBt9TfcYYP8lcKgkmfomntTV3cVcX+2r+YvfQIa7zjhO7l8xn9bkkZTyI//2zkYH89b+EQ0B+n/yqPuuXxIsjAutHfY+uZF379SHaq9df/Ui3Kl+yIDosCoHL2UkFBwDeW8hWvfg39bI+2IkjlkdLv6ObjU5G1SuxHh1k3jPxrfmhOiVT+HYl/rJvXRcjzuPe4pGYzA4VC7/iT3+1FZ/jYzzE0/pVmfqlbom02mMT4qtFR+K1+NI1dpEPIcY1t/Ljqp8t5g8ue34crUc3+eMwCcn07vOPxdbR/u3zby+7U/kU9T9dsxtzxkqSjvEw2rKf8Y1Oiw0l6eJtNM04Vu5gYVIPri9A71n24JJgORY9Vrb+p1eS0rV//y/+8r98ALRZEWJgMz5ncIghYMgYP6DHdCoELAtMGO+GUGdnWJvwTZ5nIGSCLOfvJi2OGycGI2OI75gik74Dub0lFj0TeCSE6AGWSOwIcjC8vhmIlMk1/OEEMYxLgDd7BRj653cOo3pNUJPfnutTub5zCDlLHFOGh6w4X/g0HUlO9AS+8IEsOwLrTM+ZXv2eoCNHUlA86ep7uoe2ybeeY7zdb3CY6PUDj5eSj1X7s53Js8m72Z8lo9N7TiYvAWD4oWxjZOoxuU4dWSDXOGKJLIEe1UlnTTJn2jpiZTrEtTvlP2lVL0MRr97c7qN6XOOAkvnk5+SFcTh1e8rd9bO+TV7WlgB8yohu6lf3TITn+mbZyeNzfdP2oGHXu4OgOX7JjaM5bc60hXddn/enU4ieOV77zlZOm9Bz7BDnBs3aJIsPYwfC5JM+kf/k31l2056jiR2gG2fZ+92zUwaTt/g4ZaF+/dZ27RjD6KvvVmwYT8Yb2/h4tD/Hnv62AnnNU0cCRDt01ZxH/ujrPlsXL/yur4D35ZjdXI/mm3PPTID8Jv0qAaJvbF42C6ADfGID2TzjgP3EOwF/z+dUcD4mbdOecxKnrSUvfgEbMBc6aJ9DNvV46nJ9mkmBngPsLWfr3T5rlAPMRqGhHQhkVh+At5WLnuRBB4HHQExn10eboKOybA59mXW08l97fX7yeB9BcLGd968LJvRTcAb0A8iuBMX77RfwgwpEowHYBSDbyYwr2MmviNaZNIl30Ssge/Hi+WXFW/RY/WalTs8CHaetPs/jc9ymNy8PR7Ez/oGVOdHRbkzWz3hMb+no9APJppc9O3oretQVndWXYyxYtkI0OozPBQIcZ/UKwOrrpwc4Hu8kX6ziE6Rz+KML/2bSIgd8bg/fZ9/vlXLVa/yz7WQIxJ/yjo+C7gXivLue9199PWvVWPX+3S//3wuoYiyRV0FCdcR/1wrWBPJsMFkKngAh8Z6vFM/67mWjkrlWZPO9rQTbvvF+vv5N+xE/Aak/eroBMmOo5AyQP7rpTzQnw/7jm5dFqrt24ksyT0+6DoiLD8a7vkab4K5rAhvHWJQAqY50i28TPcvnefPmcr73s6++Xn2JDwCz2uovegCndD2eTwA1fvZsddYW4DjaBWqSb/EFwEgXBfpTl8x70dC4SJ+7FoiXPgiIBcFAA2CpVfJzbrY6s/7zq6zK09+pK2KiytM3NKcLwL3WP5jnzSHRzW/hv0qaJh92rs+nx4varZQUCwJd6FV1W+0avxsH1d2LVem9cWonVICHeYpv1LOSUT1nrlC3ZFe8SO9KwAN+6Q47K5CWcOh+1+b8VlnPxzOJ5Blz8imiMf70fDRGa8BqNAF0+Es9I2kkIdK4TP8AlZJ/5AYI4ndXpwS1eSMaJGAAQuYm9dQHdqN3eJL7imeO9+44Qqk2GlfJqed7Ln2eu/MAJxJ4fZZ4Y1fnmK/P5nIrcfkw/Jp0rT503yKQ+iWpPgEo+AFfpzYDT827Pdd3yc9osVCh79XP/gFyHJUS36LDcZRsgoRZn9lL9UjWWdS4/I9jp8qjR9s/IAs7yypD5tFVHekB0JaOOpapftohYQ4wx1l127ihI14Kbe6eScj0svoA6gw6J5IAACAASURBVNFR212vvUDX6KkPfFogbnT1R1/cjyb2qOeKz+hjcwZgMJ4bd/hGPyVB9KHn/+zP/mzVE6Df9f5WQuDRowtQx3aTrwRqPK+PjlgCIC9f8vWem6PN+7b6DhAXP6UD0WnOjk/R+e723QKd2ar03nGe9GjZqJd7lbtjmQCTxggbIIHc0Vr9WcxTXVbB9ww+SlJW1nzKjpgvgdqAeeCzubx5KXmQoVhk2h12nf0yJ/PvYDjmDj4cna/+eDjnOj5r8oymkrP10xFN0RFN0Q9gNZdFR3zoExib/NPbriWbxqZklKPAqqdre3HQ08tO/35XpvYtQMj+mD/potgCttNz6Eu+ycvY6Hl6ZM40l9RWx0dFb3TWz/So570fzZxLX+1AYZNgA12XRPP+HklgQHhlGjv1OZqr286viQVUD52r7/WBXkgMJtt0wyIdvgmfrz7T6/hksYEEHrnFp/gRzy144DtJGNS2BVGNnWRXPdHpaCfzZJ92EUladnReyZvqgzmIb7Sd/MRBta8/Fm7Q9T4l9c3xXYsPbDA/n31zpKv5Kdrrk3mIv2FuMWYl14x1/hSsoXb7fvPgetoFX0msZX6Q/Ki8BVPi+t5hZMyyq5LU+Kp//O74I/765DiCEA+jYc419KRPu6Mk/laMe7NP5qDr8JKJK/Wd/RMP8wdXAsSPOiBoAKwAVCeQOr9jEsfEgOH8cxA4HbJ4lFfQR6lqP2FXr4AWmDTBRaDSBF7qPOYD8CRpCAdowWnjfAK14oWyAoUrmPbDHRZ4g66PfS4NGcd1CTaXET5WoDMiPhn3yuqLa+rCJ04RpY6HnGNl58Q7nWhKj4/6AIBCu7bpCp6UupmAx6wH4MKBnROWfgnIphzJAKhRf4BvnCNyJU+/1UuPTHjK9TnBRMaUYTjTMeUx9c93k9VZbvhWvRPUAxZFb3V01Eh/s+7Jc8ZOkAmIYDBnu/O5qXPqXoDtkVEnG0AHkPOsa67/Jhr17y4AGLgJiI1f8XgZ35ubC0B713iuTYCM/k76au+st+RMhz7G1yt/dvKHvrNtrtG3u3jrmjGER7PNj+mPshx+/Z9jXL3ThrlGfr3ke9J/tiMCbmCIILFxwfmaACZHyDhXfvaVDtHJs42Yv03cbARgF/DFxs4+TB5w7KeN8X2Oaf1uR8jkQYA2nVsyPs5877u5K5qip3/87RMoUHvmIo66IHzqy106Uj3qZvfp7RoHH/ZYqNy0Vem9oEFAP8cvJ93Y41if5ywycv0MfNOLOb7xl44Zq5VBkzJ4NPXX/GIejWfspPlZAHDveAdR9e6A9xqYbPnuHUn5D4IJYxswHC0cn2VTj6SBFdBzzOgL+TVPAut6lgPbzqFlW44V7sZF9JN5bXY0FkC8upOb1UVrZebLnYgCHNAxtk9wX1/NWdGBh/rCtuZoR6MjT776aq8SNE7xERhhFSq6zaUzWcGZrd7aXT7ZsWq8M/4lgIyB6qwdYIbx1rWcWwBOwQbn9PnzvYqp/gYaA4d6h0/XKmeFpEC8MtUp8KYzAs/aBeIKyuhhPBTYGSN99mxtTRAI8B4d9b97vfukOrrGLxbABb46g1oQFU/IrPqjI9llbyqTvK2KrZ6+R391mS/IqHqs4OLHGWfJ3fEiK9B6uLeXJ2/ndAvCqwewTg7dA/bOFarGFBtWv50jXP+toBfIG4uNj/7oxARoksnLly/W/doU+PQ9/lnBZkywF8Zyn1apVkc0kWs6gve1k2ydQb7A8qefXnTRffMoAHwF6vd2gottZmfMcfFVEoivmlzxJ7kUmFUmXle3lZeAo2gvqIs3QEOgBz0R2AIxk0e0sLPVbTdYQIfnBerRYA7hc0kqCQ75nOakdKmz1QWIARzoi2a2IP5YqagPybtjLZ48eXQ5wk2St2cBfGKUab/tqIr2L46jFaKpnQgSu8k9vagv8ZgfFk3xPh5EixXFdlv02wI352TT7eyJ5Kr5KFqqv3tiWPZprzLf/mFtSmCJGcimsaUOYA/a+TnmWbagZ9gb9mnx41h5DwSKruqeICRgj+z5JPWp/tMlu9nq/7JFxzsGqstOFgA12Zlv+Av8wOi1orV2ryDz9qNql2/HrsSL6ktOJUAA0Pwp80Sf8UniNlnWBllXj+RxZSeIOYFFiz7Ub96ni/xdRzvBJoBDtVEfzPXmIXapPla3mCz64mX0Zs8dVWbBgnkjPerPamGJjdqxSn32w0IK43UfobV3jvIlxT2SRo3jyldGQsb8aCGMZHp9SP7R3jV8SA97hny7DjhCJ5/ZDggArbYtZkhGViWzVcZwv+u7eV380fV4y8+or70DpOeqP4BbAnPGKfwEfE2n47n5oj51HFCyrT/xzlh4NXZpwaJ6LjpKRiTTvnfUUn2WvG8sVM+LZy/WXFbSI/sFIJzjIT2JL+bQ+gsUfPZiv9spmaQfAa5//dd/fQG2a6/nv/16v2C75/IZuh5Y3W++Pz9g+VNPHi0eTBAeOJouAkj5lca9uaM6orm2a4PeSxJkf4HTEnh4wsevnQkG8w2jV6KmTy/btquPj1I96f5MKvCXpxyrgz9Vf2on/k8bxy/k31ePZEp01nbytjCnZ+06lngz7xt7lRffAqLjgXajqz8r7yXQxFHxLZn1KSGVXppr4pMdubVp56+EooRrz3Qv/avN2osPkuaSAupNltXBf5pJ/66Zy6o3ebM587gv8wKdNndaSBQ/0h2xER03l3tnVHLkQxn30V5/orM+9ptPLTaqbDrY/fjXd3bX+M4mJh8vFIcreA9L/DIOq8P4qG/zvVeSEvGhsSfG69naT0+ip/EpgdVv/kHP83+TAXs449aei3c9Z+FBvOOXiOMk5Go73te/2o1+yZVoqnw8j3diAPEdO7wSijf7BAA6EQ971piHu/KD461Ytnp7CTp/xPzJDvQM22xOgWXwr9uBEk/NG13nq5AnrMYYNi8uH+rdjtnM0bDvfsfHfrNd0cc3lRS8/y//7f+9th8scOg4TkRA0G8K4sEzUIeZhDknI06fjCiHp7oYSc8hUsBpUtQuh0znDUqM5eTdBbQALCYDOVIprwAUH4BBlQeOCAwnnxiyyT9gwAQFfJ+8A2a9v75DVhO/9gmAmPRxmgUIZFcZQMoCaA65Vr5/MsH3yV+gyOxPdZ37LtBfgdSxWm7y8MzPymm/ugxEtOLPuePVQxcnTQJZDqbntGtAC2rVU/8miDb1nF7hwUU+R/8+JpxJu3bpT5/xiqwqC/i66MfYfXRXG2Q2da06/TbwP0YfnugPPTF+Jj2V5Uzht7bOPD63R8/QczZWUyemzp3pP+uRevs0Dkxw+nJue8phjsdzuW0z9kuy59iav+eYuIvHaJh8Jn826zfxDn/vGjM9x+Fjw2bdPXN7u1dS6dv5e88nY/piMsHPCVYDY4z5WSf6Jg+nzZk2YvKpOsl42k7B1uT7fI4M0DLH9JRv9M8xWALkh7LcOs0W3LvdNsXY7FljFFjRPQFd/DMG2bFpU/9r42OtUjiOipx6f7FVb6/v2LKygYxqu7+ZNGSnjOcJsqGLQ9DvynHY9dU1141Vv/V/2hiBkWvsh4D4rL/0dfZfsFUd+QRru+6xA5RzPh3HDf7uZADAP8fFH4COw9T1CcIIaM/2Ztoo40AdQALAfzuH6PnkY/1eDvuj69xmvNc3tLz7fh/LwzmkLxzhad/2eL69+CPdu4vP+rh9nQ309xe/BB74KNDjC8yxw74A2ARiS6bH3NvOjerl+ApgokuSpe/8vjnn0oGddNlH/Vg1aLXl+2PFWM/bVZADLUCOxrma3rhsTKILUG6cp1eCczts0GK1rOcBoLZtO3e5o7+qDwjd8/W956sz2QDG+ZwSE3ydaHjz/Q5w+y6pMec8PAdGmY9d7zk093z0/f+U3duPJUly5/fKyrp29W1GArUkQJCzIMj/H9DuClgI0pu0Kz6s9CbeuRzO7JLDme7pa1VlVQpf9/ictIrO7KESSJxzIsLdzc3Mzc1+5u7Bdi153+wXQCczL+Ks/WiyKk7iJ13wYl/JHIkLiSSrBB2JIfChX7VT3YCzxoeEXHUk456pzQ047tV80d69gi6gijkgfkSbALQ+S15FJ2ATz/l9wBU+rSC78p9+dndmscAagLh3+Ozk1mevPr4ckyRYB8jWjl1JC1Q6joCJDqt0yRUI5IgV8otvgFeASPQCzYF09d0qQ4ng2olfy06+eHE5fxtowpbgS22dfevoqN14HX96tmfMI92P17XRSsfoSuYSbkBD/ZAEqN8Fro6IArSZs6ZvUFvJsE8BPRDs8eHXiVmyAewo4FCyVB36MxOB7GTPnmPCfkePoL56gAsSNH1md5JD9dbP+vKrX/3TB0dlscnGcPKp79Vd2a43pupD7QIRzVsljbpX/ZIVwGTgaeAQevgqPrOFQKFkABhJftXLH4oPwHFjN1nGp7ONmXqZblVHz/EfKt84kFCpT+xgR1gDRNhUyZ34F1+AaIDBElO1MW18ddef5G/1K11zT6zLX5NUgyWwu5JIVpICR2sf3WTArktGkRkcAkiYjMkenkEv44/5XZ+iMXqjqefZQz7QTMZV3pw18QbxaXry9u22oV2zwCKZmFsqB8Sje/w6454tl/BZ89Ph3wK60j19sBK4dvGafQ9wrD62uPaTtYUA0cKuA+bTW/5gz7E1ybf6qyMeN4/9/Oc/X+PpJz/Z7/+IhvSm56wErn4+SPzmQ3bd/Mcfqm7Hae6dXXv+fnkckWoO6zqbzK+qLz0LyBYjL31+s8H8dM7cHL1AZzEFv7J7PWtstAMkXtChyjVHO35Lm+00cdSUVermYeBzupGuLPleXy0exouSP/XLzsX0Jj4m/z7tGLDrgh9av2eCufvpR/Xb6Rm9EpTse3whC/rPZvXb3FLZxpd4w7wWrcZpRxA57ixazQFbN/a7keoHPw5QzgYbIwBtvpHxaLyzSY6gqn/80Hbh8R+rJ770WZ96pv90pV1G8a57tR+NfC8xDx3uNzy0uqO/OiwAYEvtGpJ8hlvGB7vIa8dOh3gKeJaAFtcD3vkE/MjGjjHOVvRMbdW+4wz7TJcan94JUlt4KIHN9wHk8//Mu5WJD3wK8qs/9cWCEn1lz/n7y2/77LNVPt3gU5CNeITdYHf42NXHhrIV5CveiB/tcEnf2TW6U3vioa5JjMYXfmz8KZkJM6jt+tXzleWz4pF2za14szr56NGxG3X7bmyrOaNEXHLrt1ig+uFkfLP4EW/sKF7z9Pd7x86eY94uO6d/fPb6pF90Bb9KgKiX78l+dn32j33npyyb/f3eldc9iRqJRj4aXs2+GzvtdGvMmq/5jvEMdiSpaQyym0vXewk6JgteOVGCLwDTNB6MFgPPWeI8VVaw1DMAgxgHgOEscya1776ASKe0wUALcudvCgbsAQACheazHEPOygxMe87fBD4o3wU06hDz8TfLEQL+aRttaOq57ik7v+NF7c0/NAGB5nMCy3iO34yxwMcg7BBxdGkXKDOVaMoA3dUFgJtAjv7OemofyJQic8I2yLWBujOfalMZ92edk9eTZ5NPPV9fBRAZawPcoJn6z2jQCTraM7NfynBYzzxED0Ok3tmPxdPbvR130jB/kx8jM3WkPgG3P6hk/Jg0n+uq/LPnGxxH/xw/MwDyzJnWs83Q3uzPrFP/yYT9mGPBPTqqDBrJwuQ1dW+OJbSddXP+lsB7iH+/63o04mvPGqddE6g9JNsly+Ml0lMvZpsSIPpMr+5s0t1Lj+/TUXaqPrNdAit2fsr5YtcOe2PymePrzO/zeLtPR7Q167nYoLED6jyma+s+uzivaW/q3k4R7h0EUyaV0/+ef/bk6cVJEfTvcnvVyQRA2U795wSd6dPHPgHQHHOgaXWtAPn9PsZp0fLs2YV1bKu64x/Aiy3r97SfxtCUD/szx4xGlu6+26A7AAot6pr6QKfnHIK+aZen/Nk97etDfMkB+ejlBkYFPxIq9XEDzTuYtIqZU1Y9AEngV2X0dwZTU6emLgCCKj+Bu+qxIuvlOKLTXKu+FXzf7m3YPY/m2ojm5Whd70UIytRm/+Y29BiDk7foAPAYi+igS4IeAbggszo5tNVL72vfvPjdd/vle3y15LQCmePoso6CAux1jxMqAdI1APW0VWxzbRZAtJJagqZAASj87bGKSd3xo6DYKrbqWTtpxtb6nk0Poivn2Q6OPm2tri0vhz332wo3YAzwKhm2KmwfAbK3q7MX8av6rUyv/2sHwQEqaoPeXBJX1/sc7JkUm76aoBefyAxwIJFlIRKdkBR6f3t3JKgdAuTraJJ46h0jgjC+bvXFs+i1Grx7BRX9OaMZQGV+1e8SIOwCW8nf3z7LTmzEY6t7a9MKrALZ7gPBgGUCcONIgsqqYrYSkFMd5uI+P/n07rg2tgcNAMxo+PSjvaq7fyv5JCLqRzpEtnzWZGSsJZ/+C6j7Y3fqV3RUF+C938Aiq8klXYBb8dsYZEerw5hnT/FffNN1gV284VdJnFSHXRwTjFNPdFeXXRWVBygA6K1Gzu4BGHsJeu3VH2NSsogNqI2uxXf2XfDeTjP2reca99ECiJfUwuN+x1sASvV0LRq9Q8gcE0hrjkgGlWNHAGSOS6nt6pIINBbawZT8+WfGQX2VEOgegHjaEok0+gXUqy07+eIzHbBqs7YBYHzhdC4eSChUJ4Cr+qy6pCe1bdFA36tvggTOyzevAoeSq4QF/7X+7V0IO/Fr1e4e1/sdW/1JxvRMZbsPFGHXgW/mObSZT3oumcRPyR6J6Ogiv56TXIqXVnviV/RI9rChfANHomxwccedPctHtXIWkCfO6r45rs8Nvu/TKvrOL2OH4ilQcALx1WO8NNdVLvnVj6lX9cH4LAGCV/U7ehsrwKY+JXrZaOOWHNIdc545KFqikf/XcUZW3TuCMf5URzoXPc0rkrTsRnV3TwLEHB1NwOnKV459hVPEL2OltuM/f+rf/Jv/6bISv2cqy+ZVPoByxvF8LbQAseMtuweLWHI6gGgAX3U2x6NJciGexxvju/u9G+Dq9upyXJsy5tTK1mdJmvQteUdH9dTXXlYePRPYNs661nywbPvrvaChOiXlk2F1Rhu7WL+XT/Hm+8scVR2VlWyof+b3njW/SdqIo9ipc7Iker0PpX5UbzRJXnunQv1Ov/LRgPKSreYP8UX8t5rfPFS7jgDiY9R/x5jhTbpbvdn/6OIzpIO1by6TODcfA1FrLz2yK4rPzK+PD9XZfWMUKKzunm1nAb+vfgGaA6gbAxIQYiz+hITa3LnEHjmOj69prklG269+f0mM0f3KSFh7V1N9gNXVrkQZfwVQHW3kXX09K/Hq2EP6VP/aHUOv40n18UUmkJ6O9Zufm1zNT5WrLrEde4UHtWdHjrEk+dp1ejN9Z7Llc4pPpw/CX2VXeib6klf8+8UvfnHZkZHuRI/Ej+NIS5R1Lxr5CXY0JB/63vizswl/xIDmMUfn0VtzpZ3xEpjJt34lj/TBYrLu9xcd8aR+NdbFm7WXHhmXax55sxeHSnQmB/4In7v7c/dnfZIw+ea7vVuTTbZwpDK1z672u+caj7UL26/9rtUWPzD+ZJ/Mmebn7ott6veKM57vI7bptnnNfKVfFlPU//oXPcuX/vf/x/97yxkxwQFrqgQYpGKDFejHwZG1meAQJ8RgAwIkoOrpj2JFjM4BJARKiGU4JtgCKKo8B6DyaBdEzLLqq37A0gTo9JmwlAVazWc7woqDy/GYvwH4jJO6gC9ngFFZn/P+7Iu20NLveIDH+kVRlAXycQYfH2foKzv5pE5tCSRNRhwjdU+5mESrj35xECcAc59MJw/UjQZ0+qSHs23y7RnBoACithkgDpiyyjFAHN4f6x/jcpY9OUzj49oHgNjjp7OLH+xGooez71NOxswHFZx+ALo45YDNCw1XW2c4IssoHLuGBDZT/mcdxMMph/t4oc4pJ+OfPeCIqcvY9nvS4Rp7NMfc5Bs9fIhHV0fwNmk+t/Ov4S89T970PV7e90cP1vh6tyeA8zie4/U+furv48d3iVrjc7YJjKKHZ5rI25gmc/XTk/vsw0O8PV8XQFY3GwAc4ag8NH6AGZNn87t55MxnCZAA9Kl7U9f7/vL5BuAFgOrBD/Se+zQDrYdsU/VGP52oDYGdgOfR1R5v5C/gMunH91mHcdr9aJy25D5dy/5Nfs1+dP35420P6ycZz7rxpU86/gMbco/N0U7t5wSRE/1y/8n1ThTq97SRG5zZwTFekh8gjdMZ7dpQB98Cf82FHKvud42TVjfYM8Dl86d71aygKMcST3Jwv/jyXy7AhOCEQ7oWHbzeW+3p/pxzopPN0z96QCZdr685jdELnKpPeMa5q70CAgFLn8Z/9cXPPgVePX9zs4NvukQWTw6wp8RF12rXsQOAzsrFg2jr2gQu03mBTG2+ebPPre0/Hva3/LxjVZ9dDjmnViQll5z/ypSYALzmT+JjdZCr6/FM8Mm/WLp+yNv8AEypnHGiXC93nrpaHwo8AFT4X73aBUJGMye/I6Lwa44bujJXmda/ytmFwv+VQGCn2IMFLL/dq/qBBvzN+mpLPADd4o/qBUKZDy726ADdKlud0RePBf/TBizw+NUGYPoz1qOPL97OHyB2+uGMbUFT7drKD4yNN90HuvLjjFNy7LrEkLHAFD1/cQf6CrbITrJkrXa+3ivYK2/1Y/216rxjV/oucDePSoAACIwN4AGAfiV5D6CiOvonh54F9BdY1+9AlP4AEz1bHQI88QAbBAgwvmuLzKI1Oq18Nk7TF7wGKMTb+hkN85i9nhNPWUlffQXb9aV3NPVZeSv8fGe7AJTsMB2vLyVa+S3GG+AQb7vfs5JHkrDpMMCrsgCHvgOWgfLds8IUQDn1VkLNHKKN7Nacw5IHnxq9bJH5QxJBQrbngW6OQcEbO5wE7HSTT4gX/Zbo3fZ071xOZnTAmPWeH7YPaN1vMmJDot28UH1zru034AqANjGB7dft4yfOvo55mR9p1TdALpr7q0/1J1nO3R/mDkCOo+W6bp6hw43jGSNURp/4S1Ze88HMeb1cfNrV6q8ssCU6gb3xjl21av/jj/d7iypjIYD5qE/ANB8C3+MtPZFE8LL7wB/goXnp2bO9SCEZGwfRto9r3DbaHECH6zu/Rbw/MY/o4zexd7UREMcPECuzI8YW34rsJURmks24ZstqI+AwHZCUio/1wyrt2rVDI7n89Kc/udzb/spewRxdlWlMd61/CyXircRRuyB6pjaMQTQu0O5YkMtmkQlQko9W/dEsKZc+/vVf//Wj66t9RFT9qixQtXL6XdnkFLAq+e6dMrdXG5SUUGMjyTC+rsT9t/u9Nj0bz/HbPGphQzq07OXTbS8kU+I5vzhe2MEYTT0DGKZ38Xf6dOTFB6s/7IWEYbxpnElKGwd2SPBhl98yYoJ0ToyY/PnetZFNiL/8pe7HG36TpPVMcOEdHJOdN9d6v5CYh19h90c62RiIlwHceG4M2c3SbohAcgtI8EYcVX3R2S4W48l8ziesDXbbnA4fQxc7J8EvJq3O2pC4qb+OFk2O0VfdPVeZ+GA+lDw1fvvULv9T7J1eV29lvAunuhpX5prGdnTaERkP0r/qrK/ii/poQRu/wlgRm/R8z0Rr/PIulOjia5tfarM2oiV686OqB0gvycJPl4jS1+o2p9F5MXc0J//KxMvkXv+TS7uCJL2rW1wfXcUq0RkNlUVD/TVm6l/X+bKV52ekb3y26GQ3HJ/ZcZJ2Bkc7GUaXBIRkZHbGTtDpV9HVEqsWQ1SX3Utdi9bkjC4Jiq476qwdIBYsSHCZu7ND3XNEV/1aMfGxe3/Z7JevVl/FuHwrNl4Ma+zVVzZgPfto5w1mLM2Hih5+x/SbxaHLP+odIJSTE8NwYdh0LiZAUaUMESddAJ8wOE/zGYAbQ48w9TICMSTlmAABw2Ji5cgDbDikgroFMB4rtAEu9wE9mApcEeR1HViCR9WjvWj/6rv9chz1uy8QM9n6zSnl4DIyHMVJg0B94kv45FoAbjzTZ30xKCao47u29VPbk2/64dpslz7o8+yburo2+0qx8YrCcrhnOW0rM3lzfk4bk+/zGRM3A1/7HKkzP9A8ddxkc+H3ccSO35NnUw/cZ2hn3bPMkyd3q749c5b37A+dvtTfIeA/8ofPxh3ZX8bD7QY20TTHUt+n3M+6t/TnCJLoEn3mlCKNznR/2pM3R5L1IR2a4292k55PHWEfzvpzZs/sxxx/k/+eYVMeYvEMKKZs8PmsP2cePr7e4Dc6gCR0SWA87cKs4+nTH99BlBwkWyd9lzF1vKQZP9lv9+kA3s7xNsf45M/ZLkznlnPKtkbbHBtzrHfd/Yf4P8cSvnxgq27vVm+ex+AC1p5s53vOLYLUnuecm7jJhcwmX3yfdQEc6Cl9IJPbR/v8eZO4FTRT3saMa+bOeMjJN2/O+bXnsn/32RP9eHa17cfZxioDUPUM+o0x7c8+zzmofgHR2EJz8gq23m2n0KrG2mGrd5C0VzaqE9jWb32t3jlu2KJoYz+sPgGg1Gbt9wxAZfbJ9tv0Y4NNdwA6+quzBIjfAjuAxAJbvt7nqXLEOGfTj6B/U674XT+7n0OYM1tdOZL1MbrSDWBdz61zXY/dJxIj/DngrOTRBoY3AMTPwstXx7FaJQKqL+d/vpyaM5tzK9CPD4LX6uz6Ct4XOLTfPSHRcRkHV1erTP3g7+mHgCj6raSt3hlITFsPGOK0Gx/VLYlQ3/mq1Wn1GOALON3KduPNIh/HoMTjno//gP5oIhe7M1bi89EGm9lh40wA3Gd96FnJACvvoxu4YHVYzwK1Fi/e7aOZrC5Tvz4bA4L/5BVfBVPkJNCs/mh17EQys5J42uOer563r/fqPcmwuaIwGnqXTnyaiTmgjWANeCfIqc9WSEcfXtceeQENCp7oTfVIPOUWh7xVEAAAIABJREFUmRuAVz0HDKneAsunV3v1Pj2aq8nSQ6BatKW7+GsVuZ0e7Awg1A6XaBD/sDnmx57tP7rsIJEcTOcql1yBPNOHNceZN2onPq9dLZ9+ur53rb4b78aDZEf9A8jwYyQoKxuP9QswWH0BzgEBff/pTzfgFv3Ga7T3Hy/jrTgQ/dVlleFnx9FKPSOZxbawz+TO5gErqzsa7Rar3voj4K++ACo7zqJT4iAZpH+A7GTbNasDJUV7F1B0S5DhadfiM2BxxofxxZxdfXQWeN59AKZ5OL5Xd+3QRWOffTY3sp1AfHY1mcS7bIV+Vab2gOrGXHxQnv3onkSEZCDbRGfpnfm+I7D4cn3ydyYw07OSaq2OrS7Hl0VH3wOa7NChu5e56ABya5vfFV+B3pJXQBTz70we1QYgqvvZvw3Y7EVyQMb6oO/GLfszj1wjp3bAJA/9NX/wM8wx9VncWXvpGzs3/VayjWfJEED3/v0+6rL7yhl3fJv4AfiS0KBDPQs0BACJB+pzc073yT9Avz+2p3qsRudf1QfyZP/pQs9IIpiDjDk2tuvGspetVyb6JOifPXu6wMd0m62rjLmI79S1xhmbL44pAdKcV/2SeGzS8kePBSbRlJ1oPBsHgNv6VP3JQ5K179XTO0BqK0C03+lV9rH7Eq5Wbqc/cBlA8Lff7+M6uy6pFF3V0V9lVwx47NQ2JviFdLc64kU0rBc9v9pzFQDRavHatWsE74HF8YBeVl91AVWT3bQZEm/e0SW+4eMnW4kDCRfJTrGUucnYiI9wQ4t4os2ui3QNrea07Ea8jl9onP6f5GR01W7/PUuvJYjEMd2HSUV3POFbnePYZDD9+p5rHqy83bhsHRuVTBqb8Y1/vOLQY6GaYwIl7Opz//3FnxZI1KZkXvoaD/iXLdiY72dhj/F1+/w7KVF95sDmBwlYyebZt2g1/uOvubwxk22gX9VT3yUma2POV2JqvkV00312xTwvfq28uap6o4Utt5OzftfHeGX+Zy8kriWb7H6KNolxvj6fnu0C/tNRsUDyYaPEZeIK7/VrnLHfjWO+A5+yNpOjGErM2Wc6L3llTNWe4zn5tH1auIJvtWlna23ye+kAX2PZy5t9v7LiGvf55ZKwEwvp+/p9uxf1sB3iPTGP5CcbGg0w8fr+8UcfX3bIVQd8iOxg2/2GcSSLi7/6bF/n55iHjWGJGrRrO9nX56v/5T/95UqATKBP0MGhBIbMYNO1KsYoDpBgsnomAGOyqowOJaAVKB6rSGoDczmk6KOkE2wh4OjB9MobeO4L2GIyJhE0cGWCPCZS9wAugAI0eYk5fpw/BesTZDJ5T2DrfJ9TxEHmgKKr34tnx2oxkyjwTiA7nWa87l71G1iCOnydctbfSc909g2eys5/dTJcK1g/FFV59JCrNvTNpKoun3ji81x+ymy2P8Enzt+c1PAFj8mETKejOnVljo9Jm0nrPv1V5vr6x3eA4Ck54snl94cbAH6ghpM3+KrvS2eebF1YxuBYiU4+s7Ip/8mXpwN8NClyRICn9Cp9M4Gg4fXhzNLvKfue4USxT+jEU7o6ZdQz9LbPqc9nGzb7de7jWZb3jfGpo5N/+C6xcdYlv68eb5Cf/eMc6t8cf1Mv8ev5OMJstqEvJh7gBLuo3uurbfvJfI41+nu+drYP9/EJfZMONhSd0eS5+2jX/pnvswznao7N+b38EN05j+ulG7cbIKgMe5zN4JAqQy6zXybRs32a7eOtwB0tlz5cbdCDnrDLxv0EEqZzwHaTJ+fgPI7rC3mp0zPr+s2Hu5TOfRFIJoP4NXmFZsEXebID+m51zNTz6GruePtmOz3GOftQ2R0o74DOOO66ZMkGWPdcL3E0+YheK0GAwjlBU97VyTehc4K9F8+eH0cw7MUeHHaOcUdgcarMcbVjRXgvWTYHTTtILtMWn20bnse/2vDibQEemfdctHHa44UA0disf8A/97Zvcpf8AtzV3qeffHJsV/7mEqAob2Vzzq0gP13itFq5D/zbRzfs4wyAIdGzjiA5tvADvCuTEz2B0+hJP9IXfJtAe3ztt2f0fwaWrgGY6epKwh2JmwKAwMN9RMRv1moyySWgrn4CaQuE4gtwyypgPuxHL15ewOL0DO+tcqucuVygAgRKH6wiNF7mGFxA0NXe0SPxlQzojYCrPldXz1u11vN29RhH/WYDvUTWaurKp2P8dnL49usNBFkVCZxKBzbwvRM7ybC6rXoDvhj3/DABugRAfeia5JIX58aX6CUXQXJyXuP70X7PUzzH4/Sbra0f62zkR1eXYLM2+hfcznmRjaiv+FS/kqPVt9XJxvRdwjGa8YutQlf8SPfxffrmXYtmYHb32NLkUV8qO2MDq6klGQBaPZNMkmH8YUOBffEZWDb94PhcXyQIqleb1fHq1csLsMg2Tj/Q0RbsdjIBrETH9bEDt/btZEB717Q1Y4f4EY3JPnl1LxChd5jQj/oK0OSP4pNEluv1o7EHgIxW8eKTJxsQT7+TB1nz1/rtvH6guDEG0AMYAfVqFx/F2DNpVd0B0vEnHaUHVtma8+o3maYPtRM/uka+dB9wukH/PY/XL4BuNFV/dUd/f/WNfxs/or97kl3R9fnnn61narfn6QmfoPZ7jo6zTV2ze8eRPJKGxi3wYwL/xpxzv+kHoG/Oc2Q0Y+bsu1XA2wfY9oke1TY9nmMZTfGRb5C83x0LONhWIHeAIL8A8B7/kmf1A5f1bdrnnqt/bNm2N9te1c/mJTbbyuHkU38bG0Bx7dY3sjM/JLPpR1QO76rn3/7bf7t0lK4G4AUcsznm1saceQGwSvYBs+wz/kRv/GZX+LuOdZl+2V7QsHe9tqoa+Fl7/UcTO8jmLJ/y0Ln6gx9WQtd235NPcugdIHxaPvWet/Y4Wb7QAF3tYDR+vv16L6KoTmAfWXa99mvLOybIpvLd//rbnchLnubpdC3bFZBd+dWfq73QpfbFPOwKuTWejL92gMSL+JQ8gMKVseiCzxRPei4azG/xwnxoJT8/hw2wwMZiDnaBbRND0UO7eeMT+RtPFlqYrxw9GW/ibXoYvf2xs9VvJwoaug9zrM8l8sw9djDURv2EE0y/uPbwJ3mkw/gTn+mWBRjA4Z6NX4HftVfSDh7Jb43eCfJ6qbmYI1rZ0WiyIy5eZbOiv2sS3OQvCR8Po48exZvmpu5Hb7y2U6b6WwCCr45mkzDt2b7HK7GvxRoSaOlM/Unu9Zn+1HdzKX9YMppP2rMWc/E9JlYgGcBndsSUBSZi2gmQR6d5UP+yGyVHLELrmexGPLUwgQ1KXyQJ8EWiadmKly8XP9lKMQhdYjPgHP32fg5jdOLQ5tc//uM/XrT0zhGxzEyWmq/pfbQZF+mOJBCbzsfrM1rErckpvpsPl3/18s735GObz2EB0WyHTbTMeeLJsx1vwI+ST+XEcNEmJp9Ylrmil6D3l7zd5xOZ0+D05ub6bh7rCKyJTVQHWuiaucoCm57Bh6v/8H/+xYJQz4UoY0QAByawwXgI4FUqQDL5C2xkQKdT8AEQcwD6wIKYIICIWB0G4qBZvYxT9zE8RmUUgE6eqSyQy+S3uDj+tDMBr+gFYlz482q/gPQ+EMy1GaCYvKJxgkuaVq/ftScQw+uece39EdjWhn7PQAyPybBntCHoOveLcREIzb5FQ9fpC2cZv7SjzHRMGaiZeOGknvmvHbROOZBBn8lR20AN+oJHdJVDh+/Rim90RN36p/3Jo6kDk5+zD1OOZD3Hiv5dXd3J4yEe0JkJbpg0O2Ljx/4EMHhDtvrz6PHdu2dMYuTOmJzr/6BvR+KSTk5jRxeUJw+8Xobvmw2wAUfpw9S5Kcc5SZpo8NI4nDo4g5+pt/Tp3bu7DBLenOv7Mf52Rv7k6Rzzc0yi7VzXzbu9IqO+mOiqQ4BDt9V7Hn/XxwageX9+p5/A0tpqzNTWmsAfb9t6ltvk1X1tGx8AL/zUv2nz1N09MpuT8LnMmUezbt99Akbus7/V8/LZ5q3JEA2VX+P/djvUrvdsNguPOLzGi4lT0KIfD9lvfGRrp44tWT6+Wyk351xyRhv60adPc3yfdb17dMtzxga6egfIffOa9unPHFP0unuSCVNHjNdpszmq3QOmrODn9V4dXz8Fy+zrBhjeXkC7aBJMGSPfv92r8AUx/IGeTXaA1uknTPv9/u3742WC+10WgndzVAnC7ahup64+AbGXc/fkbvcnx2yO2WeP73Z3zfmJjTUnmRvO9iN+9UxlC176jVccUePLp3aqi3z0+TwXdYa5OgU0y2c4VpwBAHsG8EYGQPQ5T8QjwaAjmPYcfbcSvfrr07p+JAAAC5zw6eSSbf2u/tpXHqBSOb7AnC/1jR+lD/EbGIGPPSMour7eAXc6MW1G32dSgH970ccD4LnQ8vbmcmb6GSDqGfYrfbCYpDolisyHAnPXozW+vH6zAQ1BKp+Ir9t1q18Lcrs/wVD+eO0ANHoGcG3cp+sFtumPlW/Lj7rdARj6+w546ZqXZMc34L3Vh9qOxql7xsT0LYEvAJN+A0mSY/z5IAC93cfgztWKVnmz79Hf+OR/AB/IlI3Xt57vmgATCJbsVzLvsLeC9GjEC0BUNKVXXd/82McSJdeer86+s9sFhnQ1uVjZ3bV4/Xu/9z9e4ghzC7AZQKhONALV8ItdIyOJiPoVoBMt4ijgMKDq0093YiDa6k/9o4s9o+3qppPVWx/XfHeckc8eJgPyBO6yp/EMUB1AIGFY+7Vll0PPBDx0P/r5KGhma9mE5C+Zpg/oKcFjLiQfcjd+s11dq63qmYlCwE99dSxaOjkTcctPOYAmfpUdRpKLlZcIS179pkfGTnxztM3S7QNwU6fxF738CmBhzzjmjj8YoGrM9Fw09mm3QHS8evXRagcgWNl+A2WSOVAaOFt/2dZAP7ZMIsL8Up3AvK7VZwmbxoF3D3gvEyDK/GD8AvMCEAGt8ae+ffbZ56v9+g4AM9dFYzLDe/VVj770Di2ryeNHf+QB/JkJVTvG2D7jxpxY2fiHx/yNdoAA4Op3Y2zGUX2PV4BOCwjYa7bdWK0NSYnKzEUD1fUHf/AHy3bGl2gyBvBCkq86rEo2P/NZGg/xOP6b++hHtslzZEtPxbkbYLxeILb3Vxizxn50zKNk+KvRCcAH2AIx40VtrRXVr14tGtnqysEF6n86acW2RGltdK3fX/5mA6nmNPKUzKsvdrtFc7xKtuacjsAylsmo9pPPL3/5y6WTy268v9sZzR6bC6oLcFtd3f/qm30UKl5K2iXH6IfrSYLxKfXZvIMWNo4fAuh0JFHlgfvm8zmXSZxFDzvNHtOR5NxzbHD3JRjoS/2zyyIeRW91pqO1G8/s+An4p3f1pwReSSX6Fg/iRXXY0eKdI+YDdiy+2e0SffOYOjijMVEfooftFPPgNdk3PgKWowMgbwywz8Z/cuDPs0N8eb5EbZZUSR+T9+RdtFRXPBJH/dmf/dnFbouXJFD6dOws4PiSNHz5csUifNFo6z96KhcfjJmJO82EaM85rosP3LNdT36wQvNYn8kwWxUfqj/5lgxKntEWPf0ns3jdUVHxOLlJ/DgubMZQYneLQcyzbFVtx4OdiL5e+td/bXrHhmSfmFfyTEwhscg/j654lk7Gh9quP/Gifz4UnNp8YZEBW2TOr39iJ34qvzKdojM9Ew0Xm367j+esfvcmRsHfnT5v9ce/5ZO/e3vhbeW6Xv3mQrJgs/iYfNpnT/YR3T3HXog50mtJJnELv4z/+Prtjgn5EOZEMSn8ht8Ku5AEXQmQFfAeoDYQrt8c5AoLCiKqzlBWTj+hGcDqBPx0n+OrEz1LWN2rvX7PgNRELxBUr0mV8Y+hmNJgj77qShEnENvzsy6D2IBD0ww8OeACYQ70YvKzuzNsDSSDoN/o7RO4IlieDowysyyDhYfaneXfHdvcOa3khI/kibbJT4MRbX2iFx3ToVgByykBIkOqDrxSV3QB36ZRc+1cH54BbBhWAWHlGFzGVd/OdRnIG0jbBpqOmFDS5wnUqdPkgo4pv3mtgaSv58/oAeRwRKYu7XEQ1LT15L4/QCzHRZ1+v7/ZKx0f+jO+TDL9pivLYL3dY4Vud18bdOk++tD7/si4GlfGNnr0n+Pdb2Nz8eTYjYSn6GCP6Kt68Vh7aDPGH+LjffzZde0j7e77N95+lMF5piMB6ll0TkD2Pj6+O87Yrz/xgJyAwSaUOTb13cT26DhGyTOzHSAEUBB9+tsRJhwHcicfNmTydLbdd07etFuzDWDetAdsEt0803S2n+f7/Z5jdvLfOHXtxdMNcE3whS1Zzv2TvTrZGDBHoe08RxnHPSdQf0g/ohHA0DP3zUO9BF1wkq4nf475HPvKcgjJao63++zPtJv0i42rby+udwLZHI+35CzQmfaB7Z79uW/+QiObWz/NyVbCtAOETTRWBO/bdty9pHTKXJ3fvt6rc9nznuHs0Hn8RK96Vr9f72MjijCtRgeuL5CqLVpLdns1pIQ+OxbPX360dxFYISVIrNz17Q44++PUzvYBYebZsxwkWwQWgixjkqMn0UOW3a9M8p+6UzvTlj5/voGQ+i7QOQza4a9th7+/go5pI6ofaC+Q7BmAF6Bv+wC3K1hIrwTLC+w5kmiVq+9AKE7teaxHewFDwRQ+1r/oTw8AI/WJvxWdtc2fZQvwobYECHcg+p6TXddX9rjrlU8+lU/2bAaZ1O+n10/Wil1n6pIzUHb6I3ylrgHM8aq+JHt2yk6FL7789epb9XatIFFwAxSJX5UNeKk+YCvgwTwyQarqkYCoTH0F0ABZV6D6+s2SRXVYjb3s6nGkQ0fYxasJBFvRib7aTW6Nw2hy7IfryYHMgBfA335PcEZgWGK5Z+woih7guqBygS1ff7N0GtBpZTmZssHRB1DmM9Y2OQJ9ATFWgPcs4Ks+4IMVw48e7YR7/5XB93gP1Le7prFBz8js44/3yl26DIxJFpfjU465ykrexrPEYd/nDhQgzbJdR6BrTADN+Cj1pyOiJEzsjpg8O9sVMr+M72MxV3VULmBA8MzuiDXtKqIX5qh+T1AIoBmv7YyqfkcsNQ6Mn+rAfzyNB4CiEiDux3/Jv+nX0wuJQGdq21GRbOIl+1dZq6UlewBu5sjKpIv1xXntfbcTRWJWTAUoNV/HS0CYJCBQLNn2vKNlAKnxOVvBN6yvjkOpTPKvjpV4ff36eDfDPru8MRr/6mP3rehcNvDYhQpAwkN+Zvf5A4A6q1U9m60xj/JfgF7pS+NO0iBayWACtbUD+GCjHh07NJ1tX18Ax2Jh8aMxU93Axd6h1X2yr94z3/kVM/nBhjRmAD/AGruYPgRMt59W3TPJaGzO+Wf6kPTUvMh3036/6/tOBn122Zlk14OjN8keICVhYA60KGDS07POw49fxmB60vsz+qtPM6bgZ0RPfPjqq99e3iuRTuGVsSxZRG6AxsrbndX3rmfn8FY9zwdgqo/RxBfqmkTWxec8Fluko7/6p1+tegPv6W79tlundvl01RUP4nd8a2x0VBXwsz6Yh6rbcVwr4flu+098HnM93U8nar/r6wicb/aqfPEMe1G/YADmInqVTI39aIl/XvI8dYMPVz21W5kJ2PJ/jbHusbfdq276w99L7o3xqRPVG2/RIektQRL47Zgg49HqfIBtNpR/ByiHHaaz0ZJcHFNW3XMO5vNEt0RrfGue6hp+igHN//GoPosX+Yb4G88lhaLDXA1PEnv3KcFRneYFz9kBGI+rz3xQ2/E/HpX0qZzdCGTFN6kv6Qx7bCcJf6Tfjmmy42Yes8iunvGH2o9/4rB0CaYkiT/xxfpn1wofAlZl0Ublo7sEbbalNpOh5Hf9XInNTz65+O+wJRiU2KixVpt2VooZpp2I5upqF0nlLJLjJ0YnW5RMzOtif3KCedSWPplvq9dLv9klPo/xHv/5tuY9MaFEtthXDNj99FFSyLxZ+5JM332zF3h1Dw409SPeOmK0di00E6v1Do74uhdD7B1I0QMbMR7ZvoljLf14tvWjOiR5LCCovzOeryzbxe600418xUbmbzYxGYhfoj+aamPFcP/xz/9mHYGFCV2cDQn0DL6em0ALhQQATABlgsgbRNhbb2M0p5WjbWIWrJsUG9QTXPW87NYXX391oReAApzg3Gq7Tw4Z5vQSxJ7nQEcbRxitE1yZAAOeAMnwcIFwj/cuCY705At+M5r4OQV5UZRDNvHnDD6uwXEEh9WFHk5FfTUpo42SkM3b41gqtJw/e96A1cZ0RJ883o5ZPMInjmPPkwmQy+fFWB580r8PeLjOr9srxfCGo20iubm5O0bHNZ/oVV4d876X7DLEM0kDPJzl6ae6nj798Iz9M/84IfpND/TXeDvzFj9ncMeYJlOOLXnOvtMvYwqwylBN0IUT1L0JtuEzWTLEZ16+erlXOtQmsA04PMtMvgDvuvbmZoNo/Vn1MH/Tk+oXSOHZ7ud+ifscS/M7oz/Hx5Q/AAOt855rD40NtvC++xOgnDI/6yj5PdQGWd7bx+MF3w/RwTlgd6cN0h7n5L6x07Xb232+orKTTvr1Y/3D3wd5+H6vBuUgzoBo6cfhlM/2Pxy/u2b8OX+6N+es6ag9u95HwAlSTLCOxuKonfUrYHs5Urdb/9hmddFX/UKX+eNio5/evcNpyhoowHmftnXWgRfG37RjAmWObeOq58h8BjBn/uov+fEJKr9Wfhwr+K/f74UH0THrrTxgmh09698OkDb4YcUrXgIdAOwAMskqgOQ3x4t7q3v6LtFZvwVCgGtztTmro5mcE6pf9aV5CyDRb0Fw7XLQ2tWQnpAtHRKMGdvTlvIz6HbP1Fafi8bbvY2bfvzkk08vR4XUbitO+5PY7GgMK3dyQGu7fsQn8phjor6Y+8l4Jy/2C+ommMXxXQHC6/2ejsoDMfvO5ptjomsF6rd7R019AupZRRUPojlevnpx976AngVU9AxHGlia7AoW+wMO3gFx+zig6qys95UIuIHe1VGwaXxFK3Bd//e42DuScvoBsnTfqsP42j1BatfrFz6tOf7RTq7HFwGWQGbzbOtoO04AbLXTM9pd4MFHe46kF+QYSEJOVvLiM18GgEtPJHNWHccOp2iLfxJRPds1AX48cr68856jB61A6eRRmeS0d5zseGIm+va8sq/Rt/qa7KqngJ19aWz2rBcRx0e6nQzjR9ckIwRTbCQ+GXdTNuTBl2LDKvv2ptXHT9YOkelPO1uZTmYXyIlNYYcE/9Ff32ob7ewT29yz1W0FN2BGIsxYtlJOQs8c3PXqKqjnW1rJyO6yaYLHaIl3bCkQZfqUdK6yk3fRitfmIAAicHUDX18vmtjzCWws/hyxl3k6nmdv8Mx53QHz5pnorm+tnrS6WqzDpuFvz/W9Z/myXbOC13wJ6OJbVw8Z1w96LvaRQOiIt2TWnxXCgJb4AlQASJlrgOLR3RieR16Yo7IB6CPnZIMPwOjq0M++V3fPN5Z7lj5aWOAdQ94H1H3JlWRaGeADf4h9kFAChJhLxLoSGQB3tgcIw/cS19Ruf3wTfhMQq0+2UCwbD+wyfPTo9jJ/OzbFvG0Vfv0FBFlAQF+MSZiBMdv1be/3IoLoAAwBHfeRjk+Wbeq+8VQd0UyPzRM9LylnLuFXmUfTS8d0idfifXysP8Z5bexV458s/lWfZFGyrz/G3Z7fN9Bl/E1/TzK5chKWtWW1dLwzX1dOIjY+8N1rXxIGhlKbAENy7YXQE0A235iDe85RSbWzkgQvX66V/egHRBvPwDa+am2a73tm6nS8NafvOXkvwOkZ+hNvzZ29JD0+G0v88dpY+nj9ZPHJ3Gl1+O/9dCcSvSOh5yUXtW+MJCuJOUfNxKO1g/bJjg+eH8c98r1W7HEc9WVhBN9jLUQ45tfK1q/4as5IH+gmG4UG86gEanxPv2svPTDXObKve2xc/KiPEpF0Y8oRDhK/u86PhRMBL+0ejtbso7mer5wc+YhsfvasftUnyWc6IzFGbvUnPjUv1GdHznUfn9jsaPBOlui2uCGavj6OzKRj8WCNu+P9VGQjHor+2uPfGI8+o93OtxXrjPdg9ruy0U5Xq7fj6vJp42d2Mb7Uvvhf/FGb8TddqJ3qS6b95utKtnQ92feZTPdcvhPi/Z72o77Xz3TWnEnOFl28fffusgCHvtC1dNp8H03mDEC1OILsgfLR8unHH18SP+ykuupjCQwyYKNqXzL+6vZq0WWOSQ8sKDKv2jlYn+yMdoTbm5s3K/lpXMJ7xQXmu3hU+2JEdl88I1Fan7xDRTxgrERXdFskEn/g43aWLVtxJG0tGuBj85tqMxmmQx3hNzGo5JWcP/3800s8xf/tuvk43tZ2ddYev5OeNGai2xyQHlU3jEPsOHf0kFPtsW/4mizolsUVsIH6XL1+89fYqtry3Zx28WX/t//yX28JJaU28RMch4ZCT2aZaAUZJjGTD8YBWmIYZ7l7AqGI71/gb0LHLAYOTdrr/ut3G6DjqPX9rGTa0aZ61wT6bk9+0xERCG2AZp8FeQYx0MgQVIYTv4KGxzvwFfzro2eAEgIbfTx/fvTq1QcrdE36F54dDjGne/LVoOMEaBOty6l+YOcBOqpDAkTbnPJV/6N9hNP8V9bkOu9RbtceP9mgCprOsm4FMLp9fmh873alTFnMPtKrWd4kEIAu4Jh8cm2CWPf18/HjfQbefX9TZ4yfM40CqrNeeE6b9+m3SXX2FS99Zgz0ITkCI5Nd/40VcuKEm5D6faZLvfgXwCOg7nny7Tlj+sybKYf3j/ZKeuO2z/n7XN+kZ/f7bgfGHH/aNB7OfMHfc4LyTOtZL3+sL/fpQPyd42HKv+9nG/dQ+5NnH3w/+j/HzawDEEAHBKz6Ne3P1KO7Oj7cYXTmx4/pXnVM/t7Hn/Rn6qQ5A1+Un32ecj7rmPEy5T+fP9sp75A3PqNlBXCPjiPJ5YYiAAAgAElEQVSyDrBu6t2aKw7gOzs/5cjWmOCNKbazz5nAmy/rrS/GJae0+dc1tAvY+jT5T6ey5yaYX3n0LJt/rLpLFyRAe4aOsH0cNjKmO9Mp6R0i2mbLqqd6ATRn3Zz2viG8AokjcOlZ8wvZmpu7bm7X5s1h3+bcdrbz1YlX5MAnCOjGa7aCzCpnfAiIHZHU7wUQv9grw6vDCmHguqDoPA/oV85j93qeXjy+3rtx0fn+zd6yDhx+/XonNvD66moDH9EORKYveIl2Olz7QAqBWCst463V9NFWkFvfFhj+du9wMKbRgHZziUC6d19whutP3233p5vV9fHLfRQQHqUHPReNBRm1aUdD1+w4BQQLeiQvvJOk+4L8ggM8rL7qBVwX3Fg9NvUg4JZTHW8BjBIsZEwn9dHYjh/Jo0SQoLXx0H1J1eh7/XoDbCVAzBVzHgVeffLpq8uioTmPV4dgpu/sZcGGcT7tLn02xjsCsefoEKAbcGJlOtC1ugBggun61X2AoyBs24m9wCHauj+BgmmrBaVdq35gssRRgYsVm4BQ8QRdBPACfePdSrId7UYP+Uio9huAlQzpYjtIVj+uN1hhfOkbf0ywRca1IZimx9VfOQE80Ncq22RBJ2bCnz2SWOh54B+wb65Ojqb6XnsCRkB7fNU+YN1cR46SXnw780H0ape/SJ5Wu+MrYLw64vE33+wjdPBVckQA2g5i8aJ4JfqMxfqXXPDH3AaoSh+tqowGvgQQgEzZLrZd+0DDAnggds9YhIMnkgWANYB084cVmfEI7VN2tVU/ZpKiPktu2e1QX5LrBFl7rqPn+owWYKJxHD92Yny/bL4/MsiWA8SixxEb5ufK0Ql2DBBn7rcDIJ70LHCZHtAhv8W7ybvvAB5zOF/CPM7OSMJJePI1WuXbPQAo/lRftLWAgp3uk56JWbMRjsqqv8A687VktjnR/IavN8cOewncwLL6ECCaTjx+fLV2+OFpOtD3CUgB9NgyOmc+rm/GvXYBQ5UFcsWTdCVaHWP23Xd7Xta3+F193l3ALtXmlIGEU/zQdv2q/uisb45MBIpWV89YqAa8VgcfK0CQHTI3sNXR2Zxb3cZ7dZr7jNtoteug8RA/srV2ec4YEd2Sx/22WDCazIldTy5sYs989pl3Ve0dD9Flx1U0vT1ejl7Zxg88qP5U19ff7iRP/eLXVu/HL16u+vCuurx8W7IRAMx21ufKJl8g3/dvdoLw0bHDsmctoGBjp5/Cv3h6+Dnq6Rl+RZ/8pRkn0amelfSIf/qQTCtbv/sPdI8nbDWbln8VH6vPOyj4k9nZ6pS4tuilfpuTk48joehbfE83ayMdqF7HYk0bFX0toIgP3p9UXy2EsksxmrsuSWgs8oGNO/NcNri+VsYihuXXHDtu+C0W5JQ4Mx/VX/6T5DRclSzYK3PFhefPn1+OqQIA87HZSD5vY76/Reuv9s4kY978ISar//7YfrYwntc+v2XuXEsu8bJrXpruSD5zB5+rfkucf3G8HwoIbwcJ7Gjvwt8LpivTc/2LC7vOfrJ/K444FsizjWK2xpry8c1cm16bT6LX0XLxxXu36GI6nlwsBhC3wcfWbo9H7xe/q/MXv/jFxTZWdtV/xJ78tfrBTkiY81/jRXVKymk3fWdzJdejK1kk88aCcWI3Lz8hmtEtRhO7LL/2Zicb6KdY4JPP9m59saP5QjzSb/LombnAJVrMN1MnzP3Vy1dBd3WxoTNW5ydMn2zGmvAP+He/xT3K8G/jp3jXeL363//vf7idgMoMShLenEgmyECIBIuAGRhPUMkkOZ1rE59rM/B3Tb3VNdtnsKKP0uu8gS2onmWVEwAKYCgKw6BMNBEWJxqgRLEmzwj53fFy0Wji4Otv5fVlOh+TBvx9eqwOPQNUnvUc0KPfwA1O+JrIjxcE6V/tuz8D5PP3nuP4oLk66Exb+PtDBxmqBz+mTMigTw7aBK1mfQDuWY9ndx/uKPbMfW3O+qe+VT/az7rf9ek8zfp9d4TV5Nu5L+qd17WJlsob7CYtDouJbvKQkTjzecpBnX1+2OcNCKLLWPB8dNSmzDFZ03vBf58T4KaT9BuQeZ9OPaQf9z1Lp9A8dZh+TJ06fz/L7axLU58eKvtjY+Ss2/PZsy7+a+p5qMyZzup6f/thguKse9N+Vu/UpZ69b1x9qMs7QXb+cw1IcrYBfv+u/kqAsLMzSGOjPhzvd/OAZ39Mfuibz0we3d7sbd/kLtBvZfQcI3MMz/nE2DGps6nG4QQz6e0EITvDH68+tKs7EWBVxJwz8EXgVFuACMCO+QJfz7ZeQGTeqC72Z8rSXMKGVL8yy8F4vFckAd+qFwjYJ4A8OtigOY93hERlrR50T32cTbpqDmafvj1WwQg2BMbao/8SFv22ymwHx3uHAtsVvT3Dr5n2rX5bBd/3tfrl6V6hWJ39tmKZ00Uv8AwAzLkEKJFpbS+/4tGROL15dzmiJlr63/Z5g6Zv3+7Vu9WbveZ0s9HJzepPgU7XyJV8vvhinyvu6BCBS231/f3tBhf5MNUBbJy+BHDhJ599fqG1MlYOV8aY6Hrv6LGt3s4aTnwBSTLiGNemwJGDbRUhP0KCot/xJforX+Bbe46RKHCwY8ZKK/zZY2evpOJfJteuC0KTkaBAYkOgax7t2Y7AkmQETEoy7ONldqLozZsNZMVLYBBHvudfvNyyNb4EONFuFW1la6v6AMbdt/qpsumCVYgLoP7q69WPeCNYkVTqWu10vzqit/rYKQGQsWcLfM/E/23ndvAPcFF22uU5v7CNtvyzDeizUjRa6gsbc04UiwWs3mPbAGLsQzzTR+Db0qVHe3FIL0mvTNckNJIvmU99Izf1AZdrKzqBqPogkKvupSvHynsJHjacrklqmQskvJTHO6C968mJ78anXTr14sUCkehjz1S2fhR0O1fay6rjFfsI9MMT74sA8NiF1DtgrDL90G/b/m4vQWe36BGbH63o6Xu8Th+sfARkpFtsEbB4rYI+VtOyjeZ4uig+rd3qqn/dq43Ge7ojbqoPdIq+1vevvvrykkDreSv0a1OwrW7gPEA8mtmx6gQMRru/ZCT5wvbHn8pZZZpMWhVa29WNjyVG7XxIPulLfxLb+iNmr046Fg/6LbkkkVF95kS2pXoANOav7lXean62G3/Nr/FcQnDPZ3t+4/PT4Z5Lf2onfva5Y+dHqw3xEFlOwMh8Qx7dq5+Vd5xf/Yovjgk05p8/30d0AOqyO/15IXH+i8RU4wyQaZ6qfnoK3Ov5CejUr3hQm2cgpzL43X0ytgr717/+zSVBUvt2KuCPpFXl0hO+ClrYGP1FmyQFm8W/rO/xjX2fdjxd6Xf6areKOafP5Ks/6OGbsInRONsk7+iU9JTE6F7txYsSZco5SpFvLrFpBXK6VH39/vjjV4sn6dvf/u3fLvr6Hdi9xsURMxn/yan2em7Z2Zt9rCF9quwCMB9drTE5x6yjWvmgeL38qwPIAERKaHbG/prLr64uR0TZwdqzQFQ+krFcAqR+SmRUR7oonog34nw2yxzKlzW3WdjAt7agpLolpozBmeSLvsBhu3XjmeSSXQ7e7RLdEr3JUuzD54zHxgh7OI+P45vH03gZ/wLZ++tavE8/4x36e86L43uW71QfYBvxMD5E9z/+4z9e5tHqXbbteN+RBTlsWPxnx+PDTHCKN6K5us1d/AExwkpWHAuwxW/mruSdLWJPjSf03rx5s/peud///d9f9CcHO2uMAQke9i1aJE7svOBLmq96Nn7yK3tuvoPjj/7oj9b4+PnPf77GVbz97//8z2suio4SVOZkczB7yG4mp+q1+wqfxNViuG++2icAJbOeT0fy7R1JxxetHburjLE1/93sBdDp1F/91V8t/vRcY9hiq2hx9KQ59BLnvv7uYj/oDxtiTqkPEn7mR8B9/Z6LJvru+Lx4NPXG+z/YotrLTnW0GYyO34MXYgp+24w7+95L0MVy8dB7456/3P4Q/vHb6QZfyvVoMeeImfiP2u4+P55fxT42JvveWO178l4JruOIPf5f12csr07xNVwgfohVLArgN3+AibQDxAQPZOB8COgmeOEeQKjfExRZwfsBrk9iBM4RDwipgwCbGQRRckyehJ+DbgZy9sEzAsjaNMHPAAxNE7zRLyDQdHrRyhhxVjAfSLQml0d3xzZx8DnYAiX16Wf14h0g6MkR9AJozrzhMAgCBLcmf5k5/eBYz35evO17vkTj7Dcd4XC2A+JM2+yDfqianOfnuc9T3yQo6Ayjjlf3JSBmW/o5QTf0bl3dAPKZTuXICt/RRj9m++c60Dp5/mO8xoepR12beqK8iUNQiZ75eW5LGXXiA+OJpwJuRoh+T14w5N0TYDCkdMPYnHTcxyOBe3X2N3/PdhjND8fh3Uvc75PjWd/O/HF/6skcG5O/98nuvv5MeQMkPXf+5PjeV/cc67Nvs83b0w6QMw+AMNoxjujapG/SdtfGj+8AIauH9I9MH9L7VkiT55Q7QOCsO2f+3adbH/DntMPtLK+33397mY+MuzVhP5AAubM7W+8AzRwLc4550tw4bRpZdK+V9cYlW2sOrX76Z4yqh7MsSYkPsw48PNNMVua/s2zOc7E5E38mvZ+82C9Qi9aZPMgBAzpW3iIAdRljHUHg2gRgzckcOCAy0Fl7t0ewM50rOjd9lWgUuAOOtr7tXTSVr33OcTRN3eZfWBDCCXv2ZL9TSQBqi21t9A9giF5lJAHY1Qm+ofnd+yMxd7PPFBcYSC7d3nrR3F49Wf3Al2gXUNQvq6inPWdX8Twgx9hAs4C3362IJ4v1+0i60dWVDDpAxPTjk1d71VJlog9YWznAYrr7+HYfPVGd8XD6bnjec3xAQXl96o/Mop0edj3ek7kVVP0WyBQ41F71Rfui5QAF+AXRWjtAXr7rnNc4/sYQuZPJ86d71XR1OnqGM7+Bj/3+iRIg6Q5gkN2OvpUYerPPw7UCLPrTxXgHYMYPwU987g/YZVUdOS2ev9jgT3/4ZJVfv32vregrQIqG+Z6DyrKDgvue2WD43fGUbJUAPz1ZQf6RLJEMBMjrH5tWOWBV/WdjnB1O13pOUshREV2LJvIWD0Q73xld9eHm3U6KtkO8eisL4KxM9SbPeCQeANCxVfGbXZh+XHyh7+xMdfRsf0D8PtOj2jWmgd/GevUABwqQzT/8sp6zCwCARF49Y37qmuAy+vput1v10ktgiPmn4Lu/7scTgGafyaAjosxj5Ei+y+aOdxTRQeNe8pVNrnxlJFPji/jGM/EQ/bVbXRJ61ddzfUqsmJeUqU5JbPaPHNkHtrP7JXjUX+AOTKyPwPK+R1f8bKxJpgYQ2KXGb1OXJAl62Z5oAFIEGJpvAJF8qTl/ZgckgGvfOyzsJqhtNp9dxztn7APOuw54rv8SDpLIAAtzRf1JZ/giPc+2KcuvqIyz0M3ntUe/9a26ameP12PH7rGiWZID/bXFjpNb9dUfR/VICgds02t2vQQIfQXkGjM74bB3lQAi8WTOiz1P9o5LY4fiDXthnEw7ZIECftYO+1sbHdEVMNscUhsAK75XdabbtSHJav6y80icwcfgS0xAChjlJdHmFTY7uxN/+IDmmMoFjva7lxLHswDueB+/K+dYGX5R7cfz6ut+ZaNRWx2j1RjoXjQ6oqf7E7PS58ZYfIl283L3aqN3oFn5DiNxDEzP/OR4uXD9YlscObnmwo92Ik2S2bgtARLf9y6lvaq9fvWcebA5bCZlsh18I75LZ9yvhN/bt5fkVrzrr7oAqZIoxtab46XXvSshPkp20Dt6aHGCtuNzcuIrBybTS35LelZ5vmWfjuepHYuEeia9ZBPNP2Il83U09Uxy7DvQm11grxsXdljZiSchpW56Uj3T1ie7+G0e7l7jId1MBnbvsfl8Ir5ufKU71ZHOLL9w7d69m5cqt2zv9d5ZWzvmX+XNkRII3a/O+hTfZyxR4st8zX7x06tbEqh26dbaFXqUq834KkEXn+xiY6vc4wPUfrTYXdx1C5vMyfpkvmJDq8uRUI6fWj7WOGEAjiPZXh3RbJdG/ZNAr710aMXKx4I643719/Af4iXcqf7xt9MDx9CxJTM2eHq9efizn/3s0d/93d8tHZEw4jN6GXy02J0sJvlv//TfLn6bnRjm8nhWIiU7wbdiW4xHCwq0Jb43Z/Zc/bGrlw8iAWRnNF0XA1SfOZQ/KUaZsWzv4JiLopLN8mM/20cD8yP6bgeWeJ3dTF6SRfWZfTMG2W8xG1nWV0fo1Z/6yv8ga7/T1fqhTeOcTy6+7rr2e17Cl+8nVvLc1b/7z3/5wduXgaIGm9UHDALwA6gynRvGJWb1D7xhFBIAo8AICmwJxyeAxCdjyPHvenX1EkMOynym+wwOWjhDXQfmfvd2r1Jl+PSLIuqvPnBsamsF6+93OxfjeP3hS9YJMH5W15vDcRMwBuAYMD5Xnw9GTKevuvBj0tV1Bp1zVp/P9U6niNPDmJ757/fkLd6Q455896rQCaySzZQd/dHu1Kf5fHXP+vJr529tK2MHyo/140wHHd/6ebcTQh336d6kH42bR3dbCe/jIbBz3pvtzDHSd/LWP+MDD2b/6ftDsnNdG5x74xTYRH+BAgxXbVqh9oFunkBlIJqxjXb9ua/v85qxaAzO3+wQo432aNvAw8Pv//jX8AdvzjInI/d/F4/nWJvPnus/P0c/6Ne5nfrvb+r4hb7ru90Z942BZDPHLXrYj3h+1vsP7cbD7wCZ4+Ah+u/T/9nHjmCZNM25Ys4Ns/75fdY/+6GNh+hy//3bDdKa1LuO54tv7z58yf1ZT9jeyrGvbKHxxIk2tgFmq93rDXg14VeXVXKcOWVr13cJR8H+fTYB2FQ5PDjTjr6zHM88E6gItipnTv305Q4A1bWD8r2F2Tg2103gmI14+/ZuB45+CU4rxynO8Zn91f7zIzCpTQ4bQLXnBQWzD/Rk83ivlOIsVrYxYxVL9q+yVu+6z4lvrwa51XfBtmC+uiUjok+QXpn40z2grj4s/+n9BmDJ5tXzvUI8OqOpP6Bf/WFr6R6eA0x7hpNc/ejj3z15slcMWj1e+Q0Q7JVAj67ujizlW9RW+tqn46oEBi+ePb8k9uKz1WTVa7XP6t+7fZRYzwCogZq1rS3ysfrJvCQ5BKCxqtKqn/iMZwKS+ODMZ6v0qlfQsIOMvfoouqsrmuMDHYx/ElpzxT+eqOvZk72jqOsFV45bMtflP1T/d9/dveAa4Cf5Uvmvv/ntJdkTrwQj6VA0Vqbnogn/qhe4Hx+siJqyf39zl8yyQk6yqrorX9+71/UAgw387RceSq4J5oFge3X8V2snjfmkQHYe9xOPrLZMfgKxaK3unm8VrdXE+ALkS56SDvFXEFb/BdeV728mOSrXs4Cz7kvcABq//O1+98vnH+8XzItpJEDZI/a/T6taBZzGU7xg29hxttSYZqvYhfoDVGa3jcXKRgfgSBAosRK9O/m055OZ8Jo2cj7fsxIwwI70TH/jkUQe+xHNAQeVDeyge2xKdHz55W9W340zYKFE5HfHsU4CXqt7jXuJ1T7VW5/odrwxBsyv0dr9bBGgHFhnnNceG2k+Nq9JytVO5fm19XPOodXfEb3GVv2MR/0uOVFw35hvBexcob3HxV4pD8SqHTa8viezfgPLqtPxHbXDHsUX7+SpP0DiytNpco12/I9ngHeAQeUlRfouiaj/bFZtdL822J7oMBdUr2NZpu8BvOAHVKZ60BQPxBw9S87xAfgRLQCVPb72cXkAEnxjqwHC1Us2jXuANPtVG9URr7rW/T2+vl196V46LlnOR6h9SQl2C33VEZ+Tf/fspuk7ULjxBYyubwBxfOmaeJUvVxmJkadPny264lXAs2Rlz9Rf/WSnooc8+Vn9NhaMme41hugDf22B8cdiEf5d483KaO2kwxaAsGPVHSDYCvDoBEb17Bk0Y8MCH5Mv3QIQ27lTuQDX+uA4Ju3FA0mc2gCe06XoLgFS37Rf2eRVPzvSppekG/fGl4UTSy/f3r0zl/3Jfr54so81Naex82gynuNx9dVuPKxtuxt7ppekr3aP1dPxoWfVW7/ECtFD398f5+I3h/I7+YDRks1IfulMZaoz3YuH2S5+PJC8Z4GtQFxHBnUvuhxv1f3KJefGDpCen2c3GYBy+1v71Al+t35pX5KsZ6K/eV3iYPtP+50X7Kk4ypivnF2z6O3ZrpF/v/myMBCxc7R7UXh6E7/Sp19/8cUlxsCjFZMeMZJjosQx8TC5xnN+iXFiPOpPsrg6+iuRUpn6Xvs9J1HFx6IfL8c7x6ITP+1SNLdIehrLdsfYZSlZDiOKxv7SG/zEWzJqPPKp+BLPDoDbbm+yiw4+kTl/Au38O3NRfKsMPr46EtmNc3OSuUDsRb7xTBvm5daPNu6ai+3+a1GHdirbs2JKMUnyXAnaYwFqfGteiQa7ai2c4I8D4fXXvEGfaiO+GMfJPNtuYQvbHe9hbuZ7MW1lo5Hfxm+a8Ur6J065vto+A5+yetc8/WzjujMx0fX+l3178eKCmaeDElDVWx1zLMHXyYg/XZm5MM64MMfw4yftE+uAbYmRKz/jbvMlX9q4hwUsPOV//k9/cYtADuCeGPbZ1laoMAQq5dgIuhgmgpiEGuyc78pSRAMTkKVeAF20+RPcz7pboXV2EExY1SFg3c7qXrHCEFfOy8qVmcF999HXfRMcHiyn4TgrnnJ29FXP6ke0znJeOs7ZbQv4dKrxuXdzzImZAzLlUN21axL1W7B2dty73vMTMNHfC5NPXwTWZKbvJt12QMy+MsT6tECO489zkz8Mr+enMvf96dMNAM825rMBCFPnfJ8G4cPnPzwOagLodM7zZznex6OrqzuA+nz/oXqmvCdPgGv0ju7pyxwbkyez/2hwzZhLB+nHHGsmII5244RzDcikq2RJF+nRGkfjfQQzEJ3yv49OfTVO+qST1SM4PbdJz6jXWe5nnTu3PfVDXfPTd3x7aHzc16eHnr3v+nn8ncfS5N99dF4/+TABd18/50Qg+KTrdOGsN36/f7+D0vk3f0+deEj/f4wfAYRs77RLfWfHpq4bk+excB9v9Ps++3Pp39u98r/68OSu7+/XGf4P8easI5NeNHOc5vyB5+lWR9sIyKLXvNsz5qme6x7QbK5wqE3jEz3TXlR2zj/TLlTWSu45Z3CQLnPUAaxGjzb04fNXn1y2juM32fXJkTQXdy2esBnv3u2AXFnzzHSQ8UL/lV0253B80VXdHCxBHR7McnStl6CzMZx7zh2AR+BLplbzLD492kGX5ILkxAzq2HWBqPb0RwLEXLhk8X7zOloWGPRkvyx+OrT6SbfOtoIcJQfQX9+X7h3B9NaPbXerHzho9UzlStT1HB+MHtFXwTB9b1xPB9XuBoElB14CpHIWWxRYcdCNAWAZ4E9gCzzrs/46CqDnHMsgmEu+zoXuu4A+PtTXft8BPnsBSTzp2QIe4MKcI7tnFaEdFOb3BWQ+3SuQo6dARkItPuykwU4YligwzjnxM7nwL7/+58sil/THzo87P2zbjtq2cnaCxGivDQDRktXbO0DMYiYAywoQjpcpdw+4BrjqmtXsEk6dh19/Cig3eLzrr92uSYxG5wQVJGcqw0e1nR9YK+nSM1bzGm/0ip2MbkFZAanjP8QifGarus0ByrQDpL8SIPEpWbAngEU7JLref8/MVbnpsGQLn4puGIuAhX4bE/gef4wJ3yV56E8AYcCTtqqve+kxetg64FK8YcPYoGQ0j76ID3O893zAS7RJ/lY2vZ6Jk65Vj0RwO0DYMbKpLgmh7Hf8NI9ZjWr8S0YAk4EI9QVIKxlav6q3ZwE0fW+Oswq++gH4bGDlore62ZU5DycXcx/6em4n7/biM6sbxYGBQMkg8MTKUOMguvvuxe7eh8A3i1ZAeHU07sTB9DeZs6/zfQp8GMkEcTk/Vv/4/XSNPgJrqhvoFH8q12+gTv2Mlj6BzNFvtW19loTTRmWri46a64G5Xe+aRFpgcPrVdfZfEqV+7nH59eUolvQrWTfe64d3oFRfcuh6dqNxu1ZJX1+vZ6qz+qszuo3J3cbTywr+6jH/2i3y/fd34JFkAzu67P8BRLIrXYtO7Ylr6rd5pmeqq8/kQHbmZXVV9vPPf3I5xstcYKFnMpWMFd/xtaqDf0a30dunxQIBcHRl4R3H0ZKVjR/xb/qpXZOojPa+Zx+MY3Y6WyJRlF71vXqMI8k2tgvO0W+7mepfspvvFqt89AMJzR198gP5Q9tf2i/DpmOVA+Cv1clHog92AnBmb2+v7haBGEPx7uXTnViJz+YAfm+2pvJWvfO72FuJ6XSiBMgafwfwLIEyj9QhS7ZnJTaPBJTdKskhXvHpeyaeA+bJpWOA0pFAYHEDufTp3QbpmF04bNKi9ziSPh52366Z2u+5iQWyUXC59MVc0r3aM+dHtySHI84AsWKRyuCPsdO9CeKyPelMf/kreFHZ+Jpc+HJA057Npptr4IrvjiM041Vl7JwoAVV/4qOdovHHMUZAXr44/0wyRBKsd7/Ul3jUy877/hd/8ReL9njDVoi5oqE6OhqKr2Deqc36Ew3euVF5u2Sj10KXeB/PLbQwruNN9deO1f7GhDi2Muiq7o7E+uh4ni9OV7ovyVKf4kP86p9trm/8SfbhklQ95vv6OsexF4V3ze4Jepasajd+fPJq+3f8kXjT9dqr/eYN75SJNsl2Y/bm/Z6z8FqCvDriT+Mv+v/hH/5h0RePJJnoONuSfvc8/9r4TEfrD5sY/5OVORHP8LTnop2N6lPixqKHC2bwfifz+A3p60okP7nTO+OwNsVN8HTzcTw1VuqP+/xz/BU3Jmu2IVqSUfxgy6sLX9hVfoTFLezBXKQy8S1zlNhc4j7+myOv/tf/5x/WEVj9r0D3eGnK+nEEgJz2CVJcAuH3e+KOATG5P5emWMkAACAASURBVAZJB1wHfnB8epbRxhhGl0B0SHDvOpo+ffXy0bs3d+eXu07ACU82WHv6evv40aNnH71cCsp5mOBUdWDuQwBW9HHs8RHwUF8Y+avHe6XQ+e8qIo6/df94qa5nORM9sozco7sXji+Dcb0HL8cSuIJfk2/T2er5/vX3B4QdFzhg81nf66/y5KfeH6t/8oEsPK+f6pMAmYGjAbFJvOPf1FP1CDw5fvpJf+m8Pk15n8fCB3I6fswB7f75Gn2Y99GDf+ih/57luJIdeo2zyUvtzvYFlvRg1qMubdNx4J2AxVia4BfZA2ON9ejlTBmrD/GFHCcPpv1AB7sz+3B37U5z7+v/ue3zM/eOyTFOtfnQ+JjXH9IFbdz3Sf8/1Okf9uk+Htbe47EDhM5Pmub4qi8m0XguGDvr9eRJCZD79H6Oo4d4/FCfJn0dNWXscQYv4Mh4gfxD/J/yOduIqeuT9x/07+3eCm8Cn/JgS1c/WgR/2MxZ1+3JpJu4KyNwNXFPW+z+Ry/3SvnsDkeXzQIGqgdYZT5t3m2McuCqn12Z9nfSYcyvueQIsM98mvXVZr+BEme73hFYgkwAgECzZydvrXoEru257W6nJkc9GjmLc34iD2Dl4s84I3TaL2MhZxxdyrGJG7jajhcd1F6/gWD1J14DCuKXoL+dDvyLrk1wuXolBCojiJiB5fOXe2EG3Q0w7w9QfPV460ZtLNDyu7uXoLOB5/FJnhvA2QkhoLJAq3sArD3utm0QuPDLLnU/3okr8uQvdT9Htr7n7NK/xjWfsLq6Z9Vc7QmSOoJu+mjxvWcllfAZgGJlP0AYCGh1rT41FuJZ/znXQMJopX/APOPDEQQ7EbGDzuq32nT6ovjZ/YKm6KpP0R5t9aPnXz7fAEgrX+tD1630i5a3b/euoNoz1ryMtMAnoC2H/ef/+F8vKxzjX3UUrESzoNrZ6JIs9SN+1M/+9NuKr2hph1sy876AdK06q8NqNKBy1+e4qM+17TiK+lPw5JiADb5u3UuvrFwWuNBBiUcJPkCbhA7AurYF22iyowYgqW89B2AjE2XSjeQRPwL47OCRAFgA4+2OKQKyjE9gIj4Ae+hC9QC3rKytjLHbc4B2uoQ2QHXyAtisxOdxtIP5AqATr4EtHXMSf9PTynjvgjHMD5NgAUZNQBAYF48lTub4jV7ggDnSikpBvoA+PRTUvny5Y8LKSxRFB5+yl6DzE4CUbCgwy7iZCTE2mI9OBsBDL7eN5sCMaK4/kiHxpHYE3N0vmcRusJPGa9clqs2B6VgJdP6KflSvI0IAPLVHF2YysnoBk+krGxTN0evdKmwR3at/0Q64ZTuqw8tRgYm1IY7jpwM+zTPsOV2nn+aY7k/QpfsAJ74E/kzfMF0Chpgfo4Ftru8zNusZc0M87N/7GCojWRFvdqJh+1n9b3m8vgD79VsiKVtqbmPXohPwPjGQ6pX8/+1vv7rUbddSNif+bwB2J/Mk3q2CdnRY7bO9/DPjBNAV7dXp6DXzY3qGV5W1mlpCbtnv243ZGDt8TLYyO1d97E608DPZ8ujhnwDhe8ZcK0Fpnu9ZPiEdM++yQ3SuNszR/FcgLFtXm9mM+NuuC+Ay0C65Vqa+SO72TLobzyo3E889P8HfaOEDin+is/ZLoFW+3+bJjtjqubWD4QCU05/Gol1b/J2b97eXo5vIp7qeX+/Eb/2SrDBe6Fp9AMb2fSaljc+PPt7+9W+//vqyaEU8we+sf/xTOhMAT77xJv1Mxyprl5MxZE5tDv3lL395SdzYqWtBBLteW+qsja4b22zgTNTXN0nd2kxm7ApAOB2r/+a+dAY/jQdjP0A9m+HdVDAbidTkWl+jeyep9wIytq262+XStcap96RoE0Ca/KvbnJD8APBA6I4mY1utZl+6dcRM2QlxQDTXp+iIP/Gu9qvfYpVodbxYz318JGoqZyeH3VP8TOM7/pmL3x2JyNr2wngLONiSEjrxTN3iq3hXnfWLLYbrSCbURzKLL44h7Ripfu+x9c3yRaKrcxT49f3uHr5IcvGBup6ORF/fO+IPpmReckyao76idS5M4UPGKz5hMq8fkjvLZ3i3F4PxLUo0JJf6YzzYYclX6F72YCWAXuzj7aIrnbDQxrzONyB3MeV58YAYhF4YH9m8+u/I19rI7zffqM/iJHY3feK7sNXkay5fSYDbvRtE7GbBwbvbnROo3XhrTLDJ/K+Z6IBV4oc+LHs43rHG9+PfpZc9q23xbtenjldO4kJb+Jbd4dOJJ/BeTC9+FResuP/f/19/tV6CDrzjUN4H9gAVONRrkDzZAM4EbyKakiHQxGMSrC6BoPoAdH0K4jmu6pmOyjLwTx4/unm9tymb/HdAv7fK1R6HWz/V/7YXXY4zPAUME0jh3HWtciYYvwHA1Q2w4vDXZ0b8+gAitF0/llF52irA/bdAkOPl6a7h46XtXs947OTo83/4fK+0AVbX19q9BBiHbAQt5Ku9S+MPfBHIA4h6jCOnTrrjHoe05zgVs4+zKXLDT4pM/q0gm/pmgsWPuQMEiOSzZ6d8yJ9uqwu/kn/8rl90Ea0PjQc8eKh/yt3Ruwfq7JNnJn0MuIyy8VLfDGArF/B/fvq+neQPk2ZTl8/ynUZLMDJlQy7oz2AbN/Q/w2YlA9DwPn27j675XO0KbKdDPa+NDUY/uhPoPh6dVf4sY/r8u8bIvD/HQtc3yPsheD71bxrwrp//0q9Z5/n71eMfvr9m8vA8NrUBlJp6OfvvuZkA0Y9JoxU9F/t1HI925vdDPHTEFN2n95UXCJ37M8d39u6+/mr/zP8piyXf27vVCuaWSXt8Ws89urP/H/Dseicd8K7ntWnFBBvBEZ99vX2/EwzVKbDh5JG9hIgg14qvxr8gqrqNdWNacHWZ7w5dNB/qr/FtblCX8ceBAgDqR3y5fn83HwCrlRdkLgf4WLUebwX+e27Yiw/6Y3f7XR8Bu6udI4jpGQHHCsSOY0oEQewTZ4d9MqdXxsr67nWGO/sF0JxJJW1zJuuLsbNAp8cbZObQVpajxlYL4Kce9L15+9PPP1l9l4R59XIHRtG4gN8dR18Sl+9eb3DdHED32WPjjGy7zhmuHKcTSN7vfWbu3Yp5cz1wedV9e3c+a/ejF9hU8ACUiSdLb97slaAFDfhZnxwJgM5vv9rnU9efZCY4Avh5jiNsXqnMXPmojQIuAVwyodNdm/bYmEtGgAQB1NbH/dJEoK3n1Vlf0LCA8uNFqgC99LW+eAdIMuAn84t65uZm6347Uc31Vq8XTFVHZdsB0vN4Ho+tVi5QtwNjAorpN53r+Z1w2YnW+Lnmnvc7mQdwjYb6Jngt2Kos0IK+eS9K9LTSE+hEL2prA1uv1vxVoqFrwLDKWcEoASFoBEh1f67yBGJVb9+rM97/4R/+4aK/QDVaADvJjE/H7mu3c557rgDvvDtkASWP9s6fjriNrvobb6O1tgXtkl7sV/wL9KCH0VRZuoTmdK56A00EiOmHYFzcIXmS/kZPPASORXeymSsljaXK9x3PBZO1Je6SHANyiJckBquD7a+u/usHAAygYd6KFkecSWA6YpB9ZE+rY+nm4c+yH/FkAqDJx3wwAUIxiIAY4EXmkoHVFX/0UR3Rgd9At/qb/tTP9CkaJc2rd4/XHSOwKx1dVz0TXJOMZasm6MqeVRffiV6nU47xic8zvjKu0ycvSY222kgOgBDgcnXaJQWUd5qDcmxtNPFbpu8QP+hIfKTz5ut4zO9xTFH1RKsX3c75x5xXu/gHUKlcYyteSVo0Voxr9o0tkqDoXVgWS1hdnLwluo1Vx/CYNwFI5ujaT+/To8oC1f/lX369aJWExW+7d2pfAsE9Cd7kUv3JMj72O/qNM+M4mgBQfEfzcrKxQlr5Sc/NzU4grrnm8LP4M+YlfqCEJeAxOirDNvJLgVr8sfpQWfKuvPmjNnpen41L+mLO6boxbyEM30zCKZ4HLOJPdXeNX2n3Z/cd4RTtYgD6XH39SSba5cxvjBaA5MuXeycMflutH23raLLj5cmS246Uqi/df/vu/QJqG2ts1cIOHt35aOk0X1hyuT7hW3yPv9WZ7rKzlfvNl79Z9H117EowHqPPGODP1kZy6PrHx7FayV5c3r0A1dqjm3x/z9VW9Pe3jnj69a8v9rg5MxolpKPTs9GjzmRjJw07bEV+bTdvWYxR+z1zjmWmrxP9dldUPp9kjgG2sc9kXZ3xN1vOL6tcsuuZ7mczoiEdacxLvlTOYgo7dusX/yg66WX6lFwkc+tXMqvckwPDjN+SQ/zqaDcfwceiJ1rYkIUNNqaPY9wkvs1D5ktzZXpRu8ZoCZj6Gk3127z393//95cj11o4Ie6Mv/qb7KOPr1sd9aG6vccOLpu+AMh7d8zf/M3frHISo2zQN0eipbrpTLSLEcT9fXrHlWMUa9P8Uv/t1P7TP/3TR99+/fXlvVFsdOXsULE4J3obo/XLnLPq+XInyry3Rozb83RXf/jtfJn49f2bfdRzdbJ1yTm5d19S246o2nekormnhRfsPP3pOfNvNEVj9dV2OyPrl0VVeBefum7uqk4LECRh0y+xVG28+X5vEOA/0eV2gCSbrvccP9Acw39K9hK7dttEazRZCML2xSd4uPiuPsJckwFbxRfqObE8fGPiM3wRcUltuTZxGv6ZOLt7iw//4c//+lZAW8GpIACY2SDwyeeT6716FmgDgFAWMbPcBFzUbRKTDTKRGvAmY4A2YPXJETgyGDrGeQdqYJDPC0B2u8HohNM1femaSR6gD6wUyM7P7tU2hwDI8/VxxiBn22TIaekIKeAFB4RTyVCsYOh4Kwj+cqTbASLoxBuAWZ9nOVS3YA2YpD330IOHwKP62L0J8NVfDtS5HqARWn3i/TSG52f8fgjgvpPjD0HjWVf04gcZaB+/6Obs9xxEBhIgkQyms/AQ/RNMxN9Z/ixPA3gaiIfqxveH7usX+rVV3y59evrDd0DM8U6vBSyMEF29eb0TRpXh3OtzdDGGAEzO+aR9tjd1iMPwY/3rCII5ts/PTp6fbVe/o8f49ix9F4yzV2g7y0+bs/y8hlf6iZfshd+TPtfYJfem7WTrZp/R4NoEJ1xjt9b4Po6Ye4jHz57dnX9uTExn5ebm7iX0ky9kIsg/zyGX8T1e4m78AQcatxK753mFzKYtuW88TP7FL3oIIH7+YgeBdO3p8fJzQOGcRJeeH+8E0f7N+zvdB3TQcfoy7Qob4trTA+Ge/Tjbx/OYo5/AHnaUjghggTVzXjnP073cuvv0ilwEx1b8SDAImJNL114+2Vv92RT6ZuWj330CCszpe37Yqz/OY3iOW+CzeVpbS0+OYxbYILwgT6u22NMcwWiXBHr16uVl/q2O5m0vR+07fgl84u0MKq3Q5hhy5vaLrfcxOrWX45cv0vcCLCt7c7J32b063EqZ3s1gno2G5y/20S7Ai+pdzuGj/W6H6KosgByNlRH4dw240HPxEX9yC9KXfgvOa6OgonbevN1OLQe6ZzwHfOt5QFrAunmg8gLc6u/5aF4r9q43aBr9dE5QKFlTvUBF43HqbO1Ei2MNet6LECV/ON4zgaUO4xbvdtD2fOv3cSzCnN/IVIKTH9FnAUf0CADbOabN2ut6tFrVfH29F6x89tl+10Rt0iWriKv317/ZCYS5ii46Agn7CxSofiBXZfoNmAKIVnfX+uuZ19/tsUB2jYH63/ip74Cg+KguPI0ndqCQXXXGeyDyT37y2eV9K92rf/rQOFjnXB/vJ2nM9BcPk7N3hnQ/HtU3QRb7yabMFfcA0PhZAApoi/6eD8woadKfFaASEd3r+V46v4K/4wgzOtu12o6exkL1acexK+x++hTfu05HJZKiFxjGrgm+rVplw6In2pN1qxjT83i8ViAecuaLVgZo2LXkUt8kfrovIDUvRJuxRnb6NnkPuJaI6bdAd44vdi86f/3rX632k7X5OZrpWe9ATNZ0w1zst6QTsI9PZs5wXQykf+lJtLFz9cfYNNdJBPAL6kPPSDxUB0ASeC/RB7x882Yff0bG9NFccrFzh32L5/iGx/Fn+laAxepgmwA5kjVWVEcH0EIikk7iDWAMaGgOAw5GY/XHa0eNACLYKzofTdGPL/ESQGh89Wx6FF3xMFlVrnZqs2uBPl03x3oxb7/NSY0V7+uwSpnOs5M3Nzuhi450LLtRPV2TVJHIMl9XD2C98RItkiT9Zr9LgKif3xEfo2v7ZXvxp7nEHAK/MAbtEowHEh4SSlP32YKuZWtqQwIFNmL+2WNgj/fKxROr8fG2PgKIAWloszuBz9Fnz1sQAOTss+v8l+QSfZXHE8dAspNsV890L/B8AcNPnqxdBmxBekS3+Rf8frrhmELJ4MpKVPJ78L+yxmD97S+g0DiKrsZXfdr2du/ItCvInFlfW3kdkNy9/qw6D0h1TE8JkPo2571le46dOfgDgOMbJIP6LXnBN4uu+gm7+fb7b/dK7C++WHrN7tUeINbYAjavI3bev191A+vNLY4si34r+GFSkuT11+IKtmnGo+wXfTP2xFZ8NcBo7dR+esxn/ACEHYtOAfV8xuqun9WV3kSHsVmyrDYbi3zn6O47H5AvBZzm+9AJoHI8xyPzImyLTtdfoLOxE7DPv+55tvvmzZsLCB9g3fXastgjOdJ3c9b0Gxzz9f0RQzT3x4P6kZzYUj6EhAj9+Ox470e6Ubn4GW/+/M//fOlXfe3aTEKy09WVP5mNFMtGq5hFDNC17Hj8T2eSb31kL81VK947sEjxi52Y7Hn6EJ+73i6waBCrlDyL9nhf3bWZjBoPV8eRr+pp3LJP8R099UMCBCa8fKeb96u+9ILtTMfEfeyUGDx+W1QSD0tQroVsn366dLO6u263lDg53taGuaN66/PCYJ48udDcb2Mjnpojkr9xx/etnKSwd6uw9fF+7gKRGK1M5fngr7/bizzihffqpHvsDrtqbLOf5gl6PHGS+sangmFfxsVxooR6jT/Pw5bsiKwPFj+QS2X5mHjBp61t45g8egb93SeLFef8x//y9+sILEEnJ7drVSC4NoFw1JaFqbL3e4U5p3IGqNNpmgFr5RDueQTK0HDSZJsN7AlgrSDueicQgD++R+8K8NYkt4EvwuBkLKfhdgcz3QOiMPaAHX3FvPmp3Ow3xzqe9NLz6pngT+UXeLPo2/fxQ1uM4YW2sVIWOLT6erO3KglUTLT6wKlJjgy6e2SGd/Nz9pGBB2KRq4lz0sxguHbWl4veHKCXvkwez+/ndzycy5dA+rE/Bobs9at2k8HUnalDniNX8nBduVnvfXT8rvLGjskHXdU1A6CH+mh8kOX8pBNTt9BL526PI9fOfJ2/p75M3euZEiDzb9qByhm39cU/HfkBLSc70n06+/9XP36oJ3e7YKaeGy89P+3EeSxM+d9nBx6iT/1zHEx+kg0+0Zez7UEPOoCLJoLzGHxInl2fOt87RMj0/LnldLdbSR/Qv+W3txejVzDoWQkQMv9BG8dLcidd1csBmkGfOvCqz/P4O9sTfZ12qWvovH6yV75zcJ71soNjRb5+fSCTm7sdOUu/rzY/6c4aE0cy/Tz+yE5wuOzo0d7UqfndfIg/0yGhA55Rr2AK/TNAn/PUchqe7wQomdIb81OOiHFY2xIgAO3nj++Ob/JcdEiAkEc0Ahyqu//Nqz3/6fPZjlmEUN1z3u73cqwPG8NumuenPhojAGYOZr9LgOgTEM9KWQBw7QKW0R29tW9eVwc7LjCfoFr1WLkX/4A6u//bh0nv1wrJm7t3u0iASMLwxVb73+3kCgCa7gFGrf7lR5ARcEPS5Lvvdh3xEbBPr6vr2+/2udVTN82fAtTKApJ7BwidAgJWdq4mWiunnmwfM5kIGiRteh6AG28AmtVR2cZt182BgGPnJ9e+F1cmp+gkM+M13gkqBSTde/58BwWT9ulEG4fTucbLaYsb34Aj4BeQZgdHO0AtURD/kj2fAICzwIA3OxE1kxcSaZ63im8mudij9KAActrfdcTFMX/X14Ko5IePAuR4VLvGx3kXj4CYneG3bD3dtpHNrR2rGR3p0PPVzw7jgRXs9CB+WZXKrwNwRrMguHJ4JYHX83SzAE+yQjKqRExyqJ7Fl5sdN7TjKl1LFuRvkVO/JYvcB0p5ISbd5l/0PPC1/i4bdrxknf6xZd0ji4L6ykW31cbGSX1M5vG4PgA83G81fnVKcggyJQdqR4JAorZnGkdkMOcUfWHr0O0327jlvheYsB3VL5Bftu7YAWM1PLsNdLSqWIBrJ5e51ZgDPlUewNPnnPfZRv2ujfpuNXCyknQEDAG0JW0AlLVfv7/++rerPX8S6/qRzgF9assL0ZMVECowl857hwZao83Y6fnoqO7Gau06mqL2gakzZsYnq2nZM2XxSiJS0pdPIaFdneaY9IgumZ/Nrcmr7xJFdmfQz66vHW3HTq3akWSZq7Prc3W1uj4agM90rHJ7lei/LN2uTfNBZdnAysUjifcJ+kYLG5t+9ru2HHWyj6K52+1jngDmJosvv/xiyde451+xDRPIk3yxKtg4WPPrtxvo1gb71WdjMHmn+9XBP97P7oUM5qP6IC7n06YbxlPfa4t8jWsrrKPNGACMTb0jFzak+upHAF22SWKh59L1PmtLEmXyB2htDpXgtmAgu9V3ST5Hj6UDwFg+QZ89G6/wEvhtRbh5Bs6z/fwdv+IHe9I4jOdvj9XXa7X0AUbHK3jK+0fb151x8cLSbrYsAdnxsH9Jx+QouSspkdzonxXZvWQ5ensXRMnvypkLzB0SDGKt5NY7QCRCZ+wKqLVD67z7ItlHj/dKSTRFV/3yTpHqrN1+Gzd9h7fBDy14MIebOybtrtGN5Aeo7Vo2ILlkowDB5ovA8mQVfenbxCl7XjKpeqLFLh3gML202j9aqtuLr2u3nQ3JI33oucpWVzx8vHycfbwoX3vNByMmdASjY5OiJVnxj2EcXZvJv/j65XFsGT/OAvVkYf7g0wLYF89+7/eWvOpL9ARudz0aa6PPxlE6VV/0iV9tx2u/10Kljks6kt3mINgGG2uxjBimcbF8qBbVHPOdhTqN+fonMRwt+s8uz3i2/sd7CxSiedV1HCtqF3S6YLdR/q6dfjN2mf7B99/uY/T0EZ8lreK3nYWSd+aaFX9f7wUA8am2S6Ykl/RGokUfHdcn6csXZCOisXbTtcZdv/kWyfJswxd+cOyQiO74nE2tXnM0+fVs/GPv+UuPj1cIxP94Sv9LgIgh+b09UzlxgbwB/5UMyY2/EN9gx+Lk2olP5/lYm+QgJq1O+qFdcw0+kzGfL55Vni3puWgUx6w589/957+85eRwhDlcDDIjYlUIh2N14vt9zjUmAb4IBgiDecB6hC3jPt41IlAHytSmyV0dDObq6OOdfHFP0K4eAQpg5eKpHpkgAu06sAzIwYhzMPSNQ79AmOu9qk0QWj2LH8fKeoE2HnefE4ePk0fquQSqTzZI398acOMF8hSPw2eSMVApRG0LThlddFy938kX4LS2TJpTqaun+xSxZ25uN23+Nphz96e+h+7X/o/9zZeU31fH70qA0BWBCRnTGfSh+/xpMJEHvpHZHHT39UM5k/t9sp51JtMZEE8A+b76gXln4JD8gFT6OSeCJfdjZ9Hs3/xuvD40fowRRs94ZhPwe+oFHixdut7bgydIy7mOVs7BWa/w4qEE2VlXJt/xu09OsnE35cTuzOenPuDT1BntaJ+TcBlv4z0SW0Z7fM9x17MzqDn3HY1r/N38MAE19YSen+nSj15uQVfu+7y52auoznqrjadPNwjZ/7ST05ZebNmx+2w65Fe32/7rM7tv/pgJEGOjZ5dTdezemfqqLtfIMJ6xuwIgts0Yo+vrufVi4h1Is+Hn8rXVDiRtmDeAFxxd/JljFL/mS9annpF5/Z/9xlfyi089Y94z/iwgMC7PdpisSoD0d3ak1tx2APxbz/YOSfzI7qx5783eAUhueJgz3LUJGgKeyGLT9KH9xyM6Dlhkx/gDeKJdNkN7fBX04BeH3Jz97Ok+F752rc6ur/qvH/jacxI52Q56iN+C/T4BvPUzXlr9NW2TYJ9P0edetbT9qo5e61r1cySXTXm0gcXqzumla56xaEFf6OgKjo9VRn3+9NN95EJADuDESr3oxK/vvt8ro3Mi+6weDmjfC37jTUFibX380Q5+updDD8isDU7t8r2utkNaGUEtIKv2+w6c5qvxZ/inPRd/os02fvVJliQPutvzALJoxDMg8F55tQH1glbvc6h/1ZPTHu+tzOcXccSr38KhdsIk48pMvaIPHa5X/R9/fLdiGRgaf/mxdmqpOzp+9rOfXQL6ZNmzwGigomCyvkyAoGcL2Eq00XurwOmVoLc2o79/x7GYs2u3tqoff6bPEx8lbeyK0l7ARvQ5Y5mdIedkE+/obJ89nz7N3RPkk55EO3DD6rv6IQHLJgEg+o32+um4lBcv97t43nx7944CtkCQGQ/45PSrPnS98RC9AFZj2FEq6VrXolGQa57g06VPfKDqn6tHAXaCuz7jsxX004d0NIe66JQYLJr7nhxqAw/6ns4kA2PTquJ4Q5/1nT2cicS3b/e7ahqPXQ/AAo6vZNhX+x0LVvUaX9XVP//F0Q52JJpzJGlm4pAtNs+zJ/EnXZHUiH7txBuJg+iJjv7Ni+wvn0A81ztAHHdW+fphLop2RyoBRXoWkAOMinY8BC4ZX3S/OrNF1c8ms/lsMntRXYAGQCs96160sOU9Z0Wxeao+87HSSc9Uhn6ZLyW060P/QH5ABllEf6DO9Idrw+6LaJrHdERLz//Jn/zJosUc0XPpT+1Ud4n7GZfyq6KZvyYpI+FVP+iBsvyh6JN0aty8fbsBn9qdAJydm70Evb5JNlY3vQW+9WygnLlordA/QHfjt3LGBVlZvVz90ek4vfrhJcHvjyMMxdWXawAAIABJREFU+dT1o/aNB9hN94H4AOv4kz7U33iZzartyko28Hf0KRvLTqUL7979f4zdWa9ty3XY99N3t5VEWgnYKTCkF332PNhA4iRGngIkBhInMQIkQKiIMkUYkmmRl7zd6U/wr5q/tcae3PvQG9hYa81Zs2rU6Juqmhs/5h9P0o/ZF7vxkvvw2TwUmrdO24k2tmeuelYU9/L65kavKSjwm+qrRLMiRWP99Kc/veRlGjM+6HrPhJfw8dVXv71xtBsfAg5b8jFjUDYerz9+ut/NpvjYXJasP9wLg+CNrgyfEtV8avzdZ3NI/5ZIrW1H7PT55NhNFexsMbtGpqZP9vrYbRX+4xWyTUfwP+qPneGjSLbybbtPZ4S35hQuFXQUN+mh4O3+LLo23tx9Uj/xT3jrb8Y1dpCwSwpr9cGPlMeCp45zgnu2iZ9HfntG8pO8SdJHq+Srz+STL1OfjkOMx3o+2OOzxYsjcayAu95VcyReJdb1v3Iuxy4fvCvGQ0f6KXz+469/vcYK9qnXowE7wF/g4/X8y+NY/HAnRuA3W2ikYKMAEqw923xrU3s8EZ0ax9GMEte1rR/FL/5O/XS9+82rQg5bW7/shMVmK2b49NNFw8big0YTO9zmbrFgXrJ4LPpwHGg81Xf63y4Qepae8k6NXoJODzamuKD5kDV+EhskbxCPPHuxF7Gs78+erZedR892hQVL80t/kZ98IbYdbvljzckiJQWuxoardDI9xyfvmp147ES4DNZwj6bg6/n4Rjz47s2O6fBQ4y199HK/c2byL9tQm3x3z/Fj2b76FrdPWeQ78ZvDo+PN5Fj4bIoXfP7gj6ZkhL0WK+hbvkMs2xhisZm/qf2S83/xP/8/HzgNPSQhSGHPAETVO6AEk1///ttLkMLJpWz1NYOlAAxhAocZZE8lzZCZCKKt6vp4t4MFtBI8M4FJ2deeg3D+pMg4fBijTw7yVM4SI8G1hPTdNpAzQdJ1K4MJi/6MLwGD4Tj0YPX56u12whmJnidwEhH1DT8cK0UKCkliSUARzDsBcX3fCsdmDXbgbI7dtX5LYDT++/HOkvm8BF5wfeyvHSwf+5sFEH3O9n+sANIzU3jCu7kRto/CdyroaAsWwf5dfRgf3dEZrjh06CpIxU9/DH+SiZN/wNYneUB3vHxxmI8NNBO++X3y9bw+8TD7nnCbCxwIDPHyks/7xwqBQ4bgQeBJD9yk+TVp+scKIGf6TNzUJyfEHPDEXfTqGc7X7Bs94fcu/vCMz45AudBi7EyYPDrlcT6/lf1OQM82Z16k3ydM9MH7D3v32NQP5lc/797tAotxGR6fFUAm752/08sT71OOnzza+mfqDuNLShifkTSGvj82d8Z26eTjKIbJ0z2rACLAWv2PXRzg6XkB85Wnd8IL/jbOtk5jK/AE+CcuO1Jr4uOs46y8lNDmQOPTmZwAX/1L8OHr8xgXXjgWELDpwS0w44TOa+SyNstperuPz6o/Dli/rbYwTvCyed0XXFUTgzu67swPZJQNZe84Q3wJ+A42Diea8jnow2Bfq8Mf7ncj9JdvoY+LfBzHg/ELBCLNhT6TKIsWHHoJreYiIduYgh3JMgGypFvjbp13FEWPdxDMBNya971dpOk5QZ1Aj0/DeWTDm+P5e0do9ddKSKv38AJ+6pmXr64re6eMN1awOULCEUG9y4Rtswq+tuFRUmY5yff2MU2CjMaUIMIn5Muzkh/4Ds3gv3H9CeSCoX5qaxWtbeP0iyMbNr/tpH8w84EF0LUvGGt8jn79S7Q5CiA+/OyTTy9y0RwFNlZS9g6Q2v35n/9wjcc/aWVjeJVc+ezz/Z4VPrbEFd2OF6afKVHCV6+t3QF8uJff7W35EqN0VTRPhhUH6GIr1CT3+dhwTsYbu+ezT/UpcdpcC3r62/f3CmG4VDQU7AdzY/Fnk6/+xQHhv1WMijXdm3R0HEbXyEV9FgD3DD9eQF2brlUYXgWur/cKftvwG685iIW6F72t8hTwOne7dpLR6N/cm2cJAnjqGn1Lh8SnYid2TLI8GMLf2q1yJOrxp0DRSkeJRwG+4gvfkb5OdiVFrGpsjJJL4rBgczQPXg1PaFSf4bbnd3Lp3oUedPKSi2MV9aMjGRkfiFUUIpIxNju6SCDT+12DK7rqfFa7BHx9kic2Ad9LyFoV21wU2NAn/Cvgs0fbF9gJXXJXn3gjPPe9efALZgBvpX2wNzdBf20VMCWDJBy7LtmU/pJgChcz3o0HwGnVM1vDdpHZYKd76HE+RNe7zzaGQ8VmNjHYG0MSpevktX6COZlvLnDeHPpzbKHkYp90mySzM88boznwiZacPnl8eXm9FbLB2rjhXVJS4pLfqvAieTN9Xknu/Z6JXeyPzxTS6jv+3T7PXqQ1k6wSQ8HfPIM5Woef5ma3BXsMj92vz2DtGYk8suFZNqHrT5/uZKzks523jvG0C0MxhTzhydo1v/Ah8RsfWWkdf8F7OFKoCBfbljy80JVvHPz1mQ40/66VrFYYw3vtYIEvu5q6F43NRcGLDWps7wmoDd++8ZuHwreCDt1ZP3wcuqAFOPFnNLWQxNwXg44Ea/2cV8o/fLyP84smXsq9fI6X+9z+xglediI6+IsW7CXZCY5kohXtJVG9Y+D7V68WLvmVYOQLizeM1c6V4CpR2dFRPUefmrudgdlPC0e2L7h5VLEhOMI93yNer/3Uo/SPYkU2ou/RJrw2J36RgmvJ4OhB5hsj2PiQwd9vxwCFm77zPeqXbGSj+k3HyI3ps2cbZy4uiWb1v49q/M2S4fqwgzQ4+FfyXskku7wS00ecN/XlsoVHzq7nZhI6fFgQIo9H/7MdfJ/6b+dEuJavSx5rHw5Llis2xpfRE41/f/hYzdEOpWAnVwrr4Ymf23xr/+Mf/3jhGH+As7GS1eagCESPsDfJpfg3GC8LG46iD/msf+/xqb9oUN+K4GSxwrGihOOQ+BHxau+6CR+NH96aiyN1uxb/WwCC/tFK8eHzTz+/FPjZOAtdkgE6WUzac+Gz36tQ92QfkRd9+Nn0Otm2+ya404krnjpiTQV9eqV+G782Yg8yHj0aHx7YUjEd3ZbchgPvGgkehR9xd5/h+82rHcfqS17jk8+2v9zYYrP6VbyN7vEJnU/n8inBzGeaNAov/Oz4iG8JhzNO6z7byfcgU4on+EPsEn2bE/zJQfDDjb34+r/93/6/D4Jvhnwn1vbKfoHSDKwgpHbffbdXqHLsOOyeb3DBmWCDMzgdKIG/5MU27tuJmwEw50bhoKMKJINmosr4IVuAjNCcAJ+IIKkDroulGgUUc7mM9e66GnnN9dEOvhFDABeMy8g92sUfRHl4JCAkIY1ZYYFRo1AoInPDOLXbztheuYSJBYVnmqBl11883ce/zASe/giyhJg5z/6ePL8mQM2JshDUTTxqc3EC/jMKIOdnJnytoPzYH94R9M259F0y8q4+5pxua/Of8zz8asuokg14EgBPGD86ucP4wjeeO/Oe8ee4l2sPNu37m3BOWG+Tg/nM5IeJj8bDo+ggESl5de/dXhFBkeI5Cd/bCiA34fnD9wec4f0YDiVP6Ty6ZMoj/OIFsiKZ6vrE+5SBiaszLI8e7a2lxoeHSbMzbWYfrRT/2HzPPDFlPfjfvtvJJ3Oan/v69QXf5G7S+8GDvWLgrj+66zbd0DOzAKKPiXt8c57jNNrnsScPMnboPI0kp15QJlDqeXzw6MBNY5g3ud36cF+fskw/k2e/63faoGVnxgaIqed8Z5PBf5Zhjl8wCCQko+of/m7TU2ue77d9lLCo//oR3EgYoOO09Sv5+/6qN7oXvP1Jbnq+PulbDttuu/0DvoHxtedroBX58IxkDhw3D7aWXqWH6Bx2ca1qerW3d5PX2oClseu/awI8eomONkbjW21rHP7FTLZI6jjOQn/Np3tXv+uKy+71rhi2Pfg4mO/e72M7JDdrI4EoYT75kIMKJ86qLpG0CkLHrh/JBn0/eryPyuu+5Gt4bmVn4/ATL3LzYPs5y8kex4CSx9ovOn3/7cX+8K0aJ5zVVjDTNcUjvg5+Cx5BqbkmFz0vIFcA6Vn0LwALhn4X7Ais96qnje/Zx9RlCoz4cfKHQC6YP/90r6JqfHPqd4FQ43399T7y6sWL7YfRM94Rgs/v3d+rX+sj+toN4BnJYbJLj+NTdlgCEd+mfyQkBLb6rG3PW5HZfcexCGQl38L/TFwExx5j07K/5o1m4ZJ8xcvk1orFnhco9inw9m6X+gsPCjTwaQWvACj89Ucv4V+6nu9RG6vrm8fzF0/3EUPPX1xe7A3vfEmFOwUAid7mg3ck18BBtzQuGW7u5KznCtjp7X6TqXAjES5Jgu76CD8lSSQ9etYq23CiILN2/7x/v+Q3mBSemlPzW8e/HMcTeWF87cNBbeJZfGOlb/ejdffrtzkXn/Upecx+SIB0hKEVnnBAfytQRRsJKIUMwbn4LniseiR/4SK+gGfJjPooMYwXg62xvEPDHPTdfYW0ZMOqyB3HbT6uDR1kpWgwO46j7/1PPogu+EECQcLU9ZLG9dtf/XZd8ZUsSKwHW/wmCRp8kphdbwxx9dXO7OIi+0dfs6vmQveREzhiRyQLzz5Av8NX/fCzFC3DRbwe/ziGrH5694JdiHNVsJcaS+rtgtleuc3WBB8fT0G8uZMXPGunjmLhuegm6fjVV/t9F/XJryJDPfPixXWX1k2/cBcCw2fPNQ7fZhYBJCTpDPqfXwCv7Ez9zETpn/3ZDy5JsWjEN9jHd+33LtQX2xmPdF3BTVKJ79H1+reoIl0SDwefYhWdv+e77XLPNP7cbVDyUVGTLmc3arvfG/LppZDrBc31TycoaMv31H+yK9ENrrlYQbK4uUl0mo8iIB+tAla8oC0/mt3tHQN8M/ojWBSLPtzfiwf6i5cVa374J396wfOKs47ijF1f/SabdiGEo+hNTzfPJ8/22fyvD7+6No1jN2W4D0eKDfyfEsN8zMay8KH5RRPFg65bZc/XskOge8li+j9aS06HcztewkVzptfgjX1fMc7Bc2xM9xS9gkWs03i1cbxZeK3dhD0847VoGW74DnKQ4GeDJX+b34xBvC9E3s+CAQXtYFfoOcsRv/HVER/Uln7v+z/7wQ8ufBHepszwOcJdfM7W9xyegJNvvvtu+VzB0XzDh0UQfNCeC+ZsbnNZ/fYes1evLjsT8I1iFPo0fn2Hq76LT8Nz41j4gV/D/SyyxqN8gZ6tr+gtRsDL7WAKBxaG1I4PK6/YveALFjajOVjE1Hz/4i/+YhVS2b7nhz7kp9e+gl99hcvkws6jCgjBKt+7+OXdh8sCBfY/vkiu+HeKZvAz/dkKIHY2il/CTzqlRUx0UdeCrTEV9PjifNHoqMDQd7wvFie3wT/zNPLCjRUs7B27U5/NoXHDIX94+bH399GBCkfdW/HX59eijnxMbYKBDNE5Yh9znf5649FR+uHPiOnBUz/yHNcC+z45wdh8nOhIJsgd2xg+9U338n3kiuQg7v8P/+e/XwWQGQSpZHl4Jv7qYCZhnjzZFRzKJyRw2mvbpBjZ7TDuo1L6FGgxbpIeGKIJCRQYLIEMhfvs2XZO9Mmx4zAzfIQMArQPDk6QuYGLwz+ZTRsO4+OHm6EucD68HrWiH7hZiu7RdSXyYoj31/enYJDlxI2dFeGNY7eDyutRWBzVrnNeMRTBaFxB1Jz/Utr3S+Ltf/2aY58SQN3j3E5H4PGzp7q8fM5EHnr8QaPjwh/bAdJK2Pk3+97Cel3tedsY8ctKIB1H2Uze47DO+ep/8jxaz7Enre6am+va4ocpAxxruIUvbX3eNQa5ON8HK4d4zqdnyEz8OP/O402YN75vJsvxGrkkK/rn+J/xDqfxX/fID/4WAOoXjH9I/48XQP6w/c13xghGzngHPz1zF+3P92/jlWCv3cSt/toBYiztyDo9OPXPmR69hPNj9DvL/eTFvr95+/oPCl/m1P1Hjza9J+zotfl4r/4nQ+f5n/n43NfD+1d7MPmLjEx4Lzx7JGLjEQHWbXLSNUZ1OnbG8SkZy7B3XcCvAAKeaV+2Xt68S5eYf2NLwk3ep2td610Jk7fO3xnqOb4ggz0lO821OShmcOyn7dO/awogktjBJWFdm9oLvvEnJ2otRni7dx9uXtnJ8f4kg7pXf7U9r/rYONiJXfRpvNqZi7lyaGZxRrAHz4ISQV7PWMXj+eDLQZQA+Pab7bAHC1jZwrXC67gOBz3XPCWd9Gel6dln6nkreji4+FbizBjhqP6CP78GXH0qgIRb/LoQfX/vPuIjwN20bd3H25znxlz93t8J4iP3ftkhIhFArnoHRePWD91cH43HBoFjPXMcbRk+aoN3+IfBu/y+d9cFG92TdIdHQbwgkD0/B7nmT+YVZMhPsNZG8Om7FUo58z2Ts53P2JFUCkIFPPg5GtEbBWtT1shh16yg//Mf/rMLr1g1Z2Voc+kdcP01Hh3aHOpbQmslG1/uQgkaSDo485zcCj5qa470BL8Nbmv77Mk+v50Mw1MwOO5AAmwlZI6AJjisVK5/QatkW+N3//PPN+6mHDUvfnnPhvPwj/Z4w44afmmfwRpcfRdQSnJZVU6OgoEMzQR819CWXpUACCdLlh9svffs0d6hCZdoHgxWXwY3P0exKHzWj1Vn9SGhT79YyYimXRcswmltJF4d26PoM+MWwa/kcJ/6lRykn/u0AwMfTb+iBIAXD9tlUvAcbMmjhI3AF6x9SlxKqFYgYA8aA62DbdnzY/cku0pf0ll8m3AjUG8ML2uPfvSpog9dP3mMn2dlqSRBeIuWVmIKphuXbsMTinDkpedevvzuUsA39/AD1sbre+NLyC+9exw1gRebh4SfBHvzcKxbMNRv937yk59c4IV7QT9ZKTmAz8g/G9Xc7fSRjBGHmCPfgS4LTglMbRVtxO3hjL2lR2bSpjlK2ikaBoc4Nf6uzxJHwdGYEnDBXnLHin/xfQnscBQMdtXFY3IO8QB+lfy2ipafd7W5+8WxtXcu/OPH+6x+8aPCHf/pyy/3ETP0TPNtHEkb8XNJZDLGH2LL6Uc8GOzhsbmaW89I+itY7WLFjt/QWNEuOQ3GCp3B3HzoA/wXfyuMNY6FGvRw8FjUIXnJRvW59de22Y3vaEOwsAWSWewaupaQfPJkv7ejts7Kb57NX7E1/DbnnrOzDA7iFavi6XDFLjD1vPkrHkbznVR7eTnWUazc831f8njs7JgxAd+ja9+93EnmrjWGouaP/vy/uNhrekRMwdeWVEZ/CXjvmlgJvUfbf/7uOAo3fZKMeA9Xc+h+OyB63rx6CXb4s/rd3Mi1BLj8Ed+i9tn5/tib+KKkc7iP5xpHIYdssdnBzuY1T7pZYX3rzL0zIL+i72TZyvZZRIuP26GSLITb4KOz6l/xaftsn158iOCnp+Kz2imm8cdnbBJcir3NhR5U6LGQIVjplLVY4zBQFqz0bLz5gyMBz0ZGC/Y9/PG39Mv+se1k6LdHsau5dq379WkhQNfCkR0EXe/ai+Ml2PWrAMNfj74KLYFvl0bP8Yu6Jpac+Yl0cMUFdsc79io6gNGc8cHy64/CTXxmt6xYuTHxVXgRe4i5wNLvxmu++KYCJR+cz5I8KtI0RnAEE1sc7GLb3/yn36ydNNEyux4s/Muf//znlwK2xTGz+LDyqh+2Tab/w+16Ofv9+7twOXapitvYEzFKvMmX5RM212Ci5+BIsZNvTK7qU7E8nc9n6XMt9Dt0PbssHnv+dL8XA38qwD59vndaKuCLy8lDsDWmOIc/o4Ajd882hXNFQPYivEUzslZbC036vuKT48g9Orxnam+BJZ+W3xic9TFjUTpOPi2cKg7e/1f/9m8/UAQhHXMgkuS5DilYnX322ReXAogg7JwQIkD1MQMtCophYFw5bpIvAuxp6C8Jqkc7ec+BRGBOFQd6JpZcq1+OozEFKc0zZFPwnBeKlfA+uLd3v1yUxIPdZ78ZUc7Tcq4f7ySRQL6XSHOmfK6gbBRAKEfzXGMdyejSF5IdnARBfrBKSJmfhAAY372+HgnVHP3DUThgsPVnbouR3u4VshOnfXcN7JcG5y/vbhY4/rDd9f7tNPx4AQSscIeX8DM6nunqOkNUP8a/DU93zW+2nUGm/vBrfZMbQcxMYt2Jv48c72auU/7A49p8CfrE70yUThxRnHh1zkMgMOk/edsc8d4KXo8j2OYYeJVRuW3uV1r85xVA4P7Mq4JlsJ/xYy7z+Ymnnv8YfPQHvYcmF/1xvETa+Gf9aHx4nPps68ePvwNk6o7Ji+ZQAWTS64wnp8lMvTBp9ebNVS7mdf3Hy7fh8HLtw9aVc/5kkZN+nvOE96wTJn1rN2WWbXPduJIxbBpdUbveBTJxP+FcuuHhzZeegx0PS9hPedLm/rv3954+3gX022Sv65zIZRMGntLjggt6g71s7BnM4ak1n+N4Lrb4w72dQNdfY2Qz6kvSzxzg3UqLlQx+s1dbGNOzEsYcFCtHwvXNlRo3dx9OHcGOoRvY+jQeuNlqQb5AIEfJnPky2S2rUD683wUHhTIJweYqwOJL9IketQuO16+3z6Rg032wGKf7nHCOO/54+2H7Ar0LKTwrYFiJSb4VQKIVRzpcPXu+d1/015wlf9GqNgpWeIxOWIHnpQC9C2d4oefNa8n1vb1Lj4NuNaiCBrvgs50F5BftG68+BTYrcHmwF1kEU+2tvnNMUmMLSMJZDnPPcZrRThDCXiv4mE+fM5jg34Zv+BSw58R3tA0ewyuCQ0mhuQqyeTc/cLBdFRg47F1zTIP5dgRWcLVTItitVOq7JGVB1Ve/+83CkURugYoVk8GpyCT5F16Cs/7CYWNLxIBtBd8frkGHIKwAlY8a39rCXyKiP0mU5lLwKKEnELV6unHaAcDHQROFGIUgvBo8M95oXnBfX/go3AjAJevWro2jOMm/6HnBDz+QLbFzQkAbv03b8fjJTjYkH46sCY8SEPUNnu5b0Wo17SwE0WmOdgt2yc3Jl/Vpu78EYPyusOM4Gv2hf/ON7lZ3Ks5GG/Pip9DP8Sr/MtxI3HXN0UG1LbHS3KJtbUr0dJ3OcYyTNlNn98xXX+33slh9GGwSfouXjh0um1f2MRaKSQJmPOG6VbASO91He/piFqijUzqEnUqOayc53bMlP4K35EH3482eqw292PjBHq/Vf0e4tACiviR/5oKMeIVssFOO6Op5K2D7rkjSuBLd4S18B3dj6St4+5OorV00hB/8INajX+vb0U3RMHlrLmSanu36XGVMp/KLGscCgvhLcSYcTJ6qvVXjkrvB2VwUT8M1nmnc8Oc9Uo1Rf42n0CvBL25//HgvgqHv4iN6pus9L2Gq0KH4El2thKf77NJDgy+++PKSA5h6lK3qCCg+IZ3ZnPqrb4lKSTby0/MlyiStJKz0G47CmWJbckb3xy+Od/r++33MkphRgR7fejeXIihbF267Rta9o4QO9hktmkPP0e+Spzu22UfIdj9YG4+8mJuibHjysuL4MBx3xJhdmnwKx6mxCwqLzS1aoiN5UNzuev3yMabfES9Ovy98Nk47eMgN/4Q/vpJkx043toScKqi8Pl523rMSb7X9ix//5BLPB2f4Ie/Ng+2zE0l/0USSs3l98Se7KPhP6zi2XWzi0/AzGy8csS/LPhxJVXNuLtGNfXE0WdfBHU/UJhiCq0Kr+L4ENx/Czgk+cnAqNgfT1Efk3gr0YPQuGwli8QD96li2+KEdKPEHvcXnEg/NnWjBrzhODzV/cilZO+0ZnIpXgi25FCuxc3QUXpWArjDFz5LnWz7JccRueBSXhev+ay83KFGPH/Tr+KKOPpsxFbuGH+kZfpK4pKzEX/3VXy1aRN8KWPg7OBXD482pD1cscixycYySnK9YIvzxTRWvolN8EVzso+JOzz0/dkDIf0QnSeh0Y/hVpDLOLN4pTLMXjRNvVqCUFBfDiefZ4nDQtfiq7+Rk6ZmXr5dOCd/egdb9xuv+jGv4/3Ia0aodIGho3IqRClLN6Re/+MWiefCw9fVrUYkcbb/Zbj6FNuHCTha8H8zJg6PlVsH2+fNFh3Cy/Ndj4bd40xz4uo8e7JhMwZwv0NF74iy8VZ/hsPGTke7vWGnvjqQf6AzxBtuhvjDtqLgJP8zYWe7ZIgiFtcZRNOoeWZp5EPLBFl0KZsezfNB1BBamlCiZyQqKAQIDQpVyC87TW1cwI9IlID7OCefMziBcYNcYmIER4+hwMlIuO/GwE3ePH1+P35K80IZS4fiap+CzT07k487sG0eUEEhGeH4KopYT+morDEHJvVEAkeypnaRNK+4RcinnowAyC0+rr+PlsJhl4nN9P5JmVXoxGqERYBoTDRqDU3zBwZud7MK05okXJDEIhkBSUuhNL0G54/gkAgFfjXP++2MvQbcD5LZnt5Hb70f52B/6CMT1xTiiDzzARb8FivMa3AgIPja2tucEsv4kL/C5QHXS4WP9kwv9n8fT7+R9z9R28lnjNGf/YJjXJE7J1HaCr0c4STZKUky5wXOckyXjr7Yco4m+fN5G95v42AWyu9pNvJ+/9xydwSBMusxgynyNpR1jeNYP+pMQu00HbdneqxHQnV6EZxX18/N4db4j5wwDWD0rSJr0ff1mv+T8D+RyFDXvHUny2+b48uW1AHobfgXPk0Zz/McPrwVjc67tOelBD5I5QRB9Bv6ZxOralFE2TP+K0IJCwbUE4dIL40Wos6+LvD25JnSNDVaJgWg66UrfVABZ/HOslj/z8ZQTfHal+1Xm6P/aSP6htTmak/twnaXpj7wGJxvMYWZP0H+u4Hj1zV4B27/5BqMVIAox9AKHWTJ9J+fTOWv2WZK1K8Rf/D9hk8wxnkC/z8ZV8JgOD9tKZs09WJ493S8qzpGcgdsch061EEA/zfHbb/f2YvNsPj3bH8cRDfCd1TPB+803+yxlyT/CfyKyAAAgAElEQVROsqBegu3Rg81nwT4LII339NlOZkrO4vvgVgjCkwI6MHVW9ab/tWjGbwimi2y83e0kWOBZ0p9sSTgHb2ObV7D1ZyXVxel/tguAOxnxYjnz3WulWX3laAtGFLe6XrtwIcHW/JzPzKczZwlD/BxcbKCAvbac8O1Ib7kQsAryuyahJogsYOJLSsRLMCXb4QYul809dkA09pdf/un6XaEAH3LobfFeq6rf7JVPzVnijnMv8FI8CdcSQYKg4HecDnld/tCxA1iyV4JHMa7xwmu0KbBSFJz8ltzUf20aL3mov10c2ckzwU/f0yeOlph2L5gFuJJ6fNbpszQ2nSdgxwfxC92iuEXufNZ3/FOfM5EfHcQ3vQS9fn7w5Z6zQi6fwE6C5hldkmlHbEhwlOyj7yR5yHd9Kr7QE8ET3zduiXgJk/ASPfDgLDJIGuEpBYaepbfIS7gUVDZWuCbffbfCv3buoSua1j+5Dp/zvG20jD6SJvF1+AnfrktiNc7zY9WyRBR/DL/Ulj7rU5I9GnqvQTRxRInYdR59R+/MOIm9CP6SgfRh9JJE8hlfNx5dEK57Lv5OP1udKXkYzsJFn/EJPRSc+irZUv/1W1vJ7dooSphrsEmkSep3z+64nrdqnn6R/FFUQE8rOvHWLB6ZH9uJ3xz5Ec7EE3QqHcg28cfAJH8QHJK74W36z40XLqav0NzIVPo2uW6O4ZKNaIzeXUUWZ+zUXIK1Ph3R1vPgqZ/6l0hhs/lXYveHD/fOG3NfPHskirc+3rE9H4P+qn04IefxmCJlc52JUf7XfAdG81UAUoToGTwT7Dtht+2qpK1jmBy5YiHFjEPiNXyO/5Kl6Kx47ei4YLabSCKquXV9F5HtYNw7/fj77IMiBf7uPlruYv3O5yhy4ZFwzh+T/OYL0j9W4geXXAO6xj98n/pRAOVTh6d8jh/84M8uBbjGDMfNwzGEDw+Zjbfs+Iuu4XMlZY+UhsKolye3cxAughs/wGt63u6c+grexmRjJdU7iz88fXsUbTtWrP7Ymlm0wZdrhf1Bo8aor8Znc/kq007FLzOGtpsq3lIwbj4Vueg3uyHZbYstwmO4iUfhbHn3R/4nmPGDPvi1CmmN1fPea+FF5HDvCDB2v8Rs7fnN9bePWPtk7Y4xXj5QY3S9+3xa+icadMzSPC5L3EenB4NiSkc74an6IG+9O2bHB3v1vXxmc+cT0MlscbSKTvzX5dsc77sJfjIhNqqdOIvuZj8rgMTz4S1eC0/RKZ6PTgqfwSs2FVO14CbY0L250qE+yVew4BWLIejLaKFw+/Dx9m/p+J6rL/5LYwSbhH30qUAmlws3EuSXGPQo2CUXXcODdrX023tE8CW90lgvv9u7N9g6MUTXHKNloQUeYg/DTzsl+KZdj2b9tqOosSxM8eL1+uGn2nFROz5i9Drn2Wb+IL5V2OR70I3wMu2ad9roU6ElfPzwz364+CrYolV4Wzj+sBeVxBMKGF1vHHGGHeLNuf/p55B3OdbuKTyRn5nr4wvHI8HXmOHNQi98Iw/CD6lf8Y8ch9gSv7HDfH25iFWg+5f/5uerAOKPkgJciJfsRmjBSc/MrVSUcc9y0uckZyJIYPP9t/tcUwmbHXzuFWv9z2TZvCaR8+LTjPA+lmEyCUFApCnkAqE1t2OFcmdhv7t5Os5CiX7B/v5Q4nDWGf6ND6nGiRE5LJJ52kgWLMX64Pr+BQaTEDX+JdF2JJlmki3cYHw47Np02KyoRLuZBF1zOgogZ7oLkoOPU2hu4OK4oRMcoZ8+zrw1jSGmnfSZ/YF3zvtCiyrAT/YxaYQbbRmlGZT1HMGRzIr/4HjCie/ANeckIVffr48dMHBeH9Fe4YRjfRGw05fJ41NW0ANPwBm43Gecp5zAu/6CRWA0g5iVsFzJx7t3UeDZCdukv/Hvmh+Dz0GdAdyC61gpTJ7xFByjO9qB1e9WSGs7cSMgwbs+wS45MPnqjON+z3Zn2ZsOHb6rjSAQT4Drhtwfhab5Dpuph+Fz8gcZxut9tnJ4znvOE8+aB1qAdeqZMw+s3/c3b0zan/Hx/v1OPNNxDCYbEMwXXTJ2OW3Y99Ep2rArbAfbs+e9dyT0B+7F0292snziZPInp/Gs984yfxf/SpSwV+Z1we1xlj38McaKKX3eNtbU6/QZnKD5lonjZdf39xGFeJS8fPv9fmHmkuXDduL9c1t4aTw2a9rNaecf3Nv0scKDowrG7OVK5n24rpCV3JvziEaSWRPGYK3vz59/snigQnabqXr12KNH2+mqjYUOf2hDts5qLP3TvXgKDWZRwnZqhUXOe05yfUl84MF+2+5vFY/gbNH6OMJJMM4RtFKvtoIrwVrOfNeCYSWOPuxVlJI2zaPf+TBkh+64qYN2kqB/+LwEQMfONA4oPEmqNEbjPan+No4QPeu8VrjG27MI1twE2yXmFTXwygoU3u5V6ZzoAoueEyw37+7B03mbtpW5P/vZzy4JScUXdNoLSTb/9SexKlksgTj1NJ9JUPr4SD5yvMOFlWISBxzqaMCnY6foqGBAz50Y2kdsRAYFgElLi4iePt7J0vR4gc85QRQM9ffbr/a9fitu9FwJieYk+JJAchwEnT9XdgZ7+F1wvt5BtMRCfeczOy+56+Gq6829+cKngEjgDKdTj6S/wN11AX5wN379zkRWuILHcOodMwXy7F/9RC86onYdhZIsS4IUOEmYNr9gay52Vtjl4sW18Noz//AP/7B0wdJ5j7dsWdG3gt6n+9hXQWbPNm79T563Op7u6n7PCEDJtJdaS1LRYwpKdH3zp0McPUGfRYvuKbTVV/fCFV1H9qNf8iih0+9oJGm6E5N7UVd/K1Fw7IgIhnCZDusvXT2PQWg8+nLZyEOXKa7wyxujeelHQkXyR6Fs2m9JHr57cChyzZWS4sGejTaSG4p7Pa/gJwnVXMg2H4fe5j+Hg/imv+ZYH/klYgxJrq7Xl+QNuzfhDTYJWsmaeE6SPrjsvmm8fvcn1nEkjEKHBLfkHh8pmIKVHl4xy/GybYW3aBKMM1k34yR8KqaRgK6Q0TgSRMEf/RoLfsPB9ENngs8K4fqXCMKTzSe4yUL8yM4oKsR3dgpKMiswsWn0enDOwl0wBSd+tUKdnax9+KHvJE/4md0P1ufPd5KPbWh8+OhZfmPz6Hf9pFvp8ORQYkhicvqY6Bu8EmR2z9R3R3QF+0y+TXuN9+ycDE5Ff4UQvBEOw+de2LrfT9BftCEn7QqIht4d9PTxNZltsYNEcJ+1tQstHem4qq61q+DRUYyp/3a90PF81PqwCAJ/xptz4UJ9hhPPrsTx4U/xZ/jEzau23ac7apM+nUdBdq/xGicfJJpY2U6uF08c9pBt45P2yV9UqE1m4TZYZyGnpGb90cPRSTGXv1N/dg4Gy8VGPXt2WdFfvxKIYg80RO+eZSdqGz9KHrMnio9sXbzQc/iiQgJdFP/QbeTfC7qzy70smb9bf1bc17b3vkTf+KHr/OXmWlvyIa4Mhp6TAJYkj6Y9Tz7FDY7YaT6Kv83B0YL8IjFosoOf0JI8Knr1LPy1AyQ82AXgGbqFneP7dZ0fS6dJaNNraB/92eKuzQT1tr07b8qWKJKkT3oJenqo4k9zasxoYucTn+2L46XqjeU4wr/+679eePy7v/u7S+GX30S2+F4VCPnfwaSwriDIN8BHClnhof/fHDsI5WvxrzwGnzL6xSP6oWuCs2cVJ5qX4+GifX/yI+EKnYPTLrruS/KnhxyzJsZhS+xuUxzrOhtmAUK0WIsejvfaOtq1MeTKZ67LgpTuK0bzkfgHbBUbZreV3OLke7FusM1jWsNj1+ws5L/KLzbv6K/ARX/auQvPfHv61M4RNqL7ClvNDa9Hr/AXHHYPsam1aU7oxpeTe5QzVNyZvo38xVlG5UIsvKvdGb9rLv/if/l/PxCkmWTkZG4n72aSPiarraq2qjlBE4QzChwoTsB06FspaHzMeluij/MnwSDwf/NuJ0D9SeyAWd/nJBymfvbw5g6C24ogBGiNcRzjxUluBTeCSARydCIYQvjE3BT1vWPlpflxFiVPMzzGF5D4NOcJ37x3GeOCnf1lOqS9hJqy0Y/k3GKqezcToLpqjtPYwzdaExAruE4gXH5K9oFJMIEXjXHF980q1eNjZazn0aBPMIBtJholBt68en2jyDbh7LnJyzOJiofvP9xHIOmbYQKv5Mld8xfg1X7SAb/O527jA/hCs3N7CRqK7qw85g6e2/gJ/Hhp8gZeumtuXecsaktnBPeSj1uOYJu0bvyZgKqfqQN6B4b2Z9qB9SwfE1dnWZo8PWXl/MykBf1DJhRA8IQgqj4mD22eveoufHobPs9yfdXJ111Vt/EHJ5Us4DN8ANazbvHbS9LxI70L5x8+7Mo/OpkjObyLX1yHMw6ZvtiAa3X/ZgGEvL9+uV/iPeVl4gE88I4W6MzI3sYHeI1MB0v9sTGLTsd539NG0g2cxNvk6nLtsKUPjkITOtEFdsApSEw5Tpa+e7lfXC1JA45gQHuyS1coLAjy2Sa6eMnbsXKdwzN9hKVbj8Ll/Se7WNGzkh5wSwdLFkwHFB6fPdzHnpA1+rDEGhvgE5yb1vs4TQkz/GPOOzm+z2JHj7N942wHS05vcOZ85bTWtj5ymjjSVr2a37Lzj7b+n4kKeq9PSVJBgmQwXL17s9+ZMn0eSSN9dv8u+1cBAI2mDKJltIHf7qOTAO7++2uBjsxOW5brNxPXwSG4W7sLnuxz/2sj4bH8w7c7wSfgkJzNOUYbhYHmNxOZPcexjhb1XVurCZuDxG4JSCsSBVHNg56T5IOb7imQrYLMcdaxhErtzglj/u450AoOiRSJJkW3q728HrVT39E/fElAf/7pF8eCleucJZ688HUlF97s98OE++47PqWkTfxNPptfyYlgLrkcfM0zP8yq6q5JZrz8rhe+79WF4bcg2QpYMHavALg5KVo1jwo2aDzxYNFNbV69+n49R88HX7A2l3DFvyWj7FLwS7z37F5tvek+9YFESEWLvjd2842Gc/dL82+8C98fi7S6zmeVAC8h0TjhoSPaum9FrsILuxLvNk/FBYWt5omPyFPtFEAm7wv4ajf1SOOG9+gydURzYD8FeOhgRae5S1yQW3aneUu4wculqHkcC4dGPSMByk4mxzvBt1cEOrfdcV18tKdHISV+NTeFrfqV9MJ/kvPzfS439O1ha9hm+h5PhSt2l13E32wMHgkeyQR8yUZIKNdf/fQMHcbGKsBOH5mMm1uw9LxEgJ1uVlKSJ3RpPuxadHZclASGZAA/gGx6cbCiCXp1P5gchdRRJfUvGUA/xgPmxwezy44uJX9wxFeRRJQExJtglngNjsaQ+JWo7Xd4kSAOFxLakkzhUEEvWNmq8Ju81r5+LHi0G0GCCX6bi2KoJGttFM3da1x2uGf4JeSQL9MRXBLqkvvsG7+gfvTbPOiQ+kQH/oBjyMKVHT58JXat39fC3pa/fjsmpnbZBfap69kEY5FNNopPb449r2DJHsZP4b+V1vHaZZHAk30E58zhTJ6P3nyO5kbegy+43x1xevOXFJUYCy6+Y+PXhq7unkKmQoNcFRsh9yBpCka+cTRunnyJeKBxpl1v/Mahh8kAOe2ILPpY8ZJtJXs9j3aS6ObIfmd3Ff4VO4PP8U8zjl9+//HOC+9u4duHg+x+cDZ+MPFt7UJSLOCLWqWfPW+eYnOyhNYKFz3HJsEPH6S5h0/H8vzyl79c7/Dgvza2xRTJbe0t1rDgx448OcbwGx4qdtS3Il3ypfhHH0gAwzc5DWe9h4efasU7n94CnfoMHja73RDJrh1Bjd1cw0Vz6iXo8R//XoHHkWZ2wSjI1C4cBIdFFXQU2KZ8wkGy19jxSe1rI7cSrbvWGH1fBZxvvln81Hh0isVH9VXRa+nWo8iJ94KtOTe/CpSKmfGrBUbiRjuNFHXiPTpfASw8kAs+cn3js1/+6ldLNtjY6fc1jsKGZy0ugqvu1z9dUV/iEba4NuFnLojpd33x1xuX35o81A/89t2OGfaI30D381/rZ+nu4+hSuOk6mVX4Ch4+Fn6dfl5znHkJBYBg4Cf1nX/jerTkv/Y9GOySrCD5l3/5lxdb4Jix+rbzNH7pufCBNmQz+Ohddn7p8WNBR2Mlv41ncYKdg2Sz9vGghRL1M3dx8oflD/iNwcg36h4fWnzBtivoyxf0PP1EL/Lb7//rf/erD4S9Tk2KwpoMwhBz+CT+GCXEmwG0PrXhTAli+u2eoH0SnQKbSQzOzHaMrwGVyakQ1w/DIUljXE7147VG6fbdH5zs1eDYkRI8DOkOjK8vQOc4Mo6zMMNpBDsnuneCgGXOfwaM5jFxiT6MvcTebKO/2xL38N4KfPSadAOTAoj24EYjcE6+mbSeAZ1nJi6mc20MxkzCZuLsAveD/eLdh/f2qqNwjv9mUARPcAHeOR/jnXGInzhb6CmZ0udUUpyQ6WxPXp586/uZtjNRGzzGnLgTyE2+MR/39KsPeJ5JxBU0ftgv8IOnswzD5WwzcUoX3Da3rjWGsSWezGkZ95fbqSVTZxmQ4FwyetAYjvbv6xFYeHDyKJq4NvGjT/fm867N+c9+8XBzMMaUPeNQzugHd9ekyD6/f8J3/g2uiWP9lQD92B9dFH7BQgcyIpMXJ2+tOd7b/DH/J694djoAZEKgcZv8Xumwk7L+e8bKpfoRPNgBMmW1ZzqCcOob/CuRhq8mzzX/Sd+PyejUJRnwnhPMLjodgbKExLQvnGK8cttnHLwM/ZHkllS44me/I6VdAhI63QtHy+F9uB0uzoJ5osdZts92KBg9P3H34d3ma8Hs1K0rUP6wE38Pnl5fKDfHnHpkyhB7LBh/9OG6C4gzGMwVQPrbNva6Y+Xqo+x7PZMzFT6Cx1EOHB4yTmdIkvcsPjNG+Mz5c8RGDmvOlFVckqf1jQce3N8+k0CdLmh+wSqwkGwhg8GRbfz0xV611m+6snE4bXTnlPGpD1phT7bpdvfZAL8bA9+Hj6U/3+2jR/qHK/Rq7F5yCgb2juO55Ob+Tk4vWzKL1esos+1/CcTDiYR386v9wsGnn95YRW014QwS+YH1KdGxC1SPVnASraITGs2gUuJZ8pBMLLs+imjBqmBW3xKCVlhZyRpcdEHPSGiFP8FAcG66XI/R5KcUIPS9tn/2Jz9Y/Nu7EnpGcGD1Mz5dh6IeqxMbUwDZvINTINb14Az+8ILvJSnDtRXxi+Dvd8Bou/lMPlgN6liAYGneVqcHh5WoAsraWEW2beNesEA/SrY1l55VdFCkQ7+ekTQOvzNpjYf59PHX5aiF3st0xDE9Hz4Eunad4F++C78ivJBZNH50rPCXRKN3aycJMvWe+3QXvdwc6ARyHh7DkWR789LXjMnwWn0FIxtZksFRcXh36otgYT971r25ehLPNZfgkrCMThIaVsLPBIY5tHOppLqktHgE3/5px7Ecid5lN44dawpS/TY/yQx2hz1gC2esw5fUJx6zGhkt8Y6ECZzEdxIi8EJWokuyY/7JUjQKPoWma7yxC6YSmgph/I8KP+zU1qebV8Mz/8DxPAp+5i1RMhO/jRU8Em3kvv4kbyUu+V9kqn4kHNmMxlJ8rj388Q3DiWIC3kTr7qUb0FCySjGZLHSdvZ9+FxzR33xpPhZfxRFI4jCJI4lKCxTIgKRP7dk8Nq4+8Q569FzwNU9Jc3xKjtl3/if72Q4Qhc618vpIns2Ypu/RiU+iQAefZ59PAit61ScbGl7wGf3z5s0ulOgj+tVvCd7ahKMS0P12xJZCCX5BTwm25hwu+Ed9pmfC4Y9+9KPLrp947tMX+300djyhbzwV/IozkonpmfrCc62gV9wOx/R110qwRttwVwGn+fA16FI8xu/qs//GJr/1q6BK94WvYAjuZPTv//7v1zj91Xd4Zieyp45cqu9ZsG4F/PSH+o4HZhKSLVL8ay7BYten4l82KnrXD75RIPBb/FUbO3ssLAkfzYm/RJ/DcePb9dg8g0HROBwHx09/+tPL2I0VniSZ8WMwzsUszad2ZCF8oZ2V33QNfSE3FM9E6+Ahy7W1kIHunf4AXyReVxCIduxAY/R8fVrYgWccM8lvZyMlaHu2IhL7MGOo+ISdiL5fHccGhY9wF57rT4zJTgRb+OGL8i/ko8IF/cPONW4y25zYSIuz4tXmh64S8j3Ttd8exyhFl+YSbcNxY9SmZ+v79998s/iFzQle/BwcdAZb1bOKoWuhznGUJl7OJwlv0dy7XBROLM4gF0tPHTtV4qvpe3ZPQQI+6Fz6kW/VZ/DP4mX8gRb8vGlXFOLFv/SqF5g3t4Wf3/9+4azrCuUKSfWRvPUvvqufcPHV8e4u+fPus0uK1/UdT0xebq4K5nzkrokPg1dRRSwp7sLffKI+Z4xM94ZHOBWnN5Yd3j1nERCeFhfFp3a/1k9/wTOLG81PTE52FLD5rgr24nY0onvJjSLeyvUcCx/oRvEoXd6cgq/P2ogj8UnX6iNZoX/v/4//13+4vAOEEHgAoqxoYGQILSUrwJZA3gmMHVTXBoE44frh4DBajKfrgn7BwLyvz88++2QpG9VPbepzwmNMfTIilT8evP9w6/FXFOp65kgSw4kAoJegBi8nnVMjCJuJi/n98syDvTqO0w9uOJwFBHieCpmTMpMe9W3ugsTuc97A1rUKCK57BpwLlw/3zgTwGgf+JsMRSP3XRuCrjxnYTRxpa/7NawbOnp/Ji4Wj+zuRRYAmT1Fqm3y70HXmLdfdm5++T7zPPuAE/WZQQYbuor/rwa3/Ofak5219THpw0uccZ19oJZHIOC9cR+IjKPX8bAd38K4v8iRxcRtvdy3FKdCZc8JrHcFG/vvEu4I3ibnzs4t3S8CuY3NuvkR78vqE1/UpH/A4eWTyxMTVxC/4pyzN78bCz3TmuY+O0Dv/zfHP8KOr8dsBM9v77lPAjzcFU+YN53fx/8q8D/m5ayzw1B+a0dHu0Z3TjnSEFtzAFZlgQzYNbt8Bcv/DLoSe5RtP0CuMtSTxpBX8T144XwN714NPkrgCCDs39atxa3/Wq/Pa6+P4vkdjZ+HFNq1dFfvoi9t2gKwg4fl+udp0/Cctbsj6OL7mDDMd0uea24ddYOivtmgZnpdj9X5v2X1zb9u/qZ/ZxtoqOJgzp6xnVxBwfwcLfA/6pMQavTD7v8ruLnzWPsdZG+8r6Hf9z2c5q3Qz36R+rPCeq0wl0cmMBAz6L4fqkD/4J099cuIEfBOP0SwH+k+++HLBad7mzHGeOnHKLB7pHWj4Dm9PferatGFTF33/ze9u8O9MZO6VPnu1mQSLOQiCnr/YR5w0Tj6Y5FLvliAzjc1POeuGnnUciKJP46GfbeozwOEr1WfvGOB39DuarZVpxxFrAke+av1K9Kzk4XgvgqSPRAi+CObmNrdu1084QCcr0/o9E9bpZ3qsz/oIXknJZ0/2UQC1q09HPnmZNjw8fLR3KZXMavVezzg6pQDTTgYJCsl1QQGet+I8HlgB7j/td68INHq+uVqpzn4IivHTTFZbLRburermj1fIdL9rdEPwRMfu9V3CiR7HT/12vndtHD/RWI4XUHSSWNRficHgFNS2+q3fEhjTD+hauOkzPiQHTw49JEnSdbofL9ePuXkeDI0XTiSQwBgtyYTgUWKgOcfvEj50rxXUAvFoWB/R7ALvoVeDo3YSQM0pOtOH9SkZYpVn9wTadLIAPZgEzRJL9fe73+3V95KC4cbq17WD4Ej84Ad6X/90tMB+Xg+W5KXx+Hv4RVwkOW9VsGQOf1XCv/7RSKI/nOknfFg5WLtw2vh4NJ1Sn40vsdOcs8/1F33xviSXopcEnsSE477quzGsbMQzVoqK3YKnaxKbaD7tW/AHg/f8SFgsG3u8ZwQNHHXSSl9JHHhPpugGfMkPYMODuTaKcfz8cEPPNvd+m0u47Y8tlMyqj/Axjx1hB+guRZnwr2DaXDxLp2sfbDMpwxcUJ4bX5sYXqV8JLOfYg0/8Wt/TdwzGzZM7QawPuOm5aBBsjRsu+mtsfgf7SJ6dpIEnJHj4BnQQOxv9Xrz4ZMlIz9CTzc1xTdlPcv/zn/98+Ur73TW7WN89Z++zEWxOdG8OChDN2TssxGdPHu0FLPG4wn60RCt8WB/ThoSPcP6Pv/715R0C+D/a9V+fktDwSmfzQ8WW9IA8QDApsjRXiWKLSySQwRkOgluxoX76Xh94E/9b3b78lHVM7S6g0cezoFPbX/3qV2se4Y6tCLcSvvEWHUA20z/RsF0P/SkCRoP6SNc0Pv3MrluQwB50v11kjYePmnPzVyTms9FX9TXtcuNL3teP3bkl1uPh+mKPm6cEdTiR9OUj8rPZYbwDh/XTM+Gh3UbsppiGDo6Xsi9sf/crbNDB3eeTkU87A/g2wWSRU/NoXmgbTdjfxpw+Xb4Z/7sCHt1g7OBgqxXMta9tOjf56buiAD6WhFYMif7BCYZw0rO1l8hFLzY0Hf63f/M3i2bBwfbRK3b21cd/OHbO0vX1HZ+iAX3dGGSM7C6aHrm35hSPkq/6m7sj0CteamcJObj/8OHSW40ZXHRAcNAdfJlw2Jz4Z+EknPPH+P/itK7blSdGoFPjl6mre8YRW91LNhWW++2ozuBvzPgzOnePr931/pYOOd5713h2UrCr4SJ8WWClgBc/WIiiz3DCv+dXNM/agulqix5eFjPLP7ANbB5bUF/hUqzVdXjsXjLSb4XZaEvfFH/wpfhzM76PT+wimX7k9B+Cr75ryxfll1vwIYYjO3Q/P0J7/jL7L/7lN/e7ccJBeLXTZR1f1g4QQYckREDXuf9LULsSjruwwCHlRLgOiTOgUYnRVhB0SbYcCaw5UY46WCQCJB8Wpx3VesoeXBx1QX999Qdm81197xzP+tPueuV6fb2edewCgeQKIPqbz83g6rb+XGsF/gzICCeW3IwAACAASURBVC98cj6NAS8zkKnNGafwZOWFuekPfAogDMzE1ZrvcQb4vA8PzSFmTTnGTIxsY8O15+BX/z7RTHvzxrzn5wQ28D93gEy4JB3m+JPOt+HvHBj3LKd30hCfUqp4VMCCH7U703/+hqtJX7yq/9uenzxnLtrBgzaz7+YD50v+7u1ERHPHG5SWec3+5ty7zqm6S344vfVlHM5Q1zrCzHzPvN3vOd6C9zjaR18lAOectEc7fU9a4H0wTdjP/Pmx58HHQZn6Zn4XgNXXxPE2iDcLIGddYozb4N94vO4AOdObfM4geMJS+/N8z7/fvd9H9Bif3E04pxyQz2giOUgGBXxnHDDCmwf/sNg67U07fjiL9fP44V5pb16TFmg3eRuvkBVJrLPu9ps+ql/BcH30t/TFcRTg5OGph/A6uOgY8L7yYuvxjqeJ42+/3VvKnzy6Jnpv6LQHuyDRX+0am+6vn5mYQ2+wdH/KTrCRhQog7D8+4jwuHnm7V/O+vb+P2kJDtii5D56uT9uNdvDXEVjBhV/oW+9OuM1+bD1xLYA4xsCKQ3w259sz/Bu4mv5NNmw6XuSgZyQezA3OVmLu2IGG1+G/McJ9zrAgonuczotzd28Xevprrpx++KETuzd5Eo+UYKYTp+3G85Ju5JUvZ6XS6++/ufgfAohgNH7vAEF3+JLcam4vPtkFOEmrCwxtDjmOPlJwwCP4TxBMFuBBgqfx5urzruO1awJr+23sjAKI5CnHvX7qX2KjvteZ34dvmGNs6zY6hwPb92s/V56RNSseOdf1n/Pf7+b1/fffLjxIqBZYWMW6dmjc3+9o+PTTFwuH3W+e+VP9Scy1AyTHnS7kX0vykBurwKxwY5/xgyRv/US/r3/3+0sinp4vMFEEEqDz82bQNGVZEsAqK0mgb77ZBR+7TOi/cOwICIF7/TkvnS/VvErqSl5Y5QdH4RWPSFjjjehbkrCiUfMpwLXatbH6Ay/9TgcqdHz2YgdO4UtS0UpKxzvoIzgkpsirwBPvm5fgufnZFcUfWX5R58sfSUrJtXii681DslkAKcEQXiQ6yLBdQhLhzVEsRkajH16JNgoDfda3XVp0eTK9kzT7TPba1KdgXsLs8aNHl11C4Ti+UCwhj8FwLujRn7P41fMSfPC5ixDXozfwiWQm20JvwGuyRyf2vN1IU46a10w0BlPXJCL2zp3rDrr6C492DCpKhiuFdUfEwBc6SEiGEzoabbpG97CrXpZM7zZWODdmz+K9no/2/TWeVda1iYaSqt0ji45AMhf45gvUp+RT16xabf6KRM01mpVUVFiZdpJt5y/NpMyUaX5Xn45zsYOIzbZzAP2CR7KRrPcpWdSY8arEMlxJ2k3fqfnRq+IKCeKXL3vP08avpP0sWMS/dEmw0SVwNo+H4WMrFmjD3wiX3UPb3q3w4MEudNJtwRFvZEcat+92RqYP41lJtsZbq5W/+upiQ9nvxgx/4TyceXeAo+/4HF989ulll42x0tfR2+4nuAx2uRk4yathb8IfHiT/tfNup+ZR8rlrZE2S124BR9YFd/wnOSwRzB9vnProObstzbfrEvfg6BobGryNW1/fHO9/6dmuZWt6tv7tkPBukakDxEn0U4ntaOeopfiMHpDAx4fgxsPsxfRP6S1HbPEjo5HCKb6K/l2jExtXknDuOGg8Sff6CddWxvOT42/vD+PnNI4EJNkIF/QOncin4v81dn/wSXfw97xLr/beLZEsKG4FC7+NXDtSkG6YyeR2MiYf7Am9FF3ikd6nkb6ID+tv6caRo1jx6OPHK8HfX+/LiTbBxx9gr/y2eEHOKH7k5/EtV6L2WMDLDisutajDUafsfn385nhZvbgmmcR/bGTwfn0cAcoWzAU6wd2Ol+gQ3I1Z38Gq+N1Oh64pqkYbx2GG4/rjcwcL3kKb55/sd0Ba6KToQA+xA2ivWBz+FZnEjuIjNjHa5/8FH5qx3X16r0hj4+vooohHn3etOViAwPfu2FX+keIJO/vkOELVIhQyirddh0u+X3Tge7EVPaNYUHu7ne2Q6f5l3GMBDF6g2+kStO+3orx4mV7Vb3gNljnvnukampJZhU34mPm3aNl9RUU+lAVncEsn8nXY8hnXihXrS3FejEsH8//5lew/3wp+V/z+3/yvf3s5RJ7Ax0gz8KZYOb8zITUTaoJyyQaB80xizOTOHMfkZzKAcwgWnz2nvSBsJlojaGNiCu1nQkcy5OmTm+8AgWzCxPnq5efGh6dtvHZ1drb3zHRczPXS0KrqUYGZiSl4kCCHt56HT3OcxtR9dOFEEzBG/JJ0OI7AauyZZDHHdgjM+cHBZE4rNjgLnANjw//Emz5vS+xwUmaAPWl+g4feXYsUHMjazgKIuZ4FyW98gW54g+DUn77BPftyX3A/cT/pfdf32V4f6HEex/gTjnNb+OmTrN419ut3u1g1cQeePik4+D9/xgd/7G/qDbimXJ893gnss2zjFQ4x5TXloXGtgD7L7W38DE5t+yRnt+kY9yffTp3lvv7gcP4mJ+gwx9syedU/U87Aar6T7jfh/zj26eD044RPHxzS2efUVR2Bdab5hIVembqxcTglZIqMTD7T70wOlYM/04Je3H3thDt8Pnqwk1NT1zYGPTdlofEEblNf34XBxp12pXnjq76vMY7V7+aCJ8geXQZPCtVgrgCyHOcHeyfLWc+VQF2O5+OdwAhXgreF5w9X/Tftt344NVNfTFsLPvSBIwUQO7gkn/FvBZCeffjsujtk8oCim6By0iiY8PXje3unaM+a26btxv20X2zFxv0+6kCyIBzZ7l87q9v0KfkHH9Gue/XRpwR5z5IJuJA06xnOlaD0xfOni/9mYgUvds3uFCv8OOfo0ztA4AIc+ppy5/uk3fY/rsc/0q3TZtSnFdRdF0jAy+efPLvISnBbgcdh/uSTvbBhynHten4lUt/vLeCcUHqmI9S6ZgHGpENz6RlwTZ7fc7oW1ApScvinDe9+TvpO3vzmkpzKcW78/BFJPgGtFXzhtmu1Kznw9FiRFzwFcT1r1Xn40mc4iOY+yf/kIzKiyLDh3EeokU1nZzd+wdnL73bx6Pnzfb6tFUoFtYL2FSQ938fvLJk7zj/vev3Zbt51wbKkTgGllWm1D7b6EEC2U6dkWTJY/wKtvodzBTxnZDcePmOTFcwUPK3MXAWWr3+3AtXmXx/0o0SugL77wRrc3bMiTSELThuzoC44+14752IrbgRf/TTH8OhIu+BUOMBzzVFRR2A2df4nz/aOEbJRGy9an+9fkWQsodFcFIQkP6bdw5N0YuMJjI1tTIkOdMFjdChcka9pd/CD483WkRXjfUPJj99gAXf0F7AGQ+O41hj11Tx///uvli5QgClhQpf23KvjqL/aKgRIQsApnZY8dC8azcR7OrQ+m7vCHH3A/1RQ8DJ6K/mbg8SrFcE9Y9dTMNF5CnLsPHtW332v3Sxc7ELYPt4JDSUOFSYl09g4+pdcdb9r9c3f8KwAnz8VXBLYfAGFCoVDtqc+FVHDVfDRpYqIm36/v7yctN+O45IYVNDyCTfRSVJs8k5wObaFTzGLzz3PnoJRnB8fORbEy+brI3jxWPJsdbyj/sJh15ov3SP2VxgK/2SL7IRn/NI4PTN9AfyJdpL3dOO2B3v3MRspKcvvDm9kmY00F7wJP1bW0xVoEF/Q/Qr1CoYVQCTsHKsWj8Tz8CoeZ8MlppszWUw3hwt2n5yFTwnZ2vc7epOFzz7ZL30PrvmCc0XbeHjZuZcv90vPj3cf8K16CXp0qSBMJiVH6cTmg3etvmcDw72jHs+7D8KZeDp4gsEYZFsBMJooGnRPIdECAP67hLL8Qolm8s8ehffu8x3i6e4p1uHXWQyKb5p3MDoPn+2IJsE0F0XQ27UHU23qUz6m55qHgnljSEIHo6Rl9r9ChmS8orpV6OGGLW28eCU+6LPCTXDR13jdTpaebb7epaFvLz7vPt7h3+PxaK2wGv6aW+NYnR/da9OnnX/kPTjZnPrtfnwcHBKgaJodDzcWjVQkYTMbP75QEAuG7je/Vaw6cggWX8hr1LeCoNgjejb/S+x48IRkdLB1r9+OFmTfxRj177148YAX2MOJglSFCfrODlg2IlyYV0d4RYP+xVDhp/s9l1zS4+IUfkXt/tN//I+X4yHjPza057sP1/XNV44HHbGU/Dfn8F/b5h2e+ArRjE0L92KN2vROF/5C9Aq35hC+Gic+7S/+7dos+AZrdI2+4pGer2/803cFBteClQ5kq4NT7LFgfPNm4a9xw2H8Gz/0GazhCl/wB9kg9qnPYAs/zYWfGj74Mt1rDDaj6+TaXMIpOuA/NgUtV4zx7NlFr/O/54IAsb98jZiqPsR08l10d/D0p7hNJ/Np2Elxlbid3uaryA+wWfKSPR/s4gkFmMYXp8w4mt+4ci7lF/7r/+n//hBTmMx0pOtgJh049pzs2hpoJnb0MYkMeTMRYjICdkkrQbBEj6TVDDoZAEaecdcXoRV4Quh8bjmGp5egz+cXfI93cgbiJj4WZY9CBoMqSYIh7krgYNiHT/a5ZAJb8FH4gkvtzafPSViw9AkWToZ29TH7WdffX+eGeWcCRQHEuPoPDwyufrtHmepLEmvCB3Y00teEjdIDOydzPqtPQRAaB9c0MmDaibWbx+U8ebhXTRtbAswz+jTHMy/g++4bF4zmNed+/s4Ie37ignM6+WzCj7du6/8u/jjj7/wSdLSf/IzmxrkhY+vtBR//I8d4YcpzZ+jj+cl35olmdMOkiwqyOU3anOc/ZeI23Jzlfs71LHP6Qm86IV4wlz45g5OmZz6atL1NRvD2GT4wtQL8TLPZdvIvHHaffIXPM11nfw8eXou7E4fa0L9wKhAkR2d9c6bxlBv8EUwdjUX2Jw/QMeQm9kF39DjruYlzvDfb3sa94BQUaw936KsAMp2Axus5z0ybynBL8r45dltWAJm8A2ZH6MwdIHhi4ed4B4jANRyy5fBmrKkX8QJ73D20WI7ucQQWR4UOuPB6ex/Sp0+u/BcPzLnmVxgHv3GCFRDuv92rRz2Lbyp0XZLp40hHurqdCcGWc9cnXSChVbsZ6HiOXUWvuQrG9nN0ELD2bPhh2/stEdkCCs4whwvv7MT2TjhzsnOiJVRq/+jBLsQYQ8AI3smn+p/6qBXI/IdZbJq6yXfHIzVGDnvPVQDxXP1Gp66bXy95nb4TPrvotg/J6vYFLjJxvAS9cQpSBJO1s6qv8aNVz+GTs+/ZPYkEPCzxYAVaR9AIYqwUFBwIIBpXskFwJSHS0XN4WlIg2MJVvNJ3qxclBASIXRc00/3hhRNfvyVIm4eVu/QtHfH9tzupmvhbXVcQL+Dp3kquP9tnC8+kyORlK8oa24q35lPyA/zRx4q65rKC1O934jXaz4JLz9q1Ec0E7xK1kueCsp6XuJr27sWxg0Jip3uKHhJFghHJlXBpFVrX6DEFFi9MDtcCdYlkvoaXO7IpEiRWbpPleKQ/iX84RdcvP9svguxPMXgmN+s/+BSIHDFQf3QcmMhMvCWR7hiE2ghkBXH4v3vim+Cgk+kRNmkmVvFZeGwsCQBJVUn9+iLvbBMei6YCWAGyJAT6J390VvOaK97XDoljtXZtFI7gfCaSGzNYrSw2d3jH+/y/7kue1a+kgPnMpLnVnVYdJwPBqjghURmO4zfX2RWJUbasT0nAjuDDh8np9Kd6XjKlOadLSlTFL1N+6KZ0Ukkqc5NMlwSpD7p46sqekxgin41Nh9UfnVU7cYNkocSnQmlj8K/AZOeNBQDRJd6QZGuexgs37FzzDBbxc33j/dqED/Ih2aQQy64Fr3HpGXwRXOSmcSqG0ve16T4+Qz8+qhixcWYCcyZ2+EX83H7Xvj6iQe8A6R68S/DSEc21fwnUnpczmfrcLoiZRFNY4DOR4xJr/IrPPttHpPRXIpfuxEPd65rEU7A6OtE8erb78CxR2m+FV8lnvMPnfv92+wr9gYs+UKgusdu1kp7NIRkPX/3+/MsvL/oJL7FHdKjfCpV4qOtWJ7MN4g0Foz6dTuGaVdCK7XaJ0Ev8PzoIrbsuqSh5+f3xAmY+HjhmjCtBN/nbTpr6Zq+bVzDxH8BHD9WOrmo8tkzRUsFgx0+7SGXnVd8VTztWKTrGB41pV02/o03PJ1Pye+wNm9F1tmz5sI+2D9y/HQ493z22rPH2jrl9vKldH3NukpiK6D3DJ+pefcfP9csXs6DBrlsr/WtPf+CRGU/WL5gltvFtPqvdnfRourhE9rRL69in48hANsbqdXay9mIyMQR9BQYFytrxMYLdDgR0sLOFv2yuCl7tYIl3Viw0FrOE96794he/uMSG8efPfvaze787jh9kVxsXz9SGjuJv05XRdfkujx8vHY6Hp26ki6Ij/RgOFIbW9aPAEIzRKbmyu6+29IyFQ3b8Bi85Se/1173wH82CqX4UJ+kt/gH/nz8UDvmabFnPzz66358FPT2bL1rfwaI43DMvv/vuxpFg4ac51rdYAPzBRN74DI1DT5EZsVmf5iU+wkNk0wKx8BfcUx7rt2vzuL12rvG/+Rv8Cv5841ow0HhsWnObRR35CfDScWxpfB7/dH/a166xvfJJ4YGvQ37Zb5/iZ7F/7cAQjRTf8JJ4Y9mKf/lvfv6BEuNkU95N3MMAESxomyKrTf/acJ4oAUGrAFvAef49HRMwcDw452uQcSb9VMYSJgIm1TlGUbLH/a73Esjzn4Cn6xVAKEqfE4bVx7Gqqvuc4a5xWLvOKIGdM+Yl44jDwdOvxAgm5AyYE4dWv5TG/ERfTMXx6/q9d9twSTBgSjjoJe2+z7GNP2moX8qGAp2KbOKSQ+HaTOx4RgDrHjyBUwC6aHVUIjF/MBLiGdTB7SLcu+txbsbo8oR5CmPX8SZjeE58+107vP4HTHbiY7id8zTWpNvEEb7rGnpM2HteIvY2vlhjHkecee4uOM/Pa98RRB97RvA++XnKSyuoz/wxx1J9F+wLlugUgQueYyzgyXNTdie+9Ed+Jq4XexxbpW/jDXKB3+io+XvywFTcc85Tn531m+BRe23RO/UDjqkjtMeL5KPnupfeoDuNOeXctfcf9g6fMw+6Xx9oO3mY02Z1m3Gn0Zs8IXnW/R2w7iBTME63NO6kcfr7Lvmgm+rH+IwpWOmMu3j4rF/gjo2r/EcP9IkfrbRgAxnpmcBYSYtDb1UAIe/BAuYKIMtgP3x0wTN9XfvsE+e15zjA4TEHheOKJ9kdevTsXOD58Nq4U89yHvt89uhYFftur7ITvAgipu71HH3fJ7v14fVeqVMbsGznaDsu2pG/q93ZPNk88HHfmy9nUMAp0IgWgv/G6LdjOiTg6kPST9IHrhpv+jKLh+5t26k/Dpw51ybcNG5BVTSxumbdOwrw+i0Yrb9+cyzry330w6/JfzwX/HBDjvtNfy6aHS9Q7juH++G9fRTEtOfmG59VANEfx7W5SqS/ebsTJ9OGB2vvrOk5Z8FaIeic38aXDJw8yDfDTxxtvh35t4q1dxA0/4IqCQG4l7QN1mBit5c8HTviXh4JIgk7yYrG8XJewb6VmdOmNUfB76R1OGledihOm9f48cJasfZoB+K9y665httwFZ7IXoHK51/s1fsSnfwidON7SnTqB60LevqnOyStKnTGs+GuviUP+UvxqmKMpK1iiwAnWEp+9dc9ieAtR/uMZHwbXmor+SqOsCunuU6/WXKi+YQTyczaKJx6wW34lnRTfMDL0TI4O7aATrfLJrgl2+itYF4y9WG/SDK8WA0sCdN1RdOumUPfa+9YJUkzPChe4htKcDbXVZR69WqN2RztKFHgodvs9GHz2SPvqnCsicC7vvuXeKITJQIUa+sHvfquWBVdFFN6tud20nTzP3slIR2uVsLm0OHNsWv8UfwnMJeg8xw+YeslFrtOzsOP4icZlZgEj+QwuTbP5kAfBIPkBP5lS8NBSfXGrS/2QbHwyZOtH91r/OYgcde9EjQSKY1jXHNpbuJGuGzeViLHA1b007WNs/XzPmoyvLOD9UWfsTXaha/0mFXjdGR4cQwJH6U5pKPYLQlQiZOSJugYvrrP5ja+dx7Ut+I03pdIk2zjN/AXJaTgir7jz5MV8+Snh19+A30w47f6MQ9JRnw0cds4/ID6mX4nfbB9u30so0SvfAW/mI4KhyVWJcDii+jafUdT0VlkEs2Dg/w4yiZa7bh+H5XXX8m4nqngYE6S0/xx/fS7e3bNNScJKMmpxggn6V3JPr4I3+Sb3+93iEVHO8yMJf8SDyrexLOK282lBLKEbvO2qCD91dgWbbB707bUV8+GS/LGL2i3CVkPH+Swds2ndhUCZn7B7pLgV1SQdGYPoy8eXTx3JGn5Ruy2Ysr0fflZ+CeZ4B/Ri7VpLLY/WMItfE9fvzYKAz1Xgl4eDpzezUDvN2+6EI+T7/Rcc6sf9iHa1YdV6hLGjkqiK/AMf4GvL5kdHq3Gr7/GTL+ZNx7pOl8yPEU3Nj9907waO5woctsRwb6zn+GE7a0NHY2Hg50eql9FxcbpuoKC+CR8NY92XcRTXe8l3uIOuwDwAt8DjthTcR5cihnSA9tnfLzowKdSXAhuSfra9D1YwqvdDPykCnPht7Hycxqrd9Gga/JRAeTDsZA63QEvwSBxTDb5JeGgccNX4/aydYsJmt9arHP4MM2Bzyk+sTDFTpzOl5j8LsEebYMpf6Y+6LZ+O8YtOJJh/pMcQXRRUG4u4dECmPCTnJMTcho+yVaf+J0/TCeHI3NiL9JV4SP56X6wh/++Nx87kJMJ70cSQzX38NRfuOsZvjJfrnt2NPMPZixbH8HcHMWCFi/VrrmR+WRPAbq28ivxCh3Hvw8WOobfWX+zMEJGxZOO5pyxUvCjkbntmGfHxNuPvO4MpSflWuRQwGv3N9tPzvhwbHDXp7+JB9mIpb//u//9368CiImcE0SSMZINFPMEciYnENA12zoDpv8mE8Ehvndo9Kd937VdCYZTcA6Oa5sdoEg0SvgZi7E5Jwc5RQXqnDeBUQz86s1e1SBpwNFLuJdRe7+rV5IDnJA5D/OqfX9wNxP1HHuOHSFWbeSEzUT6xMklkD12Nsx7jQnenhdETdr1Dg24oJjxQM88eb6FE13O3+F7znt+F0xx8imNc+A2+UswB2+Tv87jd4b2lZf2WYuCH8kUvIGXJQ3WfA/n1jPuGbM+JOHwByO0577Hu/DTSNpSrhcE3vLFs5JejCIH+sxf5y4ePd0rTM1Re/ALDHsOrWYy9N2b69nyt42FBnfNoXEkhNAWf0m2TNkgEz6fPN6rzQQ6YJh0mDgyT2PQW1MWpwygmefIEfxQ7BNvkxem3MKFoBxudyCydxJRxuaHH9GoNitBeCRVwMfpw7OT/8Bz2xxbKX+WiUnHP5bgxwtnuujzzdutB8/y7/dtetsc2ZXGONuVec/Y8AuH4aKa5pw/+rnWEUJn/pq8av7TpsAPG3HX/MxxPkuHXHTSOEYNDbsn4QC/c8xJnwfHCuJ7x7tt6MUrPfbq9Tevtm6TcItvlzwf7wCRAJh69izP8DqvszPBO52F92+3XZ2JdQ7yGvft3inw6t1eicOhhAM0j+6SABI2dMaC5/UudNEdV1299Wp9c7jBGG7eH/Z3Pgv+7JzEqkRVY4MzuMljn45LccQAHNYPHhHUo09zWqtsnuyjDoLxLHccz9rm7OXE104ShnNJ5vkAEtHhRLKvtjnTwSRRsX5/v88ER0dyFY4E7zMZIyHCF3n2eBeeyNXkkS2Pe+dLfNB4JS34JPVRAYSOzAHt3ur73T5aiAzZcdD4VmnRg7URaOMbiUTHnDhPm2zRMb/+9T9eVr3aGcDnCSez+CFBiP8a9/VxbFbJHoFYeOuPThdEd82OEEGQtvVtNX8Bl+C6Qp4gKnxKHDuurQUEXWsn31z51jPoHU1evtpb+OexM3hSUBtfdC1+Dp+CPrIA37UPNysp8elni2+XzzuODGHTg83KOrxRO6sqHdWAXvF2OLISMv8ofq69lfQSas1X4rB7wVcSINjgqvnoSzI+uAXo9Ru+o104pa8klMOZwA4de56s4UWrYbfN2fweHM+fbP8SL8+CgWSugLE5BGP4p7MEeo0jcAyPvtevgG4G4OEoOKcPey06bD9DokdSj52KBsEQPgps9REM/NTG0t/Wp1vfhtfuSfqs1aRHYax2iiBo0g4nxU3t+EVLvx2rzyUl7PyShG+O/QdzMhhdgj08Ni/0VNgT3NIn+K92igvwMOMsdqlrtauNF6eLWfssoSIhocjU9caXfJAo2wm1vUqW7zJ9u8aoL8c60VkSs+YSTCtp8v33lyQc/qjfcE4m6LSf/vSnl91nzaM50UU9gz7NQZEp+kl807N4W1yOLhLOdtewb+yfFabhvbb1Iw5j1+hZiYvpC5H75inJluzXr12CPWfe/OX6nD6tIkF8JWkNVr5SdPBM4wZzv+UhFIkkoIKHTaOzJJDCH18lnv2nf9q7Luqj5+tTwrI+JHkk1XpGktexO91zlBmewNfB2dw6aoiebnywv327k+DoJZlU35Ki4tD6Jmt9t9MD/6IPn0uS0krkEqj0TnPevtpOhEaf6e80jh1BJRzpOD5suCnRHrwlzcRQ9a9YYrEIWjQP/13rmXQG2TRe+GTf7DoLVrKj+Df9u8ZqvtEwGbBrhB3HZ+Gme2xuL0HvT8Gme/zL5lFStGQz/hMjNk7f+ax9hsNwEb3zs+LT6Biu+U3hLPiDNfrR4bVtDrWn58lfnz1DJwQLvzjbqUBZO7kOMigxHN3ol/gBX9aeDx7c9YdvwpHiChmvPbsfrXuvRvckUJuTBGV9da9FC+Su5+keSWEFNTFI9Jg+RriRlBdfmAM7P33k5pzdjN+bJxzUNh6LnhVJgr93aEx9Ep4UDuEsmNEqHAfbhCeYovvf/M3fLFpYrNL87QgifP6AYwAAIABJREFU39HfkVbBHC6jld17ilcdgVU/disoIjVu8sg36CXuFWabU/wRHNGCH981i8bkKtA+HCVT8or8rJ5pbDoKv4mBwkFyUvtohraKJ9O3Dg4yoWBJrwVn8iWGw/eKafGBnZp2OfLhow29x/dUBFKEWvHNcTQU3zd4FNLsXmweFgmJqyqAhK/G6DO5TKb5APWbzmDnk5nwxa+xcAPvJv/NBf83D0UUYyps0D9yY/0OZ9PfDiY6qOfkD+KL2jef5jf5T8GBnPFv4if5CPLCB2z+dERj1D+fODqlM+ZiDPE2v7M5KoCgARvSHMInm0dXhxtFxWA2PnjFdmvO/+rf/t2HGbhzkCWFGHttZmJOsKCt5NBMICKOzybDwdjKdidAz4mfxjkn/iYMlO6bN3srDbg58jPQl0zyjH6XgTgSaBw4TuLrt/tc65monAhu5TzB1Z9AIjg51ZKlM1E4ccsgRjDKuWscVfOAnzOtBDcTX+Y5aVk7Tq95rYTW/V2cAZ/E0IUe8y3xB+ATBo7/nNPkB/QAy5mGCc7HcAM/Z/4wx94BIFEBf+fxPQtH6LQSE+u9AvsYMLBN/pjXOWLovoV8nz/H+UeP2grEJjzn7+YR7ASdc2nuZ/jMY+Ht2MExaYKe5JFjG4ycIg7k+7c3d0Dd1c9dc9Cfvs2fAgw3DAk5pSTXPN/ul8nBc5+Tl3p+4tJ9OJhycZt+SK5qM4t6s91Zr53nOWVo0tN3wZX5m8vUR/M5vD5p6P6Z16Y+nXIAx5t3rvQzl/mp6HUX/c70Prd7O16yjg639WXe+Cq8RzvXzwWQqdtnf3ABT/Ol6OdxF+xjB99ttosTcJZH857B9G24cG3qkEnDeQDc5KX6ZTsm3s46YRZA2MEpv3ZCZKe6z05IYHUEVnJFxqctOuuzKQdzDDSDi2Wrj51xkqLTdi59+27LVAWQG88dyQZ4B3OwCDJ87/Px/ZtHuKGxwh4Hin7k9BR4S7TM5MjUJZKnbFBOMFvRp5XaEh85XT0v4BRss3Fwy+/JqWwHyExcskHsv7HrO4ddsCQh4PfUnxLbHPHgkDSDOwnn1y+/XyhTyDVueFI84Sg3Jl188Xfe7SKF5yQKJE3sAGHjnN2L5t98u8+37t8K78WPb/bxqMGbvEhYh1tOLSe3+80nePGo5DKnOSe9/iY/7rns1UPRgqMreMvZDofNO3j7PmVxyejBrzPRJdhkjwXA/ZYE6NnmBk7npLMH18L2ltv4eCawL8nrx8+OOe8XGPeHR63+D+6vv/ndol1BQ3PNsZd8RJsClpIFrlsJHKxo4ax3MlMBpCBHEBFN0KvnJAcFQsFmNWnfV5Hg+fNL4B78Ep5b3vfCHwXDxu23hDZb1jjRPxz032+2q+sCQbTAsxLrBZfTh16+7bGyHl6txIuHp59hnvUpASSI/PT5ppudYhZENUe7eJpbyYD6matMG8exMGR/FiHileDseTQP9/WLD6wQVlwLp40jLgiO2kgkdK/+7DrwctL6lWAgi3QTv4z9Yaut2MUPaI0ngvH9+/1OKknn2kqmd/3r4/098SwZW/z89deXArfkTLT1vfYzgb3H2rtTyDkZ42OKtfBSz7ARk6cdVRGOuh7O6CLFrHBoRSX9Ogtz9buLWjs5Oe1uc+g+mpCPeJisghmPSyTVT/fwRWODNx6o3/DYf/31G89ZdYmXPNtKZvoePuhZiZXmyzcpWRNugsMqVLFjc6ZTg6G5pRtK5ngHRH2CjQz2Wf/JgURKzyoqsVe1k/hsXlYMs3vRS/KZngtXjv/pnkISfbnivING0Yb9UcjveTw/47jpw/KX+DXx4E747YWQwa8o3FiORmmMeJ3d4UuATaznGbzS/RmvOVqIfxNsO6n3do3VHMNb19no+KY+4EZhA+0lf6O3IiZfcPmAxxFTVvX3wuX6p3s2Hq/vUouWfPDG8m4OBXFJ9WkDwmP9NxbbQ34k+xSpZ1KWD2Y3YfyHnvR4fFZydxZoG6tx5kp1uZa1ov23e0dpbcIv/vZugtqg89J5B53YPPFwzwdjfUgq9j0+kegMX8lOdjsYmq+CTsdAhedwxhbF27XjA+AF/fP3HEmUDAd/cAR3uwUUdyW76er6DYfBJHHOf8Y3dmdmUyQvyS9fKV6ia/mU4Zpc1z446tvuL7RvnvEK35gtoaO9q0Tiv7kprskjVSiMFsFH5hSg+931uXCg8chINpwvr2DTM3zO4JC4h5uOcIqmyUX9KOjCMzlOdvgc4ovmPQvBzV/xrb7Cj2PjyGP3FRz5KmyN03iC8e3x4nXJ72CEh4tv00KAQ59WOGnMKUPNhd/Fr7ATVMEq+OcOB7GKIoRk+Yy1gsW7EcOJ4h271zV2Cq7Y/X7T1cFQP/m58Tpa0ntih/ojc3Y51l9/CsVwyfeiA4KfLIeDrtdfn3QlGOnyFSMc+US7/OqDnPY8fd544bz7fD1xJ3sf3ynyda+2yZYCrjgf/oIzGGaeXQFo2j/6w+Ky+g23PavIG93oJrFc8NTWLhk4ofvZzebJ1vIDgh8vkNG5YECMJA7n9/Hl5DmmHVQ8jqZTntCJ76Eg1+/aLZv+3/8fv/yAoRBUcMtBn4kZBhwAAsGZ/JnJvfqUtGjyjUWh1debt9eX7M7E0oLucHopsmtSbAfc6/nXezuWMRlGkybsM4Hl2eXMvNvjv793LVrUF6KD/97D6xElAmnOKudKcoHSgxvwcUznb4qttn0XlDQuRwOu5xxmss/3iT/XCCXmNS9JhzcvNyNIcHUdLfvsJdkf+5OgRqP56fsl2XLL7h5zAsMMJMBh/AkXZ/2zT/b23PphiGqfUhUsnnmTgu2+BHm4J1zg5RiHE8/MNuv6KICgH9wL7j+GPzTDt3hnPsthZUAF94v/32/ev012pgyRDzJ1+f3+Su8J5xn3d80BbtAt+H0PXk4b2cfXHOmX3++VMJPG+L1PwY65z3mYC16YdD7zMx12npd29Jo+8SUnrusC7JnwvaFLxk4c81k0uuUdP81DgeCMW2MzApNHJo/Ro7fJnnmC9S76PXx4U96njK1+j5eg3yWL797efK9OzzRmcxPcT/6dRnTh/P5OkPY/ZZBTcb1+TdSiET3a78lD8/eZt876qZcAn/XLGVf40fUpa71DwP1pn4yLN880uvDqkRgoEYvHwV8fL19+t5wNL5WedmKtYHm07QY7MucOLkmXpc+PFZvkaM5l0qa62nRg2DL0fXS8A+Ttvb0LUuAQTcn2HL++OJnaL8f00T5Dn90T9FcA6RobSO/iixIPAld0mXa1efq30ocsTBvbM4LXmYxoDsHJtjQGPArQo8vjR9cXhHP+0aLn2RIrfYKZA9x9jip/Bf3qI/glXNkyju/F7r7feDJ3OsOKJLsKcoAdpTKd+zcvt/6lB6d/sJN0+wWJPdtzgmy4+P54nvN9keWjYEdn9tlcmqdkKVrCEf7nNDeX5uW4hH4XFPRc+Ax38UltrFIVIHStuVu1N5Pj6LP6OZLJEoB0tWSn416aVzgIBklA8OM/gXXP1n4ncHey14pDur05194RWL3LRRGCPxkNg6v+etm81dmSDWxLn3bfON+7edsSHu75MnhKQIjfop/AS7Ai2AxWz9U+nHjODmp6uuv1Y3693B0umotgRwKkdnhOQm76i5JljTl1S7BFh+C2glRitXb6sipYckLhSFFMMBZ/BGew1288soLXR/v4K9ckOoKZ3nAkQ/SLJ+kXyZbooMBXEqc/ftIMAtlNiUTHONB9AuQZfMMVvVLfPSfpeC4cNt9gsWK9PvFrc28sBY7aKmo2t3Dqj03/4ovPVn/JKJyh2dLrh20i+3hJYqUEZjzryK7kaxZY+I/1Beb6IKf1y0ckf7VTcDIfyRw+f592Sk355beEk8ZQBGJLJEbrdxcO984eMhv8EhNW+UZ/MbaCKdmaYysAOxow3IcfAXvFTfRjW8OFwr1V6uhAtqKNGLxrZEdRVhF+F3T2Qjx6XOEd7em+Vm6XoKtdyae5+hxsipytljamo7oauz6jO/qJp5s3WXTcTX3isfi7+3bjBW/4bby1KOGwZzO+o5PY4X7DiZXx5g6OaMMu07XBxqeLFi9f7uP9rOqm/8gLvcvm0DP9ZguDs+clMBsDvJJv5gf+YOgevmzO8AZ38CqpagFEvxUVOkKr6wo2nqWjJHTDq6O60ouNG7999dUuJtNnwT1XFMfLijJW9tcGPsm1hORMutYuHO1C004aRrPgTz7phvCgQM0O1d4CgnDVeJL1kmzo3z06m8/XmMGugEWf1GfPR49VcDwEuOf5jH0qZLCzfFyJ8cZRUGgeM6+ggMsnCTf0PFkX+xm3vvjvc5U6flNgNNcWDFQckjysv/poLIsPJP7jzeYajsN78hxs512GVrSjiyOhGkNxS2G0topTwR2+FEc9X1sFnHSNBLfYie+OHj0PP459ag78wPqqn+YgdqhPuq7iiffoSBijxYxRw4cYoB0g9MWUnZ/85CdLhtlyvoEieLBLUIuT+Q49G36aJx9D/CWnIlaJrhYT0K2x5JPjPWqKZRVS9C/uCO7/6p//8wVn9A2PdpdUpFJwDIb+zduCFLpJAa/n+Vd8yewEP6hdJha3zAK+hRFsWXqefotO/OfwFUzo1zyD23Psf78dy9Wz4bzjvsQuCgv9Tq+xY8FcWzogejrWiiz2LP+XH4LufJwVqx07E+zMoatXzHucgIS+PpOr7kf75jjlh58oJmer6X3+O9+DfyV+RsuZg5bHDkY2W3t6l58z+wvv8l5oSx/J8/V8MImj2OSeVTyDr8ZYsdDxKg36Hg90H/5mfMdX5+Pj7/rpT62B/hdLo+Xyc/71v/vVh74IzAg6Iz+DY0hiLCR5fHLmPMuBkFy8bZwHD/c2FgG4RJGxKPWZ0LzR5t02puBHYGMziBI0YL8kNt/vBM67D3sHQMiLcBhNuwoBwT8TQYg8kwcS7+ZU+/qaDCDQx0QzeLnAdSCTYaT09ePZPt2Dg4l/8KJR/XFwVzDy/Q7W/Qts0bJ3lMy/M60nPow7x5/0A3P9cQgm7eob/aZATphc51B2hATnSxIGzowHL/rhsHlOn5eg/jjGioI78y3+W+2PI7DgCP16hgN3A4G3/Gje8HTGf/fg6sw3jfXq7eb/2+SH4E/eOdPywXiJuXa3yfFtc8AzUx/gdYla/Dl5Y/JbO0DOvIw++p3zliDVZjoGYJz9R4Pbrt/F71PvTN7Fs5T/+TcaotXsf17DOwzG5LmJ9/kM2pozuOgCdDt/Tljv4kFnWJ9l1+9egn4bX+jv9aud7BJMzPmR58m/kxcXjh7sILM5kpna0K1X/t/HFun/jNOzXjrbpvMcLvJ6HIE4ZfqMq4mbSa81v6NwgybhAs/j27vos/o9jke0k2TC3fcKIKtQ9m7bp7OtqwBy1g9Th3D0g6s/+h9MZ95qzKVH7+1FABwTdoxMtnOjvwog+u3epBuby56yn2zygvOYF5jhby1JOHYP9MmxksisZkrPS/DqX7DHAZIwYZsVYgSs7ICgvDFykiaczQ2fc+4XTo4CeM9K5Na274JoBRiOe/cFqQJQ+mTOedpIciBxJrj/3W9/c8HTTFjnmAan1e9W9ATDXCVz//3Wj/SXAll97QBtF7fmKubgElh/uLf9CYkZSacKaGgVDAoXAlq80qdijk+rc6xW6vlWeYVjySpJbwWQ+pXwo1vRn1NvrO7Xd/hRAFHQkRgL3mgBlvrwHglHHAWD4HX6FPrf51R/uxx+zj74L/7Ym330UPzOp+FD4JuV7L23k3xwH3wSQmCcAQceszNlJkrZZnKg4EHOjG+LvKQfeZjJw47KE7D0XHOVNNz2ZxcOHU/UnCTa8VjjSt5KenSNn9p3OyDqi04Ll1b7BVv92qlixWDP9kxzSGbCS2MIkgT+4UTwWJvFG0+e3Pvi070zpf7hUnGx+Tqf3eozwXX3JBPCA95WyJk6or7rE96DJXz1551A3SvRUP+CfjwfTgXLAu6KCugAdgU8RbVwUx+OJSDDYqBWhfLnapsOqS+Fp+bUu2skxugJxdL6/eEPfrDw3XPkkS4rSRUsJfYl+eBK8q0xJN/xH/+g3z0vOJbggINw159Ev4QZu8HOG2MlLh4+XHJVEqbfzlHfye79ImEvCt602SvY+aHTnoKXHm88xRL6qzHQA2/YtdNzEnbhQxLSvOtPgSqc1BedJclCLugkq01LskiqBhO5YbeaE3sleUlOk41oZ+VvfNLvFU+Ol6PaWelIGLZtFi0da6JIE8/CUd+7ju8kFCVj+DT9Du9WfisghD/HlKC5+JKdc9TU8kUP34fe5SuFZ/SlN7oWPHaiNiYbQh9K2Iof6Y2ebU4lW+sjGrNtzv3nO97wlQ4Y+WD8Zbre5/Ybbx4fxjci74rtL158cllkIflXPxZOrEUeR5G5a8kGejRGR4D1nJ0RfDE+s4IinV1/0VxxP5nte/cl9fbChm176Tix+JyjgtG0O+yxxBsZCc+S1sHUHPhsbBP/8Oyvs8v4gC/U9c+PwlDP1qdnwa0o75m1Ovzww+Ol5sU/iO/CQZ8zroV/Pni/FXPIQPPrObvA+GH1F877HY0UIn/5y18uPVZfzSO+C7cKYXwmtslK8HCYrEvQNma/0Z2fx37CS/NP56Qr8uXA6fihYIAb8UJwOxLLPMlFOAyWftPzc7eMo/vYbHZgxVIjjlKEymZ5OTc/v77xBt3cPOGt++0AKbHPH28eChv8iZ5hYyxioWPYrPpUMI6PgnsmavlmCh/9VhwJNu9j6rl02p9++eWie7+zYXah4UN8+l/+6EcXnw0fBG82eftve4GXxRCNr1DW9/puPLFU8/zxj3+8rrXzMPzJDUhQNy/6F10cWda98Blf9J2O61k6I/3hfTD1E96ymV3vd98bN14O380nmPhD6BKM9MRerLTpzUefsTy/M7w5zswCFb5N93pm6aBjl4j+0C88JS/BKa5pbnxZvm6w1ya+siCEr1r/YrjLeAet+Frmwy8wF3p06a7jmFU00P+MZcNdf+xmci2uq29xIJ3GhvR75hj4RewC/1csMXNAtYn24hn+MPvPt4l2aBWczQmvTbh7nh0NL+4tmDoCSwJyBuGcQ8pCgMwY9Fui57YEpmAN4jgY0xnsuafPNuNxEqbh5wwLFiFVH8spP1aLQMBMuFKakD4JAv6OUBBsIShhRswViD3aSGxsClK/cDXhOhN/jjHnISHAQcOo5ySaMSauJ93q/zx+15oDGkzcw+mTh3tr8tnoG08BRHt07P78PnE8+5NUEsxybqeAgAtN4LlnCLI2AjLjd4QTHp1Owwyuz0m/if/JW+c5ucdxkvCQ6FrtT+8AEVQIondy44///f+U3WmPLEl2oOfMvFvdW1VdPdR8IgluTQL8/cIAkkajBdAXQYCk0WgBBLIJUuyWZgRpSLD2u6XwmvkTca5XZPUogUREuJubHTv7YmY+8QsOSuXnnn58+HT3x+SDYED72YexlsK+7z0m1z98MHn6PP7EWfObiU306Tq5xid0SNfB+XC/k7oUoDnfStTCbW2iAaf6KfkW9NWerExY4HniDG9MetBJM7jVJ8dv4tS94BX0w4V7cDH1K14Bj3kZt2fhznymQ3iWYX3/HP+8erUdwqf+K4Cc/yaPtAMEXcgtGPvN6XDNOBO/gqTu9c6R2nK8po7ZONz3J+1uyfDPzXm2HyeI/aTQo48zf009VVlh0oSxpe/RGV+dPz8eQW2FlLMO2Hy+k0clGvubCdd14WHTB8+AGc/MZA+ckjG2bMoT50YBRBGXnF/s3/1+b8cP768FxqVPxvEsEp3pfPxPzmvb82+/+/6mbKY26ZCelQzvmZ1M3gWdxrOCmWz1KYhWyGhcQXDfBRL0FdtBnhUm8KICjOv8m7vH7XSx1/Cf3Q2ugr1gFuDzczjP5khW0RGPKS6QI/PlBD9+2Dtq+2+u7CSHfQZk5EairD5ePOxEs3/0zfHOef/6672ysPmz5Y0lGL9/2Peswrs45vdXnZ6jz1G1kklQ2LjB4Te5CY/8r/rPWQcHGHfCYsuHFU7BJegnT1YFKoaT5xUMHO+b0La+Jf+CIRrWvvkFg8KVwN4KP6viJPhrv2Vv22BJngJRc14v5vx6J3vaKUKOLzJ4FNVWkvSznfSQKFfYio8U5EoEWJ07k/34IzxEw+YUDP22ii+6SeBILJSgq72k6VyNfPH97/ZLWyVyGys4JYm/+WafUx4/Wv0XjhUoJKfDkTl1X2C1dMSRVJUolCwl/8FHPgrcBcrOZXdkENoo/Fh1TNbor3BjhfFnxzvKoolVmZLSEn+OJKs/SRwJqHAqKAtGq5f5TI0zk9Xsxzz6KnzUh7PV46FVFHt8vLwvIVjqB94E/o1Z+z7DA750pIukLRzwV2ondsAP8VT3rbzfu2j2ymErLWvjaJMlS0dykzxH48YMV60OrT9JaGOz7WSZDpa4pEODWRKxZ630df54CRE0by5sodggfJFv/Bi9rN42Lt3dZ89Ycbj109b/dCt4JozkQ4Kr+YU7xTKrjR331BiS+BJF/Ai6ozH7n3QyJl1bH1Y4N5452i2n+CShLSkf3iXops7veQmjxrVqO/pHy8ayIrT7tQ8vEll9b2zvSKq9F8gqLpEbyT/HN/Fd6pMeoVMV+qecSeDib0Uyx/HQN7uIcS3CN3706L4iEf9UIllSbvvgW9/VB93bfTY2XIZ7OhfP1n+JPi+Kl+ypHyuq+Q3oEd/YsYbn2Pupw7onsRv/0Jt8rvjOi4G//fa7BSu/gv8hEe84Ij4u/eRIlu+//+6yepw+Dg+1s4hAkqu+Z1KbDLC9zU0xUDEE/sIp3do1vN5c65NNaBV/uG0FOz0jN2QuwUMX+h59gpetDNaek2Tm89Q+26bg0BFYjlQ8x2nJwJQXvmh980+Do3mzrVNvwDlZU+jjv0/f3tzCA1mhXxQZwotdoRUiaoef/uAP/mDZk/BWe4WycK1wh++bf/yFHj0brtNv+QxkrfF63g6SnlcAwLe1aX7hkD8SXM01ODoKrIQ2/mYT2L9g8Z4RPn73FCTlbKJDf/x9+q05rILB7/3eRSezvcHQvJIf9oO9UKTqJejwTK+xX2K1fodXfmtzsTPTYgY718JBNGmejnUVU/Edg1m8wg+nx8LVKgochcV0mAVg7HZw2M3x7tjJWCFDMQzfK6Kmj9gsxTpxCziztfFE4zsiLV/Mi9drx36388d7SNAsfPCv+FV99lyf8VV80rPBlY7xvrho3R+f50/+5E8uC5z4MN1vznyYcBw++JzdD/dzMYM4MXyRE34bWYznLYzqGlvy4lhQQ1dZNKLPZC0ZZFvEjT0vttMXOecXk7VozqcXM/BD8JMFb+BG48Z3fGB46zq/uGeMTS/1u+tka8Zb4jT2l60TF8unn4snfJtgZy+3T7mPF5Ybp4vjPTw8ZbK5KWoZC/z4tL6mD9UYaxHAf/zf/tUjIghqGMqZ9IDYc5KO0mcYGVCKvOsSnAHAOejaMlA/XLdVUxw+GR0Bq+szmfn5eOlUMIZUiZDGMhdwMLb6VAChGCeDfjKHF7tQIPHBUE4j5JoxOATwSkkhhKBf8Oa6gLvfjCB4jQHvGIcAnT/nCl748OxyTp9fz+lnlGYf7x9vH1FmjuFV4D4/53cOSM9wSKcxMje0cq/fjMhsM+HrHSB4c+ImuBgHPCegmTwAfvAaZzofjJ5AW0Cz+Pn9Xk1oLHNAS7A9RZ/a41fzZSj7baXOree7/+Kz/cK+Cf/kmSkrU4bx1twBMvu59X3Kp/sUjHHCte9nfpo09F0BBL3Qnuzdkvme7b6xzrzBWaJvpj450xndJs7m88bqGl6Ex36f9SF51MfEBaet58B25t3Jm2DVB9zgF/r5lvxNvnqK97rey3fPz3u2z3MBxD19PnvYBbRJk36j5+zrTCeyQuf2XO8cmTiZervrCiAz4DvPb+rfqVMm/17ajHeInOc2+8UfU8ev76MYQ69OvU0PPIXjUqRLL7Ya4UhkT5z1jpc19vFODnaWbHV047QbcDfxdta/ZFay/xywp6N7t8q0f4s2xwrTlTg/3t3x7nHvbgzmOTZ+QFtjgAtdKoDglYmrEmtTfyuABEf69uXLXXRIJ9PPaKrQsfTjcRTbDJwEL7Wfq33APOVty8hecWM1n0JD+Hj+7FqAFnjWb/eyE5Kjk/4KBvBL30testNTN0kOSnxw4B6OozuDXXGGQ1o/XcuJBX/P13bBXiHo/vruq6mTarfnuY9DsUJYQHHRrffb55orHpcde9gLRjjcfMA+gyVndjr/EgUcdbKAp4IF/3HUtwzseUhONV9OMn0T7jnIEtKc7wqP9Ko2Vt/jp2ASaDRWPCNRR6dbydf8CrKM+ebNxj3+dxyOxMrdx71zoULO9MPrRwC6jlB6tXmwORUkCIbDe/ejjwRq1yRfJHUEJ7Ut0OzPSnlJ1MbEt+G2IDUcNB8JL0kBQee7H3cBqj9Fj+mz/MM//L+XBGjXHe9T3/wdyQi+e9cFdBKZZK9xZkKt69G04kDPF1RadWglYb/Ji+TBrUQbmkjgrKLO8/2Ojr4Hf3+Sz/S0BFG4rg0drShYfwLgcNU4ihL1TT6753v4nr5E4zYPvETfRrPmL/lvR0w4WomQH3/8ZOcQ/McDjTV3kzSeoJoOExg3Tu27T2d2rx2k9SFZQVYEqG+PVbrstWRf7VvF2W/JQIVLSSu/a9v38IrvZjJQQmTGq/QTH1oCYxaBmm9wSmD3WfJG0F+/zbGxJMDo5qt+3CsP8aSV5clPvEvu64vOlVymy4OpdlZ1S8I3HzFj87BCE39KuMdL3rfQuOQvWNILK8473vEBBjwsWaEoVPtl/48CNF5W2IZP/Uk4BFMJqWCaMX73w33XgtEKTLGYAk30kqgLRj5L48b34nMyITlCH9sNQP42b+4iDJnoe3Dwz6YNfpxbAAAgAElEQVRPMu0MutFH/PzmbKfa0g3rvU57R5o/8C3f+VgEhofMRWKTjIaTVvxKbIUnvsv2dfaRHmSve30n+3xTuJz2LBgbN/rQ9/GRFee9RF1hTiFWUlARLnyRbzoiPdL4zd/7YupHQtvLu3v3gZ1AkmfBJEZQ0K//jmXiL9ITYMaTbCDfiB6rP/igjxU/s4vhSPE3uodz7yTJZnQv+CTou1/ffHpxXnDG4/yX3rXAXvFZ6Cu+VnhlN8gD+ekZxRSLKehK/jneMuc+6T+4DAa2jR+RbNdX/Fa75tlfic/a8rmSi/ihP/bTCvpgi9Z9SowqAEWL8GL3T3hWeAtGOtJztVOA7B6fNnqUQM+GozO9R+fZVUgPshHrmMpjxwyfgn1C8+nzSLaGF30Ed9+TwXhHUbK23jFCBrsm4drc/+/jPVLR2Euj7Z6C92D0Aux2IiSnCkjNV9LX7hl8I87gs9qVGO3lnBx9Fu2Suf6Cr5egN/94vPnwQZqjBUlL3xz2vMKhl5pHl9qEa7RT9Kd77LDxuznUdzwRnek4x1mFK3q8Z+0AYrv5bt2zyKi5kIVwcdbldr3Gj9EpXESfuTuk59MpybKFEeFHwTPc0pHaWlQU/uJDvChPS7+KwRtf2/oOr2+Odz6yYz1D/4iXZrzbXMIl/3rqDDaLbeGn85HFWbPIp9gJ/j67ZnEQGHrmXIhQ5GKD2OM+yRRbMWMy/jzfQfzpODILF6bsi0XZX7zP32Xn0IAPHi7FNuJe8XeffHP575krhL8Vb/+L/+7Xj5hsJnB8n0E6Bc+B4MRcrP+NL4IrAfp0Cnv+7budMJ1JEIwxA9gpDJIoy+E9nCVDmyhjYR5n0CCoLcycK4kP97aV3oWanXzbsO6Ada+acI2B7Fl4mmMLWMzJZ/1S+pLxGOfcFg7QSzA15yYY1ba+OBVT4C74fLwmLwm0e0uZHgm2SXtzxQez/RkWwtv1OZ+nYIZ740l2oI1+OH2P93vL2UwWUWQYXdDSs5NOjdUZ9Ghz6fMoStQev+qzaxzeFZx/2IpF8NVYE8ZJj1tyAifGoSQpW8msT3hy7L559vLTFfxnvEquMYzBM/nsXAA5j3OG+TwfMjATs8aYSgdv6f9C57udQCXTk0/O+gWdwHTWE5N3yN6UR89NWG7NF++BZcqd+WuTQQHXNJbuz4o0PrzFE2e+x6dwaK54lDwwHBNv5mnut/jOtd+1QckrMs548vv5s09fdE6XcsKnPEy5uIXbde04+gh8ik5X3XUtat+a1xm3E6+36OgdUBOeswzd4jv0fTzO18f/537AM/l+4vL9YS8UQM560jta2qkyeU+790eCuj7DNR5jUyXhOBDTJqGVgm5zUJxz5JYx2T96sHeALN58+eKyYoODNJ8RZAicp42t3YcjgTrty/5+taMzIYKnnz27vuQ4XNAV3QcH2RFkW20qmLEaUQBFltg1tjm8kG2JI3P88Ye9gr+/yQN4rbEEy1MvrrkfK1e05bhNfhM0zD6mvvnqyy8ux2fMpE80bQwJOSuB6P7uLb/jw14ZPfFnLtsv2XNr/HhD8NUzq6/7vZq/eUrQroTKi/0OFUkUc2uc2ktu2nXAps7ikMQRnhMwc+a3Tbse4QVuSVyFMUFv99GaD9cRWGgpgSQhP2XWyjG8gV8lcCXJw4PdKs1xveboSHKEA/rMkQLtYN3yt1fw46GeycEX9L1+swPAn+qHvVoKLwmcZsK/a+FyJjNrL9Eb7P2eAUUwSaoX2DuiwAp+z7QzrXkVNNL56Bus33779aUI1pysDnbUBt9X8keA1ZysRO25ufpcMQpPN07Be7hvpaWCQNfxH5+6z5nMix6SwvwCOnIVeh924CpJHyw9HwwWxBR4d71+8JBVk/hZUkGysbGszD0nZSTe6/OSaDvsTPckRelUPkZt8W7XSgr0OX2G5l8b/Bt8ko1oSp/SS43TfMk//Vq/veOlPziMboLOlSA+VhbCmUJhcwZrzyoydF3CB/8tP/1434HAVwKoNj3vvP6eT893rX7CcfQpSdu1VUw8dmfVr/jUzgU71NCEDuGnw+XijZXE27uf8JQVpObHttodMXW+VZp4SkKRbman6j84mmvXJBBKFnUvnk+uFD7ZlsaOB4Kp58QY5KJ+6leiuN/11d+UgfoLp3aKxGd9p5vAww6I2brefCX6rZRVzAyn3Zu2U/IaLiTUJYbqr3EUwvyuLzoPXfFKeKYjyYNCybS1PR/MYjmJIb44Pg8fXdu+wPPLall4CWa6Kb4lh/wrOzLoBIWvYDE3PErWwW9cK/gd8UXPxJ/0gqRcurb3CtS2OTWepPY//dPekUgfiGcUmJx3z96Ht/p15E/zV0AkI44Iqs+eb/78juxIc1Bsro3V8Aop9W3c4CWTzXElF4/jq4KjsYM1uOid2iRviifRrWvsiJwIerI19Hf9ljRWPGYrJRjry+6Hj0ceKJr3TPf4mfRl8Nrl1phdZ8P463aBOaqods1dolmxQiGAnayd4jr80z3ZcwV2trFr8UJzrehggQ5bFq/Ut+Pt6t+OD3irL4V6PjI9Wpv0VP1GZzpc/+ILRzyFm77TU+zIOUnac3yE2tuh7GXaaB68kut0Q76BQgHdyN/k24dnehT+tn+582eS4oob0WMtCjliD7xHvhSmLMaAh3bKxcfhmV6XmFfc428Ek9xW9xSD5Lq6psgd7cOF3WbfH0c21sfaaXy8iL7PnrO7LfjDScUTvlI0VVQnX3YYhSOxZO3pMAU0/g1/30vc4ePi9x7FBbwV/Wbhku/Dd6X/xAK1T6YUWuggPm24qE2wdo8OooPpaD73pLV4iN9O1tgHuqn+Fe2b94w37g8/qHEUtuTy6r+FFgrzwef9SvQruVeQDE4FzfijedUPvowOjouTjyRrdDc7WNvG7Fn+Jb9SjBVfBXd/YqVoqFhHb5Ef9jqc9L258q3pNj5gY9BZYOBzipH4EOeYesbofCk6Tg5R7tRCtdk3GNjV+3/5r/9+vQOkf47ITB7GePM3B5DB1Dmm0QciTKcBQSQ06uPzL/bRBuekpKB0Jmy6dm777tgmJTEiwOUoNOFga8w5x6ti2dt0Z3BaWw7Vw4vrS7i0EbRhwhDfP2cPw7lG2VIKk3mMI0DjpPasJMYizDjGx3iCLvcZwH4L3jESh12C6KJIHq4B9Jm2tfn6u29X95y++WlctJo84RqmrO/mQ8AlkjiiszBhrvA352UMfPH2eAmzOTdPOJxOLrhnYjmcv36xj6qY/Ct52CeDzClGy0si7HhJtAThxHvzpfjh6vxpbmDm+Nb/5PWn4KtANZ34yScUOOcT/0vCLMf38adHdJkDup/pPOfAGKOHpCra9ak/cH4C7+N1xwjanunNONEb/ZZswbO3eKT+wCPxOnVIz1Dc8z5emg7l7GsaFo61OQkmyKiAhOKehlybCfvk/cakA4w/jfOUt4njKf/k8Cn+64iWW3J8vXh9B9Dki4vOuT5+4UO6BW/MsScP6G/q/gou5qWfmZh6eLjueKC3Z//n+RrjrKP8/g8tgDzFXx8OQ48PwIqOl3HG+0smHm8VQCY+2qFTH+SohOPj/d3denn7w06io/cMfPGzlcSCeXw4ExzJQP3QaYtGjXMkFdgMdm3Zzse7u7cfr8/QldkbuGosBRAFBPaAbnk8XpbdM+a57eT1JejsMdndTtrWAXO1ykxUdI8Thk/mkQDkKYccjGAINromJ5UeZUvx8LITD7v4gt7kOxxJNAo+wDMTWztJvlesNCa/hexw6AU/aLBp9ezus5c7memM4hxXq/vqQ5DCVwGrIPbju70y+ayfzOfNm13gZSPZtJ4JNi/nDgYJlub0+es3F5z0DH6rXfxmxa4AgqPLEZcEBlf32V7JnuBqBbrgI5zjuebdGP0OzsZtDnAtGGkHSH2HjwKqKa8SLj1TcqN54aXp70niWbEnWbx3Wlzf3RO8kswCxd5htv2ivcId3u1swjsVmthtPi0aWvHY9Z6LB4LJS4Pj4QIqZx7HS1a+0StnHrJK3QpAyWpBOnq+f7uPE2nsmZzt/g6k95EcdHmfgnbwCois8u+5+gxm5xSDI76H++lrwKvzwAU4fIc+a9OYjYMfrE6TrJWYuyR5vtsvB7XyTCIg/OJZ9yRLrKBuDAlXK0wLaL1YM7yEi+YhuRyc9DFZiO6KX7VVRJqr9YMnfov+wSHpoW8Ja35s9+szXQFGfo35kAu8EGx4nZ9TgS+c4lttGncF+McRqbUp2dH4zUviTWxGH/Sb3pzFH7Kl2IAfg0cyNrglRujRxonfzTM84IHmS1+SPXxKHzsewrx6RnJ4F5x2YlXQ3/iKDTPmcsxK8wwm+kdhJ1qC3xFc9ds8ui5h0G/FgOCIju10klCdvrGkm1hXX825hFewTB3XfKwOXsWro2iCH8RF4YYuZM+jy1xdancKv8B7H/qtcFI/zUWit3uTzmJixanagxEN2FR6Zeucr5e+js+sQE5u63vGn3wQsTZbYX4zSRou+t1ncEruvHu3Ez2z8BwPpIe6LgZtzs0nuOpDQjv4+87/Imt2BXWvvoOd31j/zujvOlkwHvkKR/FvybVf/epX6/nwEQ7jm5774Ye9G1Pf9Ec4Ubiavix8X+HZvECeJR3p057tGYku7ypQJA+X6UN0JV+K8fFp9/he/FqyFZzmLQna7/luF8UyPEN3Ww1vhbx4K9iCKX1KrsMX/Yrn++yoIQWc+p+J+1b9pwPDVX06khHsjce/wz/RCi0kf/kmjcceSn7XF39o6gZj8p2jD1lINpOpv/qrv1r9iTElU+sPH7BRzSV4ei7+AsfKoRyLAOFXQT0Yk/vgthuiPiTN6RM2RY4onmGT0oXhjq9AP4Xz8FdfzUfRIB7on44MPx3RlU6on55nt/lWf/mXf7mu//Vf//Vl90LzknQOHkW47Lc4ZO2KOBYFhZN0uJ0S7C67LSmLP5p7MIWz+uN38FGCn20Qw/Hx6XpxSPA1Hl5YNuDIu9Q23m0sBTz6Mdq8Od7RkVxGY7uDe67dKoo18i3L5z8Wbs3EOLiTKf62Ak/4trMDz/M365esz7lbTBXe64d9jqfYmeZDlhszHmCL++xfEnzqG3GAWCAeC3cKGHxX+VxFlq6bPx5XtFEAFDOnF/CZ+Ip/2HwdVYZ2zctRcWhvcYIdagom4IvmPWfuihfGoW/EgWLZnleAo8t6Jt4VP3U9nME3XLHZ0xa6xveoDzDQZXiFPeg6HdMneYhm8YRFEnQDu1Lf8Npz7FTXjSW+5ofTM/yJYKCr7//T/+Hv1g4QSRcGxaR6mAEUyNTWhDrqYDlYL/ZRKDMBxIFb14+Xls6AdinGN19enCDMAx5IXh0ff4TeOCaF+fUvmcNw1i7GgkDOPuWvXwRAcArLfMHIqeQYd10AfgmuexnOUUX2XHBKbjS/GEzgCH8I2Sf8c9YE6D7RREAnUaE9mKZjL4m6gqHHfYa4fnquccEwt+UZA1yckUmf83cGTwJsJoswpjE9S3lRZuv+eFH7vP/hw8YRepk3/phbsmci7YK38RLeiQMFM3RDB3gBu4TI5NkZmJvveY7mqu2kr/mRO/Qg5JM+np84Oc8DzLWhPKYc4SUwTBpO/pt8qc2HkrEdc/dxJzAlacgDZ+HjOGe+e3juw91eSTyLMpK6Uy9NBTf59d0P+1gKc8YLE4eNh+fPPDZhmTTBP4qdt3h8wXd/fb8InE75mDib911/frxLYcJrbLw3dR/aX55/vo/mm21ufX9KRltp/3N/gsCpd846aMKENuiBlk+N8fFxJ9onT0/6Tv671cf7t/u8SgnnpdNGMZ/+nXaHnpXE8XvKiXHx78Tx5LV2gNzSxa5NO4VPPV+f79YxPjuBzskj01OvudZOkd4b8nA8+/7DNbnM8ZjPg3+uqKAHl6N6HK01k6r0fPBUaMlGSc7PZArn48PjNckL3xfddejXib9P6PvsusKk+UowKObAwbTTnKvlh3y3XxopyOXANT7Hml6jA9hbztUsPHDug1ESyNZdyRqrXIKtI7DoF0GsJAE69/xqexyJwjeR/OBEz2BW4bwdQAK6yQ/BVz9fvPn87v7hej6rhPbbH3dh7GK3xo5VOq2279/vFZ2L1r3U/XBeBS8VQLSHJ/zD6cdj+hCwriL+UQQTxCyeP7Zjbxu6gxTP1i48dG+ubOTHwKN2dG2/HX3Fod4vK9z60dyan6RzQcAXh/NdvyUIrBpF63Bf3x0RIDlH39Sv5D28hxOr8CRwuyeZ3ThkMbx99nKvUhOoTTsY/SRs6bWp21Zg9n6vPAsO/GdVXXLbHEsABFf4WEHvmzeXxMfD/V7J3rjBGxy19cLtYJQklcxrPmj/9sfvL0e3hLP6BnP91TaY+QP4sTElBflu5AgMjiOq3/qygo3cbl20kwf0htX/BXvhg+w1dy96hevmo09wmlu4l4SUKHbsS/RXdHp8//YShAdj40pySxwHL/rFY9FDMiIY6cb4K7wEswKgxHKfAtza4SF0xwPRS8BNXpt34wePJLsk/LNnmw4l8iWT2AIrCoOxo4Kbt1WI4ac+KnDUjr4Of4pREmMSCZLifGtz5DfSDfzB6VvTh+EWTtCcn8iXm6tBg9NxY5JTYkGrXCU+JFIlu6O/I3bCn2J58EXH/sKNBJXjc+iuvfJxHws0/bXgn0lHv/E136FnJHmCqSSVpKxEDF0j7ivRVNs+S2jNBT5kuWec/x2uJPsUB8QI7CV/ot92nUjONGe6vednMpn9UdyR3Kcn4p/+0lHz+BbJc4sbor0V482t5D9bSFdYRc1udZxO31uxHNwKBXgq+PdOgn18H55hC8lHsNtx0FjxNBvRZ/OXrOG/8YGW/TuK3hKn/Gn5iuZeP/2e/K8wW5/8L7G0hR+SufOlzLWXiE1fOYIqndP1nmmc5qeIA/7glo9oLMVu/EAu0aL24aT+wlF4VtjRtnkoboJfkjp+9JzjbKwWrk3f47eKSfU9/ePwGB74QX3GV+Dna4mryPEsrq7k3nEEYe3qP/z03RFh8U+/o4+dDdOmxS928sWTcwFKMEhm0oHgTNb5reZKPwcrXcXfnnwjXqmvnrFToO9iGvYZz9K5ihj9hley1DwaV+KTHU+me2k6e5IMKHqZDx4IXvaS/oSv+ql9PNKc2ZDwUNuKP+HTLgHFa3qZr8f/mno/Xmge3YvPk8ts8fKRv/jissuRTzl5VY4oWkWX8GkHS/3YSdP49W0XE1sX/PEJ+x0MbAF/ja3DY9v33f4230yxgh0gj+G7NgrdktLdj0/ru3n1XOM2H7mG5i9RzK7XziKUCjjBYqd5tBOHkcXGaYxgtRDIjhpt0NgL0etDnCQ2b37RXfKZHxVcjkcLh3PhjgIwvmFzyTe/kn6gq/jZ8VJjKh6Bq34UXIKT32bnl51QdmIEoziyT+OnP5oHuwt/5hrd6qtPvhfZROfm0PjaKkLJUYt34cIuMIn+YKPXxEeNJWfNR8yfFsuFFwsCFVr56fQqu1Pf6MtXCwf1T+f0WxxB55LPWfTjewUnf1b8SEaad/xcG/oz/WBO5Jy8wfn0o/lDcMQWN+/oZY73/+rf/PaxCzP5Q3gQ3L1LMH0Esav48HyvyHo4XkqqL0kOjPL2w95VATkSXq9fbcPp3nS+ZiJUf8HkWc4Fh3EGCRE1BHGIZtBpXgwbgyJQnoWM6ZROwhpTUChonwmvidPmFdIpvZ7jBM/KZbCkIDgnS+rGnz5dEpwqrDC0gqD68n0Gmgz+4/1OvsFpzzOWHF/JCckRzN6YM8F5Cz+16bnZZ89LDsE1vLnHKDP8Fpqf5//wsI8w6A/vcGIlE+DKHI3V73aAuA7+CS8lNIOSyT94hmyY5xzz5+g3eWT2azzKYfK87+gGbkYVbjkn5ovmcy7dm+Oev7tvrDM/vr/byaUKIIwReaI0lxN3KLz4FX1WpffdD5fkl+emDpnznrCa44e315cwmxcY4W7i8kwXekd/Uxeg7XnO8/c8Im7SZcrCxN2cz8L1eAfFLVpbaXV+Dp3C8ZSJs3z8HOz73tjCcaPxxPn5Nn6a8nTm4ck/N2G5//QF7J6f9Lj1HJp+PF6aTr9KNPUMfTf5iY6YNu4nNBnF1uR5yii9tHg+nu5FWscZ+Gf957pEApimHX17HD/UvRngTXs37TO8gP/j4941gHemLTX/+qanORXNK93cEYBsNBuJZivBdLeDLEk88+Zo3T/bQQf4+87RXvM/+Hvygbn1+eLl9XgpfUwaSRAqAnBszPnF3U5gsH/oBQ7OEpxzJhtDEC1ohIfmO30DwSo7ajXK0m/HS7gFDT2nP7qEj9A9eOcQR0f9SRBM/DgCjeOIjmzyi+d7pdP0JxZCHndR2cq1diqxB3yQLSt7h6yExfRf6rMCSLCiP59g4s6zHHRO5uLFcfZ2YDVHjvdOSu3VPmjPhgRb40/9N3VzcwmW5sgPEaQpgGzf77uLfNIR7Puyl4dyoQPIjAR3t5u7VW18oNpJoM5FNsGlbXIAdxIRM+EdfM8fNk9IdMxiYzAJFOIR8629JEkF0MZna0t6WT0n4WWVYX2VZLCCbgUZ988vZ3hHr55RiKu94oLEvKSlozo6As4uHvOQmO75+pOkJKf1KZHafBtPUTD8CeajffgK5v7QVb+7kLWPB2rM+ul7uLAqVMIvnnNESd+NW1+1VXSQzJr2wcIpR5ulixQ3ekcI2nQt/MCDFfiKMeGMbLMp0ZQu5StbNYpujY++4UHhSNKHD2PhVTgTj5xfMM7/sjJ5FkDMI5j6Hp7qa+ulvVK9YL6/aLPOvj4WG8SPki2OTqAXGnPqRDI++XnqEAF74zq7W9JN4cEqZsVmhRk+iVXts7hoRxHb0LNdi7+iQeOVqKY3xSbNt+9eMBzu4uva0yV8FD44Pdkuvf4aq3nR2/SNVZCKq3SHd0L0bHyTXMfv4aP/eFnhafnRP/xw2f2l8FSCk27oWTIc7vC8BW7mIW6WjJBcWCblWLWJd9GpOdXeUU9TJ9cmeBRa+i2pEQz0a23sSjrH7HASbvGvYjce4qvb+SQmZMvjP4k3dNux7j7OOtmzYELi17jBLglLn0tK2tkjmdMzyT28kUM2ujEVY/gF8CjxRSfx+/RNL6NjesCRJM1f8rb2M7nGJ1GQ5hPRE9GvuSvcdp081leJM+8foJskUYORbyDhZuFIn43VM+iEV9kAMsc/JA90YuOzH+yMRQn1z9eQIBN/O2ZM4WMusjDfpV+PnJQ4n+/J71DgCd7wU2HNTtdkFH3ZCDtc6LueC7bglIyXkO3zj/7ojy7v72rOwZ1c93zjkEOFIvPgF9AnfDq7GugfPF9/bCFfWGJT22RxFkDEEtE/2vZ8+PXvXRl8ptrjj+Y6k9nJTbaxBRjTn7YTKTxWsGWD2J3a0mF4p/EVKaJJvGshQzCyu17GzScgPwreCvLJjsLZiklevPjkiC8J5nipPirWzrxg+IsXokE4CQ/pQnpY/CXxzdZMf5bMNz69veKzzz5bMhSsv/71ry+75BuzewqnzcluRe80Ce5gqF24kAsM1mBc7V+9WnPqXricsU9t4t2pL5t7xZ4KYtE3uHq+74oM9A0Zap5zh2v9Nk7z4hvRWeE++OIji3Akr6OTObMjFlvgYXFhMLHf8cMsosY79YVfwyEb1UvW61vBmq6sjYUz0Zn+e3bEIYqQdiiFA/wVXs1frKLY1m+7ScRG9a2grzDPN2Qv+WbNfy4UkP+tD3aYXeOX00XRlrzye2vbs2SCny4WEXcFx8yvwTvdMukp5hF/ngs2cs7yDPzZ4E3m4hGLkfiO/Cd2Xgwtnha/w3f80VzPO0Lv/6v/9d+uI7D62wHxPrPTQNMp5uRhntqWIFmJn2fXl7hyAmMUhqGXac/rkPfj9zswp8ghUADC+HfdPc4YRDFCnuEMEQBG8axwzkaPEBHg8BD8Z7hnPxQh+M4wTiYR6GEujiB8glswx2nicCL6+XPhfxwPBp+YUgKOoRJ0rSTQx2sCGV61r91UMHhEv+AgDK6Dp8/mfAt+vBRt4K72cAuGnl/XTjtTwFoAN//OtJKcANNM8PS9Aohrk7/xjGq6OYARrwmO8JIEHefBc58AOY4om9f17XPee4oHzGvOe+JThXbKOCePYZ7j6g9NVb7P8F/odxRAWkmOf+FTQnf1dSjMiePavz8SuHhz4hW/TX73/IXHjgSrNoKGifezPEz5pUMm705c36LFxIUjyPQzZdG1p3C3ro8V8meYu83wTR5tjLPBmTDf4qmnYOiooVt/+kPDc/9+c07gXSCDf3527tmcYwX9+bkpr7f6uPDssYME/0/acl7Aqs20MWddCm7jn/l/6vllL4/E8vk5v9nUmbie4/84jh+6VQCZNm3SHb47gsj1sz4+6xNzmkFFBRDJtXTeWa91byVlj0KjsQTI2X1z655EyvINSjAfL0u/BVvtK4DQmVMW4ZketjrOKpPur5WZH/Y2YHq4uQlwumYRBP+CXgYrB6mx0Up/Vo9MnY92bOj93fZr+EnmoAgkCFBcCb76VQDhcwg26GTXPVeid+nLI7nRfJZu+LBfwnnRlR934SCYZ9Bhp5IkHPrc3+8EBn6lw3u+tp3xfdH1x4tfOZ1d5+P1vX6sSO75Ncaxg6B+7dKpLd+nHWhwRT7DJTzgx/BhrPpt7lauzpXmc5V2uO8l3OzdtG3w1Y6qPc+9Al6QLVFF/vlkEgECFwkossvf0F9jSgBLmvEpF1993MWnxo5uzVdiG034wM1Xgr1V0Os9E/d7B1nPNU7BgiDcavmpq8ESrgsI7u+eraDSmd/Bhh7NsUAwPDqKgJ9Tm4Klh/sNLxsrqUIeC86sVIZbiWc8hi7hoTbhXtzQtQLuxpWw61NSuCMCBdPNyXf9CAS7LikTviQDBcpkRiyBJpKf5AYPB/NKzr/eq+OiTXBLOHXfind9BovE/CbIo50AACAASURBVC4q7KPnek4Sgf6kX/GEPvpdGwkbeoe80S+CztpGJ3JBn8BFO6g373688JbEbHwjCdy7drp+fnn96yNZynbUvvlEnz7Zi8aTyMTj5Lnf/Hy6O36rr/AVXSU88NnF/ztijMayU0/MIelOPqy0b9z4tPlYddwzVv3zRdglCaBwC994uefQ1E4BcruL0j9cipt0Lpwq2jReYzcnRYFW7ktYKHZa+Vn/4Uxxq+fxR58VpkoisfPBxd5YKWqO+E7yOpjj4eRvJpUbT0FSQlGBuvmIleuXvMND+JaoZsOaSzR1rEdwKDw0tmQTPq1/uwTgSnKa7bFLTKJPYZ2tVkDFd31+883Xa15yHtPfXfHhcbxPfQdfY/Y5fRWr/oM12MN913qW/Crg0a0KkPi23+gpbzH1Yd8bk+1zlBV929h0AlmJLopKcCdZFs5qp6jAVpQolSDtCJzmW9LTTp9WocOJpLYEFtkN1mR26qB+sx3GKtnYdYV6uHFUHv0xfefa0AmzaGjXggJKz8QnZx4J5uSMPfjyeEeQRDI9EH7nSuvGDAfhs//+FKx61tGL4QofKH4ECx8bjvCzleMzz1V7ssUfsyNFcju8KQzUd3QMj+xd8AUzGm1ddD2Xn33Nh5Bkrc8KPI2hH3aj92iwb/kePR9+7JTgl9o1GI5rAwf0efqW7U2+JJ9rX7+zKGO8rtUXOyGPxtY3VzinxySR2ebuN5Z2FuGAM/mjQ7sGJ82LvraIZfL51AMKTK55WbxiX/jFf43fGHiJbWm85Vc97HyqBUzR6Te/+c3FR619+A/fbGG4dcxR/dK7jd8OZseW1X8wLj17HKGkKBtPW2ARXtlMMUL4iz+SM0lzvNI4imNo5HewKrbXb23ZrfphV2uX/uHrogN/vX758zOWYxPZnD7lL9m65ps/G07Z/2iEryxoCmY6hm9G3sI13K1izJGfTA5qy3+zQIJf3/OzmFD/4kq6sbZspwUP9EDzFntYfKToco4xgoO9ik7xBXzXtr7Cc3i004VvzQ+++n17TubWs+Ji+Gdf8XZw8lPJFJlAF3aWTVC0JHt4Tw4n/lAEmQUdPmU05YPM+Enegb4ND83N/O//i//5/1zRswQkYwZRAgmTxWgScq9f7S3cHYPB0eT0XoLgzrg+tprOYH0FLN/vAoP/GaR6/hy4Coo5UxIKIXUmYLovcMW0nFBCNBmsewSdAsLw5jYTdeEiBsNcCRV8NV59JHQCHc6c4Kp7AmUBo0AAns54h/8zHiec6Nk4zQeDTifKtXfHESqSD+ZtHDSYih7e61tCiDCfP59KPsAnJ2d5FMefe5h3Cc1IoBtjz3OvHsS/5sHBg6epIPW7nIvHnx7bVlsCn9HwHV7nfc4e/sWb6DbnMOf4c9/n/CTCZvvJ//hlyo/v4GSEOFOUEmV07nv+5ny6NmFbivdxJ6bu3l9fpEth4qXlyB+FMEElQ1UBxPczb/d7BiS3cNYRUmh85hvXpz7Sh3tTjmZQDaY5/zn3CyxHAph84Hf6ceqLs2zUB/i1N+6EZRogPIjv9HmLzye/PsVvJVZ/jv4CgykzE3dTX93i9Zs4GwVABZD57Jz7TLbe6uvFUUCZPDTtEL04+/T9E/1y2gVJr5GR89zct4J8jv+pftoFAnwwZbM+f9cRWGSCHiBTdEBH4Jz5dvKQhCxegA/8+urZfm8CPjcvOIy+y4aNnVbkcgXqd9eXjs++L/bkbjuM4MVrxnm8u74DaOo1eCIXMyjMzva3EiHvt7OHTwRiwSKBJHnZbwUVeOUzTHs7k9iCJokMjvBF3h53cCshX78CNs5z9okDy9+QsJB46TlO6JnndrC6k/P9zWDkw/t9rI0g+P7u+XKi4adnFz+OIFyCZc9lByICRPSB75cv9zEe/CZ0lfDkoDam5JkgbCUZjiMRZuJ1+nslVtknNKNTgiXfSqDfdQ56OOZ3cbybh8Clazthtc985hc2hgRpc/rsKHxYTSpArk3/+XcFM4KpYLc7hFzzP8AnaBbMrpWmR0FpJtuWXbrbPirfc8ofnuC3zeRbQc1KNn/ci5XYyT4t2iiYrT+rOhsHP0gOvnyxE/HNgV/qiJNgau4lqsJ77QSOfMCXL3bxZuHyOCPcXPTXWMEhoR0u4xEyGB7IOd3ZM4oK3Qv25uE+OWoHUffNH1/Wt7kqYgUD/1xxgq4k1+YoILcCjQ5z/E33K8z88sv9/hO+vMAxeCRxBdnBbqdJ4zQfeG1+c7ERPgiXXaeH6yMehzvJajgPzmCQSLIqn93QrjZ7p9D24b/5Zu9o6HmJnn6T7xZKdF2iT2KkAqf4xtEgEijBGZ+WFGysnsUH4YfeRL8+p0wbu+vhid0R6NJjErJ4WlGSPtCODNZvz0QLPEGG4/3g6n6JHrpbO7rSSk90CqaeQUPyUYG3NnZg1I6tVaCoTz65JL0jRrpOBwZ/8NDV5MsxTZKE4RsN2HG2YxY42Kd4L5x5UawCB/spqRj+6bLmI76kT7sfL1hlacyesbMG34afcEXuFDX6HYzxTuMmOzOJ0vPNzYrvcGLlMh9J+9rVH70XXmpjh9L2FfbuqrMPJXEF18FaUqp50P94GZ8qclhhG13qu4I0fSApDH+N23wVVYKvfuyoCg78KnYKpsaQeJz8U3/0nSP7FKubwyxCSj5JHoVHCbP69h4VxZxw3/yjXc8Gm+P1usdHCs7GlFRVRLYg47wzDg2thCavEs1kj/40vlXiU9d5VmEnGsAH2fwkWXnobvLaPXkchTjFf7RoroqdJRC9j8KL6el2xaY+FR4dBxYN040lMSVkm284cDyZIznDa/ORS0Ivdp+/Klar7645uomuo7PBFZzhkJ6MbmSEHaTvlq9yHIfPBvW7PunfnqHj2e+ukWF+2NTlzUHhjp13n36of0UzvkL3Vvz0bi8AI6f8w34r1jencEcP8HHttOl6hR/5LHzGZw3fdmUodtZGjkcRg12uHwn8dgRZZY8H4Ekilv6I7vFTfGGXUePg73bP1G9wsUv1FX7QsM+Ou6OLLURoLLFJbSwWuDv82XBJB3VPkpvvP/MLwVShlC6mZx0jxU7IUSQX/Gq0Vfiyq4ivQaf1GTzmNX0FPjw72rN8xcYhTxLl9SVHHA7xAh9I0cEut+jB52oMcaN+2LC1S+PwqeVx+Z+1TTYcB4e3w6Pio3hHvGjucF6f5C442HvHqyVXnsX/ig/GYJP4u95j1HP4ml3hI5Kpng1HfImemfmg2jcOn6bfMy/Vbz5Zc+r3jG9mLlD8QEewL7P9mQ78xuSP70gvhCN5jfoMTnFxdKnftQDsP/sf/49HDoOAbjoDkhKEXZJDwPLl51/sgY4CiIBCHw28JnHsEKntDDrWIfqnP8/2XONiAmMLRhhChMM4M+HUZOd1RKI8GzrEYi7JkplUFzxPgpmD4JXQdJ0wYpCuGReDwB+nTWDHGeOAUVxQpJ3xCYYAENG1Fzz33AwSa7cU70hAgW2SA5NR0oyw8dFiOraU5WT62fdMdJkPmk/aalffTx3U8/Ll3oYefBIn6E94zvz1CXwfH39SuOs5cHCoKNuzAFMI8DHHmvCfr9+iJxye256dc/1yfOfYE5/4ToKJw3SrAHLGu99n+pzH6gishZNRAJkKNbqvZNKRhKIs63/J88On738402o6Xe5N+r14mCnovTLuFr3PtJhyNGkxdU3fJVZnn588exwBRI7J75TvM63n8y+f7R1S2sPvlAcyTXdKHpz5e+LFmE/JgPsKILfwRjeeZXvK/C3eexJX48ZlvN9xBNYt/M/+Xz7f76ia/Dv5BD3OvANuz8HtxNuZBlMm0LCXKP+u+U57NJ2ARfcj+VcfU4fjw67jjbMdXHwxdvBNPcFW0lsTxmkD9V0hGGzTxvfcSnC933YYr9Z2OWjP9upcOth9TmpHYE19j+5g7QgftoGdZjcmPrqW7ZGY5jB99mwXaCSJ6DwOoVVJgga23FzwzqR117TneAtialefnrcDpN9WuVqBGozhySIMzqJk8/aN9g4L7+Jxr/nOwkD3zzze716CDrbGDd45riTf/ZEk5i/wq96+3Wd4my++hu9nQ7+xr9MmKvxwuBt/rYw6fKqOPgzn3Rf8cMpr2xFVZ56ZCSnPCZAkmvlrkx/xeuNJYuQ51FZCTWJEUaV36cygxfWeEbA6WqB5d+2cZI9+kolkQVCKl7vfvZx1q9pWIubdxkt9h7PoJWEkId312kRn/GjePx70a4Um+RUkt6Iyeq6jio7k8vRf1mqoVzvIrD/nMFvt27ON/fu///sLJqu6rF5bOuD5pm9tJSwETFZ0h9PuaVc/jSX5MnVV3yVOFRbQQR904g5Ot/xMu0uW+SHNR0BPP5ADdoBfC6/o31zFEGgp8dd8vv/m+vJqCT8xRMmMcCRB1FiC2ugczSUPJMgVRNBJQI+vGkMyGT4l5vCgwLNnrQJmOxRZrzpin/VfoRC/BVtzvsQIq0C6V6DPlX1L3g75gUf6LpqXUFBMsVo0PNM984XI7AU+J8uSpmARuCqqNc4sHLML8Nz8+05HitfwRnRW1GpsNsbCp+bVNXpVgC2gDicSkmSTL7Fh3oXteCBYZ4F26kVxGn4JPjisf2fP409JCnY9XloF0cPmdN0xTJKQkiNwTY85LkhiqHYlSsxV7Bd+Wklce0k+8JBV8tWnBBY7ZkcJ24LHo0336GwFkOCfydNw6Pi6nq3/6BQvtDNhyprkPl4LnhlL66cCiL4UsMWS9G1znSvd7T6LlnbsTJ3Tc8EUTppXcJLraM7G82/qn27pMzxIyi0bf/BPffTfnORVZh8WAnSf3uBTkStJPPqg5x2H5kXXXcMrwS5hZOV+/dcvGRNP9gx/qu/RC04VZbsu6WnVfc9UTO6vsRSY4CEeYH/IpUIC2W+ceJYtY3/ZZnjiN1i4+v7wHclxc5t+1JQJcoAfwpvkbjwezeGIjzP1Q7g092xqMo1ObH90YnvIjdXk7Lukp/i068E57YzEZXiRtK9fNiM82/3WNXqp9grI9YFf2Sv4aF71B376QMIzmPXJF5+5kmCi4y1maL7klc+sTZ98ebYyPgFHn2wMG4Ue+UYKf+Qy2gVfz0mg0p3sKH8juBzvhH/Cg8IE+Wie6aFJQ0dENb5ji+gKO0Akvr2Xqb7j8+SRTuuad2M0rt1J+mjc4AjWv/iLv1hzk9APZgVjPkrytnz2I/859SXdHVzxd3yQDDoWqj4UbdlLhXtFzJ5lc+mwxrBjZdIXXtgseBenzoUNeFIsRTfqlw3pevxNV4GTHWC38JyjXf2eNq+50Rfio2CKXndH7rHnxA4zPpq0hjeFOL5Hz4ar+CcaRjt+k9i23xXy4tVZQJx5pvpDR31azNTY4dkuCr7ejsF+uOw46zpfmD2xKEVRiF5i69lVfMxfbh5zkQldPHNd0cfO24mProvVwdHc2B02dfpm7E/9dF0RhH3qU1FHfH3/n/z3f/vIkGGWGUwwaD0wnRsAdsTFMjrHy4AbxPO1R6zqHJNAkNApzBJ8xpiJHM49YTgn9DiOGHr2ITDi6PXsbKfPxrvAM17EigCczImL+uGsSMrUnqMDV5RhYwmCuyfhMOEhXGDpHoYWYGjjk5PK0eF8owNCzwRV13p+Mcr7fRbfTH6ZL+Ni3oIGz1MS7k+44efc90yi6V8bTgqcgLn+3x9BOgdH/y9e7MDab7DX58TV5Em46rN3V3geTiYc9ec+Gkw+oOwmTmYSiQGfPDS/a6vPW58Th+CZ/HrumwzgM3TDkxMX+AX+5ufkuSmTE69egq4AQpauAfbLDd6R5Edb+uP5q70CfdJg4u/M92d95CXiT8mH+RgPncxn4vvMO7X5XfRLr01800/GnfS9xQPPjncYTLzPZ87yMgMX96a8nufzu8Y/7wA5wyjp+RR/nvn+TLuf483VZ3sITi9BJ7t46dzHnFP1D3hQLJk0wOvasHHof+b7M89Pfpu8A8YSqLd4aPIE+0b+PLvGPhLE3aN3BCm1k/g645kcVf+bvDb7rh9Ow9Sp7HC4sGKqo7DYKHowmLq/9OTdXgFGd9Zm2aYjQc6WSuqgxavjHUtTxtFz0eTuWlgho/q2CIEumTblgo/jCDkrzoIjh8kKKclYc5647btixtSxPTuTMc1TwiHYOLo9/+03e5UnXHV/rkAOf+aBlnyWfr9+vRdodJSPlbfTV7ji4pqA5FPV77sf99EA9emfw8h5XrQ5kq94Ah4+ftzHfMInm1Hfm2Y7cY+PwN5vjnD95wQXhJAFL1VUHqx9zjD91Xg70bHt9PQ5tSH/K1F/rE4P98GGFyQDGjd4BEjXlUqbvwS+gpmer31HYHk3g+J888YD9SuhlEMdnI2Bv5oTG9GY7Cn8FTT2jBWjrezzIuO16vlx+4z6DQar9uqv3z07dTxcrZ0pxxGSBWOS1gIBq5UFxuFBwByca3fAi73K33zCi9Xtwdoz4Uzi2G4YSYKOwKK75uqr+hHY0HuSG5IHdA+dC3dzPMdBzORIwf9VV+zdSWe9TQ82RrSfq2YlUMJT7WoTzu1KESiyEZJpAkMFnfX84w7U2EmFlvDZasP+Gk/AL2lKX5FDOmv6R4s/jxWNK1lxjCP5Ty5qI0EVb0gggl98R47rZ+ueVo5uzmonFr6WOAkv8cC2ARvHwQm3q/iwjpn7h8uxMt2vX+/LiF/wZrDRh42vsEe/d5+dkPAKJnqg+/XdXzSS4A9nkpZ4UBBMLxiD3pII7nrPSK45Cm7rZMXpLTfmTtejQzCC3TjhvO921vSbPhaI06mSRmwreSej3S/5ER7qR4IvHFp9HL67L0GJ5vFCc7K616rn+qZTFZfrl++ETs0VvzTfCiDpEzsQ6n/a2PBQH8FhJ5q4ly4Jl/VFznum39Ghv+BpbiX1uqfIYGGBHRx040xEKzSxieRO/8EFf8H19df/tOgan4cz70AKZ/XfWJK1a8XokSsIVnirH/ilS6zSZT8k6hvfDoT6cJwJvldEpgunnxpOyDd9WL+SQY0lCaVo7Pmup4963g4DNOhaxdpgbyW896jg+dpHby84ru/uhetwBhb6nL9Dn4Cp6/2F42xg4/KV5jn5klqN451D0ajfipV2GXVN8QCfhbtoZXw+At0k1ly+6rGYRVEjvmlujpFjF4MpXJJvSWhHkTUWuzsT+sHLF2j8dGX9t4Ke3Yevxq5fxRT2yXFc+DC8zTimsWeyr3tejt09RbP65YNJxioq4stg814GcEmQ8vPqI5lTcGF/8Ee/JeC1mbzQPIOPDyE53afdQfQv31SRLv6xO4Iux8f4H082XzolXEZvRdjgoXe75r54p76yWxLJ4bdxa+eosfBkcQka1Sf9ktxE83ncVvMyHl6joxorHovO0VhSnU5n/7Qjb+Hhb/7mby5+5h//8R9/UgyMbnQofyRdsGzG4c9OH82iA8lrus5L2IOfL0yeKzLNGIxNaG7eFdM1ck4XkNnaiRnZoXAtFoh2tXF0YmP1m95ViKRnFcabg53QXnBeX+GSvqdr+cHBEc75O3x37fiBKw45EvWzKMo3UXysH37d5Meu1Xd4MWc51ebd/Byzx4eN3/B3c+u6XUb10f3+7JiqbW3CGzvJ5+Ezyw82Jn3aHMVF8i1iUXkJOlGszOY27/CBf+BbTkQMTcbZKnoZbYIr3PC3xRPNk+2lMxXIxUZwbpHVjNvAvRbD/ef/029WBDOTKCsxcSQsMSpGFOwzepcVnsdKcPenQV993e9ElbE8/+LZ3v4vOOJce55gSrDMxDbnYnV6HJHE4BvrHBz1m2DNQBryFTOCeQogx27iRkAyx6JIwQEujqR5Mqxdp+TBQxg4guZ365PDyjGTyAjeWYkMVgks35fj+XZvE/Y/aVRfwdScFKL6LQmycPvxesQJHvKJdhMH5qCNOU8lBHaJoJWsKFV6JMrRikCBh2Hg/AsupwBPHPZ8BZAz/xGis0zg3clr57l6VoBuXmA903Ama7WZfU65O8vWlJFbODaWdvV1VhDkYz4PX3jWPbI3Zezx2bGt7f1eFUSBT35rTC9BF8ij8d2xywIcU74FhGeZppuWAj2Sj5PGE/6JyzMNliw/XAtgk95TD/2c/E1emPzx1PUpI6vNx12MPPOldmg+ddykA/46j/0Uv53n8lQ71/Hn0/y1V//iU3CcZfSpce8ffrp7Q19Thz5Fg/aw4TkOlKIxGOi2+ph85rmf0GS8BH3OY+IEbPMlypMGsy1dQB9+IvO/owCS7sXvEy+uSbpO/UluwW7cfgeLwGb1ffdpYgsOXz7sZBRbxF51benZx12waednf+dFAAKJz1/v87LhYMrYguso4NBRdMjSGccqfDA1f8FF4/X9zYu9e7Pv04ms765PHmC7m8s1QfXNhX/xePckJHOs/E1ZbPzlvB8vmxOsLJ10LAKRcGR39Q8faNHvbL1izLa3uyihmDETOfsM371S8Yfvtv3m+KMFXEk0tFNpFwV2MYMfcqHn2CE6E5xUU/1JvoGpscJ585Rkr18ryBf+jx28/Ia5m2J/3wkzQYbdEfxO9mL6XdNHkdgmJwLt2mwfc/su4VJfzl9vrDfHyxslUYJFwqa52OpfH3DJv2juknKNOwsg9INjMYKz+TrG6cKbH/ZLRa1yU2iQBAJ7/dFrnrWlOxiCtXk1z34LYOAzWvHl8LaznHtWwN2zApcCRi+R5WPRMwoGj8e7aYJPIGOVK9yQtaUvjp0wZAx8aMrPDF6Bprnz55qn4L93LAhWG08CfPr9wSPwZAusWHTUUDSPNn3CZXOPbpJFjdmf1ZSrOPO4398hgU5PuibwCteKc/WJ3hJZ0a1nwaVgp23P6qP51tYxOWRPgmwmE62KrX8rXptjc9lFyp1wbieWJGP3JNTFPc+eeSfQjgf4kZ8fZy+X2FPUCF/dV8gLr+SDD1ofjWF3Dh4JvwoAijpsgkVj0TD81H/9kmuJG/wv+T8LRpPX4Ts46GbFMWOwmfu4sB8v/OXdOOww2io+bV1bDLntUn/amJdkxXwmvNA/zbd7wffnf/7ni+ataqVbrmPsZ/DuLMZJ6uBZK7MVP+CGfpUA7bn6lwTpOx2i6Budwyfe93LZnomu64iQUbiWOJHIl8CS6BYzsAXhWBKxZ+j2EnGKimhip0/t4DveV2xgu5t/9xVovv/+uzWHEniSNs4HD9+KHpLb4bb5NedsQ3OoDZ6tr9rYYQJvM9FcIhUv23UB/3SzPIIY2AphZ+nDZTSRNMers2DTXK0sV0iTF6i9fiU0w1l8KZEb3vBZ7YMrOlgRny62Y9DcZ8E+PAerXUa17dntw+wieXNvDPmWPvlotQnfteND1N57Suhnvnx8cPFhB8/y/e0mkXNpB4hkWjRtjtG1cRVf+G/srwUxiguK9PyYcKYgYQdA/FXfvTzay7R7vj8rpntOPoQNlhytLVkSW9SfPlrRXz98AfY0fKBpeGlO0y+VYyIzfSpc9r254uHoq392vDmzEXw7cmxBT21nHBnuk4H6DT484N0jwS5xya9oziXt47deHG+XFfjrP5wpck27wtbCBbzxJ8hQcEabYAuWxooewZsusnqcHeWfWxTinR98T7is3/h/+rLkm7+iMEtPN37fw2207Xt9JMvR0Or6xgoH4WP5s2/eXF4eLjGt0G6+9VkfqxD/+eeXuKnn2Ucvp6cfmns4qE39KjTLDYYrvlTPBhd4+FwKIOYerRSQwlX3+Zn8BPHUJd4+CkPNpef5y/UpbsFvPSs2DF5HjCko8df53z3f3PhHjakwztcSVyk6/7gWce0jycScaFkbxQDwR6u+W7wRDNqzi3zA6dfCM73YWPRc7dk0c6G3+WThhH+HNn2S6eAURzZGtMzXUMDkg5/zQfAbPeQVxNyzQOlabRSkm4O4Fs5n3s3Co+Zg4QtZ4+P45O8rbog9pr7iA9iZtI5q/q//t3/32EMYH1J0KNiTsNRJQK3gzEt8jx0g7lOQmPD++U4VzUTHYpj7HYxrx8hw6ATbM4nVcxIpgkEIxmgcWv1JOnSfseTUcOYpiNow9o0/lTxHZY7PcHL8JWMIb58YCJPAHzxPwjMgYDffOW9G0DxnkqXvElIR2/iTdq493l8TmBI9nHqBB7wIWuE82N/9+PPvEGCIz3MwlqJFv9GYQeX8LdqNlfZwj588OwXQNXPBY5TUJbB73EnRmWRDi56llAg+vOMJjgOcTxxLyky8+u7z3K+5GYchqN/Jp8EseYUH8P6UAY6eNvqAF/gnF2igD/Nzf36uOTzfCSwvQceHeFjCZO4AmbRWAIH/KefBSKGhCT66KNmjAHLGK74LT3Nurl/wfBzBNRMRE4/TSTqPgZfAfJYbembKLbgv9D0KIJNmU0ea9xnv5nHB73ivxlOydgv+W9embnH/rFeN39E8E19T3sz158a99Q6QOWfydKuPpYs/tJpj2xX6fOoByRr9mBt5QveJR/w5cTxpQnfW7tWxSlS/UzfhD4Gp3/C19NphE92j06admnicuokT2BymHakP1/C/IIaj0vxXwv1hF/pnAWON/fH6curaWhlCJlv40PV3H7b+F7z1XeKy7y/GEW9nGVs66eF6ZB3bOm2GVR9sqeBDovbzlzvZpgDRs76jOVyikWQcZ5G973f4MZc1vyMhqqjBT1JE6B0XAmI8ok14mEErPYFX8VztrWwKluZYYpeunom/ZXPXaraN93bmBLegxByid887172dStsh3at86VtJcTjC+33uvrZvxg/znMCt35L1nP1F9+P8WgUiuOfXSdqkP4LT+wPmNv/wE4/qF++zyd0Pv+FEsF1ftnlvfrsm6Oim+pFo8hL0rs3VRpJhBdvNpf7n6umZtFiFuDdvLn4l3RJsBeIFEtG3fiTvm8NKrj3u48F6RoK0/sgKfpgyGH6tlGzcZEQSVbI5eK3kn0Eqe0o2FLUkD/gUE54ZVMwiXW1e5DWgMQAAIABJREFUf7YTo+FP8qY5S5Q1p9qFe7o4ngx/VukF+4olxqIr8iXRJoivD4HRTsDuHUyN7zz1fivCkO3uB7skmsAu2szgbwaQgke8zq4Gd2PU3+P7LeOKY/zK4BToCc6t1m9OjrCgK/hLjtOAj/r4+7//+8vKPraj+eCT+m+HgMIFG9J4jnYI3vDcvIMxeOvr1at9znNy0ti1Cx8SjPCUvvH8tKlfHS9vppfrszGDu3lKasCL1a3B2Iu+FW7RW6BOp5K95jtXCgZDfZegsBuBnqpd7SXBGqv2EurhSoKxBAz+8f4P+AuWcBqMkv3No+vNzWp0q80bX0GhdukYR/xFT3NgLyVRgq3nHG9Roq97kp7dK4FaYvbv/u7vLvMKNsm9nsXbdi1IwgcnuQ0uPr3kAx6MhhI0bFltpk1RFJAU5+9IZJIfiRU6G384Zi/6RoOOApL86pnmrSjas3RiOGseu1j3wyUh2XhW0fY8HNOHeIH+sKCBLnj+fMdV06bURzxcm/qU9Iu3vQMnuYiPZrFHsbF2Uz/jJ/w1fYzGaCx2tc90A70nOV9/wdk8SohOOWJvGjde6h79R2ajkwIhmxp/8IUUVb0zKDiidbCRd3aYzyDxareXghY9wp6Gw/h36hX6i96jGyUDHfnGtvdeA/al+f72t7+9FNnalSQxBm4vO14++nFkED/Xoo36e37sVgo/9dEc6Hcy0HPhtuuSk8loz9QX3zSdqU1z1xe81EfX+RHpnnRg+JJw5wd1fKUkHn+t5/mTeJ0tkWtQrG/eikr1o2AYzRW3xQTBTy4Ur8greVL0ktymwxQUFbgaC59LNPJP5dIUrusjeODbsWZ0Q3Ph4/U5FyB0z7PesxCs7Cf5FovQdWjW2GwPGvZ88/nTP/3TZR+Dnw3vXnA1z8YlV46SIqfxlEU54bAdVeEkfkGjYJg7Ufg9+Iy+4EPnowRHY/Q+NnIVjyTn+ajdZwfxSZ/Bkkwnx43ZMyvuOnTFh8Mv46exE+Gb7gwui2EUtvnY/MjwphjH/1OMwduKNOJ0BZDwFG7DkeIb+xne+VK1kWsNvp5TrG7sGXdaIMMm1nbGOLWNLl2Tr5U3oGcbD0/yLWZMsvjxWFToGDU07F79hPfmX9/JAV4PX1OPBgc7LE7kl9JDcmvRGQ/R6fw1Pgk/nh2x8Eq+Dy75ZY0dDoM3XPVcME25UZCBU7kFc5b/boyZdyNf7Ai81z56Lj/6OAVE3Mp/0Hfzat7BpehdGzF0z8MxGyD+lpOoLT+g9suf/Jf/+rePkCBI4fBIRAgAOKcSe4t5vt/nYT8839VrFZn6EByvfo7CA+Lqm+HHdAgX0AJ/yJmfgpGZuBIcYHRjYKApABJEKoiSTODjuFEW+qKsZkKMEuCIhHhBbc+pOHLmjI0hGJOeP8+/37fmMwNkyleym6HBIPAyceZ5Y8I35SuojQZwM+GABwHBxJ97jaGIM5Oa7kuK+IT7xoYj+P/4sFeZzzlg+knf4KmdMcBMeZi3sfAfHE04wbEGHX/g7dKL+320mf4IPrxwNutfUDvlhDPs/k5ubUElSz83/uT/czvwT7mAP7IEV/P3lNGu+z15X5/eAfL8eNnx5Eu4XH2PY8omPB9P7+yYuKWPpoPffBsDX5A98zrjAP3puO7TTZT+lOWzzmgO88/9y+ez7Uz4h8fJk2DVj2fX7w9bvs98re15/PM8GYgJw5T3s368hZ8z/HB8lssptz0TTlvhOGkxk13Bxsm+xZtdmzx+1gf6NdaU4cVndx/vOmLpKdmcOPTsWc/f329+OvMtPAua6BXGffLg5ImzrE2+mM4HeDiDN3ljrPL4hGfGhOf1KTvgP48P5+S+dwhw7qdjY+XZm5c7COmeAJRcwwWa1zffwFyjD1nAV2iwYHmxd5BJQLAZOU3hJseH7PacZC7e+OLV6/V813uWE5vePa9gkzCM566O3aY/nUBe4K12PUdPNxads5Jjx7EMjY/f60/ib+rXYNO/lT/NI1ht6+fEb9kqibp9qungSQrUJvxKsEpkClK6nwMfDj++2yvlJa5W8v1wcGdSvHHw+k7y7iCQL2ZlY3DnyAo0BcrshaS2AhE/hj0UKH733U6WS27mfNeXlX3m1nhTdunxPskoPAW/BNgvf/mLhYOcZ4EpWgbrl+N89nCTg83frd/owkeS1Op3c5cQKviwWm8Whpqj4C9cCypKfDTH7r39YSelyUjPBzv9EO2sFkMnPEm3ss/9hsfoZJV6865/csLXUDwRhJD58GI3iSQKecaHYHz5ah95G92s0qo/q5DhkDxMGja3f///7JWVzpe2At0xC9OGhM9lMg9/q74UCgtAg7Vrjd38BdYzAIOH5gF/dI8Ve/ABT5IH0Vmhsf6jy+uX+70w7PCMBegUAV/4D6borh92JH63Ws2iJckuCRAJScGrF7NaqboLp7uAIZHtXgmd4JEoIAPffbePHvrqqy9XkqPn//Zv//bCR1d/euu05iBQjxZfHgnSWTzsmfppDElWei6cl8jvXsmYpcNevbrg0C4pNoYv3NzDNx+k8UoGtYPM6kcy3lhda87xUf/Rx/36rr8ZnzQOPU+G6c5ZcKvv5qbI8OzZflGpQqJkStf2cVq78NT45FAyMnr1X1/9zV0E4uH0T3MO9ni8PpuXHTf0Lx5t3K7RFT1LB7FzzV9/Z38brujx+uOjkBky1L1zvFO/5L95O05JIUsheNrU+pXsnL55eK8PNiOcxL/10c6J7gWvYmJwxV9dC5eOD+GTiMnCdfDsHXR7bLyV7PRbcZbuDYf1KUHoBePtIChxl04PjmDqsz7sIDB3SVP2ZOmXcbRz841u9RXs8i2KH+EJPcgYnR9e4gmy3xztsmDnFYt6xgpwYygC9ozV3WS/T++uwl+1kSTvWclSq+DDF5vWGHZCNIdwiGb8HHLu6DGJLn3AXb97nv/0iy++WPhKl9S33FWf7AEb3m+7APhZzSf80gfxerA1jsLX9DHCg1ih+/hYYVBM6WXD8h/hK30VXhQIwlm/+WkWL/CrJd/ju67RiV1vHDuRmkPXatN4/JN+84MaX8HK+1YqSiVHeyfg9oPDJd+bzaev4i9F2cawG00OTdE2HDYu+SeXbABfDl6TV7ara3ggOPjMzbHf8WcFL/zf9caV6OWfsz34gE6HD76w4+DwQPclx40fTMEI79GWLqwNPzg44o+K1PyQ4Gw+y9c7bHMwKzg0nl0nbAj90Hh4ls9fm54ND3Yeda1Ccv3XzuIwOjwYf/WrXy093lgV3czly6++utAq/owOfBl4CDcKoc2Lr8IW165n6H1w8NPia/q4e/xwfhN/tv6Ctd/i2nDH7xC3sWnihuAhf2yVAkT3gmMW/dnB+uN/TRtDTzZ2tPDstKn064vjPn+LvYgP6VH5vvpVoFCgrX+6J9rY8chXhItpF3smfrcrrjkr+ChC8W3Eos2VXOFDcZNCxMQvHrcbkO0kN9MPRmdzDpf1za6HE30HZ+0UrppHMtP8xHrRvjZsEvtlVyLZYZ/kBOhNsT09bVcVn9TChlU8+lf/5v96xGwzwckxOgf+EMHx+fBun1t393A9XqdnJZUEGSU6GfCZJOJMz0RB36+O93WF6K0EmeCv9jPJVb+SDefkknmag3acTklH8ziPax6CsX4jsMB8OpZdq+/ZH2MNbgZoJqgmXGCSSJC04jgwtMZF04jur3tnGmsnKODUngPmOT7FOo3Neb4C3dlWH8EDFk7K5A24QJ9geqoAIuA0xzPNJ63muHjwFk/CyRrXIcnHAOd5tlKaweoeOpMbgb+5E0oJJc6A63PsybecH+3h90LcJ76Qq9l+yt95fnUz73O8jG/+5K4CyKLxeJfK5DPzfhhFAnNcczl4cvLomV/PY6Ij/gDzhF0f9MgMqPFXnxwshhBsHO/JsxPuC52OI3yeosOZ/8666MPbvbroPAe/wTXvz7FmAe9WH2d+nXPQz6TtlNvaTvrTHea0ZW+/v8XY5JH+f6qIN+lzpv2EWZKxNpxYCa1o9/LFTg6f/1ybxnnCj38rgEzde8bFtd3WBeZ1puuk4S160v3BaWVH1zhst+hC1n9Oxs/6j2x4hlMxxycTaz4fr1uHPfuJ7j70m+Qje8NBMZ/JS+GIE/38Yds99JjfN9McR2odSaRwI4jtNvsIF+dCxauH50t+6AKOKCd8Bh3mVZ9Wmqy30ByFFbRtrKkv9N9zHEzOVIVdq86aG2dWEpMjSteQB8WkufqII9szVlG2wh2/SG4IOBZv3u2EF1vcjgpBBrgb6/7jLtCYFxxPXT39LrhqB4hivGCATIULq/ks7lBgCYbu/UdHUpUzG6xWG64tyPfHuzhe7HfQaAePApl+B/OS+WNVcvAI2AQbwUo/bEd7B9fOaL7SfdP47uBVY1t9jM5wxq4vXB62rHu1U7Tpev3kWCu2xQeKcnwCRz7k0H/79Q5kBAb4XzAZLwpurKxvDMFs99KLgixFoPAoyQN35t7zwdVfyaHoWduCEXIm4K3v/kqYzWCM3H/x5Z6rYNSYcMDPETjzK/k7L5/vdxoUzAvyGzO4wqtkF9/e/Gpbu2+//XrBJUmU3CjksBeSlvQbOxDtBMH86alv6DH0kxDDXwog9afIEQ8I7CW+JUYl7eqn+fWnIDH9Q3zSnBojugRnv7fMbLtcIsvYkh7NtT7hxOKo+sFHdOWWo61/f/GLL1YBpIRYsqLwJiHcu3rIRmNKeL48jglqHIFl3x2TZEy2MzgrgChokOn6K4kZH9W2dgJZiSHX45XGKoH38uU+b1riSuEtPgzOqQ/ArBASHncSfNsZtGfryFbPkRf8LDn28LCPjgiG8BqOxLTbL7r6F1sffblgknQIBrveyCk7UvtWEPdb8rFkgRXk7EB9gGv6FM1HYgp9gon+DFf1QQc0J/xILsire+SweQYvXqe/GnPJxfHiWPYvGIO76z0H11bCiqGsBqWrGkcxnZ6TyK3P7jnmCh7wv6RmsMVnVu9H72DYOnLrz+AIV12vnQKsl8FPvR5uokNj3x9JO8mkxrbrap6ZH/2mbZOwfjx2fPabvWYfSjD3PRgmzcBOp9KFweN7fYVLBcjm5Oglx2hJvoWP4J87wPgUaMXW1w6eFCX6bc6Nq5BTko/PQibY0XCBdjPJLZmsEKNoiJbsIxktASmBPotlFoHwR/hdi2aHr8nukd/mzDdkT5aLeuQBgtl9BS5zDQZFq56dCX27W+A7mBzjhm+Mg//hqU9JUzse8Hk7A8ODBF+y39gWAKB9fUzfKV5sHKv6w0MwOfZIItHKdfThC8EN34t+VhTklwVnbcM5uegZxwkp8PA7JTItvghGBVU+tiJL+HK8qIUDKw9xLJ7RF5+djQgnXWvOzbMEr8Jzz3dNzqzvcNozin5ikODuvt2XzbO+KojWf9f7pHvZCL4a+6NI06eFJOEm2MitxRzNW0yu4MVfwEPpu3DY9XRIONm28uWyNXRasP3eP//nS0eQ92B11GZzS1fwb/FFfBI+FAT4PNPf7Nn8E34VPzIY+Sp8JvqcL00O2Q66OzjOtKIX0U2813U+abAoYpDBmcPouzkq5kUjdBIr1bdCYs+sozM/fly+MbjIiB0hZItP2vs60kXxSGPRuWDAw/XXd7jhbwRL+PGOn/DJn2M/+A9yq+DnCzWP6NpcmkPtFBX4MPISs7jZWI3NX4qm4W3G34p2/A75G34JP4LOqp3dKXy/Gfd3jY8rPsZL9PGMa8X9aMcXEA8FazD0e8Vy/83//u8fBf59XgPf7bjVQQicjPNJ0s0Z9g+fvgtCQocBe+fIrPECboEk4ySp0G+JHWNJsBByvyUSzokVfQt6OOASMRywxozIHBCVKMpPwDX7n0kxirY+MEtjMZqNjxEFxeekWn3DfXDBBxgwVX0aT5JmJlRq19iNM5O7YD/jSBArgcm5JTD9JlwCNPxhDhQJYwC/8D+Fc9IEXYx57oeyFXQ/VQA545IQSUbM/ifv3OIX989w4jVzm7zI+MzkWu3m9ebCaaGwBBYSPdoIxPSh3Tkwxy/oMmE6y8qZ/uaHZnO+rqGPZJdx0OmacNvBeC9Bhx+OBAO22h7vmaEX4KudYca6hWdyhEfRdc5p0q2x5nw4wLWZus3zte86mZ3wna+ddc+C9/QOkcl35Ocp2iyY3l2PkDvD3v1PdO0oToHlln78ufHMb+LauFNHou80LhPn5lkCE6/SSVMXPMWfZzjOME89LVlGltGl369e7lXBT8lo8E+eOfNRBRDzmnxDviTU6Wi60VynTjCnOTcOjee7R5aD5Uzfp/Dg+i28nfXS+TdbOvU8PfTs+S7sXOTxGAhOup5d6SXpnEzJiWmv4S6asKF1VQHkFn0uvHS39YaEixU7+hEIzjnh02j04m7v0KKn2EAO3E/pvXdr0bMVQARDk7Zn/4F+llDUbw5g1yRJp9/CYeNDSXwFr/G/+frry+p8gXhjSSBfabeP57KilqPfDhBFAjDWT4nB/n58u99h8uzx+jLb+kztbh7fQSM+pC8FWSWI0Iet5dQ35+bPZ+kZ9rpnuvfPfvnLywpohRSJ9n2cwD9dFsbof9oavGTVWDgQgEcjPtLEO392J0m2fEvKSZz07HKkx1GSEiLBKfk6V9lJVgQDPEmS8rtmcptvOe2shBLe6AgsNrVxCzCaU//xjWRKNCxhgVb12ZzMXzDaM/UHVjidv+tLssxqZUlYvMfuCrwlOBWA+r0ShV+8vpx3LrGw9PKxIlVic+mC47jArkmW/7Ov9nnbZFJxrHEkg2Z8EN7rv/F34Wivrrcazmp69GNDo48gP5xKZPWsxKQ549OJM/DwaeLhxnr1fO8mKNlRn9FE8RPP8oElovod7oJZoUCMAE/RsGuNIXiXACaP8xx8LyG1kr1+vGuArhX40fXN8x//cR/F8NlnG69ds0paYmSv4NzFTnwmIfXdt99eCrT0V2NLTEjSw0FzKDnT/eCxujOYrEqHf7rcKlD98k3CXYUZNGRn8AscTlsefzevdI/5BMssPijmKjw1/+aBN6MrXL14sXfHxcONRxebdztUojU58Clh7KXIjR9O6wNv8v0bq3bLDn/22SXGo7Phg26gQ+CDDoBrRRjzbpzm1thwLjnSb8mumZiqT3iZ+FfYaT7131FFEprhZq26PAo2bLvP4CWLjoipb/0rctO/jR9t4fQc+/ET6chJh2DYSZp9RHTzF8OzDT0XTyqUSrR3vdXSqyh1edfL9jP7n4Whko2tzi7hxWY3nqJsK7D5UWxCRa/wVEEw3vIcnasAEg0UsejE8y4ovo0jNhs7PCgquR48+G/qXvSv/9ooIND13pcRnIrkfQ8P5IdvxO9J/thuBRJ++hxbYoxeaS70eeMvX3Es6pAgpeeiU/CRncZUvCY7jcenknNAx2CbPNT8zYVPx59QeJawC1Yrn+UCglmeqe+1lQD1XDxILzner2Sn5LWkY7jxTgzF6sYMtyVZ+erNQdy0/b59xGow2f0Qj8ZjjSN254PNnFX3Zj6w34pYYhn+cL+DKzhqE0/zCdiX5tTYzd0Oo2BUaJCMF0PxEchjOtcCie4pXDi+jq8Qz/DjGgvv0Gs9S46iZzAFv9xicIcPvo9xjF3//K5o0PPsQH5B7ZsD3hY7KNxIKgdHz0YHR4oFY31V7HHMoYS7XWr4q7kp1NdHePj1r3998c/JXPAE79LHxw5OPkZ44JOQu+CUkLerEk/Fh95XwjfgQwYnGxwO42s+LN843Jk3/pz60y42RaRpP8gmn6X5yxUEM19KLEjPimmbA11PHzYOG+gYPnal52Z8Wv9fHPjiH+MvfTiuiuzM496237UXUOFtfiB/FV/O2G7Se9uwrZfmaQl8ETIw+bm58rGCjx0Rd3TNAhRyTc/NfEp9++MrKyzwXdgfNl/sjsZ4Rn6Efg0WMTKaoiPbA2dky1ybD/z1DJ8J7PyBldv5L/+Xf7cKIDOQnAEoRQ1hkgSChc4CX+2PAshkSsWDkGSld8BywLtOuTBs54Q7whMUCSCfkh+cXIgWaFI2FLv+zWcqSQ6I4H86ZgjNOBIeBJUEEHwLOlyP0HOVDGNI2RDW+jUXDsM0Yow0p7Z5BoOgvWcFjhQ4fEsieRaumjf6g5uDL3hHV0pKnz2rv0XnY0svpxz+0Q8MPjk15nrG6yWYebaVFfgmnGjSWP5dIyzgn/1P2MA3P/s+ZeEi7af3LXDCG1MiDh31wSmU0EHvOR9jT3ziV/PRHp6nHEz4fDdvz3d9jgkfPt2f/RuDkjKnyQveATLhC/aUzGo/XvQ9+fFhvMPjzBuTFsb2LOXY9YmD83fKj5yeaU5ZnvE0+WjK/pk/Pjx++g6cxp/yNfnb/OB48fzdTkCbx6Tz1JOuT/2H3854m+Oc4T3/5lxOPYo3BQBnvpo49y6CM46m/rvFl66dYT3Dd+bv81wVQM79TP0yeXvqpy3b18Iduk1bIeENP/Tveb7nOYKbbvA8o91vPPbUsz+HN3i6Jf8TFxJ2HFbPcWx6C8lMhEjcgDP9Pgsg2Zb4ItsiYSwwwPuCr8b67OVeQY7np45evPfs+u4nThReZ4enzBuLs1YBZNrg7s+kJv2Pp/ktjb1t83U1GN9m4rb+BM2u8x3Y+iXHhx6r356pTf0JktgF8LDpvSNj2ibyKDjifH///ber3VwZv3jzeAeIlULm2UuL60sBxA69q2+zC0fPnu0AmV7k85Dxh4cdWIY3TqmEDLmCB0UBc1w+xLHajo8psdXYG7f7WJ3GnwkCfp+xayMZL5C8LI447D7aByteKkFa33M1JFuy/J+xe0gSQ4K6Ma1SlDg1N6uQ6rvvgs/gdeSGY3K6b/4CHCvFXz7fR0mQwdpO/SMQEazXvwUx8aXAFb26J7FsO/1MUE4/hG6QdMF7CpzN39nOfRfIW9UZ/j57/fISMIcLsoG+9WXuPc9uk4vXr/bOgZ6rXyvC+cUTd9GAXw/2dkjxM2rreCl6W3AZrFb5OWc9GNFtBt21BbdkY/05YkaSt0Dy5bOdPJny3XwEa2REIpM+hWNJMsnH2tM5wSfhiNctbgqGucOkpFd9e1Fpc7Ay1ZjhD7/wSzrCaeuqt5cjVKzejxbBV5Lj88/3asHGjIbBG72/Ps6yluSuX0G5o2TssugZMSG7JVG0izH/uHRSOGi+kg3sSfPp3io8HXye/9GzYp6ed4xTz+F3iQQrD620LUmz9MCRKGxOfP5ga6x5DFXzm/LRO1Qk8vBAv6PDTqZcd4xJdoY/urJVsgoDkkzRn46bwb5kY/ApYPLR4J0NE3f2mw8sOREcXatN8218dob+l2i1+rw2zkOnp/sM7xIw9FbwRfvZL/2kMCYZIVnZfTjps3nZ6YKGrikElORr3mz51Jv0D3vonkQz2X883sEUnhzLodADP/GvZC75sQr68eAH/hDbT7/bJRGPhdP4qflZPf/8mCsdjQ8lgfEiuCUAoyV7LNZsrP5nIpsPUuKxPqMh3IhFzVNCKxiCs74u8zziLPqIzCSTzTkc9Qz5lmRVWAnGcBcOStw3ZvDg/fgQ7tC0e8E07Z2dbOxF+MfD0dhRRfzbxqiQNOMq76EJl92Xg7KYw25EOoafS5b6TUbTH+Go+Vr1bSeI+UaP5msnj5yNZGn9Tr+I7yO+JoPBE56904G80JfBTX/hMTjms7FVbAd+6veZh8OZBDQ7aEEGPaGo2G/Hnol1zLP59J4Kx/bxgYxZu/SA40frC27YbPGDY8KC7Te/+c3iZb62OdZX3829/sgjX4HeVJQxHnuknQRxOLZoQRu2UFzAdjeWgiq7H7zycYoxkvQ9b3FGOIjeFi9IzIfbbHy8m7+IR2ZCvmu1rzgL/nCk72AIf3vhwN45+eLwXbXhZyhQiEPMsWdq0/3mGM+TRf63AiR7w+9o3GBTSLWwYRbZVqx5HFvVmI3PdpBzPhBfEw3pjZm/rQ15rV/FvuW7HrtW6c9+WxzTWJOG8zcZW/HBEQc3t3Argd/c+bBiEXGBhUvBzf7hc23CUfOc+QZHLYpJyKcYJFzNfJZ50yNkmL0ON/LfwRi89cVPpxvx4Dm3JeYlm2KErk8fRtGUHzjzBfwONGiM6N31aBGM4aY584nEijOXM+PvxqNjGpOebF78pGD+pADSDUYNwmok6AmQ/jBXbZciuD8S0/fXhI5+OC4rQXEEqVNZnANvv6/O+d665xmfnOc+g0/iSrCBIOAlKLUXjEkSUZZznuYa3Bw1Yxjb89peEwZ7NWXjcHQpJkYeIxHInYjYW7AZbtf065mFjKNq2qfkCZrVnoAyUuekE2dAn5xm+EM/zipG0x6Twk/j9Kyxgwu+JELd8xuNGIX6hIO+gxn+f9c7QCb+9W0sfU34XZtCDLfzkwPq2kwuugbf4DYOek9+RCdGgSHW71nJnPE2+cF4t+Ce8E56gwVNyeh0EI1J0cx50hPhZQZnrTCez+kPfc/vAMHD8/Ciidv5fcqc+Qe38c88NX8L/oIbzacemXx75o8zrcEx5e/9x+sOgyk/nm3MyY+TF2rz/P7THShnOZ58cdaD5P/c5/w9eWPCf8H/KCDhie7B74T//Pw2VPtlX1Pe4XnN77AbT/Eofro1t66hMSe/axlwvPmwNxBddh+d5XTK09RPV1rv4lN/6NdvSV06iR6QeJ826ud0Aztw1g1od0ufnHF1xvu8P/XTua9+z2T15CV25tnxDg47tMx9Ol6N0Q6Q7lm5yNGbRQs4nE5GR9zQBeY87VEFEHQRMKGngIzsTodN8P7Zsw0XfuCEg0uigE3jA+Ctly/3AgJ0xe9gFlzhT/a2+wJiPop+ctZmYIVGfcKrFUKPHzavvXh5XalHZ5LD5vf11/tFejml0cAZ2e9+3MWJ/BhJsS2Lx3u0Ph7+0XFEoZeac1IrgNQ/3p/6fevafQRT3yUUBYDgozcEK11ntw/xvKyNDrxRAAAgAElEQVTIkeSrzfYlt65hQwWF/Lr6IUPLjxwJp54PLvCFh/S9sbevt3f4Lh4eR/NIpP9wrIDqt4BW8BxcgrHGkbSSmKEjyadke89Y2SUIYWfJFz7rHSBWZIUT8Dc3wSecNS9BNjshoJN8leAIxoKpYCsIENQUXJMzSeP6dDSEuZi71Yb0XbBaJVefHYElSQLvgs54HL/2fDAJjJrfCoSGA9DYEmbhko7p+yy8SpTtROUubDTOTLhIWOLFPoMXz/q0Gpr9shKe3LMTzc1ijsYR5H/xeq+QV9DpngSHFZrRyDnH0V8SCT/2jCIam4m3C5a773gRCZn4pzFr1zglOGtXeytY8S5ckh942v7pDiyTk+YkCdC8S+I3t50o3McECdRrtxIRh19lV0R0Zp9L2NiR0hgS23yC2uGL6FWAL2FUMoGtjzbhPx0XPHb5bFw9LNzawSQJUbKtthJFjhVC52AJl2If8kSOBOTkl54RL9D1HYE1aU6vonl4C3bwS3RL1pjb9GfpJgnC8CBunbqeTWNvBfhkt34cZ4KfzBOcXQ83weE9F/WHzvUhgRE8CkKSshLf4Z1/EG5beV/fwRQtZmwefAoJ8bWjdpLF5iRRQ28pDodzuweCX+zeM5I1wR6c9B164zMxGR3y7t0uJLBt6Ezu8SNfhK9hNXYJ+Jmwaz7NraPkFMnRx0r9YL/Ad7zrkc5oPHRPrr2HRiyPD/qsfzwQvewcmEcq8jtr2/j1HQ7s/JAM5dfUL91nDPxHX8XD4av+FBTDswUEirp8JP5Q/cwkuNXq8Qq7NXfwpW/Qq3EaM3vUNXbs22MHrYQXXSl5iSfZ7uCUQJTQ5ttI7NIBjv9R9GF/mxca9mx4iVbpSzq4a/Tcn/3Zn633LuBLslPb8NF8vFvEM/g1nNkJEuz1MYsWwRT+ei8GOUuPwn39BWN0DqYS0P2FR75ofcSzc5eQArT4uPt4re9Wtjd2dMeL5t81trW5BF9w1R9aejeR3Q52ptBxJfqTk2xb/Ydzvl5zUnDpXjzH/9v2bK8g5+dPHToLW7XjH/YZLsJDn43PJ2sOzWfKCX7wrojuwaV4hB/Xb8W+YOX/NzeyG9x9j06KmOx840vYs9OKFM3buycaP1yLgzpqTaEiPPfvfWDLv3x8XLv06j9Y4pfkLtzFd4pqiv7hPR4kM3txxOcXv7T29Gl82r36q9Af/Hbqhlu6TmGffZdw5z/J38Y7zVlMi178SrzKpoYLdK+vcA5+/jj9x08QYzZ/vmD4NV+++MWuHLa99uBsTLt78aK4mZ6sTbgRj9Ixir31F75c598sn/vYtVOf087SS+QajHhx8j3ceXeeGJvu48srTtXH9FH4L10T37JbZNWc42W6OxgtnhFH7jhw58HoLbIijuc/8GEbl59AN/HZ6gO/KuoHb//wLZ5ZR2Ax6hIYgiBBqqBNtUY1ZgWtdzvE/fB4PR9dP4Bez493KXSdI4bAGM+Y0xFaAxx/E7YuCZwnIaaTIDlHGc4AtO9z7lPQOLjgxEyEQdDPUQIHhuc81KdqnuBG8FtbAlg/sxpGQDGkRByHBkE56ISfkQI3eGd78+6T49DzM0hnOCQi4N284WMnSfbWX/32rGsEpec865nazaSJPiktBmXN+T/gJej4ijDB8xkuvDTh6Fq/z3+T3873PW88OMNTnNYV6B/Ft+5RGARyJhvxMZjrg9ATWngi8D8BelwAA9xP2qCRa+Y36TT7BhNewdtL+Y+XoJMFPLn6Hbglk8tQHUmsSZMzfcAlaMOntZsOEbgn/BwN/Kdvuok8oSW5QUNj44Of6J+7rVTP8jZ5Th9T7ny/H+9OqY/paKD7mb6TD2/x7GxPBp7Sn5/QaBQBzvJunKnTt47cL13Ft2CeeuKMswkfGfhdfIn2tRPor2fuPpXZMz7w2i39tfn/9hFY5kFnzwSJpIl7U3ecadPvyVPsRdfJ8/8fnXPG5S2ddMYv24cXPtE/z3YCupX6YJryS75ePuzt8+GebeZo0jF0G9u5xjl2iNLNcEUe373fL0XrN6e9z/ripLFdnMz6kFT66s1O3sy5KY4ImPAWOtDT+/c1uYSu3cfndLdCypQXNpnuMG/y0DMTlzOAk9z++H7bxZev9jsw+l47q2Wc+d8OECti8pkKYvr9/u1OiltdfPVLdvHr8W47l/RzK14Fh+nGDx/2+HTqTGJ3/auvfnGRN04ynoBXMKMZWtRXL0GffE5PcHR/+GEnuuHcah1wrD6OXT18HX3AV/AIghS8+VNekt3v8MUpD8crKTjsj/7gomck8DnrZInN7jdfbzri4JD0sNo0ujYnQXdHYEkUTjmqLwk0Lz4O9gIWyWEJoulDCy6sppSsx89W+DW3WThSRJCUPuNLEqtAOzgVA3qHjyR99K9PgRJceaY+JTODZ61C/XHvaOkZPA93fVpJ16ekksJK/XZ0kxeoWxEu4R9PdY29EFjzqab88iUUMugeso1GAn70rwAi3pCQ2HL1YckdmakfiW24C+766XdtJQ748JNG8U9/ClDhWZKPbp0r3fgkEgbGZo+S0V0Q2rFYR8WF/1Z045ESahLFJfIVouq7Oa7fRzIk+EqY1KdV7hZ48RfZPkXO5tJY+EcSOHjMV+KyZxWBJHs2nNtO1FfjlBxobiUM+i0R1zwkD8Nj1/kS7Ar7JwkhKU6nJrf0Rs/uJOXWv/q+BNYHrwcfPojHm7tkBrzw59lG7RUhxGh4qDHMuWfQlv3Bm3iQD8xuW+wXfXq2+32fOGvseJ2v0NjhLBwkU7WPXgpy6ah4srHrs3nWNj1UGwUyCUaJlfTV3CnHdzGWQgF/vDnSf3whPG3Rgfd5sCmTJnQN/fb+/V75ys6QueY9E+IKG/UpkbT46zg6i37qnuPQvF+gdu1CwPd2MSx7fuxwCObmwTb3TLpeMnvunooHw48jyII5erEDPRt+e2bG31Zrz4J7sMq9NF+6DE75l+G9ufVsfaMjndxvY/HpyU3zdpxVuJbk5afxH/A5uoYnhREFqPye5i9J/fzwmSSek385heaVDpNIjUb1Fwz8KosAgllyM1qUWGycntmF9h2HT1nkszYPxYNwz/4s/+Lx8fI+hmCv7z/8wz+8vPOKnqaLohm+ox8litkrBYTkxjE9dpDUHxpKfE/5pzfCAV2Gn8NbOOBbh3M7DuqrceOh7BYd37hwiBcsDuieoh/9wdfj25B3uJ4xL5qAs7EVTq1Wb+zgis4KcmKLxqQT6EZ2wip4dlchb+4K6h0rCtnhjYxFj/ojA2ykQoykbe2aA93YmPVvVy1d2f365mOyWdniihOz8FZ/FimEu/poTs2fvm/cnu0eXow/ZzxljLfHYm1xSjDYfZJuqA84jw71YZEKPPDLyYhiQvDtY273O0bIsgUgeIg+UtS0GAc+6XHyCweS5Ipx5s8P4sd03aIMz6KfXUJ8ctf5ZIrbyZW4RrGt/l8f78jDt3ICfLzGVegVkyiKecG4mBpu2ZjwBB7xTW0VdqKtgqZY0xjmqaiGRn1GN7GQYmrt+GKTjnbb8kmbn8IQG6nI0HUw1y6Y+BY9Lz9AP5H5mfeuLzzNP6L3eg5vNI74peu1Eavzoxqf3WlsPoTxw+06AosDBkiBLWQigkpNAxH6VnAt5fJxb0VlMH0XEL08trBwHCUUAtz4M7nAqee8zH4pTcxmwq7P3/9faXfCK0lyHfr99jrTPcMhtYD0o5Yn6gPo+wPPNgz7GzzbsGxAoAQRpihqGc5MT++3jX9E/qpOJ6uHen630aiqzMiIE2dfIiIpIcbY3LRlrM0dk0N6z9/q9zxPQiqI7rdnZ8JM/9N5M+/a9QcnnBBtp2LvGqGUNDXvnvfMxMV0IvVFWcB37TGkeQue+w2PaEZY4MMz2vmcvDH5Dd4FRxzuaQjXPEcBZPYZjs9jT/4Au3HAMfF3xtF8fsrEvD5xM3EwkxjGjsfwmeQAZxe/fIo/8QZ64V9946ePmHT8mPBM3jN/92/R6dznpH18Q7YW799fFczEMdpUJsWTxl7O2tghcQu/aEMBS365zhhMBXfmtTN/4LXF68cZ7LXhjJ55BVxTpnx/eLer1uc/Y06dRv4+gu+Ds/h3ElL1vDZ0n7neen6OC694pE865dYc6JpJV0aE/NExy1gcx3vNax1BQVcueh4rQsFwiz8nvqb+nXwx29AXU+eSh0fHFpBbOgBN5/Nn/XXrJehnfJuf6/qYfISmt+zU1OfmiL63eGfS9FO6TZudvPr0Dhg2e/IT+9A8Hj/dCVx0KGE9++Rk4OOOumP/+QUSNhwRfFo/798eCfij34955/7u3fv9MjK8Op3pc1vySXcm+88e7/Pbz/yK76dMo1tyxn95/37v1pR8POtIgZqEzNSb6cDww3biSTZMookjLtjinC7YHmz8c4Lfvd8Jf7/htr5z+jpTHiwFDG9fb/jXaW5H4aa2/V5HUjzZjuezJ0+PFXR71fW1SLN3sLEDdA6Z6YgwPNgzfJnG6BmJDzpzJjEWfx2r9urPvPDfDq720QtkBM0FUWxM1/klBRfgdV+yBA6uvs5OyNUf53r6Og/ud+KXryUQqN/wjGbRQ9GqsQWrgjRFEzocXsKBFWsSGZJ6y4Z/2PJEdiRmpy2oLytnHQFBBt6/30UHc0Ornimw1ndwgilcSIpUWAu34ZT+9rLiKX/1FUwzUdczFTAVa2ovwcCONaYAl94Ixr7X16vvX64gxY6CmQCsTfiQYIHj5oqXkofGL1h3HEt8H44vq7SPIrSYIzh7JtpILPZdEoKPJhBbcvb27bqfDP7Zn/3ZWh3aPP7oqy/XPXIRj8QfzXkmDPhLSyaOBIqdM5L29SeJbDXklc57B6vVkoJBfE6fkS0FxK0LtuyRTfq+sZ492ys0KxRKtIRHfK2/L798finUJWMKg2+PlxnP99MEk0JN35OvcB4e+70LL9edX3g2HEZrvCNZqWjZGPVTf3TGhw/bduGN6W8p/vBFJPvB09zoNDSXYKD/JG3oH/qAXn7zZic5Jb3oTzTuXUxTn5dcCjf4WjJLv/RoMDpCA/9ZgdwYkiUSDOTcnC266xkJivqmC8N1c4vWwd4Y8XdypPBVEljypn7QTT9g7FnHmYhLaitRzt5J7LKb4W0WC/n2eEThkt7kh3l3QXDjfwWIaN08xGT8K7G46/jzyZN99Fr4aA6KrgoidDV9zKYnV6tgdBREyDpfjN9gFXy4Cu5wodC75O+LLxYOyBtazyS0uYVbq96D19FK/Bc6h6/XXOilvisMSAayceEI7vlR9AXdzS9yv3lK1oPdDiK2MTjYpXgJHZu/91S0Ql3hJn6UQMP7fCf6QiKwua/FBcdOA7sf7ETim/Z8fZK58JC+S5eEt/yG6N5fn4p6EuLsHRlWJKn/+q6PYAre3nNB18y4u2vhfB5RJfZSAKy9HT+T3rPI3Zjh2twdURhfKNDxhxQm0JUeD976lHxnixWV7egIPuNU8Aim5tvuAjsM8VO4bW7hCC7rv7G8X0XBQQGmeThyTuEV7no2egZLbRqffrUqXgEk+Bsjexxt2NJwYu4S/8FpoYf4SeEsfNlF2vdgaJ7ebxF+2zXTH9nuWYUkNCDvtbUgI7zQo+EEv6/46NjJ1XeLL+jj+hQH0Kfi8OZZ//212wxvBRv+qe/pB7Kv9Ofy1473MrH9wRCNw1m7lixeCc9smsJc82L78Bdfsnvhuj+LA9go8ww+9lBsBn6Fx+gttg5+C73qC8+x1ew53Un2ez5YHK8ajZpLY6BLfaBrc2Cr+NYKg+hAL1UA6dnmVJ/B2/+50y0emu9vaczgjw6N2bP1Wz/oGN74K3S4Mfnp4J0LD+CL7STnfG/2S2GHr1ZfiiJ0W/gUC9BX7Bccdb15sHv1gc/EWeGFH4uWfdYHmtDvjTn9dL5m1+ngaBmMFlGwVeyeuYIVHsHB31wwVADhWNSpRIBGO7jex1zVwXSg+o4YBFNbhtLvB8dLkCEKw3PcOT0zAOraTMZM5IGv5/ubiQvBdGML+mZgPwM78ElaGIOCJPSSGwjHsSIohDD4wU05CEAEw9Px5iBMBhCgdI0AcmIJg6QF538auK5NhVJb8JmX+9pi8D67FuyegRP9cNIlQSa88KJfbeGNUKCRgB9/uc6x9dynCiBT8eLfyYvNxzzONOSkwMmk/RQS92c732fygizM8fA1XHHE0U+CciZa8I++ycwcH57PsN36XVv/z/InETJ5pjYzcECLSVNyywn88Hbzvf7xhMD0Mn7H1VQoPY7Fgw/PnucqMaQdvj3L4S0czWsTB/P7q3c7iNLfLf6b+Dh/f/zw46O/4N8Y0xGePG3Mp4+uScV4QDET/jgZnp08DGefmluwKBBNvpi8w2Gur743Pr0pCJx0J2/g6Az2qSem7mDMzjw5x596e+oXcyIX4JtzWrz1B3aAsF/1M/EP5gogcD11FN6ZenDy05zzbHtLb3DEJ2/Ujux/Smbp4h+6f0snTTglkunG7s1EQ+8AqQhpnrcKIGixcHm/j3CJL7NN7rGz7Khx7t9t/4FcmdMlYfj8uloar7J5Z4dl2jA0e/H1Nx8lb43D3jceP4WjKJmx215XzIGpZ/gFtem6PzQjl5Lb7Jxn0Te8C+rRhVwtX+rNLhBZDfX+fv8mc1aHXROZe2s2B/r9247C+X7JebBKKHU00Frd+WQXDr56vlcWfvfdt6tvjvK7dzuZRjb4RsG6fZPdb38r4T22lXNI4VryYRc29tF479+9+wg2K4qa407W7Rf4oRG/kQ2/zmcnlYOPky0gMB4fAv9s36jjwB5ezq+vP77U4tFj9WywdK8xrHzmyNevQDLc93uuREIPAW1BmpXRtZ3BFH7CN08e7bOlrXSfx5ewsVZcSXCZf/C+eLGTqfWBf/kNwaGwIOBjd/DkP/3T/7ueVSwJd1boCiDmKrGZmFrzevvqUkDj385khSLStIcC4MZ6/fLVJfEYbgoc2aDNr99d+IdvzWb12cu5rVRENwE3XYMX2eLmVV/hj2/OdzvbAivhS4YEdwG7VY31/+huv5dHkca7MKyahG+B+zwepmeid/eCGb57tsS0BCVZCUZFmO5JToT3udrbc2ILgTL+lNRtvAcPtn5Lh0RbK5/pHwmYn/xkJwn9tgr5n37960vQ33jiQwmq6RM3Pns/9SOd2ZjBSgdN2a8/xxx5j0Ht2oFK7+E1flS/6zOcoVHjhx+ygmeM2/zASHdL/NeXBGjf946VHdzXVrKY37N9/83f0w5JyElEStpJ7qKz+cDbjFElH5M1RQ44DTaJmlkAYXeCtb7jGYnonpUknkeoOboNz4hN+HmKEHZlzGRj86hPuCYbeGLq4eBpnlOnR2fJQHYDHq3cVbg1H7w/+RDfBAv/TNG2BRAKkc1hJr5rb1dTz5VwlKBqDivhfxSO+QP8j+4rEDjznd8luRfMXx3HFCq0lZhXhGrM5keWJMvxcPCCvfFrx76x2eG+63YoNLbdE3Ze9Sy7xO7O5yXLFCK7R+aap6JC+JqFsuA3r6UrR8LXav5gwI/RJB7pmYmz+uf/KFxHp5W8PIoCjRXe0l92kjUmeZWQp8PYqvitwoWVwslk/8NjfbYDR3Iw29Q1xWmwNK9wwy+W2I9ef//3f38pFq+CzbGTkf/M7wkuOqrx+VR2ctJP4cKL3cOR+JtN7LcV6mJv/kC0wif8GTTrNxnjH9JDiqP129zgKpjjLTqzvrNbjlCqz7lj1PFH4cqOkq5ZsMBXCcd0VWNF137zmcRp4bv7fZasnzySrowX7T4jM+y0OLbf9S2J2/XoENyzUKiwEW4UyoJj+2DXRSRkKb7pGcl2usd7YOh2fFa78Bb9opv3d/Hb+LThXDGpeXcfDeorPlfMoqNnjkWc5xilr7/5Ztkmu3v4on12bFUwOUq1ufWbneI/2YVEVzf+T3/604WbX/7ylxc/i25Bi2jUHKJv825eZH0uSrKopDaNvRZ2HUcvoUvPNh69xXfoUyGYP4C/+qy/4KgN3S+WtTNR4QUtgo1sPT18iXATjeuLLNZPz8a3dq+KJRVMgrdn8RrfWTyH1+FFLMFH4muIsekN8DUHu1HgBt/yycN/9ywsm0dSepcZmol9+AF4FfzJY/OJ/8Pt9tE3n87c+IwV6LBoiVbkHQ5rk97rOe+K46P22ZhkiY2fufKel1tD/+XL/pf/+usPEk+CT0iXCAs5TQBSuz8d5AavreTkdAIAAShjSTBI0CSECCJB1uclUByrIik6zFQ7Rlm/kg0c9mvCa6+IlMDTbhIUo9QmAsygHG7MY4472xOEc18SQzPgMvdbnxQq55YCmzRoXIIkYcjhqB3cg3XChClv0Wcm5Tk6FHDtZ+Jk4gW+4hGGZtLW9/pqBT4azM918fhDO7SdcwL3+Vk8NIVe2/m8l6TihzkPfWg/cWQOn3++t2LNwA7/xztzrnNOvqNdz+BLSmwGj7cSuNtp3fi7hTsOD1nFs7U13/gL7PgPr/WcwFr7s/yGP0VTclmbieOJg94VEs1bSf7u7nocGBhm//TPlIsz3wvub8lO13aQvwtA+Mfnwu/rvRrxU3/ocubFSeOpT+7v3l+6Mubkn3ZMzN8PP+yl22cY/ebE0K3k3/1Jux+cyCduSjJ3+1aCuXEEDwJUgUz8LYidc/p4vh/vHMGn5jPBIm/72pWvJ23P3x8+2rtvph649ftTuJlJhfMceob++Bi2j3czne3J5LWOKNo68FpkYCvD69Mjufwp+M4668wnt/TfvCaxQH/gp/X7KAoZm56QQOKY9dmfZEc8Ay/v7/c5q8nz2YZ8RNvjpLKzLp3FGLaI/gie6Vfof9rydpCcafORfXizdwDgc7zMYaxtc2Hna8eOk/HFjacjPMHw+vU+SmXqOPD0abUPXqJvp220+ofjLAm7kvLHy4Dp2ODlVC7n+tU+kmI7gLsoJQm05nY5IuXYqXsUc/hzHFuraQQprYyV9Gqc3hEjaBe4rCTv8L34F81VklmwIKh23SqycMQxFYwsvX+siOJz6nMWaNP9OfjT6SfPFWbhlYMdPuziKHEqMAiGxsbfkjgrKDuOipjPSm6jOx+WH4xW3ZeMD65wARZ2/8c//tFRCNrHc+DDYMe35tS1gtK5UrYCQvBOm3su0s2kZH3WnlxJ9mxfYp+FjyesxlPgaT7u9/wKGO+2jHZdshPcbAdZmbabjqxA2l/PSCJavXa2veSarPW7HSD8jj7jh3wW18AugFRAINOCM8mpxnZedIG85AafSGB98VOOhFh0qy+Fxa+//rfL0Vbxi4Q0fRdNCjRLFKB7QSO6lwDxF24liSSIG58OnnEQny94m2u4J8cFpxYcoe2HD3yjqw5jz+jbHYNtGtOb8VBzVpQLlvqUCFAopEP5YXPFdXh5diSQ0YseOvudPV8SoTH5b33//vsd4EtsWQUcnq3eVsRyTIpi4Uw4hTeFDvLRfKdMsiESJHBdO8WM4CYnrUq2stiK7Glbo2nz7V54Cd+OAZEYtptBAlSQT357XpK55+mm8KmwpkjQ/CRk4qPwadVn+A2HwURnlaS2QMqOJ7t4yCJ4wgUbyW9XCKZXFOTCL/lj43uGr2KnhGJ7163EJvvoUt+S/mChj/k6jk3ir8pnxKtds4o7PCl4fPPN71aipQJRc8V3bKsEXS/BdcY5vpDUTo/EYz2DxtEgPCjm/+h4iTA93Byaq2Qa2xZ+uiZxKdnXfYnHPktYNZZiTeNJuif/xsWzVr3Ti/xEflJzVwChZ6Jdz0XvVkAruIXX+ufbs0vwzAcKHoX+Z1/sXTHNORi8h4Bt/fbbby5Hh4mza9/8l8wcu6H63djp02BuBb7V2PjeUVjB03jxeuMFd/yEByXzgrF+JKXpRf4de8Zu1U4/ktGKRlMf46XmGG/QRz0fX+Ej+nf5X+N9FpKJ4VnRgI9Qn+RP7qX+2MWuhedwVUKxtv02dp/xTmN4j5KkZPim4/mZkqfhyvyjj90SXaMX0Lz+LCAJHkcCeh8BnLGpcng9E+6DLbqFnz/90z9aeuMf/uEfVjGkuezjoO6W7PaswqBFCMt2vd5Htr19v2PYlQs48lVyCj3LdvS98SwSCDaF+OZD5tk7C0nqu3lbtZ4+UEBrTLpnxpoKaY3HLgV73x2vJw4gr+wOfyWcL7oei5bYsuAKL8EfLOEKD/Jf6pM/rABHXytC1L8dDOnJWehpR4piMvy7H24bmx8e7uQQ6kcMwE8Sd65Y+TgeySKSsy0N9/zqnqcTOiYKn/FR0bv+4zvyFbyrsHosPn9w6D/+DXyzteG4v37zWxWY+a/xp6Lo3KFhodG0YWIGBZlggV/+iTiZ7rZISPzBn2b3FREU3djf5tIzPd+1ZCp639pNRGcokig6NJY8sGIjvTiLfOxY12Y8Fo7iXToRf8g30n38Q3a3ceNXi8OCi21uTmwVXQlOuvqSb/wf//d/uhyizrk4JxQoVQ75TGKYkKTYdGg46QIkDjSExezTqZ4JB0xlTAiHCMHqTDZwjGeCRFDOYeQQIMh02iR2BDucdsZ49g9XAkeBq7ZTYXAmaktRSgRQcp77VCJFf9qhQb85erNAxclzbyVDjpUbjCVGZdjPSR5jwfkl6XXsMJn9mIdA3Jwlz27x1IL9we8nL+F5BnOcAZ/4Ap8QGLx6CbBH4sozE5Z1TP3xfpI5f3SYCs/YU04ePdrHV1BKYD/D+an5z+vTsQITB0JycvJJ3x8/vq7enbwMjmTsLNfzN7lAPzQ1Puf1nOTp/lbce/7guzVPtJj3wMpZnrSZ8Lk/dc7khXj+TNfzOLO/My7aufJDfz80n6kPL3A+2An/KccT9lkAWbx6KoCc5f/WvKfOQzftzvi8xfNzTjPJRG/SKfQfHdJ9jknjzOAMv9FT4NDHGY9Tf02deaXFf7wAcpa1WzriUzQ+67AJF515C74zDSafTn7/8H7zw+ToW4wAACAASURBVP39drj7E5j0zGd/gH8ZcnBNvUTXTj6kD10TTEzdMnX1/Xh/E5nnGCX7kmf1J/nJjiyY7o7dgscReGc7dqHF/cfvapn4o2PxmXn1W9Jpzn/a91ev94r8s8yjx+MPO1Gon6mnNl32ETGuc6Kn43We0xyrd2r8kP6ZNEf3SS+BcnBIkrJhS78eO7IE540tmbvszptdfC9Bee5/FV8uMrsXffDPsiscxZ7jrNLzjx7tBS3wWAEkHEqgcFrfHO/ooEfwa/DCpQSJhMgKPI+Ecd8VInK+0byXK+MLSTh8NxO+/K6zba6AKhjqnoC9OW979XYFPhKGXbOCm9O8xj8KAtFEAFYfksvmLUCKPuhYn5Jy14RzL7TfL+zs/5/92X9aQbBCGd/T4gmy2JzNlU+wEl/P9rEPAoja1R+/i69t9VtwKLShrQRMfeChqXf4fXgD/68A5OUuOMzVdd1v3OjZn+StAE4Spbm+fLHPvu57fIDWVmY2hgIOXQb+HRQ/vrwMmW8fvNG238EQDu14CS/dF+g6mqB24SNYwqcVxlaz0gd4UFLm4VGQlITFD2/fvr7IFJ7Ycrp3DPQZvkvYdb3ERkkj8l0iVsxTO8E1fug33w1MdDS/Hs/zzxxp1Hho9OrVXgASHuE+3sZPVuDaadFzdEj9SIiT23PibxU5RrFEcUH7dohNH655SVSzv8aIBpK5YPjmm68XHvoTWwVDzzQ2HmTLBP8C4WRRIqL5SM6go4IXuy2WlaRs9Xjf7Vya/IWv+QNgZG+SeQmFaG++konxhD8JpJ5V9K19v+1i6Xt9Bs9MNCiYhzOJOPTvGTZeUrxrwSWZHC4a06pVtlg82/Psl8T4xJd77Cg7FK4kV4MLT0tcs4OKQWRQMozt6Dl0au4SmHxVL6cObklaCbjan/VP/b969XLxjmQlvYpvyVoFAHJD3+ON5uF7+ocMB4O5lqCMFuGCvZWw7jd+iibBCecSafq3gr1CVf2xzxLqdBpbyCbjv+YjgUTvzDZ8RvkavuCXz58vfdCc6itcszG1If/Nt7lYrGFV+bvjHYhoTDcr8Hz//bZlPdf/WXBbyeNjYVtJe/ae/nJNbJ6cKDhKbuPFcFaBJDz3vN0xbBfa9Dn9QTQJB9kSPg6Zql9zru94im6lDxpD4leBmh22mKDn2N+es7OFv0+nK4iyL90PNosv0N+OOvPhF5Ucbw7hoDbxTXBP3wAfk3u+EV+64n3zCJaSqorT4SL+CPb0lOJCsE7flD1zzX0y0LjRavPcXj3f4gH+Qc8/f753c9VHupV/tnMWn9097F/zOo6cpdcl/mvX//DSHPrDo3jdi+Sbb3MKXz0v8Vx7L3jvXR69+yV4rMpntyy+UPymw+vXQiG89Xd/93erj3DZmMHQ7/qOtiXL2f9V3D4Krl2zQ1vRpfcSobsdp9FkxvhsLr1ZP2w0f40tyV7Ra4rZ8V64DxcdrRUf4SX0UZgKrp7jS5HXFv0ER3DRBWIgcmKhQLDwk8WRdF+60e6Y6Om4t1lwFwfysdvh0TV2jY/B3+VXRFMwKKLPuNAihfoJhwoK+Q8rjjvmJ76q33i86/H2OU9j/vJ7fDx5mHClMFef876CU23EOn2mL6OhRWtsHF2iMNTz4kfxCp4T54hXmreiRrDRQ9Gov3hXgUgxhj2Z/gE7Rz92D01qHx5mfAbm7gWbWCcY5MmXHv+f/89//kC5C1o51hTaTApNokIQJsQ8BLvnApTDx3kAKIQCCmDT2FwD1h0om8gMEBkBhokCrV9zIhghUCCGqWZSydwjIOGVQKEYJE4E3cEiYNSGAu1ZxBb4YUZOxcXLvfFl4n7i1VwxHmdRGzjFAO4HjzYcholv+J2gwONMMkyemcmpmbzCyJM++rh8PtpH08y+0U+g/Snno/vTeDbeeZ5ojcYzWQZW408YZvsfuo+GBFRghXcmHmfizHVJIv2gDf7LCAjsGT79bPn67PcKOGg/g5tJF4ETuqK5QG3yB+dxygj+3/BcE5vohDfrZ86Lcjb37pGNie+zPOsXfdH4jE+/b+H5U/dauf5Df5I/5z7PPDFlYOHv4fXll5Pnr89txfz4wcfvGIK7M0yfGh/N+gw/+ND1ydNn3Q2P2uCHrk+DeebhCQsbcetZ/Drl+w/Bcx3rP1YAeXC8+2DCaIwfJOxx86xTz7C6/yleM8bUm5PXnjx6fKzO3glMskceO4IHzc+6qev011nHTln6PZ16HEXn+fOz5GvJ5lGAmfxMf8T7Ek09QydNnuslyGtOP1AAWX0fO0SmjuEX0BNsld9468x/eK2+2gEiUDrbuu4/ur/ubKK3Jo0F9F3Dr9NZEqzOMSeuekfGLblyTaJg+kH6mgkd/CCxKgHwpl0Wx6o+wUWOn0Ctd0hsm75XcPOt+lzO/rGK7Grr9ipuQYagsb4llic/vnmzt4h3NFr3BeqOPPn6d7+72G96urE41xKRgi5zl7yqrUKMs6DXqsZXrxa/7WB2nytLfoJv2tkpw1fa7sIWOZHwlgCtYGTln2BGwN6YXev/syNZJVHQvMKdJMtcsdRYM1AJTjIk8Vufih312bsV9jsYNv7Bh39mUM/nFYStFX6P97sdBGxkQdLFait6hL/E7oavguvoIGlTH4ImiblLwu44Lu2SZP1sB6X9tgoL3WYwV5/10XgCs76/ebUXQaEpfLFj3lHQbwkXCc69snMHQuEpOKzKxDfkOjwI7CQ1rZa8ysb2RwSp7Gl0nQtJ8N5aDfn995fEtReub57YhUl8I/DmTyyZOnbWiXGipzEVbOZqeTipTUF2fUmKhRvB4YxT2PLaKTQWrPdXu95h0Z8CSLig8yaeOyIL3/FZxXPiv3AN/vpUDOn+LDQKutdzhyzTuRPn4QivND9BbnCEq1142+dB0zfBHl3onQoT8Td+tro22MJXeLGKsPHAEWz1QydKqkhIglNSpj7o+Pqo7z4F6ejUGIqSroU3iR+JI0VJCWF8E17pDwn2ySP0Un1LUgQ7fa2osmzn6b1IwZFMSK47HkuxAN+QZcl5Ojee7E/SHQ3oU8kicckslgQj/OE/SSG8g+/4SY2Lr/mr5oV3FDfIoqNZ8C65YV/g+0c/2kfz1B9ekVwmr8vPG8eG14fkbrBJlCqw8bvgt+eff/nlSgrzXda14+W3Ck50CL+M7NdvMGlX/94RUpvwW9/NSZG8747Nau7kQaxuxTfaTnmGazZ1+SDHAjtxauOXuEvmSsbWT//tFECXS0Lxs8/XHOzYaP6OsOr7j3+8XxA9fc9gqs/47EfHi95nsWPmJrzPpvZWZoO1ful+9oudduQhWsht8V/ZZzrPjqR+yxex3fi668EcDiRAg3vZkdevL4twgoFux3uOu7Jivmf4S+GGv0g/BA9bmI4Sd9D78Dn1YHT7q7/6q4X/ks70P/0ejuzWWD7asXCBP6T4YyfBGb+NDc+OtQo34SD4FBTSG3JAE/bG63f9NlbPvnzZMYR7d2LPx+fbj/ryowU44LVi/+mxcPSrn3y1YOJboCd90pgl7hurIkY4Ym/YDf7EzPn0HP3V2NHde1rYCu8cCn5zZ3fCv52o8h58mOnbKTTRG+hKvj4ceYFwIh4Mfivpg725g3H5vMdRRI76qj0bMhcrNR8+TDzQS+Mt7iE350UtCobNs8JSckZndq+CgHxXfbJXYgSxhRgR7rOJ+JGvFtyeCw4768hj73KzQAYP6INN/fzYwbN81WNxRn1Fk8YkI3Q7/ubPKjQ2Xzqw7/wJtowf0r3GVuhVJOIjyF9bECEup/P4vfU7F0LNMfk1zUOht/7RO9gUbMSZcgyNM2HsvtiAT8uWmSOdSnaDma9r4QI61b9Yhg/J78XbYuTGS3c0VzZh3utav/mtcpn0WfdXAUSQIPDtkyMomTODYoEloms/E9A9TwF0X3A4ixzT6DOqYGFwCK5ALHgE4YwXYwTGGfhypmYggDlnwI/Asy/XOLlgCTbEqH8G7xwI9LygdQbHHBpOrXFmYuVsYAk+Yq/kzrGSjVE2/pwDRcEAzjYUuXEJ0YQH7SYfoLuEkefBMY0InN3C67p2vGQVTuZcgn0mtc48CBcTb33XB2fY2OYw57KEYCQh8aGkCjkAn760gwP8Ct9d1+bMn7foM+c2ZUDRj/Ce8egM4jMN5tiU7Jm+5GcG6pM/8C9nZPLrFS87oaavmcSEw0kPuAavBOR0LM0fLefvMy1v4fYWnWe7j/B/Wpl+bgd3Z51n/mTBfC50fLQTkvhm3t/fd7HuXAA566EzP9O1Uz9LeFD4fQqW5vhTX/vOwZy6k67Ew+Z+thMTJ/CGl/CBhNvkPTj1eZs2//8KILf0+KdoT7ed8XLr91n/zd9nffkRT37wzo0drLORdOTnx3u0pvxP/Py3FEAm3NNhmcEb+b7Q41g9O/GGrlN+uz/hJ/MPHu7i9acKIJdxRgFk2ku2HM+hyVkHTP6c+FnvMDl2oJ2D1GUzP3xcYJryGmxk5ZYcm7+xJ4+T588+e/pD7HVJ7k67gAYSCjnSXUvXR2+B43LcxsuCJcys4Fm4u2PvdrJ9BgrLmT+Sy3D24cM+gi+5nIE3/6B2s+jTEV9LNx9FDYkj5+W+OJK20z7yVYLF6ljHvTSma9NGNn7wKsx8fxwFMRM0reAKP1bKceoF/2QqPLXTjt8WzFZnoWX6V7CMbwR/tSl4aKyfHAsQBEgFfWyWIyJqD/d94iu4mvZTUuTq5O8VgfDn6B/8Mv2Knu058rMSYC/32fkFL3i5Z60ynEE5GRdQCLYl9Dfe9upCbevL6kaBj+NKVpLs8U6k9ozAcsLMBk79P/XL+7fbfyBrfGt2z+r26R8KRKPvt9/+bj2b7FgFWSCeTJWEw1e1ad7BalWmRHL3JH4nHzfOOcBVjGPfXnzzzeUFl/itObczof4L8utnvS/g+fOFp2AQpEv2TJsrGd41hSrJJXSdtFBQaK6NIS6YNliwzm+o39p3hOum945p+JkKCuFmw7vPtxZQkl2rXenPxpzB/Qy8m0MJh2DUPr2iDb2EV7remPHVDKZrt2TzJz+5+9d//e3F32czwmlyIsgORkkn8Uif9Fwwz/P0JazxFXoprlh9bXWu9yvQMbUnU3QA+9k49Be56VPxkdz1nIRZ+BDERys71STi+VhsR+3DHd6N1xrTEUhsrmRg8+yZWVBprgqjwRRP4j24ZSvYrlbUBlMrVvWniEAvSlCAedqd4NVnOAFD8HpZanhhQ/rOZiS/8CTvUDtHUDVeMDi2Rf/suIRg8wwff/Inf3zR8z3bdUevmGe/X754cVlxHTxzZTJbNlfU1ncwNM+lm588uWsldjS1203xQXITLdnw7pP59Ert4FG+IXtgBXV4scqWbnackcI7vYcGZJDP1+/glnhrnHD76jhmr3kHv4Qi2WWbHdPixe3hYfHh431cySrmH8V1crv16X7HAZsXDujlpS+O2DNepXvwfTCG23i/8cSvzcO8xEx0ZvNQuLMaHq16hq2nEyqohUs+nSQ9WwNu+tTcwudMStdf4zrqKHwpBGlbX9FUIlH+Cj763dzxW2Oxe/FMtJtwhW/vmKtt9Gs+ffeuCoWDxm5udE/9SOrDYX05nz8Z6XvzUnyjE4IxHRH9mg+fJzzGp2wKHRHsXbNgOljog3fv9u5Rdrl7237u40TZuWCjW5Z+f/r5LrI86Xji7e+II/geMyZJF3e0E5nG//GzpD/aTdmR7xQv0vlwx46H27nrqIKIXaDBwTdtQYjiXH32nJhJQSafI5yt5PThmwWHtsHnCLLwwqazQ+ZYH/FIPBS98KvkPP8q2Jp7xdZ89Ojds+ww2/XrX/96XZ9Ffu//qG8LT/h3fQZTOCIf4paes3u3+/HGtBGKFI2nv0nf+KW5h3Nj4J3wQxd1xCHbhXZsTjxgkU98TJboGjIvJguHbARfi4/HDil44BexUmMqHom9yYe5oiO/gN4QS4gztAeLHBA/X1za88atj7mYI/xoTyeAlQ0iUxYCiAUUcWoXjyigBn947Hd99p/+mrw3C1x8ajyGt+AKLfk4/Fv+54OOwBJ8zKTDTMgQsEvS40gYUxAMi8AK8QRTGEE7CoZDLYOACXwat+c4wQIIE5oVn5lQ40iC4ZxgMhfI/KEEl/H75MgyJBBMUXAwjFc7xGN0BXwM6znBAh8Ypj4lFbrHWaHUOBtn+hAAQc8MPNF6BnxwAHczs7OSIEeyTH8zaTR5BOPPoFXfaHQZ69gBMvucbcz9Fu8Z5/f6HFueJs+Bd35KZsANXOpTRXjy5Hk8weA0mGgHZ5OmE68Tb2gLF7MP82dcrzJzfcG9Nud5oicaUogCydnnlF2BFHllEOtflb6jRuDM/Kd8n3EFtjlHcJ3HhvMp15PnpqMy+euHcP17uP8DBRDV7SljEwbG8aw72wEydcqUqfl9r4G8/p1lD3+eddvEn+CuaxIFHG/t4PL8W6B+lt/aCd4ZdNfwhetTl6DJnDv++pSMn2myf/+3F0DOuJv8cXuMXZj/ob+pw876cMrZp2jYBqmdGNwFBEEUnHkHyFk/6s/4Z1mYsn5Lr02Zh//GEKi59m7svqufKYtn/p30vwSUf2AHiCRcZ/2jx0yucVim7jzbmalDzrrAS5jhg01gh58+2AEO/j7rH7rbmOBlD2ayXp/TFnz++Wer70/Jd/c4pLOwQBY40Y2TQ99fNucC10Gz+hc827lQm16izeHcAcT79azkrvnEZ9ORrxCyfj/cCYX6rJ9nT3biEJ+0w0ViYeHkgCd44+WXr3aBZOqgBdcRcCvgCUIkUGoj4MKXXeMr9Q6Qvs9kaQEO2IKF7pIcrj86MDwEIwcaXwjAEns+2/Trwn+/rXb+6Z/8ycXWSbrSyRVA6ML6VQCQHImOXn4oGOezWRXlXSVL4x1449NOPRs9C5pLLOCR2iVXVsmf7UBzn8nc+ps+peBboiV8CPLqi+3DG3xuScLlFz/dSWq+BPtDvzi+aOqjqSsf3l2LLWQ0GAWrfW/8eVQV2my53v5HsLZ6NVh68WbzUCiErz4da9N3hZCZQER/tJ2r1LtnFfElMDzeARIs8ZuVcxVAgqsxCtad44xH4UOBB07qp74lgaI7uvFBwo1Vk3hl8cJxJJUERX0pmvVM/CmJhN96CfrWdVuHoRtb0DP9OQIr3ON/74gAO3m+6PxRTKPv8Ao78+54T17PdE9Ay++mE8xTksmY//zP+xgPuq1PRVM8SS5mvCl5QA81Ht3QPLwvhW4R7wn8+y25j8fr45I4Od6N4HiNYOl+Cdn6lPQL3uYuORHs0U+hRHJGcqh+0gM90z22VEI8es/rkmIKhOHAKu7GlDztOTsLJM+CrXn2rO9kStJXIj08Brck6+aZveCDDSV/VgeDk40ke+SZ3RGjs5HiEEm8eewL2TD+XIE741/4Y5PDq+RIOPvTP/2Ty1EtJTmTm3QCGOiof/uXf7kUmsCFVmwP2TRfL5FePH6s1KV36QVJX4U7Cd7GlWQOTyvJeSQKyRQ9JPnXXOlsR09JNgcj/R6d+91nc1U4499IIpPvdGln5Ef74IsHe94xJ/VbWzJE97Bry/d78vSSjOXDsZGN/+7dzp/At50W9Nn9keC1awL87H0vx45+F3/w2C0Z3cle8pBdJb8SlnR8v4NZkRJ9JegsSsA/fcabjiFr7HSlnT98IvpDAj2+mKv8+66I1xyam5gs2MIFmLvOn+mzHQSNo8COxmynOVTwsAMVDaetRk88MONIyWj+U20bt9/8tObMzsJf+LQjMvjIas/HE/DdnMxTUYouCOa9Un6/66ln07U9H22/+uqPLvqZf6qAHXyfPdk7AN+8234mWxEs4Yp9qN/o3Fjhrh0K/EO7eeq/uaENW0fv9Wz3atM49WlBEB9MMr7fdjNEczqlOVbYqAASbhWZ6bfGqH9FL3mvJ4dP0ph8j+ZXsYIvKCHODwdnv9MXwfarX/3qIocKYV5AH4wWbTVOuGMf+x1sv/jFL+4qgHSEl92IcCZ5fcaTJHY0qT96s/4br5053u/U3NgqhQA6nZ4EF7kw/66LJaJTf/zPr44dMvXl+eYUbGSI3HU9vlZ0q/1cQBNd6yd8KiD2nZ4mR8FFt/gutqhPu3b4auccOH5WwMXPq2B/FBXEl3zK2vBt6c7Gbqyeq6/mggb8jK7Dd/pDnLdig+P0p/rDn/QbGed/4Rt6Hg4bs7H88cfZBDQRdzRWzwQHe0Rn4Qe+5uK7XoIOCZziGromYTOTIVMZ9j0BYrQEEz3ftX5TrJxIDmnjdG06/+dkR/dqH9AYljLv2Ul8BpQjj2k58903Rww+nUXO+QwCIBE+wKCNPvXb9TkfMHHmzGcS2pyng+Y5jGAOtZ0GCiMj8kxGULYUMgdJH5jPdeNfJjDeLzLvmTtcgOfcBs0m7OaFn3oRtj/9mAs+A592xp8Jgltjd5/DPoVgjnMOLsFnLMZgwnTmUXzGEJKfOf+J07MsxVuU3wz89UdBc4A4oN3vJeiUB6Uw+V9gOOd55uHJO+4JXsBKnhuDw7Idvh24Ttmb/On5OWf0g6d570ynfk/+xBN4esoaPpufYLl1b137A0dgSS5O2UT/ybcc7AtvjXeBTNqfvz8YBZgzX8DzhN38fYJr8g+5R3u6CW4n7jxXmylD+JAR617PTd6b+pTem7xY3+yBMbWbOuM2fj5eiTxx89H3I3Ez+7hF80/RYOrvM563fO1VX2fa+E2uPsXDHVGz5XIHUALdcLP08NH/WQee+foso2c9NXXa5BH0JUfg1N+b44zMT8kZfaBPfN74y4k5dhR8agcIfvnUEViSrHi0T8472zb17cRTML9+83LhET71c7HP73fAgc5Tv5hTz0v0CU7Z/Zyp6StMW9rzT5/uBOGnbFdwSSzPxDG8KIo1voQ9+5zu6R0gjdn9khLBx5ns2pfP93FY/e1E3N4RU8DU70vQczikwRkc79/vdwg8ebZ3nTT2Srw+3iu0zOn582e70HHsUnl6rD41p2++/fZSBJAoY/euydO966TxrCgkB3wQdEH7EqPNU0K5+1YKlbBgE+ovWJoDuBv/0aN9DrogCkzG7Ygici34wSONa9WpI7DQCz0d8yLAwSP0aL8by4tGS8Q4g7m5dK/EQC9xBhscCcLw8AxuJVsFU8mVAEfQof/mYxs8uZ/JJLKkKFCwIxFbn5IrjVkbq6nrt7HC/Zc/2glbRbs+Jd355pIJfH3+/OK3p59dEu/127gz4RQuFAPgQ9Jv028HV41ZgoB8Cq5rIznWERZWVa4kyLHivDbm2vdo01y75n0MMzAOv80lOL84VgwrDHSvoLYdE+S2IHEVF48khUQQ/0eSo89wM1e+4W36OTgEeNG0cQW8/GE0Rt/6ZcfjB7tdutY77HaCdifT64PPq59dUNkJnOZSm+5Z4Uk/o33jgql7YsPpI0jsvzoKPHxctJqrwBvXKkM7z8y9AqJEQzhCp+YWHewMiIckKOlZ/fYMHRCM3Y8/th7ZdlqChZ7unkIEP8uLTiV0FIokh+pH8lpy2DhWbbM7PVsbyePa8UXDc+ML8sliz/AxJGXIQbgpYZQ+LaFRH46Ac00ypn4kEtGZngMHO+Ql0WwQ2qN1nxJFbKs4hj/ZM2RcnIHP+h2PN36whON4IH6Q4NE2uIOjdgpR4Ul7Ntq4ilnBI7EajFtn7h0jigJ4i46Kliuf8ebNpThEzuzGa2w2qX4bY+mML764yNnLYbvp9NrUVqKQ3ZSrqIhW3/Io8ir0ySxY8SX6bNxoHUxojz/wcJ8SkcGDx4Kl68GgqL748NhJNnm+8S2QCNdsdO1bRQ/u5Yd82Lq3RHy/9V1/O3bYuqbf8QFb15y73wptMT49RNaDNXmzUh0v1s7CGzqgFyXT6d0PPwoT9d+zEujePwEX/BxJwmjDHtZGwVOxje7jI/S7PuR60BneooNnFFEscFk+4md7EU6fijHZuvjBsXRsdDDWl10x3V+FrCPZjQcbpzlvX3Ef9zN5fxcf9krt6JKM2TVLXtmzbWeuR8Vue3O/igl2XuF38tuYwUqf8M34onz2CiA9U0I/mNjSzz/f7yVrfuEIbutn4ffh463T379d86I7+k7n4v3uKaLhjeQh2BuD/cEP04+LHsEQPpuPImDPxV/hzc6v+hYPpVfrt3vB5Hp069mpbxWRJIvrl879o+P9JOjuyKnksPEqqFxipYcPl7yEe+9x4QsH989//vNFDzLTOMmColVzdGxXPNUcupdsyRtVIGPr6IjwZdFC4+wC1t5NJO9g9xldHYz8ULq4az0r9tn+9fWYu2AQb8lNdM2xZnbgxEPk4Pnnn685i3fCFV+xa7XL7+yavsU001dgN2s/d2DUB7/Ve374YXDdp0UDfBXy0ph8AfaKDycWwTszZ8EH5d8EB7vU88lw/XYtePh+5FFeIBrS/ewdWxItwM33be52kkb3+g3vXkRPN0S3nqk9HdTY+qbr+bWKyWygPFTPiN3wEj9q+bf/0//xmw8Qc+vTwwJUTjWFJCDsM+AFOZIOMTuHU5VmVlgFST3vGXA0lgQTg8/J1xd45jOuYQD3ODGcsxkUElCBLGcJogXLEk+e5cxhxDm28V3Tp74Qx29B/RzT/Ht2wj3pgRaUAqagiGfSBvyUXp8UyTlRJDBEmxnAcCLBAXaGLlgESmcaTT57+XYnYs5jgw9dJg7PyaaJt9rBlQB00mTSYMIF5+YzcebamSc4l/BXf/EBPIHlzBOT/md+muNPWUPjObfNzzuxFN7RybjoP3nljLs5hucZEo61oISynPNpvvjcXMitoB1upxzCb8+Y01nHnOkz8eZeAfC8ftZhAuIJA1wu+v2Bl6CfaXeWUfrRfOacFx7u9oqCswxc+Pndx0ewnXE19S+6Tv0wHctbfHqL38/yoM2UQXowXX2LbnCO/ngArwhyOHwTNrKNP2/Lxy6MmM0epgAAIABJREFUTpm7icPxDpoLTsc7MD5lF36ItyZ+2bNzP9OZONMMLyzdereT6xVAyFPt6ejCgombMw2n3E/emrI28TTlG43mfKa+7vqrI4BFCzI+7c20O/Q+u987ONazn3gHCP69+8RL0AV2dEYw4Wm2/gz/tF3eQTL5ZPoRb7/fRwSxI/QzOQ6+vguiJULw/ZTrM236PQsgZzo2J8G7pNK0SQJi7ThoaJtvVMGhZ3MECwh6vmDACrtnz3aBprFXwPx4J09WcmDt0tg+WX2u4PhI9vKnHj55st9h8HivspK0e/tyH6sR7vrspbACvXi3sfprHKvUc5at0AGToIN9CoYKGIL8rvMVwBQ92gHSOFY7NZYVj1YPds3im/Ah2Ol6BZCCVMmIqdt20L2Tm/poLM43mODLXLRpTvN4imnD6EFBSYmd5tqKvehRIG3l8sbV3hUWzchc/U1aeBlieObj9bmSqG/38VMSzvhcImHyGDkgPxYSCTa6X5GtP6t99d14BbSCl+iyEl2f7+SGZIXgT5A37YSgPTzWbgXOj/aqYbIzAxeJGgmgqWfh19nvjWN1a7Dzy2sX3rsn4eBl4PXfO0QErvg4vEjizGNJBIZ0SPSzgy88CzS37tj+enBIWPCvJK0Wnx87INgEScaeVYRjK+jGWeibiQA4xNcSP+TArhF2ZK8O3qtxX7z4dtGdXaPfJeHTI3iDfhKMSy4Zny6VpJty0zXwLL1yJPck7OkpfoWAt7F6Vt9dx9v1o1Cq4CFZ3nwUTGvn+CFzKBHUd4nF+se7YtrwspJlhx7Fv5veV/ttV0c0lESW1IgHFdyin4S4ZK2EBH5obHiaMiw5Dh6FG0UxeqN50nnhZPP6Z5eXekvG1Sa40YpOUAQDc8/XZ4kKxRM2e+vbvRuh/ugyRQgJFHirjYI63d81idKuTb+yOYUnxYjgKJFGRhv7/JLocKc9OQgetgPe0x/kn65Iz7W5rDbpinio/o0HR8loL8lFC3jgO0x5lNhTnDC/9x8+XM6SD+fdj3eMVR8SocZJDvksbAbdQrZrSxbqzyp8iVg+o+QSnRYOsllgZ5vIR4nm4On/KlYeRVgJ9eCqj+5ZjS5B32/JSX7Bqzdbb0YHBXa6cNvz7Zd0P1j7z/bUPvw3FhvCtrLDfBh+q2TdxJNCw4wVrZbunjmFC7ApNEyfT5GmfthayWG+Rf3FC8kIf0n76JUeq821ELcX2NAB/NHGZ2/MMRzM1eGKKmCRBOc7NB87EJtXY9em5/rf9+RMgn3GgXaqsZne1QD2aF6BIzwqJOF9foAj/uKFaOml33J7dCH7EQ9boMEne/58F33yr5pPvBAO7u52PjKc2D01Y5dHD/b9doAEV2PUJ11hkYXjpIxXf2BQ8JoFDH7JjGviAYUG8XC07s/O1vpiP/q0Q0NxKZ8mHMMVfcnOBX84bHzH/EWvFy9fLtmZBU9wN8dgZ2OD2ZFQdi7XxvtJvFeIf0p3m0v05ts0T/LqHSpesB3eFdCiSTB0z4InPpPdFM1R8b6xKgAr9jWGRUF8QLsT65cd5lcGMzkPDryeDFkshF+WTjniw54Rf9jhFgzp4sYIT/LcfOA++XPizeCFv9pr07XoEi8rqikaaE+nrbj94Km+xyPh3VxqP/U22x4exUPNfRZM/a4N3aII1DU0gTOwi8saD14tPFNkrg3cBC8Z6Ht4D3a47XfziIb8B/PeC3H2Ihf+Sc82nmKl2EZMTWdN3NEDfT74X/6vf7m8BJ0D3EMamSgFICCS4GJItA9RBIoyAQQHfiZUbV/TH6QYL8RCirEwUWNBCsNgDhxcvzElxcShEvBPI9fYGJZzLwnEyZEoAidDuLTaSNz1vGCiz+lIcwzOiZN+60PioGtwwdhzWjiOAi7BMKcXU5iTvuEEzSbOwMT57NmYrD+MGR3QS98zeRVuOE5nvPj93at9/rk5BMNkULCCxzice0Knv/nZM7XDA5O/J09O2OCEolRJ/xR/wTGZqS/KgJN3CzawoBXeRts5PkMz+3H/8eOdoJ548ZtyhKuex8euCVo4tWRXMXPOm3LsWePjVXJxLiROeTzzV/fIjznqzxwk4G7Rf/PkXq18pqffM8FgzhM/92+uO9Bu0Ql/f4r+rk88mOcyXO+3zPibCnnpnDdvL/RDQ/BNOf3U+BM/E5Zz+8kjUw/Qb40FP4IqjvKUj6mr8PpZJgVjXYd/fZBt9KYvfh9Heyfd5IdbOLw7FUAmHSZf/JAMTt6ZuJ86b9Jt9ts80FsbRnrh6v1eAffkyZYZga9nnozkHz0N/2gCD3TE5JM5r1s2iA6kV/DFRf6Pgq12a1XEYf+1nTrD3Ni0t8cZvOedVOZnvsg0bRt4tV0OyakAMukBD3TPsnfHwrIp01PO37x4+ZGTK7gyjqCWLWbTJDEEDlOHThmoAHLLfptnjh0dIvHVWOEvRxDPdC3cS2B55sOxo1QSqedsNd52ZvsX4WIFQ1/slXhX2dkruvtbYxwyyad6e5wXf/9h68Gc6fr/7uu9y0LC4PIy9GM1n5VpwbBXau6V+ALJ4Jlz7Hp/VgDxVQRMglx4e3+sgG4cNCA/EsL4pnlL6NGHJaAFRlMXss0VHqZs1KfVWfh/8dSRxK5tPNHzAoOuCTwECXQfvEg8tSLTKtr65Xd+8cUOnvKDyZYgSNKj4LkA0Wr/mRCogCBhT8YVguAWr0uW8p+t3pOMDE8SSFaDSRRGu7nrpb6iTQVI96wkdZRH40sW9r0//iy+f/Rgvz+ssWcbv+NZNkRC02o7tmPis7kEO3kuQA0vjgKJh6IVXZN7KJke3tCzz/jZrp1+48O+85faASIpEV7rt2fwF1opEDmXnw81VzyzK4I5iSLz7Bl6aa7gw0t8XXRGL0lrOqBPduvZsy8WzX/3u727rGclJ/BT7fOz6m8e2RUeFGMUMOiVnpFogW9JQLRZuD7OJm9csdFcyTtXBHeEhmRu4wS35wTBrtERgnkJ4ZI4dFXzK8HXb4lHcs53V2jGo/RqsDef9G9jObsbXRpHAtiz3bMrj//D/55JdTpSYtYq6fhAApUeEy91XdJOYpNN9PLV5pbMl9TbRa/9bgUJn56j4/revMT/zaV2zRNfSqZP+4ZH6SDnoicXEkUr8XjYJEWRYFO0kWCccaDkaZ9sYfPqeavtybmkF7yHa0VeiROyQg5rW9/Jyt4h82rhivwqFASnOHzR7Fj5OwtzkknkVjJZEq3n4fftcfwZfQr2ko7xWC/qJavxnmKwOHUmwpsLvPbdIoi+B4vj2OpPEmr6aVY2hwNy3ZjpUEdEdV1MvGTm6dPFRyvWGTo+vpkJxfoucRntmmtwr4LUi+8v10r6xpv4cudq9jwav9/O+Y82y34fCzr6Tub4nGyHHAw+nQnQ5hpevCy9sXo+eFeB51igwc/mgzSPvcBkFxZn7HSh7VHcro/6t0OCT5UuLTkdbwZ/91dR/XjPV2PWF5nrPn3BtwkeMiofxIZ1D//yT/q0eIMM0M92R84YKthq3zXxP7kKTqv5Gyd5jF8t1ODzRXf5tnBhtbdiWvD37ohoXH/xfn/1b2cAWBXJ9P3VV/sIrebavcbeRzNed7qdE9TLVt3tJHE7QMQy+kyGmvfW7/tdTH3WTgGVfguu5iYPyVfpN5+yOUXn+iM/fFLvywju+qbn+EfhLrwoKCoweXdGsDWfFkcpPEen+m1+vQNEbtW8xApiE7jtPr0Qf81iHb/F/fqwup+d55soNIeD5rv8xOE/yv8qnuXfRvNw3FzZB7aU30f/6RPfdt+xjrVR1KGrjRc9ooXnm3d4Cnd8psYkf93/0bE4AL3YH/2Ecz5l81A45cOIgeILfnF9xe9yf/RU400enMUTtrtnw9vZ1+5ZekveJlgVoeRY2TsxQLgKjvwgMhdO+LR8Cj6homJ9z1zOLEw3Bh3O19M3Wz11k3lPvcGnhVt+ipoCH6Fn5SzEFuSUjqYf2FG0XrLqJegzeTITLIwaZ2oOwvlicOqYwWBkBAWCacaCIak9JorxArp7lA9gzwkowUJnWBPo6czUL0cD8l3jpHFmzd0cCY7ng6d74BOo9vwMEhjJCauA3Fjz0xxmkgcskmGE/FMJUImE+oBzCs1vCSyKUCDa75iOgxSsZzyD45ycggNjmft5foR8ws9ZAPN5/tPx9fw0yvN5c5vjz++XRNJRDJGgmHie/A5+8NbOd+1cC7+9RPIWbcFrjpM2nM4Nw169O3kHjNOh1eb8edca86MA4lP/4Jp8PZWWIIyBQP9J88Yz7wm3vjlk9ILr+j4/P2lXv4w2/NQPmp4LhGe4dt/bMSNn9SnwqE9w4F+JC3z7+sV+URw5Rms0QBf8MvXkpsXGf4kUvAbO7nOu3t3vBJCghAwe70K/0P/36Xvd0eTexOHTJ9ejGprrCgoOY+hT52gPR2dZmHOccmC8yVfwBK/uTXmrD0GC+wI4+J788bE+3Hw35fAWL50LIGc9MOXwFn3QKL7oD+2mTP2QfHsmO8XAWvW1aP94J37bATL7x5cVQOjcM3zBgpc/pd/+kP7luBsb7emlD+Ml6Ld0DJtqHLb+8vzdto1PHlyPmTIWmFey5u11Zxx7c+YndnbSomfpH46i1TbhxzsIFA6mHEeTdoBYaZdPYausJEp9c5gbX5KTw7iCiOP4CgGDJBFdFRxW7YB96u6+W91VsMDu5lTSA4Lm4FGEWc7w/ZYDfkDtOXb//NvfXOyHxImAuOd2kuztxT+qjaR6Afl8cTbZpzPevtsrlV5+u8+y7k8Sqe+9+0QwoLATPuYqP0mUaUPrU6AkQS8pVTv23hFYXRMINa7iAJmEF7ZEm4646lk+adfxyObz+3W/5yQfJQD1uZzwwzbDOR/SAoHm0z1JRHZsJq97piArfNdWkMx+NT4/TDFi2on6OicytP/y+RdL70jA9VztBVxkkLzin9onT1aFSmBLtkos89etLqydHSkLjw92gbfAL56Cp/AiOQmGcNAqQQWbngv+8CM5NG1U/c/dTsHSXJub4Lw2+Kyx0QM/dK+kWgGyBGtjRK9Wjf7xH/9k4aHxCwIlaqyOnHoPna0GX8WC43gUfGfl45dfPl/zJDPmJzFSe/EFH4q9JKP9bvxgEvhJoNc3WbeiGHzhhJ3tWbiQmJV83CsD986Er7/+t8vqbHhm07YN2u/swT/BFR6bFx+Afm58C5/IGJlCr55bCZTDZ+G/9Wk1eeNbPUxPXuzmUbDED/Q1nBnHS2rDX23TgcGisBccwV3SzA47hYdpUxS9+FhW9Dde8sB3Fi/rH1ziND5X7Upu5f/PY70UiboffujOYJwyXD8KtvFP9yRA8LCkfXikV+sz/MaX//iP/7gSTt2XpK9fuJLYW3bgOA7pZz/72SXxIcESDpKvKTNkTJyveBue68uKZzKAZ/CBl+4qNJVckgsAD7vYZ+0UwUo00c9w0rN237En7I8EYv06MufFi+/Wqu3+JIHYJ7aer81HnXhXTBTDzFzCtp97lb/davXJ16s/R6VZIV7b+CSYFX4cQROOw6+kETs/5X0m6i0WQF9jKcJIdiYbtSHjYqf6hfsvjx0LwWIVd+PT481fItS7WoJFEeXD4TfS081FzqhxOoJTURuOwjsd8d0336yxgrM+a6PwIglMH6JJbcj40uHHc80v2BRDulcfdqzGJ/U1Cz3sDZ+NvmaTwBmM4cj1fiuaSjbXdzvS0CEY+64ow0/i/9LTyXQJZL6vojEbIzlf/82h+7WPv80neNgmBaPsZjrioquPeMTiCD5un63Q74++rg/xC93ReOgeriuA0NfyfuE/OVDIgwPHOq2ixWH/t93ZflzHLAX/3/7t3x7vW9nHdtrR0pybR3Cu3a0ftp99f7d9gXhT/NX8/CajaMBfVNwOn8FIppqPGCv4mlfPOo4p2INh6upw4rio5h7cjlkzztT3+VD8scaor9q1cyt4yWFjPT3e68P+KJaVgLfDUAwUHsNT8Ergi03ZYjEbPndkVs/GLz3b91n8oMPpQDu4mnN0dURY9xU7FFXpWol3Oq5n4qvaKew2p56fOz/Y8J4Xx5DV5tY87T5QyKErl5/0+PEFn2w/uxGeFUzMne9dvwqXFiCI98JlNAx+C3QUjZoPGykeEZ/0yS8XZ7IZ4o3ayJ0rmqFhvNk192fOjA3kr7jHtuHX5mRRGtvOV5n5JHEu2sx4WIxTez5O8HcdTbonn6IYjT/FE+GC79kn/TxtKfzEF/KBjREOwuF6Cbpkj6DSABQogTbBeV8SgKPbJ8TMABTBOLBTUUzHmpM3Jzbv95wgsz5fv7+uVJE80J5y9dn9mbDjVHMyd2C8//ref0ZzMstkjunYz/H63lizL31jyFt4d20qGkpuJzT20VJgrZ225iYQ9Bzltwg+3iEiiJl9adMzFDj8oJm5dR2DTbxN/jhfl8wCt2QAnBjL+AKLeX+2Efij14QRLt3Dx3CgH+3OY3BwCQ76Cor33D5+ifKZh/AcXjDvK3/sVc8T7ok/tAXrmf4FsPNvKju8B+dgMR/J0caYsj0LB+R68tnkafM6wwCnDNZ8fsqb5yfv4m+JMvSbz7nm7GrOHxrTQz713zzxVDC/e7XPDJ7BB5jg7UzTOdeOINu0u+7amvB2byUDjneCSGbRYY8e7MQ7nJ6/m9dZ5i80vdvHbEge9zy60sP4deIPzaeOugXD1ENneYKXW/rMPNCdAZS4kwgU1J51hsIg2CdNpg757y2AzL5u4WfCZb7zE63xT78FECtgfKiovI9Cw4+cqR8qgNA/Z9yc9cPv4+5qx+h+sl/byeu9A+QW/aYuxFtdY1vZ6QcP91iPjiGnTes7p6ajwLacVCzcSWO8veTwCGzYFDpam65zBDmdSxd+eHfh/9qwX/W5nMWX+6gBgYjACq3rv3aSweg3ExdoJuDknMERWjam8elpgR07JWkpSI9XrPoRqBYUmG8r/BunOQgqa9+1Ash3awXbxmnPcArfvt7bzCuARIPGl0Ch37vGzgoweqa+K4As3f/+uisnGsFjZ6RLnOlj6gO4kbhFV7qKPDdnq4J6Jl3Z38vjRewcfvTCdxIrCug9w19Zha+3uwhw1m9XmHcgrbDAKRegX5zv4yzaid9gEeiED6ujrP6aiTqBYP0JYPDGDvj2Ds6djN50lfRoTKsv8QMev/DN/aa5BGbPODqgoGz6V1NXeUZictoZ8MXnEqdzJdjc/fPm7S6USTbY5SLwlLyHh3AgCFv8evC3BB65Dz6JEDwgWOJzh7+CHQHPpB2dWBvnSUsMSjjvFZd7V0/z639tydrmo7cfLdCS9LUSsgJZMCsgxW8b53tXQfMq8Qp/BbfJmsJTba00Np4kAnkWoAu82ffGre3ULfwf81eQdCxE8MHjlvnt+/TOEnpVf+zVjnf2orSenz6UFcJ4m26XfNeH5GmwC8CXbT/sZTQpIRL/1DY6SLRKitEBiive09IYkrl4XCJVASi4u6b4wZ+a8V0wNx8vKZU0iR8UlPBc/aB533uu56MhnEcvNISf+qyPxi959PLli5W4Qkt+GTtRf13LXtSfl5AGz5RniSPJ7PqT6A8/eEwRv+crMtjhhMfQOHijc3Ir+db4Vt5LILAlYlMFhO7Xnv2L//qL/8mI5DA/lez3aaU/WZ88V3vzpYvZe7aY3yiJJLmG/6JV8F1WSh8JMr5OL99WpODzsH89V//hSNFPUj881oe583PoKPjid0TX/c6g10tvN09J9/CkAB0s4bZxep9U+O13beKR8GU1PjsfDHiXD9BY+Q18GTRgJ/AJWYg/4u36lzBFr1U8OxZNsvNiKW2aj6JtMCscNn5zevn6uuq8JLYiVm2bZ37GlCc2ib9WAaRn5ipzOjFeI4PoTsdKXEusKyZ2v4QlX4KeoIOmbmTn8T6ejBf5cOapSEmn1a/ifvfCZW2bswJS/TW36OrdDfSOHQj4jw/V/do7xowckS0FiuZbG8UffsbevbgX9LCXZKe51//Fxzx2ANYnvb1tyT4OaMpu34MFfwdjc1Bc63nvUIpWFmJY2MPfMT8+fe8AUaRojiWUNy728Tr8ff5tPtG6/mofj/XlV/vF6YqKXWvM8IOH46Ngpy9mcr9+6dnus80WNYgV6KfGjs+jM58YjzR2fTj+SqwmVg7PEsrB1HzT4fVTH46+CgcWXHUElqPF6qcCdnNrRzLdKP6QPK9df3RkcNkZ17X6nuNbREBXNXf60NFd8kvsmjHmjp6u1Uf4tMOBbe2T78Sm2r2ZnDR3NpFvm8wER7/nDuB4vd90f/ftKAinZHUVUtbikK8vxUH5rHX83lj8Qi7puPAnnus7e5mPE7y9FD4+++Uvf7lkorn11y5XfcmVhH/zYE/oGv7vitWO/HbtZ/FU0ZNNT77RjJ1En/pJLsXq+u1TjOR43PoIrub553/+50tvhMeeb55sSW3kBegE82Bv+dliwBWDHu83osPJAz+QrXGfj1k7siguRCv5B3p4vQNE4Mr5kpAAnCTWTG54xkQEppw7QTHHz8Q5gMYSeOmbU8eRpmAEhibX5xLY++uL6iYTUC7nJAVD0Nw4hsHc/54xV3AICsAvoXSGW8DhufNv1xHAOH3Wp/ERmeMrGOXAI77+gwvjc9QmM2sPnz3HSey56cBxyiZMktAYCV3n+L73iS/mNdfRB63BjUae4XSc289+tKFkJlxw7PNW8ti1alQTnjnGxLXAMtzgdfJxnusZH3Ayg1Pw2jkwZWsmlODfmDOps2VorzCfuJ80mPwKz/rnYJ/H5qRPPpk6YOIIr0y+n7wtkQRvtZv9z2IEHsXzHK3z3Mxv97WDrCmPvpNx/dUP2OYcONX4EXz1z1DXHv4mv96/uSa2P5b960u8pwxxpN8fL4++VQCZ9FNsnfrDPDbR9xFMDDP8ziTt1AdnWWAIzjw85zj5A970w3m6hRtwkuPwmhHtWc60AJnuuurn/T6C6UToBy+tMT9cC4i35HDKnr6vsn9/9/Dx9eV8rpPTWdydPDf5sWemLpx6fCXxHiiQ7t05dAoZVAD5iKeOArf5/pB+4cB8Svc2zix41G7+fjeOWzzrLfSrDzwwnZkl24+2zi9RPulDziRY2wkD/xO/Vq6wgY0p+WlMzky8Iti8BBZHYRHtJs1WAvXFPhKnP4kL+qFPBcnuC3gmTrtGBwQPOePnmDMHeyY8umf1W7A0r+7nnFo5lRNevxImfefIr77udnHDi/bo08YvILo/dhD2LhA2Ai4a592bLUfGbyV39+s7+LrefWPOZMPSmx92EeGLzz6/FMkFlZtWV91bPxIpzZXTiWZ0KNyhb3DAOT/r9fFySau1ehYd9L0SKC9fXmiLT7c+v65Qx3d4aycu9nF0/YcLOogsLR47zmUnt4oTEkqSyY3BV20uCk71KXnB3ta/hDunnZ2egWL3rKy2gmkG1Mu3frTnaY6SYP3uGQUiOOYvai8wU9BBhz4FtPwcK2cF7CvJfb+PcGzc+ggfwUUPNl5jSOpIjgiuKxAL0CQPpt3oe31KmvNXJdzwb9clS2pLLmvH/rLntQuOdFP+A34OVrvF8EorcnvOnJtXz5LDdoBM3+jqu+yFFj3beMkqf6T2dJoCkfGsEA4mSaWed+TClCW4VdCpT/wRjHTNxGfzc28Hwfv8/HlkFz8o2Onn5KXr9TkTYLWRNCefeJmeKVngqIX6iB4STHbcoasET8/O5L/n6baeD1efHfhXjMAXdFF9zGebazgIJjolnPV8z9YvGcF7ffJb2D92lP8bDhxbVMJJEU2yrHkHi0Sl7717RQEkfqR/8aokAFpM3cvvC954pDmsovgRy7Ln/KXadE/S0+poegmta18bcyArO97YPB0vK0Q1TvOke+wcwEfNFf4UCOgBtpk+BMvZVs8EfW3nal44YsuDrXHEShKaU69LuNCRCur84Y62DBaFWTv8zH36KXST1cSS7drwEWd8Hvzhv7bJObrxp2diKBhLkEVnSePuR28JxZ5rBTSeoAslpPuURJ52tz6b+0zYWu1eewsiJHnr32r34P4ffvrTS3GOXWbf6ofvQt+RL7z0+u31OLDmqABSX8nTv//7TqSJGWa82LUXxwufa89/I5u11T74FfOsFOdrVUiin+d7wzxDb89iYGOsQtOxINWY7Kr3NbDv4SweUhSXcP3ZeBE4OxfMkoutFM9/SF/1XaHHynFFGPqs5GQ4DmfNpXmhHf+QXeCrNr9oZacHGPlG7OcsapAtfgX8NcavfvWru7/5m79ZuFfMV+COpuG7vvrz7hA2lK7ml0Rj8q4/BY+ef/ZsvzMBrbu2ZWS/nJxtCh8S6CvB/WHboddv944H9DNnsUH99ix68fPt7Aw+u9nYpvol2/SYQiQeqj8yyleR1LZjYMp43+tDTBGeojnd0lwbl30XT746Cu7ijPChCMjH6NPRkc07vrnapxdrnAon4aLvzSE+67tiCzsYDApd+ug5hfNls4/jwcK5xTr8W3CHg/qUi7GwpufNdR77hadmIl1M0/iNqRDbuOGNLQpOC9LCrz66XgFEDjtY6DHyCZb4Zi5u4XdH4+bG5wlfbDxe5bf95V/+5bLPXv6uGMQm8K/ETz0Hnwqz+IHtFWvT4wom4ZZ8wDP88MnQjW2oPd+x8RR5o034V0hKxhU2mwOfWDxBD019FN7F1mLAYOUP2lESzeQKzE2Mzu+hJ/hv0x/aseE+Are/VQBZX8YxOhI1nDDBHweitpwqzodARDCGyThhcwz9uCa5pC1Hm9EGrOQGg7TGvLsG8fWDWcBuDIqQ887RWUmCIxCuLaPQmMah5Dl/5oiB+nRPgAJH9QGfYKGs4ZDhNh7CCpTO9PFc7ThV4BVgcOLNm4KfdAkOAdh0zgTBGGv+nvNDp0nj8/eJM3w08YFensML8/OMv8l/FG/zxyczIJ338Tgc7Geuq5Ip3wmntpMH4J/Qos8Cc0PsAAAgAElEQVR57pwhBg5ctaPYW7074Zp4OD+HxgLMrbiuq71/iA4TxjkexQnH4Don+CbsU35vzfnWWGfcohd5a3xykU7hiJCJM3/4bQcIXOONqVAp4AkXGht/0lT7YKRzpn40lzXm2813nB80awXolGNtJAXuHu5k+IMPO0E+deD8bqxP4vlIaDJi5ihBYw7mMeUEH5518+SPSTdwnu0D3pg4hI+umQ9nNtqeV73QP3SNFdwc5WkbPpKXD9cCxC1coYc5gh0eHjy67uCaeJ869od0kzEFohze+k+3Xd99sQvs+I6uqgDSn3mfcfwflelPtSNXk9bGWjgYOwInXeEi+cBL7M20bV5C3g6QK+9v/6A/QXcrvckk/cWh4wixVZyUrks4xx9sCV28ePvx3lkCrxN/izZv9znInCY6xvzOeqbfgmn4CM5pE+pDf/iEcwd2eJewyHHsXn1b+VcbDl0BSH/1Q88v3D3avkUFEPi0unr5Xp/vXRzZkf4E3BJl7QTh4+wVyjugo+f5MpI4Eon8lm+/+3qvyH6+d9EIuCWBK4A0DzoTbegEK7Dr38qqqVPxVtckfeqjl6BLHjav6BJs3eNU848497WTSHv6dK9imz4c2LYDvBMvBVo5/oLCxpgrf3tnCocZP+TcS45ImEiMN2bwSBY0vlWmPS/40Qd84u9giW8FWl4cWQCJ5+ojWq6k2HEErBXojc2mBYPAHf7QI7hmwpNsnnWdIhZfPNgkC9cq4Zc7kCfL6Ij/ZsJ40fXYdWPHS0fjwf20//R11xRI6lOAf9HfRywiSEVziXA0M+9gxTfN//vvK4JsH30FvMdc8GL4717zI6vo0Fg//vLLS6JeUrN+21nipeFwQrf0HB6z8hhe+qQ7wFRb85XoYj9qw4eT9A9PXXM0U23it+amz6sd2gvJesm5vupHokRs1H36ia4jTxuP++W5/G3x4Iy7JGzFDfU9E6I9K7mliNU8+x4O4CG+u+jTYwEY/2cWp7pG51oRy04rQNMdkrdWSEsSNnYwOuKi79OvM9/6VdQxZgnLYPV+n9qCW9Hq1avvlzzVp8Ql2zRpHO6DxfEmUwd2TyxnrGkL0JM+NWcyS1Yll+qrNvFP+gO+FQGCC7+iD7ulkNR84oloppAiUYn3eqbEiZ08+IcvSJ7Icji2M2jGDeRKUbp29WWVvHee0IHhRmGdLg2m2il4fPhwf5k/XU/u8ZD+6Ir6khNQRFCo4fd3XYKxokf4kkxiX2tLphX4+RU9TzbJHz8iONI54UuiVvIn2vWsJKl5ok3Pks+5Ajgadb1PeK6AwJb/8fF+BD4dWz19vJ5FCzLJZ3j7/vCTj6NIvaOn+z3z7bf73Vjkm+6+FGcO3TyLXeFq+pJ8AC+0bvU7Hq6/6BE+2Bc2b/JTfcbTZCX5WInTYycWWfV+i1Zyh2++VvfDw89//vNFI/zxn372s1X8op9nMZsurAgfnPF+/aW7yDu/A0+QP/6XlfH1j9bkLPx6v8UsisbHwdo1L3nmH7KvjguSuCYbfbaq/T//5/+8+u5v+6e7GNKq/WAKD3sBwvaP8AVflR/Vs2z48jeOHXr09cuX311kqL7sgHv79rp7quvxv52gSybeH0ebP9iJV/q0ces7WayvYOVX0qn8mPgB3af/E97Cl0Qye86OOWKOP0tnK0CFi+aqICZ53287N4IxnCo2w7NYJTwGx2+PgnjtyXBtw7ljmNi85sNPIm/seH31x09UFOPX+93cwqedbdpL8sMh2PXLbveJl8VB5lJf3ecjNaY8Ln5tDuGTD4RG9DB44gnF7/AaX7EzYKz/CiB/8Rd/sWxz/dZPc0u+6fR2+NIx07cM53b3RZf676++6N/mb4cwfw0/OB6R/8beNC790fziUfauecv90onhWvxgMYNCnIIjeziLic2FLiTfCrt8g9o0Nt6mIxVvxBM931zZdn4UuZ/xNLmwoKF7/GR90N9sJhjkX9hk7eUzxRN9rti9I7Bm0h+RpjHmsFBEMxloK80MEhkLjpzguAFnseAcnDJ0gJvKcwazAuiFtLsdVEqiTEUcImchgIMPeTOROZNq5ilY4ESAy/3m0z1JEPAKVggbxdEnw+TzFg4wjecmviWWZmKSkEsmzGAwxkT8CScn3RhgBuOtMeGN0se8E945V325NvmIYZPgxCv6molF9/oEF/zNvid/mqsAZcL8MZ3+8A4QsJqvvjlxk4/qeyZi57zOzl/0kriac5NglHA8jzfbvn27dyBMek1envNvHoI3cnimzXTyz/ic/DPvnel/Hn/SHaz60tacuo5nyfmZp+Z45wIInmM8z/SffFWbWTA90w3tbukJ1x4eW22nzO85XQsg/eY0TfmfCT9zmvzyKZmY+Hj8aDthHBb4nYlFiaXJ9/AtMJk8NHmYQzV14oQVT0u8GiOdY34S0Bk0iT5OZu0l+/pOX5dw0Xby9u/J1/3m/7PemDDe0u1k+v7OEWYfFyKnzJ9pM+kSbukBwYCE13KK7xU9dmJrOvT1O3eATFm4he+znJ1xcet+1yaM5KPP6NNLsCfuzrrM3Ka9op96/t374zzoY6fCGVf4o50wEnRb7+2VGNMBEmS5Z5y5koePQKYUYMANvxcZebuTm1O2jRvfzflyHrXntKMbfUFnSNLhWX4Pvuf0ScqbD8c7GCVNrBizCqy+10qq44zsnNycuWBqhY2xfvyTry6/98qqnbxqTNu0V4LzzdvLyzY7buHbb3ditwJg8KNNK/L7o4MfPNyBpMT9syd7dX+B8abTLlyYM71O/26Y9lFC9Tl10dQt7A671DtA8G1wWoUkCOBI9xwnvrEFyeEhfDe2uTUvvlEF1vhKIiU4JXWCQXHg8+N4qYmTKcMSHBd8HQUTSWL+Hd4xvgCIs9/95qsAQhYUQJwXvpPre9HOKtw82gVmBZVwgQbNI75iG2ZRJtxYpYYOCgHNFc7QnY8pMGenX77a71BoHuw1f3kVgI8ChfkIXoN3+ecPt/4UQAWLIExi2Pzgas4PzRqHDQqXAmkBXHOT+O35+gy+jn4SYNVHAXx/4a0+0KX2Cgg93zwa77OOOTz+RyMJ8+x/coo/HWcgrmqsYEuO6ruAEt6tnqu/Oef6qk8yNe2+BExwS1R2zTEP+Fmg2Pg7SbDPmVcAEcdJiFrxZ6GOWI6OJpsXfXwYAM+Fp75bbRnuJNt6JrxY1Rw83atvBTI6WeKRL0GP9BJ1/N04isPNY8pWK1iDHR4mr7OJzYVe6fnaSCz0cl+JumCRMINvBa1VlD4KGmxnfSq88bcU2sJ7MDcHdGNr6YhzklGCrbFKuLJXYO13+JHkcJyI5IDnui8ZIw7Dn40hwRQ/SgbTw+GsZxRY2a3mgLfjz+ZWIrQ5kSd+C/j4hXyVSQ++YZ/1Tfct2TtWkcOpeL92/Q9miR8yZR7oEVzs9/Qdevk2Hg+e5rH8tcOWJVf4retT98yYm1zgNzrIUWZ2ds2jh+BHAWjaP3q3T76DIkn4QOvu60dCW4Jf4rn50rdoRreRX3JbH4r16SzPNgobi3+711j1FUz10Ty9h0kyskLKg0d71134kcSUqO3ab35zfYG21eczVuwIruajSENv4O3m0dgVP8K9HSZeuizfVZ/sI1sS/nrWPLoeH9SWD9nLH10zh/pRNHSsWUnOYLSjg40rwdpxSHYs4Wm5puD1EnEyXZ+KOX0nFwou+EG8zz9jC5qH+ExCt2vLnz9kTNK54otYEi9LGEt6y62Ea/aWjxye4gV+Fr1KP3d9vnur+U+4Jcq3rd4+bTvmJFh7BwidJbm7C3nX44aTLbqmosayJfd3ixe+f7XfyYdf+DD8wUucdBynas78GjEqHPOF2D04jzbRKn2UzraDgJzGU+kxsSP/2Yuz0Yf9qv9gob/oOwtEHFH19fFi+PotkZ/MsXGKY/XpaDA2UMzV/IOFTWN3G1uBO1jiiXiGn5x81cZOF7pDoZH+1Uaehu9YP81djNbzEv3NIVyyfY0tRuu55hP8warYRHb54/0OXjEe/5R+Zt9bIU0f8K17jkzCu6Mf03Hdd3Qgf5mfGkzB3rztmHRUbW2m/xBO6gedwim/vE8xIV1MPsIVfdK8fJdz6VkFUQXbrgWrQixfobmLZbqW/Bm7TzGmvvnW+Fc/Yl1+XM8md2inkNbzXSMHfAZ+dPDgCXoXzWYsL6alS2bORly4Yuj/9f/+tw+AlVwQYBD+HvCfQEjQCBAojplsEGTUhpJklA8/+WKkMbCEiHEEjv1mrGIegnb3eG9znHAJDAQFlAfHas4rJMawnGWOVn1ytrXXL2EWBM0Cj6BdAAaXE38IZU7mrC1c+KRsZx8IKhHC2SasEyczwaiv5tCcOXbBMplkBplohY6TlhT4+XnPSIxMHsI7tZl845nZFrNPnIGjfvDC5KcJS/1rP/HoWjsozvwNPjjF0zN5g+Znut7qC766N+myhXMnSOfcjSOwm7LGSff54cNVNs98AhbyTRlw7PtkDG+NAS793qI1w3XmVUEcOAUAcMCBhBuwccBnMDjpOXlnf78egaevaUxnEm3qHg4L/phONV6bdJnPTl588mCvgJ5wbVp+nFhGy5n0Y3zRfo7nO7ycZd/9J4/3O4DCF+MjwcxxRYupU/UnYD3LjznqczoYcFGbrk9+6low1y96MGZTF3Dc6KbJm7uPXUCZ+nPyH5748N9ZAHl/7CCZPG6u8Himy/y9ne2dZJ/OMVvx4Tga6v5+nw975hMFkDnP2Wbq2jONJk/Oe2c9TgaMP/mkHSA/1C89Cb5Jp/rrHQDh7unDvaLiQpdDJvBeRznhi+Bj86acC8rwBpmZq4Th9TL3B9u3wK/4rjFW33d7G/VMUFyS7AePwgdZOMtRPEqPzWQ7ZzVY5oqWfudTBIPEZ9eyuWSg6/VZwFLbfkv2oddaUfx2v3g4J9QW+AIASdC2GEn6xX9ffbVflCrwaK4r6fx+72itz/0Sxa930HC3+RadP3+6z27umeWsPtgy2HgruHu4k5PBsLe1X1foBSce0F9+kGCYTzWTWfRuz0quLZ18rEidRanFb8cLWKduwZv0zA5K9y4kPhy+wI8lHiWqCiSiQcFLsPW9/pfjf9hmem3qsGBmR/rkQ0oi5JgLiCTe2Pbm6ll6YybH6XNFGrZ68uHi72MHW3A3V/7c9AvNRx9WAsNn46M3u4znm7cFRo0t6OUbJf/dTy4kKQqiyAA68TclBuJPfCn511i1C05+gKMjJAfMfwbk6IhHBVP1J6FClwcXn7+xUlmNJeCXbK5N/cyCjyMCai+B1Q4hsj3H+93v/v1SgAtXEmKSrV5uLAiuj4WPIxECjrniXcApOR0uFE7Cp+QfvRk8Vv1KlOE/Ab7696G6L4nNGQ9tGb3uXgxWCUc716aPSY9K8k/d5pzycBtMVh5KnoitJFBLHNa3d0jQVXTkd99+u3daHgk8trv7M0HfGdXxgBcaC5oVFBvf0RP1EU8W3Ae7ogx5Dx78LNHCZvAn2QN6h92YCZ5thx4sXU1vNo/Gq/9Whocfq0glPxwLIYnIfjcXRc3aRHtn+9e27/wcfMH/knhVXAlXEjnOUpeQWkcv3t9fkjx9p9unP0mH4PXp64VjsiCuh4PmLFFaOwlxSQ36S+I9Xqldc+aLKuygCznjr+JfvkZzqH8rqnsHCDqHf8+X6LLbKVw7BgTsZJj+jTb1KyktgSnBTHeV1O1eyWA8qVBIJ+IdOnrGb2wvv0dyKJwkQ7XlJyjcKJjMRLYV716q3dwbl7zUlj8WL7188WLx6vJVjh064SI561qLLYwt6YYH48fPnu1klyJgzzpKZidL93Fninv4k8+Ux1l/YilFu2jXXErgh2PvnulashjdgodPXL90Lh6uDzoVDfh03VvPPH9+OXqMnjC/CkX0AJ09fbuF02NRVHNU3GYHg5se4hvQdeapuIzH6J/w2bPNsTZ0MTvDH8GvzYs82WEST4a3kr187J7rJd70LHss0Ym/JUTB22c8IZmabqv/8G9XY9+7Fg/QZcHfs2SQnOr/7u7qnzpOa/uRO78F31Nfr+Trw130+O2//vZSGBNvKnr1rKJb4zZHBUH6i59LN5OlYOj5eIoP410S5K551r62iiL0f2OF657vv4Usiky1m3ztqGFxxyX2OBbBNP9wG97ZWMUv+I03LGgnj3axsvneq9O8G5/PacdHfAgG+rE58vGaU9fDV9fjS8dv1R+77VgxMNGJ3YeLZNn7utgavic/nyz1O5jZw77zOfj00YWtrX3wfH/sgAzO5jBj6466jD8a084X/IA+4pfahLvmHQ7ioynD/J3wyc7yNxSIFTjr22IMMsv+yjv7LS9BPhV9Gm8uCBKbgkPcOmOr2vOf66//jvRi5+SE4G/6NeIz8X/49j28iXlmIS3a7Hhu+3PGFR90zwIasi526zN80Dl0o/6WX/u//T///qELBt9BwU4adE2igVI/Jzgk9LrP6GMCSrVnpoNs0pAzHdjanYNohQzw+L0U1tO9wo8iRgh9chpmUsP4lyTJseVtBiHToZvw933OE9LPwb+qN2eFQOoLjihd7TDQTJZNYXZfkkxgNx3wqfgp5trNPwkhBmsmAOcY4XHiVh/Gnwph3vMdX805TB4Kf3By5jVC5Lo+J38Jls/4hT9MP3kOrrbQ7UQ1QQdb9/qjGPDeHIeCmnBPOTnT0jjG3zi87uA496N9Y5+Tl2R2vgS98fw/0wK9jGG++OIWHfVx5j84WnR7//sJ1HICDy7vPqiwdi2Adr3+yBC8vn+/E/iPHu3z+XrmyZNd6Jw02fPo/t3dh7tWm+0EvATVDtZ3Yn4qujnv7kk+4W36axZmOH1TbiaelnF5uIPvcxv8oxDS3Bh995I9umzi9DwGnjLOlL0/VAChB898jaaTL4x7Hp+za45TV8D3mfcmjHR/dFIwkDAUqM2+9/frOyU+pZvWGKcCCDpPvpkyAS50//Bg2ybzONswtuhT9JE8xD8SNGh1/+79Yfv2C2SvfLEDtxJon5KvM94/YrLjx+S9WzJMP+J586S7Hh3HCk16nfmAjSFj4F1BwbvXC5LHd1v33Ppb7Y/75zlxVoJTEvbMU9lSCU/Jkp5bNvrp3oGATlby1Edtv/xsv9T7lm9inpxITiseRXPBdfdzAo3d89OpCgaBMofbluHaSuDUD70rMLWSGJz8qu++ub4QHS0F5SvB9/13y8l7emxxN4cS/HYTLB17v3Ve33PyO3plOedP90t7JcNbkS/5xO6Eh2fPd7By924XIQrmdnJy8/eUoamnHP9E51t0EU4lMxRzJFGWT3UUIBZvHcfcpCumLew7/4TexudzZyAdKwG34dsyj2a1yZmnl2q7Arfnzy+rrvARn1LiB77Qp3ZWi0V/OmLq2uYlaFNwkkDpt2NIwBjOBUzRteBvrR7+fu/AsFJqBpSOQZmrGa3yqq/moV/6QKIl2Grbp5eTStZNnfj5s10Ahhsy3JhzlbSVkfVht8pKat9/WOdLC2iCS8Gm4FISEN2DL16zsjIaKKrw2c9J3WCr34Lf2gjWu95Oof5WUuToO1xOf4LOspo8mOwQaYcQPqyd5PRvfvPrS4BJ7uqfLisY5hMoApCb2kgG0FH6XTbjeEmpfgXMEjThR5K4az0TvHSQ1dyN8fKlo/mux/qhVf3TS/mpdNu01eRtnlvdc2R2JllrK9mCD6JJ8IuXJAAkoiVpBPDsJ35xVB6dSu/XDp6iuaNeyDhdXL+twESL5ht9k19JuPBV4kgShzzVL59OcA/O5iFBpEgiaUe2dmJ3J3Q2L25esgKy58Jr40vyB1Pw0teSTdHE2et9dyY6GYIfBb3wZFWygks4896A7pW8Dk8KIGxwfXbdETcS63DOX2ue9DKenr4snElOmpOkrmQMXrKTYMdt4oXrArdkvL9wEkzBKXkoodb44d1iAvaF7Ev8lXiHO8nz2vScAk30IR/LYz2SpGwKuxhc4q3wrhDVfMNReHSkSEnw2oT7+mZXFUwUZtFMMYK90qcddtFTsSsY4cGLlul38VBtGzOa98lus7NW7NKP90ci8xqP7vwROOOZYJWYww/BshaB3O1dd/HC3E1V/1vnbxtVn7OvS7HiOOFCorHrbEXfHScjjm98OQf07Z4CIPuFX+tLopAfGD3ZySrocih82H5H05VAPWQ7+OkUumHR47vvLkUiclU//ac/xE8SkOgYn9QnuWsO0U3RxG6A8Nw88tf4HIoi6EoP1mdHWIX/jqlSoMD7+TNWuysEhmfvHqmAJwaqb3JhRXz9B0v8+dd//deXQhn95CXdErDgrH8F8/r1TpwWlokhLTbZO+e2b17SP7z2fHB5T9NPvvrJwtvL1y/XdTZRYc3Rf8FhFwabKsZobnRi18Se5Ka5WlFfuxYNeZcfuVYAgas+FT0sEol3wnU0cATi3sW93yuGt+mQ+ryc7PDw4eUIVsUZc2TH+sTPdBs7ygcMBvq1OSk2R8tsKp8X74aLeLO+u09fi08k4O1iiC7kXDzHDvAxJMzDXX3XZ7Tx/qTmVT/Nxa4fC0/MoznUH/9XvptfVd/BUV/N+btjEYR3XDRmcFUEbJxoIMkuDtBH9+iVySuNrRCE7vyG8Icu9QfnwQyuYIs3+PxiUDRUYKKrJ480T/D2nAKtIgE/KHj5+XQGGtdWHPHb3/72ooPYJH5efMJO0Pv8tpl/ZB/F03yzxmis5s03pgvJGPqxU9M3MFZt+L70j3k++C//9dcfOGYCgTrhqBBUyYCuTydGh92XeA/hHNUVzI4zovWtn+5BnOpO10z47GxTMq7fP9zJzpDGqeNMToXE6FGWHB4GYMKLOD2PucwfATCb4AeSOfLmOZ0IDCVwkQQxXnALtjhPMTt8TxjcJ7jwhREwHkfC/PTP8esTHBxRxogDO8eaiaRJZ/QQsM3f4Dd/MFBEE6bZliNl3vii63BGcXBs9MUJwn9dhxtwbId1B+/+z7HARwZmG3wAptnH5B+8P2k975eoOY9vPI5Nc2w++Jrw7uTF3nYI7suP44vnPjU/9MI/E5bznOBtjvX61T6qpMIFGZtKqq3k809hxHittMKDDx/uXVfk9rPPOuNx3988uPVKxY++f7gTlG/6TTrRS+g/+WrShHJl4BUMZsIFjvqc/5fOOwogU5+Rl62XdjG5P4aHXpmKfeL0LEOT36cOWPz5ZCeABZNwx4m4BZfx4ebM83O+dJJ5wyM9MPE+ZcF9K2EkDdP1DNO0HROGzS/XwqT5kxuwLHrfKIDAgT4n71956Sh6PPq42D8duPrH0xMnk1YcWPNtfpy9xWdvd3HeDhB6GEwVQCZvkgvj4Z2zXPut/afkn+MB12hEBh4cybSJs/k9HoUHtKZHV9B8v1ctPzyO+jIvNLvYv6PwSdbJlwCTE49P5rwkyxsnfjKXZYOPAghHqOf9reTfu+tZwGCiT3teUNs9QUz9s/sSAwKd6ZyC0erx5iqYlngUxC5dcewWYl8nL86iRs+i/5tX+xgeSTD6KXiDpS38BTsVQKYz78z+xqhdR2BZURaPdgRUDuqjJ/uYnMbrdwW75g5X6PGjr54vH+v1i32kUg54z1VLkCzY+u5jO5C/NY/3ERxL2PgU8IeblUg4nF4rqyRjzbFPeBI48R83/+5V3I6goMeCbyfU9nF0/EHbxOMv/FHwnHwGzyo2HGeo178xwWF1Fj6eTj1+kojAJ8amM/BW+JVcEFRNnrG6u8D+/t1eiSVxS6c3n/qVvLHKsrZWnAuS6St2S7KgdrXp9+K144iGGcw+e76TLuHDmAI3Abdz6em+YJAESj863iu8sv9wTDcK1PBz7aauQDf6uucW3x8Jun6XPCCP16MlNt/HX1bazaRiSSPBarisbUkMQVo7+BxVFJ2vxZuvL4Ehf23q1caSqOi+wptENxyLK5pX49hJ0HzwBl4UtPO/yEdtox1Zax6C2Ddv9lFqyQP9J+HMzu6Ez9uPFqaR0+AU8yx/5OnTZc+2b/p00TO894m2ij8lK6zsnHFS8wjPZHLpt2OlbLQoGaEwZqfY9McbO7jCWZ/1R+4F1fRJnxIrZLm2EqngYream77hoHnj6dp135EgjSeZJ8mQLCowtPOmudaHgiGeb87JTvA4tqhx2sFnTLYu2BX2umelMlzUx9b7e2efeSk0BZt4b+mV+/tVmHTUYeM0DwkdPBL9Jg6tyG0OU46ab332PJ6uz56P/5t7fUbr9ImEU/es6lV4THbBVV8KltGMHwY/fM3sgMKHFaPN1zsD6me+Z+vFi+8udrc+wCyeap4S9mR2x5O74Nh/vm/zNH7ztGo4eNjxdRzP998vvqifafeaU9cdU1PSyU6G8FkCEAwK4OGSPVGASO4aY+qYeGwmmRqLLm0uEsPzyJmu9XvR7FhZHV7oLDaIXgqWeIEtan4XGO63ne5a8wgP7EiwvXr18nLefu3wHRtaAYZtkNMJ92ceIw/8uZ4PXjSYuYn6k7wzBwtVep4PveLzY3X79D0cdcQXnTaJrF92Ehw7R+20SSfSNexwv+nAxqn/YGwFOtoGE98oPLTzJXyRw/SHYwB73q6gaK14wb9vLAlueGje0d0uBrYc/wajnTXNO16bSV7xdbiwGzH/yo6nvShn7/xi48m198IES333O1jDRTtA0ETBcNN4+xL9T97wDvmqALK+323fmm5Gq/BlB2DzIp98JItRgsMOD75ftAjGcLV2OR27p+niiTv+vEK28eUzmy9eN7/g/sUvfnGxG/wO9iKYLPZ4eyxiwOdip/DNh5HUZ58tWmo8RUe5lX7bldPzFXXIEn9T4aJ+FXzCRXApisCVfqOZQkr34p14iB1W0FUkr5/wQBeFt3g2X6N70Tueq88+LTYVB4glxcfRxk4zuKr/dmixkeLeOd/arHjlOLJ3+jONnYxaLNPYjvGqr2AV24m3FFPDXbAls3QGe1bZtIwAAABaSURBVGKXSvzZNbFGcsP+zfwnfdsYeI8tXrH7sf0Xn/Vs+PO34sQRE+Ibdq170x/nl9Y3ebFDnN+mUN/n5PX64mNEE/qNn0k+FINmsU/s3XzE5NqjExyI/f8/mJ4bedI3IT4AAAAASUVORK5CYII=">
            <a:extLst>
              <a:ext uri="{FF2B5EF4-FFF2-40B4-BE49-F238E27FC236}">
                <a16:creationId xmlns:a16="http://schemas.microsoft.com/office/drawing/2014/main" id="{B29F7ECC-E9F1-2BE3-5355-361451AFF8A0}"/>
              </a:ext>
            </a:extLst>
          </p:cNvPr>
          <p:cNvSpPr>
            <a:spLocks noChangeAspect="1" noChangeArrowheads="1"/>
          </p:cNvSpPr>
          <p:nvPr/>
        </p:nvSpPr>
        <p:spPr bwMode="auto">
          <a:xfrm>
            <a:off x="111125" y="1893888"/>
            <a:ext cx="1846263" cy="1371600"/>
          </a:xfrm>
          <a:prstGeom prst="rect">
            <a:avLst/>
          </a:prstGeom>
          <a:noFill/>
          <a:ln>
            <a:noFill/>
          </a:ln>
        </p:spPr>
        <p:txBody>
          <a:bodyPr/>
          <a:lstStyle>
            <a:lvl1pPr>
              <a:defRPr sz="6800" i="1">
                <a:solidFill>
                  <a:schemeClr val="tx1"/>
                </a:solidFill>
                <a:latin typeface="Arial" panose="020B0604020202020204" pitchFamily="34" charset="0"/>
              </a:defRPr>
            </a:lvl1pPr>
            <a:lvl2pPr marL="742950" indent="-285750">
              <a:defRPr sz="6800" i="1">
                <a:solidFill>
                  <a:schemeClr val="tx1"/>
                </a:solidFill>
                <a:latin typeface="Arial" panose="020B0604020202020204" pitchFamily="34" charset="0"/>
              </a:defRPr>
            </a:lvl2pPr>
            <a:lvl3pPr marL="1143000" indent="-228600">
              <a:defRPr sz="6800" i="1">
                <a:solidFill>
                  <a:schemeClr val="tx1"/>
                </a:solidFill>
                <a:latin typeface="Arial" panose="020B0604020202020204" pitchFamily="34" charset="0"/>
              </a:defRPr>
            </a:lvl3pPr>
            <a:lvl4pPr marL="1600200" indent="-228600">
              <a:defRPr sz="6800" i="1">
                <a:solidFill>
                  <a:schemeClr val="tx1"/>
                </a:solidFill>
                <a:latin typeface="Arial" panose="020B0604020202020204" pitchFamily="34" charset="0"/>
              </a:defRPr>
            </a:lvl4pPr>
            <a:lvl5pPr marL="2057400" indent="-228600">
              <a:defRPr sz="6800" i="1">
                <a:solidFill>
                  <a:schemeClr val="tx1"/>
                </a:solidFill>
                <a:latin typeface="Arial" panose="020B0604020202020204" pitchFamily="34" charset="0"/>
              </a:defRPr>
            </a:lvl5pPr>
            <a:lvl6pPr marL="2514600" indent="-228600" eaLnBrk="0" fontAlgn="base" hangingPunct="0">
              <a:spcBef>
                <a:spcPct val="0"/>
              </a:spcBef>
              <a:spcAft>
                <a:spcPct val="0"/>
              </a:spcAft>
              <a:defRPr sz="6800" i="1">
                <a:solidFill>
                  <a:schemeClr val="tx1"/>
                </a:solidFill>
                <a:latin typeface="Arial" panose="020B0604020202020204" pitchFamily="34" charset="0"/>
              </a:defRPr>
            </a:lvl6pPr>
            <a:lvl7pPr marL="2971800" indent="-228600" eaLnBrk="0" fontAlgn="base" hangingPunct="0">
              <a:spcBef>
                <a:spcPct val="0"/>
              </a:spcBef>
              <a:spcAft>
                <a:spcPct val="0"/>
              </a:spcAft>
              <a:defRPr sz="6800" i="1">
                <a:solidFill>
                  <a:schemeClr val="tx1"/>
                </a:solidFill>
                <a:latin typeface="Arial" panose="020B0604020202020204" pitchFamily="34" charset="0"/>
              </a:defRPr>
            </a:lvl7pPr>
            <a:lvl8pPr marL="3429000" indent="-228600" eaLnBrk="0" fontAlgn="base" hangingPunct="0">
              <a:spcBef>
                <a:spcPct val="0"/>
              </a:spcBef>
              <a:spcAft>
                <a:spcPct val="0"/>
              </a:spcAft>
              <a:defRPr sz="6800" i="1">
                <a:solidFill>
                  <a:schemeClr val="tx1"/>
                </a:solidFill>
                <a:latin typeface="Arial" panose="020B0604020202020204" pitchFamily="34" charset="0"/>
              </a:defRPr>
            </a:lvl8pPr>
            <a:lvl9pPr marL="3886200" indent="-228600" eaLnBrk="0" fontAlgn="base" hangingPunct="0">
              <a:spcBef>
                <a:spcPct val="0"/>
              </a:spcBef>
              <a:spcAft>
                <a:spcPct val="0"/>
              </a:spcAft>
              <a:defRPr sz="6800" i="1">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sz="5828"/>
          </a:p>
        </p:txBody>
      </p:sp>
      <p:pic>
        <p:nvPicPr>
          <p:cNvPr id="15380" name="Picture 2">
            <a:extLst>
              <a:ext uri="{FF2B5EF4-FFF2-40B4-BE49-F238E27FC236}">
                <a16:creationId xmlns:a16="http://schemas.microsoft.com/office/drawing/2014/main" id="{F7012676-8C81-069D-5C8D-B4B3CB17A4E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90750" y="24591963"/>
            <a:ext cx="5006975" cy="6581775"/>
          </a:xfrm>
          <a:prstGeom prst="rect">
            <a:avLst/>
          </a:prstGeom>
          <a:noFill/>
          <a:ln w="603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5381" name="Picture 3">
            <a:extLst>
              <a:ext uri="{FF2B5EF4-FFF2-40B4-BE49-F238E27FC236}">
                <a16:creationId xmlns:a16="http://schemas.microsoft.com/office/drawing/2014/main" id="{F6B3ED8C-1EAC-1AC9-B4CF-8117D44B5C0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810625" y="24574500"/>
            <a:ext cx="4959350" cy="6615113"/>
          </a:xfrm>
          <a:prstGeom prst="rect">
            <a:avLst/>
          </a:prstGeom>
          <a:noFill/>
          <a:ln w="603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382" name="TextBox 106">
            <a:extLst>
              <a:ext uri="{FF2B5EF4-FFF2-40B4-BE49-F238E27FC236}">
                <a16:creationId xmlns:a16="http://schemas.microsoft.com/office/drawing/2014/main" id="{61074BD7-C0D2-FD5E-3B54-5583A5114F43}"/>
              </a:ext>
            </a:extLst>
          </p:cNvPr>
          <p:cNvSpPr txBox="1">
            <a:spLocks noChangeArrowheads="1"/>
          </p:cNvSpPr>
          <p:nvPr/>
        </p:nvSpPr>
        <p:spPr bwMode="auto">
          <a:xfrm>
            <a:off x="6345238" y="31292800"/>
            <a:ext cx="3409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a:latin typeface="Arial" panose="020B0604020202020204" pitchFamily="34" charset="0"/>
              </a:rPr>
              <a:t>Electrode setup</a:t>
            </a:r>
          </a:p>
        </p:txBody>
      </p:sp>
      <p:pic>
        <p:nvPicPr>
          <p:cNvPr id="15383" name="Picture 3" descr="A picture containing shoji&#10;&#10;Description automatically generated">
            <a:extLst>
              <a:ext uri="{FF2B5EF4-FFF2-40B4-BE49-F238E27FC236}">
                <a16:creationId xmlns:a16="http://schemas.microsoft.com/office/drawing/2014/main" id="{49D52458-1439-502D-850D-E629360B5C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6168" t="1900" r="11185" b="847"/>
          <a:stretch>
            <a:fillRect/>
          </a:stretch>
        </p:blipFill>
        <p:spPr bwMode="auto">
          <a:xfrm>
            <a:off x="33167638" y="20578763"/>
            <a:ext cx="5030787" cy="3670300"/>
          </a:xfrm>
          <a:prstGeom prst="rect">
            <a:avLst/>
          </a:prstGeom>
          <a:noFill/>
          <a:ln w="476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5384" name="Picture 5" descr="A picture containing text, indoor&#10;&#10;Description automatically generated">
            <a:extLst>
              <a:ext uri="{FF2B5EF4-FFF2-40B4-BE49-F238E27FC236}">
                <a16:creationId xmlns:a16="http://schemas.microsoft.com/office/drawing/2014/main" id="{63DBDECD-0222-6144-DC48-F67A62AEB5A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b="9332"/>
          <a:stretch>
            <a:fillRect/>
          </a:stretch>
        </p:blipFill>
        <p:spPr bwMode="auto">
          <a:xfrm>
            <a:off x="38469888" y="20539075"/>
            <a:ext cx="4911725" cy="375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5" name="Picture 7" descr="A picture containing histogram&#10;&#10;Description automatically generated">
            <a:extLst>
              <a:ext uri="{FF2B5EF4-FFF2-40B4-BE49-F238E27FC236}">
                <a16:creationId xmlns:a16="http://schemas.microsoft.com/office/drawing/2014/main" id="{69D4B783-83E7-8FAA-1B2C-45F217850C6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06438" y="15017750"/>
            <a:ext cx="4183062" cy="516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6" name="Picture 9" descr="Chart&#10;&#10;Description automatically generated">
            <a:extLst>
              <a:ext uri="{FF2B5EF4-FFF2-40B4-BE49-F238E27FC236}">
                <a16:creationId xmlns:a16="http://schemas.microsoft.com/office/drawing/2014/main" id="{C9F0ED07-E48B-5BEF-EA66-70A5107D9FA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772475" y="15074900"/>
            <a:ext cx="3757613" cy="5108575"/>
          </a:xfrm>
          <a:prstGeom prst="rect">
            <a:avLst/>
          </a:prstGeom>
          <a:noFill/>
          <a:ln w="476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F19D59CB-C749-B293-BBDA-C97F80E82CF4}"/>
              </a:ext>
            </a:extLst>
          </p:cNvPr>
          <p:cNvCxnSpPr>
            <a:cxnSpLocks/>
          </p:cNvCxnSpPr>
          <p:nvPr/>
        </p:nvCxnSpPr>
        <p:spPr>
          <a:xfrm>
            <a:off x="32726313" y="7850188"/>
            <a:ext cx="9525" cy="17392650"/>
          </a:xfrm>
          <a:prstGeom prst="line">
            <a:avLst/>
          </a:prstGeom>
          <a:ln w="41275"/>
        </p:spPr>
        <p:style>
          <a:lnRef idx="3">
            <a:schemeClr val="accent6"/>
          </a:lnRef>
          <a:fillRef idx="0">
            <a:schemeClr val="accent6"/>
          </a:fillRef>
          <a:effectRef idx="2">
            <a:schemeClr val="accent6"/>
          </a:effectRef>
          <a:fontRef idx="minor">
            <a:schemeClr val="tx1"/>
          </a:fontRef>
        </p:style>
      </p:cxnSp>
      <p:cxnSp>
        <p:nvCxnSpPr>
          <p:cNvPr id="24" name="Straight Connector 23">
            <a:extLst>
              <a:ext uri="{FF2B5EF4-FFF2-40B4-BE49-F238E27FC236}">
                <a16:creationId xmlns:a16="http://schemas.microsoft.com/office/drawing/2014/main" id="{DF74143A-3822-FABE-7A38-58CC8BA02CA4}"/>
              </a:ext>
            </a:extLst>
          </p:cNvPr>
          <p:cNvCxnSpPr>
            <a:cxnSpLocks/>
          </p:cNvCxnSpPr>
          <p:nvPr/>
        </p:nvCxnSpPr>
        <p:spPr>
          <a:xfrm>
            <a:off x="32899350" y="14679613"/>
            <a:ext cx="10652125" cy="0"/>
          </a:xfrm>
          <a:prstGeom prst="line">
            <a:avLst/>
          </a:prstGeom>
          <a:ln w="38100"/>
        </p:spPr>
        <p:style>
          <a:lnRef idx="3">
            <a:schemeClr val="accent6"/>
          </a:lnRef>
          <a:fillRef idx="0">
            <a:schemeClr val="accent6"/>
          </a:fillRef>
          <a:effectRef idx="2">
            <a:schemeClr val="accent6"/>
          </a:effectRef>
          <a:fontRef idx="minor">
            <a:schemeClr val="tx1"/>
          </a:fontRef>
        </p:style>
      </p:cxnSp>
      <p:sp>
        <p:nvSpPr>
          <p:cNvPr id="15389" name="TextBox 26">
            <a:extLst>
              <a:ext uri="{FF2B5EF4-FFF2-40B4-BE49-F238E27FC236}">
                <a16:creationId xmlns:a16="http://schemas.microsoft.com/office/drawing/2014/main" id="{E2D79CB5-B0E6-C205-A344-87B855093046}"/>
              </a:ext>
            </a:extLst>
          </p:cNvPr>
          <p:cNvSpPr txBox="1">
            <a:spLocks noChangeArrowheads="1"/>
          </p:cNvSpPr>
          <p:nvPr/>
        </p:nvSpPr>
        <p:spPr bwMode="auto">
          <a:xfrm>
            <a:off x="33048575" y="12984163"/>
            <a:ext cx="106394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300">
                <a:latin typeface="Arial" panose="020B0604020202020204" pitchFamily="34" charset="0"/>
                <a:cs typeface="Arial" panose="020B0604020202020204" pitchFamily="34" charset="0"/>
              </a:rPr>
              <a:t>Scatterplot and regression of EMG RMS values vs EMG Max-Min values from the ADI system for 60 tendons taps from one subject. The two methods of quantifying the amplitude of the EMG response (RMS, Max-Min) were very strongly and tightly correlated (P&lt; 0.01).</a:t>
            </a:r>
          </a:p>
        </p:txBody>
      </p:sp>
      <p:sp>
        <p:nvSpPr>
          <p:cNvPr id="15390" name="TextBox 27">
            <a:extLst>
              <a:ext uri="{FF2B5EF4-FFF2-40B4-BE49-F238E27FC236}">
                <a16:creationId xmlns:a16="http://schemas.microsoft.com/office/drawing/2014/main" id="{0DCFE0A0-6BBB-F3F4-0EB8-0EC8DC85ECB7}"/>
              </a:ext>
            </a:extLst>
          </p:cNvPr>
          <p:cNvSpPr txBox="1">
            <a:spLocks noChangeArrowheads="1"/>
          </p:cNvSpPr>
          <p:nvPr/>
        </p:nvSpPr>
        <p:spPr bwMode="auto">
          <a:xfrm>
            <a:off x="24718963" y="20785138"/>
            <a:ext cx="7886700"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600">
                <a:latin typeface="Arial" panose="020B0604020202020204" pitchFamily="34" charset="0"/>
                <a:cs typeface="Arial" panose="020B0604020202020204" pitchFamily="34" charset="0"/>
              </a:rPr>
              <a:t>Figures 1-7. Scatterplots and linear regression of EMG RMS values from the ADI system vs. the BYB system for both conditions pooled (control and Jendrassik). EMG amplitude from both systems are measured in RMS (root mean squared). For the seven students, the R</a:t>
            </a:r>
            <a:r>
              <a:rPr lang="en-US" altLang="en-US" sz="2600" baseline="30000">
                <a:latin typeface="Arial" panose="020B0604020202020204" pitchFamily="34" charset="0"/>
                <a:cs typeface="Arial" panose="020B0604020202020204" pitchFamily="34" charset="0"/>
              </a:rPr>
              <a:t>2</a:t>
            </a:r>
            <a:r>
              <a:rPr lang="en-US" altLang="en-US" sz="2600">
                <a:latin typeface="Arial" panose="020B0604020202020204" pitchFamily="34" charset="0"/>
                <a:cs typeface="Arial" panose="020B0604020202020204" pitchFamily="34" charset="0"/>
              </a:rPr>
              <a:t> values from the regressions between the two devices were 0.62, 0.85, 0.86, 0.87, 0.90, 0.91, 0.95 (all P&lt; 0.05). All individuals demonstrated a strong positive correlation for the EMG values between the two systems.</a:t>
            </a:r>
          </a:p>
        </p:txBody>
      </p:sp>
      <p:sp>
        <p:nvSpPr>
          <p:cNvPr id="15391" name="TextBox 30">
            <a:extLst>
              <a:ext uri="{FF2B5EF4-FFF2-40B4-BE49-F238E27FC236}">
                <a16:creationId xmlns:a16="http://schemas.microsoft.com/office/drawing/2014/main" id="{74C453F5-3150-C67B-B9F5-C767ED10A171}"/>
              </a:ext>
            </a:extLst>
          </p:cNvPr>
          <p:cNvSpPr txBox="1">
            <a:spLocks noChangeArrowheads="1"/>
          </p:cNvSpPr>
          <p:nvPr/>
        </p:nvSpPr>
        <p:spPr bwMode="auto">
          <a:xfrm>
            <a:off x="20035838" y="16009938"/>
            <a:ext cx="18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i="1"/>
          </a:p>
          <a:p>
            <a:endParaRPr lang="en-US" altLang="en-US"/>
          </a:p>
        </p:txBody>
      </p:sp>
      <p:sp>
        <p:nvSpPr>
          <p:cNvPr id="15392" name="TextBox 29">
            <a:extLst>
              <a:ext uri="{FF2B5EF4-FFF2-40B4-BE49-F238E27FC236}">
                <a16:creationId xmlns:a16="http://schemas.microsoft.com/office/drawing/2014/main" id="{6E204F2C-49DA-0BCB-026F-59B4321E69E5}"/>
              </a:ext>
            </a:extLst>
          </p:cNvPr>
          <p:cNvSpPr txBox="1">
            <a:spLocks noChangeArrowheads="1"/>
          </p:cNvSpPr>
          <p:nvPr/>
        </p:nvSpPr>
        <p:spPr bwMode="auto">
          <a:xfrm>
            <a:off x="16621125" y="8020050"/>
            <a:ext cx="747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200">
                <a:latin typeface="Arial" panose="020B0604020202020204" pitchFamily="34" charset="0"/>
                <a:cs typeface="Arial" panose="020B0604020202020204" pitchFamily="34" charset="0"/>
              </a:rPr>
              <a:t>Figure 1</a:t>
            </a:r>
          </a:p>
        </p:txBody>
      </p:sp>
      <p:pic>
        <p:nvPicPr>
          <p:cNvPr id="15393" name="Chart 8">
            <a:extLst>
              <a:ext uri="{FF2B5EF4-FFF2-40B4-BE49-F238E27FC236}">
                <a16:creationId xmlns:a16="http://schemas.microsoft.com/office/drawing/2014/main" id="{2983F8B1-2E65-D10A-6C6E-8FACD23E5C41}"/>
              </a:ext>
            </a:extLst>
          </p:cNvPr>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662400" y="12280900"/>
            <a:ext cx="7607300"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4" name="TextBox 10">
            <a:extLst>
              <a:ext uri="{FF2B5EF4-FFF2-40B4-BE49-F238E27FC236}">
                <a16:creationId xmlns:a16="http://schemas.microsoft.com/office/drawing/2014/main" id="{E8E26021-F4D9-B451-CB35-3256D0B24C94}"/>
              </a:ext>
            </a:extLst>
          </p:cNvPr>
          <p:cNvSpPr txBox="1">
            <a:spLocks noChangeArrowheads="1"/>
          </p:cNvSpPr>
          <p:nvPr/>
        </p:nvSpPr>
        <p:spPr bwMode="auto">
          <a:xfrm>
            <a:off x="16621125" y="12263438"/>
            <a:ext cx="747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200">
                <a:latin typeface="Arial" panose="020B0604020202020204" pitchFamily="34" charset="0"/>
                <a:cs typeface="Arial" panose="020B0604020202020204" pitchFamily="34" charset="0"/>
              </a:rPr>
              <a:t>Figure 2</a:t>
            </a:r>
          </a:p>
        </p:txBody>
      </p:sp>
      <p:pic>
        <p:nvPicPr>
          <p:cNvPr id="15395" name="Chart 13">
            <a:extLst>
              <a:ext uri="{FF2B5EF4-FFF2-40B4-BE49-F238E27FC236}">
                <a16:creationId xmlns:a16="http://schemas.microsoft.com/office/drawing/2014/main" id="{25045799-C18D-CD37-766F-59383D402FEC}"/>
              </a:ext>
            </a:extLst>
          </p:cNvPr>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662400" y="16497300"/>
            <a:ext cx="76073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6" name="TextBox 16">
            <a:extLst>
              <a:ext uri="{FF2B5EF4-FFF2-40B4-BE49-F238E27FC236}">
                <a16:creationId xmlns:a16="http://schemas.microsoft.com/office/drawing/2014/main" id="{DF005DE6-7012-27EB-43A7-C5A5F30B2166}"/>
              </a:ext>
            </a:extLst>
          </p:cNvPr>
          <p:cNvSpPr txBox="1">
            <a:spLocks noChangeArrowheads="1"/>
          </p:cNvSpPr>
          <p:nvPr/>
        </p:nvSpPr>
        <p:spPr bwMode="auto">
          <a:xfrm>
            <a:off x="16614775" y="16475075"/>
            <a:ext cx="7477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200">
                <a:latin typeface="Arial" panose="020B0604020202020204" pitchFamily="34" charset="0"/>
                <a:cs typeface="Arial" panose="020B0604020202020204" pitchFamily="34" charset="0"/>
              </a:rPr>
              <a:t>Figure 3</a:t>
            </a:r>
          </a:p>
        </p:txBody>
      </p:sp>
      <p:pic>
        <p:nvPicPr>
          <p:cNvPr id="15397" name="Chart 17">
            <a:extLst>
              <a:ext uri="{FF2B5EF4-FFF2-40B4-BE49-F238E27FC236}">
                <a16:creationId xmlns:a16="http://schemas.microsoft.com/office/drawing/2014/main" id="{88F7E00E-496A-A328-52C9-D26867B86652}"/>
              </a:ext>
            </a:extLst>
          </p:cNvPr>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662400" y="20726400"/>
            <a:ext cx="76073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8" name="TextBox 20">
            <a:extLst>
              <a:ext uri="{FF2B5EF4-FFF2-40B4-BE49-F238E27FC236}">
                <a16:creationId xmlns:a16="http://schemas.microsoft.com/office/drawing/2014/main" id="{972E6843-28E5-A755-1E52-71CD6C018AB8}"/>
              </a:ext>
            </a:extLst>
          </p:cNvPr>
          <p:cNvSpPr txBox="1">
            <a:spLocks noChangeArrowheads="1"/>
          </p:cNvSpPr>
          <p:nvPr/>
        </p:nvSpPr>
        <p:spPr bwMode="auto">
          <a:xfrm>
            <a:off x="16614775" y="20691475"/>
            <a:ext cx="1150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200">
                <a:latin typeface="Arial" panose="020B0604020202020204" pitchFamily="34" charset="0"/>
                <a:cs typeface="Arial" panose="020B0604020202020204" pitchFamily="34" charset="0"/>
              </a:rPr>
              <a:t>Figure 4</a:t>
            </a:r>
          </a:p>
        </p:txBody>
      </p:sp>
      <p:pic>
        <p:nvPicPr>
          <p:cNvPr id="15399" name="Chart 21">
            <a:extLst>
              <a:ext uri="{FF2B5EF4-FFF2-40B4-BE49-F238E27FC236}">
                <a16:creationId xmlns:a16="http://schemas.microsoft.com/office/drawing/2014/main" id="{0DABAFB1-57ED-2D28-D0DE-EDFFCFF16CE3}"/>
              </a:ext>
            </a:extLst>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765000" y="8039100"/>
            <a:ext cx="76073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00" name="TextBox 22">
            <a:extLst>
              <a:ext uri="{FF2B5EF4-FFF2-40B4-BE49-F238E27FC236}">
                <a16:creationId xmlns:a16="http://schemas.microsoft.com/office/drawing/2014/main" id="{2E66F730-95E5-7F06-DCFF-9D36D7CBE287}"/>
              </a:ext>
            </a:extLst>
          </p:cNvPr>
          <p:cNvSpPr txBox="1">
            <a:spLocks noChangeArrowheads="1"/>
          </p:cNvSpPr>
          <p:nvPr/>
        </p:nvSpPr>
        <p:spPr bwMode="auto">
          <a:xfrm>
            <a:off x="24720550" y="8016875"/>
            <a:ext cx="7477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200">
                <a:latin typeface="Arial" panose="020B0604020202020204" pitchFamily="34" charset="0"/>
                <a:cs typeface="Arial" panose="020B0604020202020204" pitchFamily="34" charset="0"/>
              </a:rPr>
              <a:t>Figure 5</a:t>
            </a:r>
          </a:p>
        </p:txBody>
      </p:sp>
      <p:pic>
        <p:nvPicPr>
          <p:cNvPr id="15401" name="Chart 24">
            <a:extLst>
              <a:ext uri="{FF2B5EF4-FFF2-40B4-BE49-F238E27FC236}">
                <a16:creationId xmlns:a16="http://schemas.microsoft.com/office/drawing/2014/main" id="{053BA9DC-7F02-447E-3BC2-DB4BEAA6D517}"/>
              </a:ext>
            </a:extLst>
          </p:cNvPr>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765000" y="12280900"/>
            <a:ext cx="7607300"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02" name="TextBox 25">
            <a:extLst>
              <a:ext uri="{FF2B5EF4-FFF2-40B4-BE49-F238E27FC236}">
                <a16:creationId xmlns:a16="http://schemas.microsoft.com/office/drawing/2014/main" id="{1DDA7CEA-A552-C315-69ED-5DA05CDE2211}"/>
              </a:ext>
            </a:extLst>
          </p:cNvPr>
          <p:cNvSpPr txBox="1">
            <a:spLocks noChangeArrowheads="1"/>
          </p:cNvSpPr>
          <p:nvPr/>
        </p:nvSpPr>
        <p:spPr bwMode="auto">
          <a:xfrm>
            <a:off x="24728488" y="12265025"/>
            <a:ext cx="7477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200">
                <a:latin typeface="Arial" panose="020B0604020202020204" pitchFamily="34" charset="0"/>
                <a:cs typeface="Arial" panose="020B0604020202020204" pitchFamily="34" charset="0"/>
              </a:rPr>
              <a:t>Figure 6</a:t>
            </a:r>
          </a:p>
        </p:txBody>
      </p:sp>
      <p:pic>
        <p:nvPicPr>
          <p:cNvPr id="15403" name="Chart 26">
            <a:extLst>
              <a:ext uri="{FF2B5EF4-FFF2-40B4-BE49-F238E27FC236}">
                <a16:creationId xmlns:a16="http://schemas.microsoft.com/office/drawing/2014/main" id="{9BC038C3-3DFD-B9FA-29AF-AFACD9F656D6}"/>
              </a:ext>
            </a:extLst>
          </p:cNvPr>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803100" y="16510000"/>
            <a:ext cx="7569200"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04" name="TextBox 27">
            <a:extLst>
              <a:ext uri="{FF2B5EF4-FFF2-40B4-BE49-F238E27FC236}">
                <a16:creationId xmlns:a16="http://schemas.microsoft.com/office/drawing/2014/main" id="{4E1F1556-F33B-1B37-397F-9123B6ABC3CD}"/>
              </a:ext>
            </a:extLst>
          </p:cNvPr>
          <p:cNvSpPr txBox="1">
            <a:spLocks noChangeArrowheads="1"/>
          </p:cNvSpPr>
          <p:nvPr/>
        </p:nvSpPr>
        <p:spPr bwMode="auto">
          <a:xfrm>
            <a:off x="24757063" y="16483013"/>
            <a:ext cx="7477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200">
                <a:latin typeface="Arial" panose="020B0604020202020204" pitchFamily="34" charset="0"/>
                <a:cs typeface="Arial" panose="020B0604020202020204" pitchFamily="34" charset="0"/>
              </a:rPr>
              <a:t>Figure 7</a:t>
            </a:r>
          </a:p>
        </p:txBody>
      </p:sp>
      <p:pic>
        <p:nvPicPr>
          <p:cNvPr id="15405" name="Chart 28">
            <a:extLst>
              <a:ext uri="{FF2B5EF4-FFF2-40B4-BE49-F238E27FC236}">
                <a16:creationId xmlns:a16="http://schemas.microsoft.com/office/drawing/2014/main" id="{0A71CBD3-0549-906F-8ACD-6C7C56BE08D1}"/>
              </a:ext>
            </a:extLst>
          </p:cNvPr>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020000" y="8039100"/>
            <a:ext cx="998220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06" name="TextBox 29">
            <a:extLst>
              <a:ext uri="{FF2B5EF4-FFF2-40B4-BE49-F238E27FC236}">
                <a16:creationId xmlns:a16="http://schemas.microsoft.com/office/drawing/2014/main" id="{2963C17C-91E5-0687-607D-B2D3AFEE780B}"/>
              </a:ext>
            </a:extLst>
          </p:cNvPr>
          <p:cNvSpPr txBox="1">
            <a:spLocks noChangeArrowheads="1"/>
          </p:cNvSpPr>
          <p:nvPr/>
        </p:nvSpPr>
        <p:spPr bwMode="auto">
          <a:xfrm>
            <a:off x="32969200" y="8021638"/>
            <a:ext cx="742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200">
                <a:latin typeface="Arial" panose="020B0604020202020204" pitchFamily="34" charset="0"/>
                <a:cs typeface="Arial" panose="020B0604020202020204" pitchFamily="34" charset="0"/>
              </a:rPr>
              <a:t>Figure 8</a:t>
            </a:r>
            <a:endParaRPr lang="en-US" altLang="en-US"/>
          </a:p>
        </p:txBody>
      </p:sp>
      <p:sp>
        <p:nvSpPr>
          <p:cNvPr id="15407" name="TextBox 15">
            <a:extLst>
              <a:ext uri="{FF2B5EF4-FFF2-40B4-BE49-F238E27FC236}">
                <a16:creationId xmlns:a16="http://schemas.microsoft.com/office/drawing/2014/main" id="{8E1734A0-FAF2-60C7-1336-9C81098DB4F9}"/>
              </a:ext>
            </a:extLst>
          </p:cNvPr>
          <p:cNvSpPr txBox="1">
            <a:spLocks noChangeArrowheads="1"/>
          </p:cNvSpPr>
          <p:nvPr/>
        </p:nvSpPr>
        <p:spPr bwMode="auto">
          <a:xfrm>
            <a:off x="38200013" y="24534813"/>
            <a:ext cx="5419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a:latin typeface="Arial" panose="020B0604020202020204" pitchFamily="34" charset="0"/>
                <a:cs typeface="Arial" panose="020B0604020202020204" pitchFamily="34" charset="0"/>
              </a:rPr>
              <a:t>Backyard Brains patellar tendon tap data displayed on Spikerbox program. </a:t>
            </a:r>
          </a:p>
        </p:txBody>
      </p:sp>
      <p:sp>
        <p:nvSpPr>
          <p:cNvPr id="15408" name="TextBox 38">
            <a:extLst>
              <a:ext uri="{FF2B5EF4-FFF2-40B4-BE49-F238E27FC236}">
                <a16:creationId xmlns:a16="http://schemas.microsoft.com/office/drawing/2014/main" id="{E926B5FC-A151-9339-7EB9-9EC223327823}"/>
              </a:ext>
            </a:extLst>
          </p:cNvPr>
          <p:cNvSpPr txBox="1">
            <a:spLocks noChangeArrowheads="1"/>
          </p:cNvSpPr>
          <p:nvPr/>
        </p:nvSpPr>
        <p:spPr bwMode="auto">
          <a:xfrm>
            <a:off x="33134300" y="24537988"/>
            <a:ext cx="53355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000">
                <a:latin typeface="Arial" panose="020B0604020202020204" pitchFamily="34" charset="0"/>
                <a:cs typeface="Arial" panose="020B0604020202020204" pitchFamily="34" charset="0"/>
              </a:rPr>
              <a:t>ADInstruments patellar tendon tap data displayed on LabChart 8. </a:t>
            </a:r>
          </a:p>
        </p:txBody>
      </p:sp>
    </p:spTree>
  </p:cSld>
  <p:clrMapOvr>
    <a:masterClrMapping/>
  </p:clrMapOvr>
  <p:transition/>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25944</TotalTime>
  <Words>646</Words>
  <Application>Microsoft Macintosh PowerPoint</Application>
  <PresentationFormat>Custom</PresentationFormat>
  <Paragraphs>42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Default Design</vt:lpstr>
      <vt:lpstr>PowerPoint Presentation</vt:lpstr>
    </vt:vector>
  </TitlesOfParts>
  <Company>Applied Human Sciences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beske</dc:creator>
  <cp:lastModifiedBy>Sims,Hannah</cp:lastModifiedBy>
  <cp:revision>568</cp:revision>
  <cp:lastPrinted>2000-08-18T18:04:29Z</cp:lastPrinted>
  <dcterms:created xsi:type="dcterms:W3CDTF">2000-08-08T17:50:17Z</dcterms:created>
  <dcterms:modified xsi:type="dcterms:W3CDTF">2025-04-13T21:02:28Z</dcterms:modified>
</cp:coreProperties>
</file>